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44" r:id="rId4"/>
    <p:sldId id="350" r:id="rId5"/>
    <p:sldId id="349" r:id="rId6"/>
    <p:sldId id="259" r:id="rId7"/>
    <p:sldId id="260" r:id="rId8"/>
    <p:sldId id="298" r:id="rId9"/>
    <p:sldId id="307" r:id="rId10"/>
    <p:sldId id="301" r:id="rId11"/>
    <p:sldId id="309" r:id="rId12"/>
    <p:sldId id="310" r:id="rId13"/>
    <p:sldId id="311" r:id="rId14"/>
    <p:sldId id="312" r:id="rId15"/>
    <p:sldId id="315" r:id="rId16"/>
    <p:sldId id="314" r:id="rId17"/>
    <p:sldId id="313" r:id="rId18"/>
    <p:sldId id="316" r:id="rId19"/>
    <p:sldId id="317" r:id="rId20"/>
    <p:sldId id="318" r:id="rId21"/>
    <p:sldId id="319" r:id="rId22"/>
    <p:sldId id="358" r:id="rId23"/>
    <p:sldId id="321" r:id="rId24"/>
    <p:sldId id="322" r:id="rId25"/>
    <p:sldId id="323" r:id="rId26"/>
    <p:sldId id="324" r:id="rId27"/>
    <p:sldId id="325" r:id="rId28"/>
    <p:sldId id="382" r:id="rId29"/>
    <p:sldId id="327" r:id="rId30"/>
    <p:sldId id="328" r:id="rId31"/>
    <p:sldId id="329" r:id="rId32"/>
    <p:sldId id="330" r:id="rId33"/>
    <p:sldId id="331" r:id="rId34"/>
    <p:sldId id="381" r:id="rId35"/>
    <p:sldId id="333" r:id="rId36"/>
    <p:sldId id="334" r:id="rId37"/>
    <p:sldId id="335" r:id="rId38"/>
    <p:sldId id="336" r:id="rId39"/>
    <p:sldId id="337" r:id="rId40"/>
    <p:sldId id="347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5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67D-46D8-A7E3-4EA879E2656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67D-46D8-A7E3-4EA879E26567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7D-46D8-A7E3-4EA879E265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249866496"/>
        <c:axId val="249876480"/>
      </c:barChart>
      <c:catAx>
        <c:axId val="24986649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49876480"/>
        <c:crosses val="autoZero"/>
        <c:auto val="1"/>
        <c:lblAlgn val="ctr"/>
        <c:lblOffset val="100"/>
        <c:noMultiLvlLbl val="0"/>
      </c:catAx>
      <c:valAx>
        <c:axId val="249876480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498664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C58-47E7-B58D-E11A54FE603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C58-47E7-B58D-E11A54FE6031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58-47E7-B58D-E11A54FE60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249866496"/>
        <c:axId val="249876480"/>
      </c:barChart>
      <c:catAx>
        <c:axId val="24986649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49876480"/>
        <c:crosses val="autoZero"/>
        <c:auto val="1"/>
        <c:lblAlgn val="ctr"/>
        <c:lblOffset val="100"/>
        <c:noMultiLvlLbl val="0"/>
      </c:catAx>
      <c:valAx>
        <c:axId val="249876480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498664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138-4349-8A32-92DFAB99048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138-4349-8A32-92DFAB990482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38-4349-8A32-92DFAB9904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249866496"/>
        <c:axId val="249876480"/>
      </c:barChart>
      <c:catAx>
        <c:axId val="24986649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49876480"/>
        <c:crosses val="autoZero"/>
        <c:auto val="1"/>
        <c:lblAlgn val="ctr"/>
        <c:lblOffset val="100"/>
        <c:noMultiLvlLbl val="0"/>
      </c:catAx>
      <c:valAx>
        <c:axId val="249876480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498664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C3D-4B65-AD4C-2AD31723B91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C3D-4B65-AD4C-2AD31723B914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3D-4B65-AD4C-2AD31723B9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249866496"/>
        <c:axId val="249876480"/>
      </c:barChart>
      <c:catAx>
        <c:axId val="24986649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49876480"/>
        <c:crosses val="autoZero"/>
        <c:auto val="1"/>
        <c:lblAlgn val="ctr"/>
        <c:lblOffset val="100"/>
        <c:noMultiLvlLbl val="0"/>
      </c:catAx>
      <c:valAx>
        <c:axId val="249876480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498664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1">
            <a:extLst>
              <a:ext uri="{FF2B5EF4-FFF2-40B4-BE49-F238E27FC236}">
                <a16:creationId xmlns:a16="http://schemas.microsoft.com/office/drawing/2014/main" id="{4ECA6C3F-99C1-431B-B92E-C62CBD6811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04" y="2354198"/>
            <a:ext cx="4347916" cy="3799979"/>
          </a:xfrm>
          <a:prstGeom prst="rect">
            <a:avLst/>
          </a:prstGeom>
        </p:spPr>
      </p:pic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FB4086-500E-40F1-ADBC-CC355ED1CC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51964" y="2506923"/>
            <a:ext cx="3998774" cy="2355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71912D8-4098-40BD-B98F-F4B790013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44020B8D-2B31-48A8-B50F-B3EE95030C2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4414" y="650965"/>
            <a:ext cx="3183451" cy="55560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그림 개체 틀 5">
            <a:extLst>
              <a:ext uri="{FF2B5EF4-FFF2-40B4-BE49-F238E27FC236}">
                <a16:creationId xmlns:a16="http://schemas.microsoft.com/office/drawing/2014/main" id="{E08E8461-766A-490C-BD0A-CC598CF2CAC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99907" y="4127864"/>
            <a:ext cx="3183451" cy="20791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그림 개체 틀 5">
            <a:extLst>
              <a:ext uri="{FF2B5EF4-FFF2-40B4-BE49-F238E27FC236}">
                <a16:creationId xmlns:a16="http://schemas.microsoft.com/office/drawing/2014/main" id="{25E334DC-E734-48FE-998D-1F0180BC63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401" y="4127863"/>
            <a:ext cx="3183451" cy="20791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131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B1F4FDCD-7733-4845-9267-8C6D0CABCDED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43339" y="144391"/>
            <a:ext cx="11905323" cy="5160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5">
            <a:extLst>
              <a:ext uri="{FF2B5EF4-FFF2-40B4-BE49-F238E27FC236}">
                <a16:creationId xmlns:a16="http://schemas.microsoft.com/office/drawing/2014/main" id="{9971B444-BA7E-49EA-A237-BB7CDCE9FD0E}"/>
              </a:ext>
            </a:extLst>
          </p:cNvPr>
          <p:cNvGrpSpPr/>
          <p:nvPr userDrawn="1"/>
        </p:nvGrpSpPr>
        <p:grpSpPr>
          <a:xfrm>
            <a:off x="4459770" y="2782883"/>
            <a:ext cx="2024661" cy="3497142"/>
            <a:chOff x="1438761" y="2033015"/>
            <a:chExt cx="1980000" cy="3420000"/>
          </a:xfrm>
        </p:grpSpPr>
        <p:sp>
          <p:nvSpPr>
            <p:cNvPr id="10" name="Rounded Rectangle 41">
              <a:extLst>
                <a:ext uri="{FF2B5EF4-FFF2-40B4-BE49-F238E27FC236}">
                  <a16:creationId xmlns:a16="http://schemas.microsoft.com/office/drawing/2014/main" id="{7E38B24B-37AB-4B45-9809-E7AF3DED9CF7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42">
              <a:extLst>
                <a:ext uri="{FF2B5EF4-FFF2-40B4-BE49-F238E27FC236}">
                  <a16:creationId xmlns:a16="http://schemas.microsoft.com/office/drawing/2014/main" id="{F81AC9DE-0442-47DF-A980-93326509D6DA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8" name="Group 6">
              <a:extLst>
                <a:ext uri="{FF2B5EF4-FFF2-40B4-BE49-F238E27FC236}">
                  <a16:creationId xmlns:a16="http://schemas.microsoft.com/office/drawing/2014/main" id="{481578D7-1D9F-458E-8E27-3465BD928D0B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9" name="Oval 44">
                <a:extLst>
                  <a:ext uri="{FF2B5EF4-FFF2-40B4-BE49-F238E27FC236}">
                    <a16:creationId xmlns:a16="http://schemas.microsoft.com/office/drawing/2014/main" id="{DCECB0BC-7E00-48BF-870B-DBFD0607E8D1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ounded Rectangle 45">
                <a:extLst>
                  <a:ext uri="{FF2B5EF4-FFF2-40B4-BE49-F238E27FC236}">
                    <a16:creationId xmlns:a16="http://schemas.microsoft.com/office/drawing/2014/main" id="{16B37799-2320-4BED-9488-BF1B9D55A7DD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21" name="Group 5">
            <a:extLst>
              <a:ext uri="{FF2B5EF4-FFF2-40B4-BE49-F238E27FC236}">
                <a16:creationId xmlns:a16="http://schemas.microsoft.com/office/drawing/2014/main" id="{69C2D48E-2C29-4315-9078-5185576BCAF4}"/>
              </a:ext>
            </a:extLst>
          </p:cNvPr>
          <p:cNvGrpSpPr/>
          <p:nvPr userDrawn="1"/>
        </p:nvGrpSpPr>
        <p:grpSpPr>
          <a:xfrm>
            <a:off x="6964927" y="2782883"/>
            <a:ext cx="2024661" cy="3497142"/>
            <a:chOff x="1438761" y="2033015"/>
            <a:chExt cx="1980000" cy="3420000"/>
          </a:xfrm>
        </p:grpSpPr>
        <p:sp>
          <p:nvSpPr>
            <p:cNvPr id="22" name="Rounded Rectangle 41">
              <a:extLst>
                <a:ext uri="{FF2B5EF4-FFF2-40B4-BE49-F238E27FC236}">
                  <a16:creationId xmlns:a16="http://schemas.microsoft.com/office/drawing/2014/main" id="{A1F205A4-225A-4660-8412-9704DCAD6CF4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ectangle 42">
              <a:extLst>
                <a:ext uri="{FF2B5EF4-FFF2-40B4-BE49-F238E27FC236}">
                  <a16:creationId xmlns:a16="http://schemas.microsoft.com/office/drawing/2014/main" id="{F33CEF40-5783-4B00-9F16-F1235EFFFF05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4" name="Group 6">
              <a:extLst>
                <a:ext uri="{FF2B5EF4-FFF2-40B4-BE49-F238E27FC236}">
                  <a16:creationId xmlns:a16="http://schemas.microsoft.com/office/drawing/2014/main" id="{8BABE03C-602F-4F5D-BE5E-1C9709C4A399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5" name="Oval 44">
                <a:extLst>
                  <a:ext uri="{FF2B5EF4-FFF2-40B4-BE49-F238E27FC236}">
                    <a16:creationId xmlns:a16="http://schemas.microsoft.com/office/drawing/2014/main" id="{ACADDE58-8D98-4D40-ADA9-BC6CA28B96E7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Rounded Rectangle 45">
                <a:extLst>
                  <a:ext uri="{FF2B5EF4-FFF2-40B4-BE49-F238E27FC236}">
                    <a16:creationId xmlns:a16="http://schemas.microsoft.com/office/drawing/2014/main" id="{B6BFD348-B8B9-4534-8051-D94CCEC6B181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27" name="Group 5">
            <a:extLst>
              <a:ext uri="{FF2B5EF4-FFF2-40B4-BE49-F238E27FC236}">
                <a16:creationId xmlns:a16="http://schemas.microsoft.com/office/drawing/2014/main" id="{567BBF33-BD65-476F-92A6-E9C8EE2C5C0A}"/>
              </a:ext>
            </a:extLst>
          </p:cNvPr>
          <p:cNvGrpSpPr/>
          <p:nvPr userDrawn="1"/>
        </p:nvGrpSpPr>
        <p:grpSpPr>
          <a:xfrm>
            <a:off x="9470084" y="2782883"/>
            <a:ext cx="2024661" cy="3497142"/>
            <a:chOff x="1438761" y="2033015"/>
            <a:chExt cx="1980000" cy="3420000"/>
          </a:xfrm>
        </p:grpSpPr>
        <p:sp>
          <p:nvSpPr>
            <p:cNvPr id="28" name="Rounded Rectangle 41">
              <a:extLst>
                <a:ext uri="{FF2B5EF4-FFF2-40B4-BE49-F238E27FC236}">
                  <a16:creationId xmlns:a16="http://schemas.microsoft.com/office/drawing/2014/main" id="{E4BCAE79-20D4-4476-B3B3-92CBC99380BD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Rectangle 42">
              <a:extLst>
                <a:ext uri="{FF2B5EF4-FFF2-40B4-BE49-F238E27FC236}">
                  <a16:creationId xmlns:a16="http://schemas.microsoft.com/office/drawing/2014/main" id="{617B6EB5-EC76-406E-83DD-DF6D8DB325F9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30" name="Group 6">
              <a:extLst>
                <a:ext uri="{FF2B5EF4-FFF2-40B4-BE49-F238E27FC236}">
                  <a16:creationId xmlns:a16="http://schemas.microsoft.com/office/drawing/2014/main" id="{ADFF6A3B-CCD9-482B-8EE8-D89E5483B816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31" name="Oval 44">
                <a:extLst>
                  <a:ext uri="{FF2B5EF4-FFF2-40B4-BE49-F238E27FC236}">
                    <a16:creationId xmlns:a16="http://schemas.microsoft.com/office/drawing/2014/main" id="{2564446C-D5B9-4273-98C5-21B1404781DC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Rounded Rectangle 45">
                <a:extLst>
                  <a:ext uri="{FF2B5EF4-FFF2-40B4-BE49-F238E27FC236}">
                    <a16:creationId xmlns:a16="http://schemas.microsoft.com/office/drawing/2014/main" id="{8A7D659A-2314-40B5-881B-104EE39A8C1B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6" name="Rectangle 5"/>
          <p:cNvSpPr/>
          <p:nvPr userDrawn="1"/>
        </p:nvSpPr>
        <p:spPr>
          <a:xfrm>
            <a:off x="1" y="0"/>
            <a:ext cx="388402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BC9F96B1-1C3D-43CA-9A46-1BDE491F7E00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572006" y="3111304"/>
            <a:ext cx="1759783" cy="2742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33E42B44-507B-4967-A870-34CD60C15FF5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087264" y="3111304"/>
            <a:ext cx="1759783" cy="2742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8DC29955-9DB0-4F62-8686-3A5316647C53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602523" y="3111304"/>
            <a:ext cx="1759783" cy="2742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090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94757" y="0"/>
            <a:ext cx="2520000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653378" y="2538000"/>
            <a:ext cx="2520000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653378" y="-2"/>
            <a:ext cx="252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94757" y="4482000"/>
            <a:ext cx="2520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3772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4F1C64-11B4-4BF3-80D2-FB7A748E507B}"/>
              </a:ext>
            </a:extLst>
          </p:cNvPr>
          <p:cNvSpPr/>
          <p:nvPr userDrawn="1"/>
        </p:nvSpPr>
        <p:spPr>
          <a:xfrm>
            <a:off x="0" y="1769003"/>
            <a:ext cx="12192000" cy="2016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DCBDD0C-978C-441A-8A84-4FE18A8E2B7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57665" y="1784233"/>
            <a:ext cx="1828800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36F3AA16-D2C9-41FF-9313-DFC817FED82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948384" y="1769003"/>
            <a:ext cx="1828800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B659A8A1-6F1A-43BB-91F5-4433374CA2D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448801" y="1769003"/>
            <a:ext cx="1828800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8" name="그룹 2">
            <a:extLst>
              <a:ext uri="{FF2B5EF4-FFF2-40B4-BE49-F238E27FC236}">
                <a16:creationId xmlns:a16="http://schemas.microsoft.com/office/drawing/2014/main" id="{F9F9C4BE-4127-491E-AD06-B571F2899601}"/>
              </a:ext>
            </a:extLst>
          </p:cNvPr>
          <p:cNvGrpSpPr/>
          <p:nvPr userDrawn="1"/>
        </p:nvGrpSpPr>
        <p:grpSpPr>
          <a:xfrm>
            <a:off x="4446037" y="3353179"/>
            <a:ext cx="1852059" cy="936104"/>
            <a:chOff x="4446036" y="3296029"/>
            <a:chExt cx="1852059" cy="93610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2DAACA-3099-4267-B512-DE6B45C44261}"/>
                </a:ext>
              </a:extLst>
            </p:cNvPr>
            <p:cNvSpPr/>
            <p:nvPr userDrawn="1"/>
          </p:nvSpPr>
          <p:spPr>
            <a:xfrm>
              <a:off x="4446036" y="3296029"/>
              <a:ext cx="1852059" cy="6564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C61A72-12CF-4AA0-B067-883300EE79EC}"/>
                </a:ext>
              </a:extLst>
            </p:cNvPr>
            <p:cNvSpPr/>
            <p:nvPr userDrawn="1"/>
          </p:nvSpPr>
          <p:spPr>
            <a:xfrm>
              <a:off x="4446036" y="3952485"/>
              <a:ext cx="1852059" cy="2796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11" name="그룹 3">
            <a:extLst>
              <a:ext uri="{FF2B5EF4-FFF2-40B4-BE49-F238E27FC236}">
                <a16:creationId xmlns:a16="http://schemas.microsoft.com/office/drawing/2014/main" id="{DB4D1F76-822E-4D27-B463-0A94C221A185}"/>
              </a:ext>
            </a:extLst>
          </p:cNvPr>
          <p:cNvGrpSpPr/>
          <p:nvPr userDrawn="1"/>
        </p:nvGrpSpPr>
        <p:grpSpPr>
          <a:xfrm>
            <a:off x="6946453" y="3360794"/>
            <a:ext cx="1852059" cy="936104"/>
            <a:chOff x="7046603" y="3303644"/>
            <a:chExt cx="1852059" cy="93610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EFD703-B825-40AB-8F0F-F5A5BB69E8E5}"/>
                </a:ext>
              </a:extLst>
            </p:cNvPr>
            <p:cNvSpPr/>
            <p:nvPr userDrawn="1"/>
          </p:nvSpPr>
          <p:spPr>
            <a:xfrm>
              <a:off x="7046603" y="3303644"/>
              <a:ext cx="1852059" cy="6564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C8EAC5-1521-446D-899D-6DE5D9EECD18}"/>
                </a:ext>
              </a:extLst>
            </p:cNvPr>
            <p:cNvSpPr/>
            <p:nvPr userDrawn="1"/>
          </p:nvSpPr>
          <p:spPr>
            <a:xfrm>
              <a:off x="7046603" y="3960100"/>
              <a:ext cx="1852059" cy="2796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14" name="그룹 4">
            <a:extLst>
              <a:ext uri="{FF2B5EF4-FFF2-40B4-BE49-F238E27FC236}">
                <a16:creationId xmlns:a16="http://schemas.microsoft.com/office/drawing/2014/main" id="{2EE7565E-128F-4F5A-B84B-E90BC0713E04}"/>
              </a:ext>
            </a:extLst>
          </p:cNvPr>
          <p:cNvGrpSpPr/>
          <p:nvPr userDrawn="1"/>
        </p:nvGrpSpPr>
        <p:grpSpPr>
          <a:xfrm>
            <a:off x="9446870" y="3368409"/>
            <a:ext cx="1852059" cy="936104"/>
            <a:chOff x="9446869" y="3311259"/>
            <a:chExt cx="1852059" cy="93610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575A66-DB4E-445B-8905-1ABCA176A908}"/>
                </a:ext>
              </a:extLst>
            </p:cNvPr>
            <p:cNvSpPr/>
            <p:nvPr userDrawn="1"/>
          </p:nvSpPr>
          <p:spPr>
            <a:xfrm>
              <a:off x="9446869" y="3311259"/>
              <a:ext cx="1852059" cy="6564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7CD808-E09F-4413-BA08-E3ECE2690A53}"/>
                </a:ext>
              </a:extLst>
            </p:cNvPr>
            <p:cNvSpPr/>
            <p:nvPr userDrawn="1"/>
          </p:nvSpPr>
          <p:spPr>
            <a:xfrm>
              <a:off x="9446869" y="3967715"/>
              <a:ext cx="1852059" cy="2796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5C30B4F-D15E-4717-AE34-4B033E12A14E}"/>
              </a:ext>
            </a:extLst>
          </p:cNvPr>
          <p:cNvSpPr/>
          <p:nvPr userDrawn="1"/>
        </p:nvSpPr>
        <p:spPr>
          <a:xfrm>
            <a:off x="0" y="1572029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84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91" r:id="rId6"/>
    <p:sldLayoutId id="2147483678" r:id="rId7"/>
    <p:sldLayoutId id="2147483679" r:id="rId8"/>
    <p:sldLayoutId id="2147483680" r:id="rId9"/>
    <p:sldLayoutId id="2147483692" r:id="rId10"/>
    <p:sldLayoutId id="2147483682" r:id="rId11"/>
    <p:sldLayoutId id="2147483689" r:id="rId12"/>
    <p:sldLayoutId id="2147483684" r:id="rId13"/>
    <p:sldLayoutId id="2147483690" r:id="rId14"/>
    <p:sldLayoutId id="2147483686" r:id="rId15"/>
    <p:sldLayoutId id="2147483693" r:id="rId16"/>
    <p:sldLayoutId id="2147483688" r:id="rId17"/>
    <p:sldLayoutId id="2147483687" r:id="rId18"/>
    <p:sldLayoutId id="2147483671" r:id="rId19"/>
    <p:sldLayoutId id="214748367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552253" y="6061948"/>
            <a:ext cx="5543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52253" y="3060641"/>
            <a:ext cx="554374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Free</a:t>
            </a: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Final Puzzle</a:t>
            </a: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52254" y="5645964"/>
            <a:ext cx="554368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663089" y="356217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: 도형 14">
            <a:extLst>
              <a:ext uri="{FF2B5EF4-FFF2-40B4-BE49-F238E27FC236}">
                <a16:creationId xmlns:a16="http://schemas.microsoft.com/office/drawing/2014/main" id="{8CCAD37F-D5D2-448E-8544-8C83A2E39724}"/>
              </a:ext>
            </a:extLst>
          </p:cNvPr>
          <p:cNvSpPr>
            <a:spLocks noChangeAspect="1"/>
          </p:cNvSpPr>
          <p:nvPr/>
        </p:nvSpPr>
        <p:spPr>
          <a:xfrm rot="16200000">
            <a:off x="5768086" y="3088983"/>
            <a:ext cx="4125182" cy="1512000"/>
          </a:xfrm>
          <a:custGeom>
            <a:avLst/>
            <a:gdLst>
              <a:gd name="connsiteX0" fmla="*/ 2512640 w 2512640"/>
              <a:gd name="connsiteY0" fmla="*/ 611501 h 920956"/>
              <a:gd name="connsiteX1" fmla="*/ 2512640 w 2512640"/>
              <a:gd name="connsiteY1" fmla="*/ 344260 h 920956"/>
              <a:gd name="connsiteX2" fmla="*/ 2479916 w 2512640"/>
              <a:gd name="connsiteY2" fmla="*/ 311537 h 920956"/>
              <a:gd name="connsiteX3" fmla="*/ 1307590 w 2512640"/>
              <a:gd name="connsiteY3" fmla="*/ 311537 h 920956"/>
              <a:gd name="connsiteX4" fmla="*/ 1307589 w 2512640"/>
              <a:gd name="connsiteY4" fmla="*/ 309907 h 920956"/>
              <a:gd name="connsiteX5" fmla="*/ 1253772 w 2512640"/>
              <a:gd name="connsiteY5" fmla="*/ 256089 h 920956"/>
              <a:gd name="connsiteX6" fmla="*/ 1209081 w 2512640"/>
              <a:gd name="connsiteY6" fmla="*/ 256089 h 920956"/>
              <a:gd name="connsiteX7" fmla="*/ 1188133 w 2512640"/>
              <a:gd name="connsiteY7" fmla="*/ 260318 h 920956"/>
              <a:gd name="connsiteX8" fmla="*/ 1155264 w 2512640"/>
              <a:gd name="connsiteY8" fmla="*/ 309907 h 920956"/>
              <a:gd name="connsiteX9" fmla="*/ 1155264 w 2512640"/>
              <a:gd name="connsiteY9" fmla="*/ 311537 h 920956"/>
              <a:gd name="connsiteX10" fmla="*/ 1111181 w 2512640"/>
              <a:gd name="connsiteY10" fmla="*/ 311537 h 920956"/>
              <a:gd name="connsiteX11" fmla="*/ 1045780 w 2512640"/>
              <a:gd name="connsiteY11" fmla="*/ 256089 h 920956"/>
              <a:gd name="connsiteX12" fmla="*/ 871118 w 2512640"/>
              <a:gd name="connsiteY12" fmla="*/ 256089 h 920956"/>
              <a:gd name="connsiteX13" fmla="*/ 460478 w 2512640"/>
              <a:gd name="connsiteY13" fmla="*/ 0 h 920956"/>
              <a:gd name="connsiteX14" fmla="*/ 367676 w 2512640"/>
              <a:gd name="connsiteY14" fmla="*/ 9355 h 920956"/>
              <a:gd name="connsiteX15" fmla="*/ 0 w 2512640"/>
              <a:gd name="connsiteY15" fmla="*/ 460478 h 920956"/>
              <a:gd name="connsiteX16" fmla="*/ 460478 w 2512640"/>
              <a:gd name="connsiteY16" fmla="*/ 920956 h 920956"/>
              <a:gd name="connsiteX17" fmla="*/ 852227 w 2512640"/>
              <a:gd name="connsiteY17" fmla="*/ 699671 h 920956"/>
              <a:gd name="connsiteX18" fmla="*/ 1045780 w 2512640"/>
              <a:gd name="connsiteY18" fmla="*/ 699671 h 920956"/>
              <a:gd name="connsiteX19" fmla="*/ 1111181 w 2512640"/>
              <a:gd name="connsiteY19" fmla="*/ 644224 h 920956"/>
              <a:gd name="connsiteX20" fmla="*/ 1155264 w 2512640"/>
              <a:gd name="connsiteY20" fmla="*/ 644224 h 920956"/>
              <a:gd name="connsiteX21" fmla="*/ 1155264 w 2512640"/>
              <a:gd name="connsiteY21" fmla="*/ 645853 h 920956"/>
              <a:gd name="connsiteX22" fmla="*/ 1209081 w 2512640"/>
              <a:gd name="connsiteY22" fmla="*/ 699671 h 920956"/>
              <a:gd name="connsiteX23" fmla="*/ 1253771 w 2512640"/>
              <a:gd name="connsiteY23" fmla="*/ 699671 h 920956"/>
              <a:gd name="connsiteX24" fmla="*/ 1307589 w 2512640"/>
              <a:gd name="connsiteY24" fmla="*/ 645853 h 920956"/>
              <a:gd name="connsiteX25" fmla="*/ 1307589 w 2512640"/>
              <a:gd name="connsiteY25" fmla="*/ 644224 h 920956"/>
              <a:gd name="connsiteX26" fmla="*/ 1632914 w 2512640"/>
              <a:gd name="connsiteY26" fmla="*/ 644224 h 920956"/>
              <a:gd name="connsiteX27" fmla="*/ 1632914 w 2512640"/>
              <a:gd name="connsiteY27" fmla="*/ 909402 h 920956"/>
              <a:gd name="connsiteX28" fmla="*/ 1882429 w 2512640"/>
              <a:gd name="connsiteY28" fmla="*/ 909402 h 920956"/>
              <a:gd name="connsiteX29" fmla="*/ 1882429 w 2512640"/>
              <a:gd name="connsiteY29" fmla="*/ 644224 h 920956"/>
              <a:gd name="connsiteX30" fmla="*/ 1948019 w 2512640"/>
              <a:gd name="connsiteY30" fmla="*/ 644224 h 920956"/>
              <a:gd name="connsiteX31" fmla="*/ 1948019 w 2512640"/>
              <a:gd name="connsiteY31" fmla="*/ 909402 h 920956"/>
              <a:gd name="connsiteX32" fmla="*/ 2197534 w 2512640"/>
              <a:gd name="connsiteY32" fmla="*/ 909402 h 920956"/>
              <a:gd name="connsiteX33" fmla="*/ 2197534 w 2512640"/>
              <a:gd name="connsiteY33" fmla="*/ 644224 h 920956"/>
              <a:gd name="connsiteX34" fmla="*/ 2263124 w 2512640"/>
              <a:gd name="connsiteY34" fmla="*/ 644224 h 920956"/>
              <a:gd name="connsiteX35" fmla="*/ 2263124 w 2512640"/>
              <a:gd name="connsiteY35" fmla="*/ 909402 h 920956"/>
              <a:gd name="connsiteX36" fmla="*/ 2512639 w 2512640"/>
              <a:gd name="connsiteY36" fmla="*/ 909402 h 920956"/>
              <a:gd name="connsiteX37" fmla="*/ 2512639 w 2512640"/>
              <a:gd name="connsiteY37" fmla="*/ 611502 h 92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12640" h="920956">
                <a:moveTo>
                  <a:pt x="2512640" y="611501"/>
                </a:moveTo>
                <a:lnTo>
                  <a:pt x="2512640" y="344260"/>
                </a:lnTo>
                <a:cubicBezTo>
                  <a:pt x="2512639" y="326188"/>
                  <a:pt x="2497988" y="311537"/>
                  <a:pt x="2479916" y="311537"/>
                </a:cubicBezTo>
                <a:lnTo>
                  <a:pt x="1307590" y="311537"/>
                </a:lnTo>
                <a:lnTo>
                  <a:pt x="1307589" y="309907"/>
                </a:lnTo>
                <a:cubicBezTo>
                  <a:pt x="1307589" y="280184"/>
                  <a:pt x="1283495" y="256089"/>
                  <a:pt x="1253772" y="256089"/>
                </a:cubicBezTo>
                <a:lnTo>
                  <a:pt x="1209081" y="256089"/>
                </a:lnTo>
                <a:cubicBezTo>
                  <a:pt x="1201651" y="256089"/>
                  <a:pt x="1194572" y="257595"/>
                  <a:pt x="1188133" y="260318"/>
                </a:cubicBezTo>
                <a:cubicBezTo>
                  <a:pt x="1168817" y="268488"/>
                  <a:pt x="1155263" y="287615"/>
                  <a:pt x="1155264" y="309907"/>
                </a:cubicBezTo>
                <a:lnTo>
                  <a:pt x="1155264" y="311537"/>
                </a:lnTo>
                <a:lnTo>
                  <a:pt x="1111181" y="311537"/>
                </a:lnTo>
                <a:cubicBezTo>
                  <a:pt x="1106554" y="279855"/>
                  <a:pt x="1078943" y="256089"/>
                  <a:pt x="1045780" y="256089"/>
                </a:cubicBezTo>
                <a:lnTo>
                  <a:pt x="871118" y="256089"/>
                </a:lnTo>
                <a:cubicBezTo>
                  <a:pt x="797347" y="103936"/>
                  <a:pt x="641050" y="0"/>
                  <a:pt x="460478" y="0"/>
                </a:cubicBezTo>
                <a:cubicBezTo>
                  <a:pt x="428689" y="0"/>
                  <a:pt x="397652" y="3221"/>
                  <a:pt x="367676" y="9355"/>
                </a:cubicBezTo>
                <a:cubicBezTo>
                  <a:pt x="157843" y="52293"/>
                  <a:pt x="0" y="237952"/>
                  <a:pt x="0" y="460478"/>
                </a:cubicBezTo>
                <a:cubicBezTo>
                  <a:pt x="0" y="714793"/>
                  <a:pt x="206163" y="920956"/>
                  <a:pt x="460478" y="920956"/>
                </a:cubicBezTo>
                <a:cubicBezTo>
                  <a:pt x="626859" y="920956"/>
                  <a:pt x="772630" y="832714"/>
                  <a:pt x="852227" y="699671"/>
                </a:cubicBezTo>
                <a:lnTo>
                  <a:pt x="1045780" y="699671"/>
                </a:lnTo>
                <a:cubicBezTo>
                  <a:pt x="1078943" y="699671"/>
                  <a:pt x="1106554" y="675905"/>
                  <a:pt x="1111181" y="644224"/>
                </a:cubicBezTo>
                <a:lnTo>
                  <a:pt x="1155264" y="644224"/>
                </a:lnTo>
                <a:lnTo>
                  <a:pt x="1155264" y="645853"/>
                </a:lnTo>
                <a:cubicBezTo>
                  <a:pt x="1155263" y="675576"/>
                  <a:pt x="1179358" y="699671"/>
                  <a:pt x="1209081" y="699671"/>
                </a:cubicBezTo>
                <a:lnTo>
                  <a:pt x="1253771" y="699671"/>
                </a:lnTo>
                <a:cubicBezTo>
                  <a:pt x="1283495" y="699671"/>
                  <a:pt x="1307590" y="675576"/>
                  <a:pt x="1307589" y="645853"/>
                </a:cubicBezTo>
                <a:lnTo>
                  <a:pt x="1307589" y="644224"/>
                </a:lnTo>
                <a:lnTo>
                  <a:pt x="1632914" y="644224"/>
                </a:lnTo>
                <a:lnTo>
                  <a:pt x="1632914" y="909402"/>
                </a:lnTo>
                <a:lnTo>
                  <a:pt x="1882429" y="909402"/>
                </a:lnTo>
                <a:lnTo>
                  <a:pt x="1882429" y="644224"/>
                </a:lnTo>
                <a:lnTo>
                  <a:pt x="1948019" y="644224"/>
                </a:lnTo>
                <a:lnTo>
                  <a:pt x="1948019" y="909402"/>
                </a:lnTo>
                <a:lnTo>
                  <a:pt x="2197534" y="909402"/>
                </a:lnTo>
                <a:lnTo>
                  <a:pt x="2197534" y="644224"/>
                </a:lnTo>
                <a:lnTo>
                  <a:pt x="2263124" y="644224"/>
                </a:lnTo>
                <a:lnTo>
                  <a:pt x="2263124" y="909402"/>
                </a:lnTo>
                <a:lnTo>
                  <a:pt x="2512639" y="909402"/>
                </a:lnTo>
                <a:lnTo>
                  <a:pt x="2512639" y="611502"/>
                </a:lnTo>
                <a:close/>
              </a:path>
            </a:pathLst>
          </a:cu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자유형: 도형 13">
            <a:extLst>
              <a:ext uri="{FF2B5EF4-FFF2-40B4-BE49-F238E27FC236}">
                <a16:creationId xmlns:a16="http://schemas.microsoft.com/office/drawing/2014/main" id="{C3B99F08-F154-4159-8C58-2F5561D71FD3}"/>
              </a:ext>
            </a:extLst>
          </p:cNvPr>
          <p:cNvSpPr/>
          <p:nvPr/>
        </p:nvSpPr>
        <p:spPr>
          <a:xfrm>
            <a:off x="7586085" y="4785963"/>
            <a:ext cx="489183" cy="795967"/>
          </a:xfrm>
          <a:custGeom>
            <a:avLst/>
            <a:gdLst>
              <a:gd name="connsiteX0" fmla="*/ 291289 w 489183"/>
              <a:gd name="connsiteY0" fmla="*/ 454310 h 795967"/>
              <a:gd name="connsiteX1" fmla="*/ 291289 w 489183"/>
              <a:gd name="connsiteY1" fmla="*/ 660228 h 795967"/>
              <a:gd name="connsiteX2" fmla="*/ 323831 w 489183"/>
              <a:gd name="connsiteY2" fmla="*/ 647833 h 795967"/>
              <a:gd name="connsiteX3" fmla="*/ 378302 w 489183"/>
              <a:gd name="connsiteY3" fmla="*/ 541554 h 795967"/>
              <a:gd name="connsiteX4" fmla="*/ 340744 w 489183"/>
              <a:gd name="connsiteY4" fmla="*/ 479544 h 795967"/>
              <a:gd name="connsiteX5" fmla="*/ 187687 w 489183"/>
              <a:gd name="connsiteY5" fmla="*/ 139435 h 795967"/>
              <a:gd name="connsiteX6" fmla="*/ 165228 w 489183"/>
              <a:gd name="connsiteY6" fmla="*/ 148134 h 795967"/>
              <a:gd name="connsiteX7" fmla="*/ 110757 w 489183"/>
              <a:gd name="connsiteY7" fmla="*/ 254413 h 795967"/>
              <a:gd name="connsiteX8" fmla="*/ 174311 w 489183"/>
              <a:gd name="connsiteY8" fmla="*/ 327332 h 795967"/>
              <a:gd name="connsiteX9" fmla="*/ 187687 w 489183"/>
              <a:gd name="connsiteY9" fmla="*/ 331205 h 795967"/>
              <a:gd name="connsiteX10" fmla="*/ 187687 w 489183"/>
              <a:gd name="connsiteY10" fmla="*/ 0 h 795967"/>
              <a:gd name="connsiteX11" fmla="*/ 210339 w 489183"/>
              <a:gd name="connsiteY11" fmla="*/ 0 h 795967"/>
              <a:gd name="connsiteX12" fmla="*/ 276603 w 489183"/>
              <a:gd name="connsiteY12" fmla="*/ 0 h 795967"/>
              <a:gd name="connsiteX13" fmla="*/ 291289 w 489183"/>
              <a:gd name="connsiteY13" fmla="*/ 0 h 795967"/>
              <a:gd name="connsiteX14" fmla="*/ 291289 w 489183"/>
              <a:gd name="connsiteY14" fmla="*/ 41498 h 795967"/>
              <a:gd name="connsiteX15" fmla="*/ 352273 w 489183"/>
              <a:gd name="connsiteY15" fmla="*/ 56726 h 795967"/>
              <a:gd name="connsiteX16" fmla="*/ 489059 w 489183"/>
              <a:gd name="connsiteY16" fmla="*/ 232433 h 795967"/>
              <a:gd name="connsiteX17" fmla="*/ 379558 w 489183"/>
              <a:gd name="connsiteY17" fmla="*/ 235280 h 795967"/>
              <a:gd name="connsiteX18" fmla="*/ 304026 w 489183"/>
              <a:gd name="connsiteY18" fmla="*/ 138254 h 795967"/>
              <a:gd name="connsiteX19" fmla="*/ 291289 w 489183"/>
              <a:gd name="connsiteY19" fmla="*/ 134545 h 795967"/>
              <a:gd name="connsiteX20" fmla="*/ 291289 w 489183"/>
              <a:gd name="connsiteY20" fmla="*/ 355191 h 795967"/>
              <a:gd name="connsiteX21" fmla="*/ 339464 w 489183"/>
              <a:gd name="connsiteY21" fmla="*/ 367789 h 795967"/>
              <a:gd name="connsiteX22" fmla="*/ 486785 w 489183"/>
              <a:gd name="connsiteY22" fmla="*/ 528885 h 795967"/>
              <a:gd name="connsiteX23" fmla="*/ 388141 w 489183"/>
              <a:gd name="connsiteY23" fmla="*/ 721350 h 795967"/>
              <a:gd name="connsiteX24" fmla="*/ 291289 w 489183"/>
              <a:gd name="connsiteY24" fmla="*/ 753276 h 795967"/>
              <a:gd name="connsiteX25" fmla="*/ 291289 w 489183"/>
              <a:gd name="connsiteY25" fmla="*/ 795967 h 795967"/>
              <a:gd name="connsiteX26" fmla="*/ 276603 w 489183"/>
              <a:gd name="connsiteY26" fmla="*/ 795967 h 795967"/>
              <a:gd name="connsiteX27" fmla="*/ 210339 w 489183"/>
              <a:gd name="connsiteY27" fmla="*/ 795967 h 795967"/>
              <a:gd name="connsiteX28" fmla="*/ 187687 w 489183"/>
              <a:gd name="connsiteY28" fmla="*/ 795967 h 795967"/>
              <a:gd name="connsiteX29" fmla="*/ 187687 w 489183"/>
              <a:gd name="connsiteY29" fmla="*/ 752135 h 795967"/>
              <a:gd name="connsiteX30" fmla="*/ 136786 w 489183"/>
              <a:gd name="connsiteY30" fmla="*/ 739241 h 795967"/>
              <a:gd name="connsiteX31" fmla="*/ 0 w 489183"/>
              <a:gd name="connsiteY31" fmla="*/ 563534 h 795967"/>
              <a:gd name="connsiteX32" fmla="*/ 109501 w 489183"/>
              <a:gd name="connsiteY32" fmla="*/ 560687 h 795967"/>
              <a:gd name="connsiteX33" fmla="*/ 185033 w 489183"/>
              <a:gd name="connsiteY33" fmla="*/ 657713 h 795967"/>
              <a:gd name="connsiteX34" fmla="*/ 187687 w 489183"/>
              <a:gd name="connsiteY34" fmla="*/ 658503 h 795967"/>
              <a:gd name="connsiteX35" fmla="*/ 187687 w 489183"/>
              <a:gd name="connsiteY35" fmla="*/ 422939 h 795967"/>
              <a:gd name="connsiteX36" fmla="*/ 145408 w 489183"/>
              <a:gd name="connsiteY36" fmla="*/ 411544 h 795967"/>
              <a:gd name="connsiteX37" fmla="*/ 2267 w 489183"/>
              <a:gd name="connsiteY37" fmla="*/ 265623 h 795967"/>
              <a:gd name="connsiteX38" fmla="*/ 100918 w 489183"/>
              <a:gd name="connsiteY38" fmla="*/ 74617 h 795967"/>
              <a:gd name="connsiteX39" fmla="*/ 187687 w 489183"/>
              <a:gd name="connsiteY39" fmla="*/ 45628 h 795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89183" h="795967">
                <a:moveTo>
                  <a:pt x="291289" y="454310"/>
                </a:moveTo>
                <a:lnTo>
                  <a:pt x="291289" y="660228"/>
                </a:lnTo>
                <a:lnTo>
                  <a:pt x="323831" y="647833"/>
                </a:lnTo>
                <a:cubicBezTo>
                  <a:pt x="364323" y="623496"/>
                  <a:pt x="385280" y="582607"/>
                  <a:pt x="378302" y="541554"/>
                </a:cubicBezTo>
                <a:cubicBezTo>
                  <a:pt x="371589" y="514172"/>
                  <a:pt x="358381" y="494418"/>
                  <a:pt x="340744" y="479544"/>
                </a:cubicBezTo>
                <a:close/>
                <a:moveTo>
                  <a:pt x="187687" y="139435"/>
                </a:moveTo>
                <a:lnTo>
                  <a:pt x="165228" y="148134"/>
                </a:lnTo>
                <a:cubicBezTo>
                  <a:pt x="124736" y="172471"/>
                  <a:pt x="103779" y="213360"/>
                  <a:pt x="110757" y="254413"/>
                </a:cubicBezTo>
                <a:cubicBezTo>
                  <a:pt x="117086" y="294589"/>
                  <a:pt x="141063" y="314796"/>
                  <a:pt x="174311" y="327332"/>
                </a:cubicBezTo>
                <a:lnTo>
                  <a:pt x="187687" y="331205"/>
                </a:lnTo>
                <a:close/>
                <a:moveTo>
                  <a:pt x="187687" y="0"/>
                </a:moveTo>
                <a:lnTo>
                  <a:pt x="210339" y="0"/>
                </a:lnTo>
                <a:lnTo>
                  <a:pt x="276603" y="0"/>
                </a:lnTo>
                <a:lnTo>
                  <a:pt x="291289" y="0"/>
                </a:lnTo>
                <a:lnTo>
                  <a:pt x="291289" y="41498"/>
                </a:lnTo>
                <a:lnTo>
                  <a:pt x="352273" y="56726"/>
                </a:lnTo>
                <a:cubicBezTo>
                  <a:pt x="433593" y="89791"/>
                  <a:pt x="486220" y="157392"/>
                  <a:pt x="489059" y="232433"/>
                </a:cubicBezTo>
                <a:lnTo>
                  <a:pt x="379558" y="235280"/>
                </a:lnTo>
                <a:cubicBezTo>
                  <a:pt x="377990" y="193842"/>
                  <a:pt x="348930" y="156512"/>
                  <a:pt x="304026" y="138254"/>
                </a:cubicBezTo>
                <a:lnTo>
                  <a:pt x="291289" y="134545"/>
                </a:lnTo>
                <a:lnTo>
                  <a:pt x="291289" y="355191"/>
                </a:lnTo>
                <a:lnTo>
                  <a:pt x="339464" y="367789"/>
                </a:lnTo>
                <a:cubicBezTo>
                  <a:pt x="401760" y="389312"/>
                  <a:pt x="459486" y="430319"/>
                  <a:pt x="486785" y="528885"/>
                </a:cubicBezTo>
                <a:cubicBezTo>
                  <a:pt x="499422" y="603230"/>
                  <a:pt x="461471" y="677278"/>
                  <a:pt x="388141" y="721350"/>
                </a:cubicBezTo>
                <a:lnTo>
                  <a:pt x="291289" y="753276"/>
                </a:lnTo>
                <a:lnTo>
                  <a:pt x="291289" y="795967"/>
                </a:lnTo>
                <a:lnTo>
                  <a:pt x="276603" y="795967"/>
                </a:lnTo>
                <a:lnTo>
                  <a:pt x="210339" y="795967"/>
                </a:lnTo>
                <a:lnTo>
                  <a:pt x="187687" y="795967"/>
                </a:lnTo>
                <a:lnTo>
                  <a:pt x="187687" y="752135"/>
                </a:lnTo>
                <a:lnTo>
                  <a:pt x="136786" y="739241"/>
                </a:lnTo>
                <a:cubicBezTo>
                  <a:pt x="55466" y="706176"/>
                  <a:pt x="2839" y="638575"/>
                  <a:pt x="0" y="563534"/>
                </a:cubicBezTo>
                <a:lnTo>
                  <a:pt x="109501" y="560687"/>
                </a:lnTo>
                <a:cubicBezTo>
                  <a:pt x="111068" y="602125"/>
                  <a:pt x="140129" y="639455"/>
                  <a:pt x="185033" y="657713"/>
                </a:cubicBezTo>
                <a:lnTo>
                  <a:pt x="187687" y="658503"/>
                </a:lnTo>
                <a:lnTo>
                  <a:pt x="187687" y="422939"/>
                </a:lnTo>
                <a:lnTo>
                  <a:pt x="145408" y="411544"/>
                </a:lnTo>
                <a:cubicBezTo>
                  <a:pt x="81534" y="390597"/>
                  <a:pt x="24080" y="354967"/>
                  <a:pt x="2267" y="265623"/>
                </a:cubicBezTo>
                <a:cubicBezTo>
                  <a:pt x="-9875" y="191787"/>
                  <a:pt x="28059" y="118406"/>
                  <a:pt x="100918" y="74617"/>
                </a:cubicBezTo>
                <a:lnTo>
                  <a:pt x="187687" y="456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자유형: 도형 15">
            <a:extLst>
              <a:ext uri="{FF2B5EF4-FFF2-40B4-BE49-F238E27FC236}">
                <a16:creationId xmlns:a16="http://schemas.microsoft.com/office/drawing/2014/main" id="{C712905D-24EA-4BEA-B8E9-4A4E8ABA3295}"/>
              </a:ext>
            </a:extLst>
          </p:cNvPr>
          <p:cNvSpPr>
            <a:spLocks noChangeAspect="1"/>
          </p:cNvSpPr>
          <p:nvPr/>
        </p:nvSpPr>
        <p:spPr>
          <a:xfrm rot="16200000">
            <a:off x="4604303" y="3290309"/>
            <a:ext cx="3830526" cy="1404000"/>
          </a:xfrm>
          <a:custGeom>
            <a:avLst/>
            <a:gdLst>
              <a:gd name="connsiteX0" fmla="*/ 2512640 w 2512640"/>
              <a:gd name="connsiteY0" fmla="*/ 611501 h 920956"/>
              <a:gd name="connsiteX1" fmla="*/ 2512640 w 2512640"/>
              <a:gd name="connsiteY1" fmla="*/ 344260 h 920956"/>
              <a:gd name="connsiteX2" fmla="*/ 2479916 w 2512640"/>
              <a:gd name="connsiteY2" fmla="*/ 311537 h 920956"/>
              <a:gd name="connsiteX3" fmla="*/ 1307590 w 2512640"/>
              <a:gd name="connsiteY3" fmla="*/ 311537 h 920956"/>
              <a:gd name="connsiteX4" fmla="*/ 1307589 w 2512640"/>
              <a:gd name="connsiteY4" fmla="*/ 309907 h 920956"/>
              <a:gd name="connsiteX5" fmla="*/ 1253772 w 2512640"/>
              <a:gd name="connsiteY5" fmla="*/ 256089 h 920956"/>
              <a:gd name="connsiteX6" fmla="*/ 1209081 w 2512640"/>
              <a:gd name="connsiteY6" fmla="*/ 256089 h 920956"/>
              <a:gd name="connsiteX7" fmla="*/ 1188133 w 2512640"/>
              <a:gd name="connsiteY7" fmla="*/ 260318 h 920956"/>
              <a:gd name="connsiteX8" fmla="*/ 1155264 w 2512640"/>
              <a:gd name="connsiteY8" fmla="*/ 309907 h 920956"/>
              <a:gd name="connsiteX9" fmla="*/ 1155264 w 2512640"/>
              <a:gd name="connsiteY9" fmla="*/ 311537 h 920956"/>
              <a:gd name="connsiteX10" fmla="*/ 1111181 w 2512640"/>
              <a:gd name="connsiteY10" fmla="*/ 311537 h 920956"/>
              <a:gd name="connsiteX11" fmla="*/ 1045780 w 2512640"/>
              <a:gd name="connsiteY11" fmla="*/ 256089 h 920956"/>
              <a:gd name="connsiteX12" fmla="*/ 871118 w 2512640"/>
              <a:gd name="connsiteY12" fmla="*/ 256089 h 920956"/>
              <a:gd name="connsiteX13" fmla="*/ 460478 w 2512640"/>
              <a:gd name="connsiteY13" fmla="*/ 0 h 920956"/>
              <a:gd name="connsiteX14" fmla="*/ 367676 w 2512640"/>
              <a:gd name="connsiteY14" fmla="*/ 9355 h 920956"/>
              <a:gd name="connsiteX15" fmla="*/ 0 w 2512640"/>
              <a:gd name="connsiteY15" fmla="*/ 460478 h 920956"/>
              <a:gd name="connsiteX16" fmla="*/ 460478 w 2512640"/>
              <a:gd name="connsiteY16" fmla="*/ 920956 h 920956"/>
              <a:gd name="connsiteX17" fmla="*/ 852227 w 2512640"/>
              <a:gd name="connsiteY17" fmla="*/ 699671 h 920956"/>
              <a:gd name="connsiteX18" fmla="*/ 1045780 w 2512640"/>
              <a:gd name="connsiteY18" fmla="*/ 699671 h 920956"/>
              <a:gd name="connsiteX19" fmla="*/ 1111181 w 2512640"/>
              <a:gd name="connsiteY19" fmla="*/ 644224 h 920956"/>
              <a:gd name="connsiteX20" fmla="*/ 1155264 w 2512640"/>
              <a:gd name="connsiteY20" fmla="*/ 644224 h 920956"/>
              <a:gd name="connsiteX21" fmla="*/ 1155264 w 2512640"/>
              <a:gd name="connsiteY21" fmla="*/ 645853 h 920956"/>
              <a:gd name="connsiteX22" fmla="*/ 1209081 w 2512640"/>
              <a:gd name="connsiteY22" fmla="*/ 699671 h 920956"/>
              <a:gd name="connsiteX23" fmla="*/ 1253771 w 2512640"/>
              <a:gd name="connsiteY23" fmla="*/ 699671 h 920956"/>
              <a:gd name="connsiteX24" fmla="*/ 1307589 w 2512640"/>
              <a:gd name="connsiteY24" fmla="*/ 645853 h 920956"/>
              <a:gd name="connsiteX25" fmla="*/ 1307589 w 2512640"/>
              <a:gd name="connsiteY25" fmla="*/ 644224 h 920956"/>
              <a:gd name="connsiteX26" fmla="*/ 1632914 w 2512640"/>
              <a:gd name="connsiteY26" fmla="*/ 644224 h 920956"/>
              <a:gd name="connsiteX27" fmla="*/ 1632914 w 2512640"/>
              <a:gd name="connsiteY27" fmla="*/ 909402 h 920956"/>
              <a:gd name="connsiteX28" fmla="*/ 1882429 w 2512640"/>
              <a:gd name="connsiteY28" fmla="*/ 909402 h 920956"/>
              <a:gd name="connsiteX29" fmla="*/ 1882429 w 2512640"/>
              <a:gd name="connsiteY29" fmla="*/ 644224 h 920956"/>
              <a:gd name="connsiteX30" fmla="*/ 1948019 w 2512640"/>
              <a:gd name="connsiteY30" fmla="*/ 644224 h 920956"/>
              <a:gd name="connsiteX31" fmla="*/ 1948019 w 2512640"/>
              <a:gd name="connsiteY31" fmla="*/ 909402 h 920956"/>
              <a:gd name="connsiteX32" fmla="*/ 2197534 w 2512640"/>
              <a:gd name="connsiteY32" fmla="*/ 909402 h 920956"/>
              <a:gd name="connsiteX33" fmla="*/ 2197534 w 2512640"/>
              <a:gd name="connsiteY33" fmla="*/ 644224 h 920956"/>
              <a:gd name="connsiteX34" fmla="*/ 2263124 w 2512640"/>
              <a:gd name="connsiteY34" fmla="*/ 644224 h 920956"/>
              <a:gd name="connsiteX35" fmla="*/ 2263124 w 2512640"/>
              <a:gd name="connsiteY35" fmla="*/ 909402 h 920956"/>
              <a:gd name="connsiteX36" fmla="*/ 2512639 w 2512640"/>
              <a:gd name="connsiteY36" fmla="*/ 909402 h 920956"/>
              <a:gd name="connsiteX37" fmla="*/ 2512639 w 2512640"/>
              <a:gd name="connsiteY37" fmla="*/ 611502 h 92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12640" h="920956">
                <a:moveTo>
                  <a:pt x="2512640" y="611501"/>
                </a:moveTo>
                <a:lnTo>
                  <a:pt x="2512640" y="344260"/>
                </a:lnTo>
                <a:cubicBezTo>
                  <a:pt x="2512639" y="326188"/>
                  <a:pt x="2497988" y="311537"/>
                  <a:pt x="2479916" y="311537"/>
                </a:cubicBezTo>
                <a:lnTo>
                  <a:pt x="1307590" y="311537"/>
                </a:lnTo>
                <a:lnTo>
                  <a:pt x="1307589" y="309907"/>
                </a:lnTo>
                <a:cubicBezTo>
                  <a:pt x="1307589" y="280184"/>
                  <a:pt x="1283495" y="256089"/>
                  <a:pt x="1253772" y="256089"/>
                </a:cubicBezTo>
                <a:lnTo>
                  <a:pt x="1209081" y="256089"/>
                </a:lnTo>
                <a:cubicBezTo>
                  <a:pt x="1201651" y="256089"/>
                  <a:pt x="1194572" y="257595"/>
                  <a:pt x="1188133" y="260318"/>
                </a:cubicBezTo>
                <a:cubicBezTo>
                  <a:pt x="1168817" y="268488"/>
                  <a:pt x="1155263" y="287615"/>
                  <a:pt x="1155264" y="309907"/>
                </a:cubicBezTo>
                <a:lnTo>
                  <a:pt x="1155264" y="311537"/>
                </a:lnTo>
                <a:lnTo>
                  <a:pt x="1111181" y="311537"/>
                </a:lnTo>
                <a:cubicBezTo>
                  <a:pt x="1106554" y="279855"/>
                  <a:pt x="1078943" y="256089"/>
                  <a:pt x="1045780" y="256089"/>
                </a:cubicBezTo>
                <a:lnTo>
                  <a:pt x="871118" y="256089"/>
                </a:lnTo>
                <a:cubicBezTo>
                  <a:pt x="797347" y="103936"/>
                  <a:pt x="641050" y="0"/>
                  <a:pt x="460478" y="0"/>
                </a:cubicBezTo>
                <a:cubicBezTo>
                  <a:pt x="428689" y="0"/>
                  <a:pt x="397652" y="3221"/>
                  <a:pt x="367676" y="9355"/>
                </a:cubicBezTo>
                <a:cubicBezTo>
                  <a:pt x="157843" y="52293"/>
                  <a:pt x="0" y="237952"/>
                  <a:pt x="0" y="460478"/>
                </a:cubicBezTo>
                <a:cubicBezTo>
                  <a:pt x="0" y="714793"/>
                  <a:pt x="206163" y="920956"/>
                  <a:pt x="460478" y="920956"/>
                </a:cubicBezTo>
                <a:cubicBezTo>
                  <a:pt x="626859" y="920956"/>
                  <a:pt x="772630" y="832714"/>
                  <a:pt x="852227" y="699671"/>
                </a:cubicBezTo>
                <a:lnTo>
                  <a:pt x="1045780" y="699671"/>
                </a:lnTo>
                <a:cubicBezTo>
                  <a:pt x="1078943" y="699671"/>
                  <a:pt x="1106554" y="675905"/>
                  <a:pt x="1111181" y="644224"/>
                </a:cubicBezTo>
                <a:lnTo>
                  <a:pt x="1155264" y="644224"/>
                </a:lnTo>
                <a:lnTo>
                  <a:pt x="1155264" y="645853"/>
                </a:lnTo>
                <a:cubicBezTo>
                  <a:pt x="1155263" y="675576"/>
                  <a:pt x="1179358" y="699671"/>
                  <a:pt x="1209081" y="699671"/>
                </a:cubicBezTo>
                <a:lnTo>
                  <a:pt x="1253771" y="699671"/>
                </a:lnTo>
                <a:cubicBezTo>
                  <a:pt x="1283495" y="699671"/>
                  <a:pt x="1307590" y="675576"/>
                  <a:pt x="1307589" y="645853"/>
                </a:cubicBezTo>
                <a:lnTo>
                  <a:pt x="1307589" y="644224"/>
                </a:lnTo>
                <a:lnTo>
                  <a:pt x="1632914" y="644224"/>
                </a:lnTo>
                <a:lnTo>
                  <a:pt x="1632914" y="909402"/>
                </a:lnTo>
                <a:lnTo>
                  <a:pt x="1882429" y="909402"/>
                </a:lnTo>
                <a:lnTo>
                  <a:pt x="1882429" y="644224"/>
                </a:lnTo>
                <a:lnTo>
                  <a:pt x="1948019" y="644224"/>
                </a:lnTo>
                <a:lnTo>
                  <a:pt x="1948019" y="909402"/>
                </a:lnTo>
                <a:lnTo>
                  <a:pt x="2197534" y="909402"/>
                </a:lnTo>
                <a:lnTo>
                  <a:pt x="2197534" y="644224"/>
                </a:lnTo>
                <a:lnTo>
                  <a:pt x="2263124" y="644224"/>
                </a:lnTo>
                <a:lnTo>
                  <a:pt x="2263124" y="909402"/>
                </a:lnTo>
                <a:lnTo>
                  <a:pt x="2512639" y="909402"/>
                </a:lnTo>
                <a:lnTo>
                  <a:pt x="2512639" y="611502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자유형: 도형 16">
            <a:extLst>
              <a:ext uri="{FF2B5EF4-FFF2-40B4-BE49-F238E27FC236}">
                <a16:creationId xmlns:a16="http://schemas.microsoft.com/office/drawing/2014/main" id="{1EB5D2F8-8976-44DA-B739-5BDF5563DC7F}"/>
              </a:ext>
            </a:extLst>
          </p:cNvPr>
          <p:cNvSpPr>
            <a:spLocks noChangeAspect="1"/>
          </p:cNvSpPr>
          <p:nvPr/>
        </p:nvSpPr>
        <p:spPr>
          <a:xfrm rot="16200000">
            <a:off x="3548519" y="3491636"/>
            <a:ext cx="3535869" cy="1296000"/>
          </a:xfrm>
          <a:custGeom>
            <a:avLst/>
            <a:gdLst>
              <a:gd name="connsiteX0" fmla="*/ 2512640 w 2512640"/>
              <a:gd name="connsiteY0" fmla="*/ 611501 h 920956"/>
              <a:gd name="connsiteX1" fmla="*/ 2512640 w 2512640"/>
              <a:gd name="connsiteY1" fmla="*/ 344260 h 920956"/>
              <a:gd name="connsiteX2" fmla="*/ 2479916 w 2512640"/>
              <a:gd name="connsiteY2" fmla="*/ 311537 h 920956"/>
              <a:gd name="connsiteX3" fmla="*/ 1307590 w 2512640"/>
              <a:gd name="connsiteY3" fmla="*/ 311537 h 920956"/>
              <a:gd name="connsiteX4" fmla="*/ 1307589 w 2512640"/>
              <a:gd name="connsiteY4" fmla="*/ 309907 h 920956"/>
              <a:gd name="connsiteX5" fmla="*/ 1253772 w 2512640"/>
              <a:gd name="connsiteY5" fmla="*/ 256089 h 920956"/>
              <a:gd name="connsiteX6" fmla="*/ 1209081 w 2512640"/>
              <a:gd name="connsiteY6" fmla="*/ 256089 h 920956"/>
              <a:gd name="connsiteX7" fmla="*/ 1188133 w 2512640"/>
              <a:gd name="connsiteY7" fmla="*/ 260318 h 920956"/>
              <a:gd name="connsiteX8" fmla="*/ 1155264 w 2512640"/>
              <a:gd name="connsiteY8" fmla="*/ 309907 h 920956"/>
              <a:gd name="connsiteX9" fmla="*/ 1155264 w 2512640"/>
              <a:gd name="connsiteY9" fmla="*/ 311537 h 920956"/>
              <a:gd name="connsiteX10" fmla="*/ 1111181 w 2512640"/>
              <a:gd name="connsiteY10" fmla="*/ 311537 h 920956"/>
              <a:gd name="connsiteX11" fmla="*/ 1045780 w 2512640"/>
              <a:gd name="connsiteY11" fmla="*/ 256089 h 920956"/>
              <a:gd name="connsiteX12" fmla="*/ 871118 w 2512640"/>
              <a:gd name="connsiteY12" fmla="*/ 256089 h 920956"/>
              <a:gd name="connsiteX13" fmla="*/ 460478 w 2512640"/>
              <a:gd name="connsiteY13" fmla="*/ 0 h 920956"/>
              <a:gd name="connsiteX14" fmla="*/ 367676 w 2512640"/>
              <a:gd name="connsiteY14" fmla="*/ 9355 h 920956"/>
              <a:gd name="connsiteX15" fmla="*/ 0 w 2512640"/>
              <a:gd name="connsiteY15" fmla="*/ 460478 h 920956"/>
              <a:gd name="connsiteX16" fmla="*/ 460478 w 2512640"/>
              <a:gd name="connsiteY16" fmla="*/ 920956 h 920956"/>
              <a:gd name="connsiteX17" fmla="*/ 852227 w 2512640"/>
              <a:gd name="connsiteY17" fmla="*/ 699671 h 920956"/>
              <a:gd name="connsiteX18" fmla="*/ 1045780 w 2512640"/>
              <a:gd name="connsiteY18" fmla="*/ 699671 h 920956"/>
              <a:gd name="connsiteX19" fmla="*/ 1111181 w 2512640"/>
              <a:gd name="connsiteY19" fmla="*/ 644224 h 920956"/>
              <a:gd name="connsiteX20" fmla="*/ 1155264 w 2512640"/>
              <a:gd name="connsiteY20" fmla="*/ 644224 h 920956"/>
              <a:gd name="connsiteX21" fmla="*/ 1155264 w 2512640"/>
              <a:gd name="connsiteY21" fmla="*/ 645853 h 920956"/>
              <a:gd name="connsiteX22" fmla="*/ 1209081 w 2512640"/>
              <a:gd name="connsiteY22" fmla="*/ 699671 h 920956"/>
              <a:gd name="connsiteX23" fmla="*/ 1253771 w 2512640"/>
              <a:gd name="connsiteY23" fmla="*/ 699671 h 920956"/>
              <a:gd name="connsiteX24" fmla="*/ 1307589 w 2512640"/>
              <a:gd name="connsiteY24" fmla="*/ 645853 h 920956"/>
              <a:gd name="connsiteX25" fmla="*/ 1307589 w 2512640"/>
              <a:gd name="connsiteY25" fmla="*/ 644224 h 920956"/>
              <a:gd name="connsiteX26" fmla="*/ 1632914 w 2512640"/>
              <a:gd name="connsiteY26" fmla="*/ 644224 h 920956"/>
              <a:gd name="connsiteX27" fmla="*/ 1632914 w 2512640"/>
              <a:gd name="connsiteY27" fmla="*/ 909402 h 920956"/>
              <a:gd name="connsiteX28" fmla="*/ 1882429 w 2512640"/>
              <a:gd name="connsiteY28" fmla="*/ 909402 h 920956"/>
              <a:gd name="connsiteX29" fmla="*/ 1882429 w 2512640"/>
              <a:gd name="connsiteY29" fmla="*/ 644224 h 920956"/>
              <a:gd name="connsiteX30" fmla="*/ 1948019 w 2512640"/>
              <a:gd name="connsiteY30" fmla="*/ 644224 h 920956"/>
              <a:gd name="connsiteX31" fmla="*/ 1948019 w 2512640"/>
              <a:gd name="connsiteY31" fmla="*/ 909402 h 920956"/>
              <a:gd name="connsiteX32" fmla="*/ 2197534 w 2512640"/>
              <a:gd name="connsiteY32" fmla="*/ 909402 h 920956"/>
              <a:gd name="connsiteX33" fmla="*/ 2197534 w 2512640"/>
              <a:gd name="connsiteY33" fmla="*/ 644224 h 920956"/>
              <a:gd name="connsiteX34" fmla="*/ 2263124 w 2512640"/>
              <a:gd name="connsiteY34" fmla="*/ 644224 h 920956"/>
              <a:gd name="connsiteX35" fmla="*/ 2263124 w 2512640"/>
              <a:gd name="connsiteY35" fmla="*/ 909402 h 920956"/>
              <a:gd name="connsiteX36" fmla="*/ 2512639 w 2512640"/>
              <a:gd name="connsiteY36" fmla="*/ 909402 h 920956"/>
              <a:gd name="connsiteX37" fmla="*/ 2512639 w 2512640"/>
              <a:gd name="connsiteY37" fmla="*/ 611502 h 92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12640" h="920956">
                <a:moveTo>
                  <a:pt x="2512640" y="611501"/>
                </a:moveTo>
                <a:lnTo>
                  <a:pt x="2512640" y="344260"/>
                </a:lnTo>
                <a:cubicBezTo>
                  <a:pt x="2512639" y="326188"/>
                  <a:pt x="2497988" y="311537"/>
                  <a:pt x="2479916" y="311537"/>
                </a:cubicBezTo>
                <a:lnTo>
                  <a:pt x="1307590" y="311537"/>
                </a:lnTo>
                <a:lnTo>
                  <a:pt x="1307589" y="309907"/>
                </a:lnTo>
                <a:cubicBezTo>
                  <a:pt x="1307589" y="280184"/>
                  <a:pt x="1283495" y="256089"/>
                  <a:pt x="1253772" y="256089"/>
                </a:cubicBezTo>
                <a:lnTo>
                  <a:pt x="1209081" y="256089"/>
                </a:lnTo>
                <a:cubicBezTo>
                  <a:pt x="1201651" y="256089"/>
                  <a:pt x="1194572" y="257595"/>
                  <a:pt x="1188133" y="260318"/>
                </a:cubicBezTo>
                <a:cubicBezTo>
                  <a:pt x="1168817" y="268488"/>
                  <a:pt x="1155263" y="287615"/>
                  <a:pt x="1155264" y="309907"/>
                </a:cubicBezTo>
                <a:lnTo>
                  <a:pt x="1155264" y="311537"/>
                </a:lnTo>
                <a:lnTo>
                  <a:pt x="1111181" y="311537"/>
                </a:lnTo>
                <a:cubicBezTo>
                  <a:pt x="1106554" y="279855"/>
                  <a:pt x="1078943" y="256089"/>
                  <a:pt x="1045780" y="256089"/>
                </a:cubicBezTo>
                <a:lnTo>
                  <a:pt x="871118" y="256089"/>
                </a:lnTo>
                <a:cubicBezTo>
                  <a:pt x="797347" y="103936"/>
                  <a:pt x="641050" y="0"/>
                  <a:pt x="460478" y="0"/>
                </a:cubicBezTo>
                <a:cubicBezTo>
                  <a:pt x="428689" y="0"/>
                  <a:pt x="397652" y="3221"/>
                  <a:pt x="367676" y="9355"/>
                </a:cubicBezTo>
                <a:cubicBezTo>
                  <a:pt x="157843" y="52293"/>
                  <a:pt x="0" y="237952"/>
                  <a:pt x="0" y="460478"/>
                </a:cubicBezTo>
                <a:cubicBezTo>
                  <a:pt x="0" y="714793"/>
                  <a:pt x="206163" y="920956"/>
                  <a:pt x="460478" y="920956"/>
                </a:cubicBezTo>
                <a:cubicBezTo>
                  <a:pt x="626859" y="920956"/>
                  <a:pt x="772630" y="832714"/>
                  <a:pt x="852227" y="699671"/>
                </a:cubicBezTo>
                <a:lnTo>
                  <a:pt x="1045780" y="699671"/>
                </a:lnTo>
                <a:cubicBezTo>
                  <a:pt x="1078943" y="699671"/>
                  <a:pt x="1106554" y="675905"/>
                  <a:pt x="1111181" y="644224"/>
                </a:cubicBezTo>
                <a:lnTo>
                  <a:pt x="1155264" y="644224"/>
                </a:lnTo>
                <a:lnTo>
                  <a:pt x="1155264" y="645853"/>
                </a:lnTo>
                <a:cubicBezTo>
                  <a:pt x="1155263" y="675576"/>
                  <a:pt x="1179358" y="699671"/>
                  <a:pt x="1209081" y="699671"/>
                </a:cubicBezTo>
                <a:lnTo>
                  <a:pt x="1253771" y="699671"/>
                </a:lnTo>
                <a:cubicBezTo>
                  <a:pt x="1283495" y="699671"/>
                  <a:pt x="1307590" y="675576"/>
                  <a:pt x="1307589" y="645853"/>
                </a:cubicBezTo>
                <a:lnTo>
                  <a:pt x="1307589" y="644224"/>
                </a:lnTo>
                <a:lnTo>
                  <a:pt x="1632914" y="644224"/>
                </a:lnTo>
                <a:lnTo>
                  <a:pt x="1632914" y="909402"/>
                </a:lnTo>
                <a:lnTo>
                  <a:pt x="1882429" y="909402"/>
                </a:lnTo>
                <a:lnTo>
                  <a:pt x="1882429" y="644224"/>
                </a:lnTo>
                <a:lnTo>
                  <a:pt x="1948019" y="644224"/>
                </a:lnTo>
                <a:lnTo>
                  <a:pt x="1948019" y="909402"/>
                </a:lnTo>
                <a:lnTo>
                  <a:pt x="2197534" y="909402"/>
                </a:lnTo>
                <a:lnTo>
                  <a:pt x="2197534" y="644224"/>
                </a:lnTo>
                <a:lnTo>
                  <a:pt x="2263124" y="644224"/>
                </a:lnTo>
                <a:lnTo>
                  <a:pt x="2263124" y="909402"/>
                </a:lnTo>
                <a:lnTo>
                  <a:pt x="2512639" y="909402"/>
                </a:lnTo>
                <a:lnTo>
                  <a:pt x="2512639" y="611502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자유형: 도형 17">
            <a:extLst>
              <a:ext uri="{FF2B5EF4-FFF2-40B4-BE49-F238E27FC236}">
                <a16:creationId xmlns:a16="http://schemas.microsoft.com/office/drawing/2014/main" id="{BFB82A34-289A-4A7F-AE38-9C1D681013B9}"/>
              </a:ext>
            </a:extLst>
          </p:cNvPr>
          <p:cNvSpPr>
            <a:spLocks noChangeAspect="1"/>
          </p:cNvSpPr>
          <p:nvPr/>
        </p:nvSpPr>
        <p:spPr>
          <a:xfrm rot="16200000">
            <a:off x="2600736" y="3692965"/>
            <a:ext cx="3241212" cy="1188000"/>
          </a:xfrm>
          <a:custGeom>
            <a:avLst/>
            <a:gdLst>
              <a:gd name="connsiteX0" fmla="*/ 2512640 w 2512640"/>
              <a:gd name="connsiteY0" fmla="*/ 611501 h 920956"/>
              <a:gd name="connsiteX1" fmla="*/ 2512640 w 2512640"/>
              <a:gd name="connsiteY1" fmla="*/ 344260 h 920956"/>
              <a:gd name="connsiteX2" fmla="*/ 2479916 w 2512640"/>
              <a:gd name="connsiteY2" fmla="*/ 311537 h 920956"/>
              <a:gd name="connsiteX3" fmla="*/ 1307590 w 2512640"/>
              <a:gd name="connsiteY3" fmla="*/ 311537 h 920956"/>
              <a:gd name="connsiteX4" fmla="*/ 1307589 w 2512640"/>
              <a:gd name="connsiteY4" fmla="*/ 309907 h 920956"/>
              <a:gd name="connsiteX5" fmla="*/ 1253772 w 2512640"/>
              <a:gd name="connsiteY5" fmla="*/ 256089 h 920956"/>
              <a:gd name="connsiteX6" fmla="*/ 1209081 w 2512640"/>
              <a:gd name="connsiteY6" fmla="*/ 256089 h 920956"/>
              <a:gd name="connsiteX7" fmla="*/ 1188133 w 2512640"/>
              <a:gd name="connsiteY7" fmla="*/ 260318 h 920956"/>
              <a:gd name="connsiteX8" fmla="*/ 1155264 w 2512640"/>
              <a:gd name="connsiteY8" fmla="*/ 309907 h 920956"/>
              <a:gd name="connsiteX9" fmla="*/ 1155264 w 2512640"/>
              <a:gd name="connsiteY9" fmla="*/ 311537 h 920956"/>
              <a:gd name="connsiteX10" fmla="*/ 1111181 w 2512640"/>
              <a:gd name="connsiteY10" fmla="*/ 311537 h 920956"/>
              <a:gd name="connsiteX11" fmla="*/ 1045780 w 2512640"/>
              <a:gd name="connsiteY11" fmla="*/ 256089 h 920956"/>
              <a:gd name="connsiteX12" fmla="*/ 871118 w 2512640"/>
              <a:gd name="connsiteY12" fmla="*/ 256089 h 920956"/>
              <a:gd name="connsiteX13" fmla="*/ 460478 w 2512640"/>
              <a:gd name="connsiteY13" fmla="*/ 0 h 920956"/>
              <a:gd name="connsiteX14" fmla="*/ 367676 w 2512640"/>
              <a:gd name="connsiteY14" fmla="*/ 9355 h 920956"/>
              <a:gd name="connsiteX15" fmla="*/ 0 w 2512640"/>
              <a:gd name="connsiteY15" fmla="*/ 460478 h 920956"/>
              <a:gd name="connsiteX16" fmla="*/ 460478 w 2512640"/>
              <a:gd name="connsiteY16" fmla="*/ 920956 h 920956"/>
              <a:gd name="connsiteX17" fmla="*/ 852227 w 2512640"/>
              <a:gd name="connsiteY17" fmla="*/ 699671 h 920956"/>
              <a:gd name="connsiteX18" fmla="*/ 1045780 w 2512640"/>
              <a:gd name="connsiteY18" fmla="*/ 699671 h 920956"/>
              <a:gd name="connsiteX19" fmla="*/ 1111181 w 2512640"/>
              <a:gd name="connsiteY19" fmla="*/ 644224 h 920956"/>
              <a:gd name="connsiteX20" fmla="*/ 1155264 w 2512640"/>
              <a:gd name="connsiteY20" fmla="*/ 644224 h 920956"/>
              <a:gd name="connsiteX21" fmla="*/ 1155264 w 2512640"/>
              <a:gd name="connsiteY21" fmla="*/ 645853 h 920956"/>
              <a:gd name="connsiteX22" fmla="*/ 1209081 w 2512640"/>
              <a:gd name="connsiteY22" fmla="*/ 699671 h 920956"/>
              <a:gd name="connsiteX23" fmla="*/ 1253771 w 2512640"/>
              <a:gd name="connsiteY23" fmla="*/ 699671 h 920956"/>
              <a:gd name="connsiteX24" fmla="*/ 1307589 w 2512640"/>
              <a:gd name="connsiteY24" fmla="*/ 645853 h 920956"/>
              <a:gd name="connsiteX25" fmla="*/ 1307589 w 2512640"/>
              <a:gd name="connsiteY25" fmla="*/ 644224 h 920956"/>
              <a:gd name="connsiteX26" fmla="*/ 1632914 w 2512640"/>
              <a:gd name="connsiteY26" fmla="*/ 644224 h 920956"/>
              <a:gd name="connsiteX27" fmla="*/ 1632914 w 2512640"/>
              <a:gd name="connsiteY27" fmla="*/ 909402 h 920956"/>
              <a:gd name="connsiteX28" fmla="*/ 1882429 w 2512640"/>
              <a:gd name="connsiteY28" fmla="*/ 909402 h 920956"/>
              <a:gd name="connsiteX29" fmla="*/ 1882429 w 2512640"/>
              <a:gd name="connsiteY29" fmla="*/ 644224 h 920956"/>
              <a:gd name="connsiteX30" fmla="*/ 1948019 w 2512640"/>
              <a:gd name="connsiteY30" fmla="*/ 644224 h 920956"/>
              <a:gd name="connsiteX31" fmla="*/ 1948019 w 2512640"/>
              <a:gd name="connsiteY31" fmla="*/ 909402 h 920956"/>
              <a:gd name="connsiteX32" fmla="*/ 2197534 w 2512640"/>
              <a:gd name="connsiteY32" fmla="*/ 909402 h 920956"/>
              <a:gd name="connsiteX33" fmla="*/ 2197534 w 2512640"/>
              <a:gd name="connsiteY33" fmla="*/ 644224 h 920956"/>
              <a:gd name="connsiteX34" fmla="*/ 2263124 w 2512640"/>
              <a:gd name="connsiteY34" fmla="*/ 644224 h 920956"/>
              <a:gd name="connsiteX35" fmla="*/ 2263124 w 2512640"/>
              <a:gd name="connsiteY35" fmla="*/ 909402 h 920956"/>
              <a:gd name="connsiteX36" fmla="*/ 2512639 w 2512640"/>
              <a:gd name="connsiteY36" fmla="*/ 909402 h 920956"/>
              <a:gd name="connsiteX37" fmla="*/ 2512639 w 2512640"/>
              <a:gd name="connsiteY37" fmla="*/ 611502 h 92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12640" h="920956">
                <a:moveTo>
                  <a:pt x="2512640" y="611501"/>
                </a:moveTo>
                <a:lnTo>
                  <a:pt x="2512640" y="344260"/>
                </a:lnTo>
                <a:cubicBezTo>
                  <a:pt x="2512639" y="326188"/>
                  <a:pt x="2497988" y="311537"/>
                  <a:pt x="2479916" y="311537"/>
                </a:cubicBezTo>
                <a:lnTo>
                  <a:pt x="1307590" y="311537"/>
                </a:lnTo>
                <a:lnTo>
                  <a:pt x="1307589" y="309907"/>
                </a:lnTo>
                <a:cubicBezTo>
                  <a:pt x="1307589" y="280184"/>
                  <a:pt x="1283495" y="256089"/>
                  <a:pt x="1253772" y="256089"/>
                </a:cubicBezTo>
                <a:lnTo>
                  <a:pt x="1209081" y="256089"/>
                </a:lnTo>
                <a:cubicBezTo>
                  <a:pt x="1201651" y="256089"/>
                  <a:pt x="1194572" y="257595"/>
                  <a:pt x="1188133" y="260318"/>
                </a:cubicBezTo>
                <a:cubicBezTo>
                  <a:pt x="1168817" y="268488"/>
                  <a:pt x="1155263" y="287615"/>
                  <a:pt x="1155264" y="309907"/>
                </a:cubicBezTo>
                <a:lnTo>
                  <a:pt x="1155264" y="311537"/>
                </a:lnTo>
                <a:lnTo>
                  <a:pt x="1111181" y="311537"/>
                </a:lnTo>
                <a:cubicBezTo>
                  <a:pt x="1106554" y="279855"/>
                  <a:pt x="1078943" y="256089"/>
                  <a:pt x="1045780" y="256089"/>
                </a:cubicBezTo>
                <a:lnTo>
                  <a:pt x="871118" y="256089"/>
                </a:lnTo>
                <a:cubicBezTo>
                  <a:pt x="797347" y="103936"/>
                  <a:pt x="641050" y="0"/>
                  <a:pt x="460478" y="0"/>
                </a:cubicBezTo>
                <a:cubicBezTo>
                  <a:pt x="428689" y="0"/>
                  <a:pt x="397652" y="3221"/>
                  <a:pt x="367676" y="9355"/>
                </a:cubicBezTo>
                <a:cubicBezTo>
                  <a:pt x="157843" y="52293"/>
                  <a:pt x="0" y="237952"/>
                  <a:pt x="0" y="460478"/>
                </a:cubicBezTo>
                <a:cubicBezTo>
                  <a:pt x="0" y="714793"/>
                  <a:pt x="206163" y="920956"/>
                  <a:pt x="460478" y="920956"/>
                </a:cubicBezTo>
                <a:cubicBezTo>
                  <a:pt x="626859" y="920956"/>
                  <a:pt x="772630" y="832714"/>
                  <a:pt x="852227" y="699671"/>
                </a:cubicBezTo>
                <a:lnTo>
                  <a:pt x="1045780" y="699671"/>
                </a:lnTo>
                <a:cubicBezTo>
                  <a:pt x="1078943" y="699671"/>
                  <a:pt x="1106554" y="675905"/>
                  <a:pt x="1111181" y="644224"/>
                </a:cubicBezTo>
                <a:lnTo>
                  <a:pt x="1155264" y="644224"/>
                </a:lnTo>
                <a:lnTo>
                  <a:pt x="1155264" y="645853"/>
                </a:lnTo>
                <a:cubicBezTo>
                  <a:pt x="1155263" y="675576"/>
                  <a:pt x="1179358" y="699671"/>
                  <a:pt x="1209081" y="699671"/>
                </a:cubicBezTo>
                <a:lnTo>
                  <a:pt x="1253771" y="699671"/>
                </a:lnTo>
                <a:cubicBezTo>
                  <a:pt x="1283495" y="699671"/>
                  <a:pt x="1307590" y="675576"/>
                  <a:pt x="1307589" y="645853"/>
                </a:cubicBezTo>
                <a:lnTo>
                  <a:pt x="1307589" y="644224"/>
                </a:lnTo>
                <a:lnTo>
                  <a:pt x="1632914" y="644224"/>
                </a:lnTo>
                <a:lnTo>
                  <a:pt x="1632914" y="909402"/>
                </a:lnTo>
                <a:lnTo>
                  <a:pt x="1882429" y="909402"/>
                </a:lnTo>
                <a:lnTo>
                  <a:pt x="1882429" y="644224"/>
                </a:lnTo>
                <a:lnTo>
                  <a:pt x="1948019" y="644224"/>
                </a:lnTo>
                <a:lnTo>
                  <a:pt x="1948019" y="909402"/>
                </a:lnTo>
                <a:lnTo>
                  <a:pt x="2197534" y="909402"/>
                </a:lnTo>
                <a:lnTo>
                  <a:pt x="2197534" y="644224"/>
                </a:lnTo>
                <a:lnTo>
                  <a:pt x="2263124" y="644224"/>
                </a:lnTo>
                <a:lnTo>
                  <a:pt x="2263124" y="909402"/>
                </a:lnTo>
                <a:lnTo>
                  <a:pt x="2512639" y="909402"/>
                </a:lnTo>
                <a:lnTo>
                  <a:pt x="2512639" y="611502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Isosceles Triangle 23">
            <a:extLst>
              <a:ext uri="{FF2B5EF4-FFF2-40B4-BE49-F238E27FC236}">
                <a16:creationId xmlns:a16="http://schemas.microsoft.com/office/drawing/2014/main" id="{1CB1FE0B-1542-43CE-8F59-31F342DE0F53}"/>
              </a:ext>
            </a:extLst>
          </p:cNvPr>
          <p:cNvSpPr>
            <a:spLocks noChangeAspect="1"/>
          </p:cNvSpPr>
          <p:nvPr/>
        </p:nvSpPr>
        <p:spPr>
          <a:xfrm rot="10800000">
            <a:off x="3999603" y="5069805"/>
            <a:ext cx="459835" cy="512125"/>
          </a:xfrm>
          <a:custGeom>
            <a:avLst/>
            <a:gdLst/>
            <a:ahLst/>
            <a:cxnLst/>
            <a:rect l="l" t="t" r="r" b="b"/>
            <a:pathLst>
              <a:path w="3369757" h="3752953">
                <a:moveTo>
                  <a:pt x="3369757" y="3752953"/>
                </a:moveTo>
                <a:lnTo>
                  <a:pt x="2458436" y="3752953"/>
                </a:lnTo>
                <a:lnTo>
                  <a:pt x="1684879" y="2471479"/>
                </a:lnTo>
                <a:lnTo>
                  <a:pt x="911321" y="3752953"/>
                </a:lnTo>
                <a:lnTo>
                  <a:pt x="0" y="3752953"/>
                </a:lnTo>
                <a:lnTo>
                  <a:pt x="962779" y="2158018"/>
                </a:lnTo>
                <a:lnTo>
                  <a:pt x="164866" y="2158018"/>
                </a:lnTo>
                <a:lnTo>
                  <a:pt x="164866" y="1449998"/>
                </a:lnTo>
                <a:lnTo>
                  <a:pt x="1199503" y="1449998"/>
                </a:lnTo>
                <a:lnTo>
                  <a:pt x="1199503" y="1349401"/>
                </a:lnTo>
                <a:lnTo>
                  <a:pt x="164862" y="1349401"/>
                </a:lnTo>
                <a:lnTo>
                  <a:pt x="164862" y="641379"/>
                </a:lnTo>
                <a:lnTo>
                  <a:pt x="1199503" y="641379"/>
                </a:lnTo>
                <a:lnTo>
                  <a:pt x="1199503" y="0"/>
                </a:lnTo>
                <a:lnTo>
                  <a:pt x="2170259" y="0"/>
                </a:lnTo>
                <a:lnTo>
                  <a:pt x="2170259" y="641379"/>
                </a:lnTo>
                <a:lnTo>
                  <a:pt x="3204902" y="641379"/>
                </a:lnTo>
                <a:lnTo>
                  <a:pt x="3204902" y="1349401"/>
                </a:lnTo>
                <a:lnTo>
                  <a:pt x="2170259" y="1349401"/>
                </a:lnTo>
                <a:lnTo>
                  <a:pt x="2170259" y="1449998"/>
                </a:lnTo>
                <a:lnTo>
                  <a:pt x="3204906" y="1449998"/>
                </a:lnTo>
                <a:lnTo>
                  <a:pt x="3204906" y="2158018"/>
                </a:lnTo>
                <a:lnTo>
                  <a:pt x="2406979" y="21580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Block Arc 19">
            <a:extLst>
              <a:ext uri="{FF2B5EF4-FFF2-40B4-BE49-F238E27FC236}">
                <a16:creationId xmlns:a16="http://schemas.microsoft.com/office/drawing/2014/main" id="{8154F637-9D07-40B6-9D57-F440206C13B3}"/>
              </a:ext>
            </a:extLst>
          </p:cNvPr>
          <p:cNvSpPr>
            <a:spLocks noChangeAspect="1"/>
          </p:cNvSpPr>
          <p:nvPr/>
        </p:nvSpPr>
        <p:spPr>
          <a:xfrm rot="16200000">
            <a:off x="6177706" y="4916027"/>
            <a:ext cx="634182" cy="642656"/>
          </a:xfrm>
          <a:custGeom>
            <a:avLst/>
            <a:gdLst/>
            <a:ahLst/>
            <a:cxnLst/>
            <a:rect l="l" t="t" r="r" b="b"/>
            <a:pathLst>
              <a:path w="3888432" h="3940389">
                <a:moveTo>
                  <a:pt x="3886477" y="2596624"/>
                </a:moveTo>
                <a:cubicBezTo>
                  <a:pt x="3863903" y="3099396"/>
                  <a:pt x="3646450" y="3585439"/>
                  <a:pt x="3260784" y="3940389"/>
                </a:cubicBezTo>
                <a:lnTo>
                  <a:pt x="2740134" y="3374682"/>
                </a:lnTo>
                <a:cubicBezTo>
                  <a:pt x="3095411" y="3047701"/>
                  <a:pt x="3214561" y="2536699"/>
                  <a:pt x="3040544" y="2086301"/>
                </a:cubicBezTo>
                <a:cubicBezTo>
                  <a:pt x="2946224" y="1842179"/>
                  <a:pt x="2776177" y="1642784"/>
                  <a:pt x="2561820" y="1513267"/>
                </a:cubicBezTo>
                <a:lnTo>
                  <a:pt x="2561820" y="2502838"/>
                </a:lnTo>
                <a:lnTo>
                  <a:pt x="1956545" y="2502838"/>
                </a:lnTo>
                <a:lnTo>
                  <a:pt x="1956545" y="1334980"/>
                </a:lnTo>
                <a:cubicBezTo>
                  <a:pt x="1955005" y="1334620"/>
                  <a:pt x="1953461" y="1334606"/>
                  <a:pt x="1951918" y="1334596"/>
                </a:cubicBezTo>
                <a:cubicBezTo>
                  <a:pt x="1865937" y="1334033"/>
                  <a:pt x="1781451" y="1342845"/>
                  <a:pt x="1700312" y="1363399"/>
                </a:cubicBezTo>
                <a:lnTo>
                  <a:pt x="1700312" y="2502838"/>
                </a:lnTo>
                <a:lnTo>
                  <a:pt x="1095037" y="2502838"/>
                </a:lnTo>
                <a:lnTo>
                  <a:pt x="1095037" y="1701931"/>
                </a:lnTo>
                <a:cubicBezTo>
                  <a:pt x="992004" y="1805496"/>
                  <a:pt x="910118" y="1931035"/>
                  <a:pt x="853532" y="2071968"/>
                </a:cubicBezTo>
                <a:cubicBezTo>
                  <a:pt x="673626" y="2520045"/>
                  <a:pt x="786067" y="3032565"/>
                  <a:pt x="1137028" y="3364176"/>
                </a:cubicBezTo>
                <a:lnTo>
                  <a:pt x="609006" y="3923009"/>
                </a:lnTo>
                <a:cubicBezTo>
                  <a:pt x="28464" y="3374477"/>
                  <a:pt x="-157531" y="2526691"/>
                  <a:pt x="140060" y="1785506"/>
                </a:cubicBezTo>
                <a:cubicBezTo>
                  <a:pt x="323894" y="1327647"/>
                  <a:pt x="669158" y="968018"/>
                  <a:pt x="1095037" y="762253"/>
                </a:cubicBezTo>
                <a:lnTo>
                  <a:pt x="1095037" y="0"/>
                </a:lnTo>
                <a:lnTo>
                  <a:pt x="1700312" y="0"/>
                </a:lnTo>
                <a:lnTo>
                  <a:pt x="1700312" y="583614"/>
                </a:lnTo>
                <a:lnTo>
                  <a:pt x="1956545" y="565812"/>
                </a:lnTo>
                <a:lnTo>
                  <a:pt x="1956545" y="0"/>
                </a:lnTo>
                <a:lnTo>
                  <a:pt x="2561820" y="0"/>
                </a:lnTo>
                <a:lnTo>
                  <a:pt x="2561820" y="668400"/>
                </a:lnTo>
                <a:cubicBezTo>
                  <a:pt x="3101312" y="847375"/>
                  <a:pt x="3545438" y="1259818"/>
                  <a:pt x="3757706" y="1809216"/>
                </a:cubicBezTo>
                <a:cubicBezTo>
                  <a:pt x="3829668" y="1995473"/>
                  <a:pt x="3871323" y="2187994"/>
                  <a:pt x="3884141" y="2380458"/>
                </a:cubicBezTo>
                <a:cubicBezTo>
                  <a:pt x="3888948" y="2452632"/>
                  <a:pt x="3889701" y="2524800"/>
                  <a:pt x="3886477" y="25966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ectangle 44">
            <a:extLst>
              <a:ext uri="{FF2B5EF4-FFF2-40B4-BE49-F238E27FC236}">
                <a16:creationId xmlns:a16="http://schemas.microsoft.com/office/drawing/2014/main" id="{A4F11E1F-F9A5-4799-96C6-9AB074E93A6C}"/>
              </a:ext>
            </a:extLst>
          </p:cNvPr>
          <p:cNvSpPr>
            <a:spLocks noChangeAspect="1"/>
          </p:cNvSpPr>
          <p:nvPr/>
        </p:nvSpPr>
        <p:spPr>
          <a:xfrm>
            <a:off x="5112675" y="5017135"/>
            <a:ext cx="450067" cy="537311"/>
          </a:xfrm>
          <a:custGeom>
            <a:avLst/>
            <a:gdLst/>
            <a:ahLst/>
            <a:cxnLst/>
            <a:rect l="l" t="t" r="r" b="b"/>
            <a:pathLst>
              <a:path w="1930109" h="2304256">
                <a:moveTo>
                  <a:pt x="499032" y="360040"/>
                </a:moveTo>
                <a:lnTo>
                  <a:pt x="499032" y="1016070"/>
                </a:lnTo>
                <a:lnTo>
                  <a:pt x="1258521" y="1016070"/>
                </a:lnTo>
                <a:cubicBezTo>
                  <a:pt x="1368910" y="1012801"/>
                  <a:pt x="1469808" y="952440"/>
                  <a:pt x="1526552" y="856603"/>
                </a:cubicBezTo>
                <a:cubicBezTo>
                  <a:pt x="1587011" y="754492"/>
                  <a:pt x="1588055" y="627797"/>
                  <a:pt x="1529286" y="524704"/>
                </a:cubicBezTo>
                <a:cubicBezTo>
                  <a:pt x="1473114" y="426166"/>
                  <a:pt x="1370550" y="363662"/>
                  <a:pt x="1257894" y="360040"/>
                </a:cubicBezTo>
                <a:close/>
                <a:moveTo>
                  <a:pt x="138992" y="0"/>
                </a:moveTo>
                <a:lnTo>
                  <a:pt x="180856" y="0"/>
                </a:lnTo>
                <a:lnTo>
                  <a:pt x="499032" y="0"/>
                </a:lnTo>
                <a:lnTo>
                  <a:pt x="1260856" y="0"/>
                </a:lnTo>
                <a:lnTo>
                  <a:pt x="1260856" y="1730"/>
                </a:lnTo>
                <a:cubicBezTo>
                  <a:pt x="1500773" y="7202"/>
                  <a:pt x="1720550" y="138412"/>
                  <a:pt x="1839840" y="347673"/>
                </a:cubicBezTo>
                <a:cubicBezTo>
                  <a:pt x="1962203" y="562326"/>
                  <a:pt x="1960030" y="826119"/>
                  <a:pt x="1834148" y="1038727"/>
                </a:cubicBezTo>
                <a:cubicBezTo>
                  <a:pt x="1717086" y="1236437"/>
                  <a:pt x="1509773" y="1361631"/>
                  <a:pt x="1282539" y="1373428"/>
                </a:cubicBezTo>
                <a:lnTo>
                  <a:pt x="1282539" y="1376110"/>
                </a:lnTo>
                <a:lnTo>
                  <a:pt x="499032" y="1376110"/>
                </a:lnTo>
                <a:lnTo>
                  <a:pt x="499032" y="1533934"/>
                </a:lnTo>
                <a:lnTo>
                  <a:pt x="1296144" y="1533934"/>
                </a:lnTo>
                <a:lnTo>
                  <a:pt x="1296144" y="1821966"/>
                </a:lnTo>
                <a:lnTo>
                  <a:pt x="499032" y="1821966"/>
                </a:lnTo>
                <a:lnTo>
                  <a:pt x="499032" y="2304256"/>
                </a:lnTo>
                <a:lnTo>
                  <a:pt x="138992" y="2304256"/>
                </a:lnTo>
                <a:lnTo>
                  <a:pt x="138992" y="1821966"/>
                </a:lnTo>
                <a:lnTo>
                  <a:pt x="0" y="1821966"/>
                </a:lnTo>
                <a:lnTo>
                  <a:pt x="0" y="1533934"/>
                </a:lnTo>
                <a:lnTo>
                  <a:pt x="138992" y="1533934"/>
                </a:lnTo>
                <a:lnTo>
                  <a:pt x="138992" y="1376110"/>
                </a:lnTo>
                <a:lnTo>
                  <a:pt x="0" y="1376110"/>
                </a:lnTo>
                <a:lnTo>
                  <a:pt x="0" y="1016070"/>
                </a:lnTo>
                <a:lnTo>
                  <a:pt x="138992" y="10160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74">
            <a:extLst>
              <a:ext uri="{FF2B5EF4-FFF2-40B4-BE49-F238E27FC236}">
                <a16:creationId xmlns:a16="http://schemas.microsoft.com/office/drawing/2014/main" id="{F5228717-51D0-40B6-82DD-31D95294D985}"/>
              </a:ext>
            </a:extLst>
          </p:cNvPr>
          <p:cNvGrpSpPr/>
          <p:nvPr/>
        </p:nvGrpSpPr>
        <p:grpSpPr>
          <a:xfrm>
            <a:off x="8658182" y="3399606"/>
            <a:ext cx="3096000" cy="1053360"/>
            <a:chOff x="910640" y="2975795"/>
            <a:chExt cx="1527408" cy="263462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3A85DB-A518-4865-AFDC-73C12F943202}"/>
                </a:ext>
              </a:extLst>
            </p:cNvPr>
            <p:cNvSpPr txBox="1"/>
            <p:nvPr/>
          </p:nvSpPr>
          <p:spPr>
            <a:xfrm>
              <a:off x="910640" y="2975795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980828-0DC2-48CC-9E0E-CA6E7B2F83F5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77">
            <a:extLst>
              <a:ext uri="{FF2B5EF4-FFF2-40B4-BE49-F238E27FC236}">
                <a16:creationId xmlns:a16="http://schemas.microsoft.com/office/drawing/2014/main" id="{76267712-D52E-406C-8E0F-4F0453329639}"/>
              </a:ext>
            </a:extLst>
          </p:cNvPr>
          <p:cNvGrpSpPr/>
          <p:nvPr/>
        </p:nvGrpSpPr>
        <p:grpSpPr>
          <a:xfrm>
            <a:off x="8658182" y="5054341"/>
            <a:ext cx="3096000" cy="1068749"/>
            <a:chOff x="910640" y="2937304"/>
            <a:chExt cx="1527408" cy="267311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E9189B-A986-414F-B378-76C03BE632D0}"/>
                </a:ext>
              </a:extLst>
            </p:cNvPr>
            <p:cNvSpPr txBox="1"/>
            <p:nvPr/>
          </p:nvSpPr>
          <p:spPr>
            <a:xfrm>
              <a:off x="910640" y="2937304"/>
              <a:ext cx="1527408" cy="8467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001C73-F2F3-4CEE-95B9-C202095F3017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2078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83">
            <a:extLst>
              <a:ext uri="{FF2B5EF4-FFF2-40B4-BE49-F238E27FC236}">
                <a16:creationId xmlns:a16="http://schemas.microsoft.com/office/drawing/2014/main" id="{1D69E347-2449-48A2-8D72-DBE6000FCB4D}"/>
              </a:ext>
            </a:extLst>
          </p:cNvPr>
          <p:cNvGrpSpPr/>
          <p:nvPr/>
        </p:nvGrpSpPr>
        <p:grpSpPr>
          <a:xfrm>
            <a:off x="441493" y="3407301"/>
            <a:ext cx="3096000" cy="1053360"/>
            <a:chOff x="910640" y="2975795"/>
            <a:chExt cx="1527408" cy="263462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1470D0-415F-4937-9409-3E970E2EA139}"/>
                </a:ext>
              </a:extLst>
            </p:cNvPr>
            <p:cNvSpPr txBox="1"/>
            <p:nvPr/>
          </p:nvSpPr>
          <p:spPr>
            <a:xfrm>
              <a:off x="910640" y="2975795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62C039-A821-4A49-8E82-B8AFBAD59681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86">
            <a:extLst>
              <a:ext uri="{FF2B5EF4-FFF2-40B4-BE49-F238E27FC236}">
                <a16:creationId xmlns:a16="http://schemas.microsoft.com/office/drawing/2014/main" id="{5691D026-B22C-4D41-8B01-E1622CF042DA}"/>
              </a:ext>
            </a:extLst>
          </p:cNvPr>
          <p:cNvGrpSpPr/>
          <p:nvPr/>
        </p:nvGrpSpPr>
        <p:grpSpPr>
          <a:xfrm>
            <a:off x="441493" y="5069730"/>
            <a:ext cx="3096000" cy="1053360"/>
            <a:chOff x="910640" y="2975795"/>
            <a:chExt cx="1527408" cy="263462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51C672B-A5E4-44F2-A257-9CB246DBAD1E}"/>
                </a:ext>
              </a:extLst>
            </p:cNvPr>
            <p:cNvSpPr txBox="1"/>
            <p:nvPr/>
          </p:nvSpPr>
          <p:spPr>
            <a:xfrm>
              <a:off x="910640" y="2975795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9BCCB8-EA43-4C10-B8E0-C96B84A9DBC0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506160E-D774-49E3-B3B6-535E3851C381}"/>
              </a:ext>
            </a:extLst>
          </p:cNvPr>
          <p:cNvSpPr txBox="1"/>
          <p:nvPr/>
        </p:nvSpPr>
        <p:spPr>
          <a:xfrm>
            <a:off x="519835" y="2224758"/>
            <a:ext cx="3479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61FA6D-CCEF-4CD3-AC3A-7302058BE462}"/>
              </a:ext>
            </a:extLst>
          </p:cNvPr>
          <p:cNvSpPr txBox="1"/>
          <p:nvPr/>
        </p:nvSpPr>
        <p:spPr>
          <a:xfrm>
            <a:off x="519835" y="1480493"/>
            <a:ext cx="3479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6B9BDC3-16E9-4164-8639-DC47B524DED6}"/>
              </a:ext>
            </a:extLst>
          </p:cNvPr>
          <p:cNvGrpSpPr/>
          <p:nvPr/>
        </p:nvGrpSpPr>
        <p:grpSpPr>
          <a:xfrm>
            <a:off x="7412905" y="3586854"/>
            <a:ext cx="4359995" cy="2576701"/>
            <a:chOff x="5507905" y="353326"/>
            <a:chExt cx="4298837" cy="257670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A9DD40-23E4-496C-8C8A-376DAE93CAC8}"/>
                </a:ext>
              </a:extLst>
            </p:cNvPr>
            <p:cNvSpPr txBox="1"/>
            <p:nvPr/>
          </p:nvSpPr>
          <p:spPr>
            <a:xfrm>
              <a:off x="5507906" y="353326"/>
              <a:ext cx="1362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Your</a:t>
              </a:r>
            </a:p>
            <a:p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170478-6BD4-47FF-998E-27EAADC75B08}"/>
                </a:ext>
              </a:extLst>
            </p:cNvPr>
            <p:cNvSpPr txBox="1"/>
            <p:nvPr/>
          </p:nvSpPr>
          <p:spPr>
            <a:xfrm>
              <a:off x="6188944" y="996783"/>
              <a:ext cx="36177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F11DB3-4A45-4BC0-AC11-F6C0A3841DA1}"/>
                </a:ext>
              </a:extLst>
            </p:cNvPr>
            <p:cNvSpPr txBox="1"/>
            <p:nvPr/>
          </p:nvSpPr>
          <p:spPr>
            <a:xfrm>
              <a:off x="5507905" y="1640240"/>
              <a:ext cx="1362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Your</a:t>
              </a:r>
            </a:p>
            <a:p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D6C57E-EF1B-42A6-87A9-E423FCB01961}"/>
                </a:ext>
              </a:extLst>
            </p:cNvPr>
            <p:cNvSpPr txBox="1"/>
            <p:nvPr/>
          </p:nvSpPr>
          <p:spPr>
            <a:xfrm>
              <a:off x="6188944" y="2283696"/>
              <a:ext cx="36177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 and Presentations with our Templates.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EA961FC-42D6-425D-9BBB-18F2366F1BD1}"/>
              </a:ext>
            </a:extLst>
          </p:cNvPr>
          <p:cNvSpPr txBox="1"/>
          <p:nvPr/>
        </p:nvSpPr>
        <p:spPr>
          <a:xfrm>
            <a:off x="634360" y="465325"/>
            <a:ext cx="382520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F0E61-86FA-4780-BF66-45D2BC2645A7}"/>
              </a:ext>
            </a:extLst>
          </p:cNvPr>
          <p:cNvSpPr txBox="1"/>
          <p:nvPr/>
        </p:nvSpPr>
        <p:spPr>
          <a:xfrm>
            <a:off x="634360" y="1123657"/>
            <a:ext cx="382520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6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9" name="그룹 151">
            <a:extLst>
              <a:ext uri="{FF2B5EF4-FFF2-40B4-BE49-F238E27FC236}">
                <a16:creationId xmlns:a16="http://schemas.microsoft.com/office/drawing/2014/main" id="{3D182D7D-B500-459F-8F2A-AF02E408090F}"/>
              </a:ext>
            </a:extLst>
          </p:cNvPr>
          <p:cNvGrpSpPr/>
          <p:nvPr/>
        </p:nvGrpSpPr>
        <p:grpSpPr>
          <a:xfrm>
            <a:off x="723527" y="516189"/>
            <a:ext cx="1768668" cy="2596044"/>
            <a:chOff x="11126204" y="3714499"/>
            <a:chExt cx="1768668" cy="2596044"/>
          </a:xfrm>
        </p:grpSpPr>
        <p:grpSp>
          <p:nvGrpSpPr>
            <p:cNvPr id="10" name="그룹 55">
              <a:extLst>
                <a:ext uri="{FF2B5EF4-FFF2-40B4-BE49-F238E27FC236}">
                  <a16:creationId xmlns:a16="http://schemas.microsoft.com/office/drawing/2014/main" id="{EAB8F7CE-7A36-4397-B6FE-C5B08F69C79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584527" y="5417824"/>
              <a:ext cx="1036972" cy="892719"/>
              <a:chOff x="7521194" y="5284915"/>
              <a:chExt cx="1137987" cy="979683"/>
            </a:xfrm>
          </p:grpSpPr>
          <p:grpSp>
            <p:nvGrpSpPr>
              <p:cNvPr id="20" name="Group 7">
                <a:extLst>
                  <a:ext uri="{FF2B5EF4-FFF2-40B4-BE49-F238E27FC236}">
                    <a16:creationId xmlns:a16="http://schemas.microsoft.com/office/drawing/2014/main" id="{7C5DC828-76EA-4B72-BE1C-AD00FD381F22}"/>
                  </a:ext>
                </a:extLst>
              </p:cNvPr>
              <p:cNvGrpSpPr/>
              <p:nvPr/>
            </p:nvGrpSpPr>
            <p:grpSpPr>
              <a:xfrm>
                <a:off x="7521194" y="5284915"/>
                <a:ext cx="1137987" cy="979683"/>
                <a:chOff x="5580112" y="4160675"/>
                <a:chExt cx="2016224" cy="1735751"/>
              </a:xfrm>
            </p:grpSpPr>
            <p:sp>
              <p:nvSpPr>
                <p:cNvPr id="22" name="Trapezoid 1">
                  <a:extLst>
                    <a:ext uri="{FF2B5EF4-FFF2-40B4-BE49-F238E27FC236}">
                      <a16:creationId xmlns:a16="http://schemas.microsoft.com/office/drawing/2014/main" id="{2AFE4DA6-9A6C-4DA3-A827-618CE99D80B9}"/>
                    </a:ext>
                  </a:extLst>
                </p:cNvPr>
                <p:cNvSpPr/>
                <p:nvPr/>
              </p:nvSpPr>
              <p:spPr>
                <a:xfrm rot="10800000">
                  <a:off x="5796136" y="4653136"/>
                  <a:ext cx="1584176" cy="1243290"/>
                </a:xfrm>
                <a:custGeom>
                  <a:avLst/>
                  <a:gdLst>
                    <a:gd name="connsiteX0" fmla="*/ 0 w 1584176"/>
                    <a:gd name="connsiteY0" fmla="*/ 1216152 h 1216152"/>
                    <a:gd name="connsiteX1" fmla="*/ 304038 w 1584176"/>
                    <a:gd name="connsiteY1" fmla="*/ 0 h 1216152"/>
                    <a:gd name="connsiteX2" fmla="*/ 1280138 w 1584176"/>
                    <a:gd name="connsiteY2" fmla="*/ 0 h 1216152"/>
                    <a:gd name="connsiteX3" fmla="*/ 1584176 w 1584176"/>
                    <a:gd name="connsiteY3" fmla="*/ 1216152 h 1216152"/>
                    <a:gd name="connsiteX4" fmla="*/ 0 w 1584176"/>
                    <a:gd name="connsiteY4" fmla="*/ 1216152 h 1216152"/>
                    <a:gd name="connsiteX0" fmla="*/ 0 w 1584176"/>
                    <a:gd name="connsiteY0" fmla="*/ 1235792 h 1235792"/>
                    <a:gd name="connsiteX1" fmla="*/ 304038 w 1584176"/>
                    <a:gd name="connsiteY1" fmla="*/ 19640 h 1235792"/>
                    <a:gd name="connsiteX2" fmla="*/ 1280138 w 1584176"/>
                    <a:gd name="connsiteY2" fmla="*/ 19640 h 1235792"/>
                    <a:gd name="connsiteX3" fmla="*/ 1584176 w 1584176"/>
                    <a:gd name="connsiteY3" fmla="*/ 1235792 h 1235792"/>
                    <a:gd name="connsiteX4" fmla="*/ 0 w 1584176"/>
                    <a:gd name="connsiteY4" fmla="*/ 1235792 h 1235792"/>
                    <a:gd name="connsiteX0" fmla="*/ 0 w 1584176"/>
                    <a:gd name="connsiteY0" fmla="*/ 1243290 h 1243290"/>
                    <a:gd name="connsiteX1" fmla="*/ 304038 w 1584176"/>
                    <a:gd name="connsiteY1" fmla="*/ 27138 h 1243290"/>
                    <a:gd name="connsiteX2" fmla="*/ 1280138 w 1584176"/>
                    <a:gd name="connsiteY2" fmla="*/ 27138 h 1243290"/>
                    <a:gd name="connsiteX3" fmla="*/ 1584176 w 1584176"/>
                    <a:gd name="connsiteY3" fmla="*/ 1243290 h 1243290"/>
                    <a:gd name="connsiteX4" fmla="*/ 0 w 1584176"/>
                    <a:gd name="connsiteY4" fmla="*/ 1243290 h 1243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84176" h="1243290">
                      <a:moveTo>
                        <a:pt x="0" y="1243290"/>
                      </a:moveTo>
                      <a:lnTo>
                        <a:pt x="304038" y="27138"/>
                      </a:lnTo>
                      <a:cubicBezTo>
                        <a:pt x="629405" y="-57"/>
                        <a:pt x="941174" y="-17053"/>
                        <a:pt x="1280138" y="27138"/>
                      </a:cubicBezTo>
                      <a:lnTo>
                        <a:pt x="1584176" y="1243290"/>
                      </a:lnTo>
                      <a:lnTo>
                        <a:pt x="0" y="124329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" name="Trapezoid 6">
                  <a:extLst>
                    <a:ext uri="{FF2B5EF4-FFF2-40B4-BE49-F238E27FC236}">
                      <a16:creationId xmlns:a16="http://schemas.microsoft.com/office/drawing/2014/main" id="{749F7E2A-9AFE-43F5-9579-981406B5579C}"/>
                    </a:ext>
                  </a:extLst>
                </p:cNvPr>
                <p:cNvSpPr/>
                <p:nvPr/>
              </p:nvSpPr>
              <p:spPr>
                <a:xfrm rot="10800000">
                  <a:off x="5580112" y="4312147"/>
                  <a:ext cx="2016224" cy="471979"/>
                </a:xfrm>
                <a:custGeom>
                  <a:avLst/>
                  <a:gdLst>
                    <a:gd name="connsiteX0" fmla="*/ 0 w 2016224"/>
                    <a:gd name="connsiteY0" fmla="*/ 360040 h 360040"/>
                    <a:gd name="connsiteX1" fmla="*/ 128109 w 2016224"/>
                    <a:gd name="connsiteY1" fmla="*/ 0 h 360040"/>
                    <a:gd name="connsiteX2" fmla="*/ 1888115 w 2016224"/>
                    <a:gd name="connsiteY2" fmla="*/ 0 h 360040"/>
                    <a:gd name="connsiteX3" fmla="*/ 2016224 w 2016224"/>
                    <a:gd name="connsiteY3" fmla="*/ 360040 h 360040"/>
                    <a:gd name="connsiteX4" fmla="*/ 0 w 2016224"/>
                    <a:gd name="connsiteY4" fmla="*/ 360040 h 360040"/>
                    <a:gd name="connsiteX0" fmla="*/ 0 w 2016224"/>
                    <a:gd name="connsiteY0" fmla="*/ 431046 h 431046"/>
                    <a:gd name="connsiteX1" fmla="*/ 128109 w 2016224"/>
                    <a:gd name="connsiteY1" fmla="*/ 71006 h 431046"/>
                    <a:gd name="connsiteX2" fmla="*/ 1888115 w 2016224"/>
                    <a:gd name="connsiteY2" fmla="*/ 71006 h 431046"/>
                    <a:gd name="connsiteX3" fmla="*/ 2016224 w 2016224"/>
                    <a:gd name="connsiteY3" fmla="*/ 431046 h 431046"/>
                    <a:gd name="connsiteX4" fmla="*/ 0 w 2016224"/>
                    <a:gd name="connsiteY4" fmla="*/ 431046 h 431046"/>
                    <a:gd name="connsiteX0" fmla="*/ 0 w 2016224"/>
                    <a:gd name="connsiteY0" fmla="*/ 458241 h 458241"/>
                    <a:gd name="connsiteX1" fmla="*/ 128109 w 2016224"/>
                    <a:gd name="connsiteY1" fmla="*/ 98201 h 458241"/>
                    <a:gd name="connsiteX2" fmla="*/ 1888115 w 2016224"/>
                    <a:gd name="connsiteY2" fmla="*/ 98201 h 458241"/>
                    <a:gd name="connsiteX3" fmla="*/ 2016224 w 2016224"/>
                    <a:gd name="connsiteY3" fmla="*/ 458241 h 458241"/>
                    <a:gd name="connsiteX4" fmla="*/ 0 w 2016224"/>
                    <a:gd name="connsiteY4" fmla="*/ 458241 h 458241"/>
                    <a:gd name="connsiteX0" fmla="*/ 0 w 2016224"/>
                    <a:gd name="connsiteY0" fmla="*/ 465296 h 465296"/>
                    <a:gd name="connsiteX1" fmla="*/ 128109 w 2016224"/>
                    <a:gd name="connsiteY1" fmla="*/ 105256 h 465296"/>
                    <a:gd name="connsiteX2" fmla="*/ 1888115 w 2016224"/>
                    <a:gd name="connsiteY2" fmla="*/ 105256 h 465296"/>
                    <a:gd name="connsiteX3" fmla="*/ 2016224 w 2016224"/>
                    <a:gd name="connsiteY3" fmla="*/ 465296 h 465296"/>
                    <a:gd name="connsiteX4" fmla="*/ 0 w 2016224"/>
                    <a:gd name="connsiteY4" fmla="*/ 465296 h 465296"/>
                    <a:gd name="connsiteX0" fmla="*/ 0 w 2016224"/>
                    <a:gd name="connsiteY0" fmla="*/ 471979 h 471979"/>
                    <a:gd name="connsiteX1" fmla="*/ 128109 w 2016224"/>
                    <a:gd name="connsiteY1" fmla="*/ 111939 h 471979"/>
                    <a:gd name="connsiteX2" fmla="*/ 1888115 w 2016224"/>
                    <a:gd name="connsiteY2" fmla="*/ 111939 h 471979"/>
                    <a:gd name="connsiteX3" fmla="*/ 2016224 w 2016224"/>
                    <a:gd name="connsiteY3" fmla="*/ 471979 h 471979"/>
                    <a:gd name="connsiteX4" fmla="*/ 0 w 2016224"/>
                    <a:gd name="connsiteY4" fmla="*/ 471979 h 471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6224" h="471979">
                      <a:moveTo>
                        <a:pt x="0" y="471979"/>
                      </a:moveTo>
                      <a:lnTo>
                        <a:pt x="128109" y="111939"/>
                      </a:lnTo>
                      <a:cubicBezTo>
                        <a:pt x="572010" y="-7034"/>
                        <a:pt x="1260655" y="-64822"/>
                        <a:pt x="1888115" y="111939"/>
                      </a:cubicBezTo>
                      <a:lnTo>
                        <a:pt x="2016224" y="471979"/>
                      </a:lnTo>
                      <a:lnTo>
                        <a:pt x="0" y="47197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Oval 5">
                  <a:extLst>
                    <a:ext uri="{FF2B5EF4-FFF2-40B4-BE49-F238E27FC236}">
                      <a16:creationId xmlns:a16="http://schemas.microsoft.com/office/drawing/2014/main" id="{D8F259BB-94CF-46BE-A17A-BCD3AD70FC61}"/>
                    </a:ext>
                  </a:extLst>
                </p:cNvPr>
                <p:cNvSpPr/>
                <p:nvPr/>
              </p:nvSpPr>
              <p:spPr>
                <a:xfrm>
                  <a:off x="5580223" y="4160675"/>
                  <a:ext cx="2016000" cy="302944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" name="Chord 23">
                <a:extLst>
                  <a:ext uri="{FF2B5EF4-FFF2-40B4-BE49-F238E27FC236}">
                    <a16:creationId xmlns:a16="http://schemas.microsoft.com/office/drawing/2014/main" id="{73F82E38-E24B-4A84-8373-E257BEE14561}"/>
                  </a:ext>
                </a:extLst>
              </p:cNvPr>
              <p:cNvSpPr/>
              <p:nvPr/>
            </p:nvSpPr>
            <p:spPr>
              <a:xfrm>
                <a:off x="7788585" y="5306768"/>
                <a:ext cx="578589" cy="141955"/>
              </a:xfrm>
              <a:custGeom>
                <a:avLst/>
                <a:gdLst>
                  <a:gd name="connsiteX0" fmla="*/ 115433 w 914400"/>
                  <a:gd name="connsiteY0" fmla="*/ 153510 h 914400"/>
                  <a:gd name="connsiteX1" fmla="*/ 462323 w 914400"/>
                  <a:gd name="connsiteY1" fmla="*/ 28 h 914400"/>
                  <a:gd name="connsiteX2" fmla="*/ 805686 w 914400"/>
                  <a:gd name="connsiteY2" fmla="*/ 161244 h 914400"/>
                  <a:gd name="connsiteX3" fmla="*/ 115433 w 914400"/>
                  <a:gd name="connsiteY3" fmla="*/ 153510 h 914400"/>
                  <a:gd name="connsiteX0" fmla="*/ 0 w 723591"/>
                  <a:gd name="connsiteY0" fmla="*/ 177315 h 177532"/>
                  <a:gd name="connsiteX1" fmla="*/ 380228 w 723591"/>
                  <a:gd name="connsiteY1" fmla="*/ 21 h 177532"/>
                  <a:gd name="connsiteX2" fmla="*/ 723591 w 723591"/>
                  <a:gd name="connsiteY2" fmla="*/ 161237 h 177532"/>
                  <a:gd name="connsiteX3" fmla="*/ 0 w 723591"/>
                  <a:gd name="connsiteY3" fmla="*/ 177315 h 177532"/>
                  <a:gd name="connsiteX0" fmla="*/ 0 w 759310"/>
                  <a:gd name="connsiteY0" fmla="*/ 177315 h 185049"/>
                  <a:gd name="connsiteX1" fmla="*/ 380228 w 759310"/>
                  <a:gd name="connsiteY1" fmla="*/ 21 h 185049"/>
                  <a:gd name="connsiteX2" fmla="*/ 759310 w 759310"/>
                  <a:gd name="connsiteY2" fmla="*/ 185049 h 185049"/>
                  <a:gd name="connsiteX3" fmla="*/ 0 w 759310"/>
                  <a:gd name="connsiteY3" fmla="*/ 177315 h 185049"/>
                  <a:gd name="connsiteX0" fmla="*/ 0 w 759310"/>
                  <a:gd name="connsiteY0" fmla="*/ 177315 h 188144"/>
                  <a:gd name="connsiteX1" fmla="*/ 380228 w 759310"/>
                  <a:gd name="connsiteY1" fmla="*/ 21 h 188144"/>
                  <a:gd name="connsiteX2" fmla="*/ 759310 w 759310"/>
                  <a:gd name="connsiteY2" fmla="*/ 185049 h 188144"/>
                  <a:gd name="connsiteX3" fmla="*/ 0 w 759310"/>
                  <a:gd name="connsiteY3" fmla="*/ 177315 h 188144"/>
                  <a:gd name="connsiteX0" fmla="*/ 0 w 759310"/>
                  <a:gd name="connsiteY0" fmla="*/ 177315 h 191233"/>
                  <a:gd name="connsiteX1" fmla="*/ 380228 w 759310"/>
                  <a:gd name="connsiteY1" fmla="*/ 21 h 191233"/>
                  <a:gd name="connsiteX2" fmla="*/ 759310 w 759310"/>
                  <a:gd name="connsiteY2" fmla="*/ 185049 h 191233"/>
                  <a:gd name="connsiteX3" fmla="*/ 0 w 759310"/>
                  <a:gd name="connsiteY3" fmla="*/ 177315 h 191233"/>
                  <a:gd name="connsiteX0" fmla="*/ 0 w 759310"/>
                  <a:gd name="connsiteY0" fmla="*/ 177315 h 187572"/>
                  <a:gd name="connsiteX1" fmla="*/ 380228 w 759310"/>
                  <a:gd name="connsiteY1" fmla="*/ 21 h 187572"/>
                  <a:gd name="connsiteX2" fmla="*/ 759310 w 759310"/>
                  <a:gd name="connsiteY2" fmla="*/ 177905 h 187572"/>
                  <a:gd name="connsiteX3" fmla="*/ 0 w 759310"/>
                  <a:gd name="connsiteY3" fmla="*/ 177315 h 187572"/>
                  <a:gd name="connsiteX0" fmla="*/ 0 w 768835"/>
                  <a:gd name="connsiteY0" fmla="*/ 177315 h 188632"/>
                  <a:gd name="connsiteX1" fmla="*/ 380228 w 768835"/>
                  <a:gd name="connsiteY1" fmla="*/ 21 h 188632"/>
                  <a:gd name="connsiteX2" fmla="*/ 768835 w 768835"/>
                  <a:gd name="connsiteY2" fmla="*/ 180287 h 188632"/>
                  <a:gd name="connsiteX3" fmla="*/ 0 w 768835"/>
                  <a:gd name="connsiteY3" fmla="*/ 177315 h 18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835" h="188632">
                    <a:moveTo>
                      <a:pt x="0" y="177315"/>
                    </a:moveTo>
                    <a:cubicBezTo>
                      <a:pt x="87950" y="78338"/>
                      <a:pt x="247828" y="-1462"/>
                      <a:pt x="380228" y="21"/>
                    </a:cubicBezTo>
                    <a:cubicBezTo>
                      <a:pt x="512627" y="1505"/>
                      <a:pt x="683125" y="79364"/>
                      <a:pt x="768835" y="180287"/>
                    </a:cubicBezTo>
                    <a:cubicBezTo>
                      <a:pt x="513351" y="189616"/>
                      <a:pt x="257866" y="194180"/>
                      <a:pt x="0" y="1773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75">
              <a:extLst>
                <a:ext uri="{FF2B5EF4-FFF2-40B4-BE49-F238E27FC236}">
                  <a16:creationId xmlns:a16="http://schemas.microsoft.com/office/drawing/2014/main" id="{9EFBB1AD-0CF6-463C-8C21-03501106DAA4}"/>
                </a:ext>
              </a:extLst>
            </p:cNvPr>
            <p:cNvGrpSpPr/>
            <p:nvPr/>
          </p:nvGrpSpPr>
          <p:grpSpPr>
            <a:xfrm>
              <a:off x="11532414" y="4123539"/>
              <a:ext cx="843417" cy="1368501"/>
              <a:chOff x="9135938" y="933321"/>
              <a:chExt cx="704886" cy="1291182"/>
            </a:xfrm>
            <a:solidFill>
              <a:schemeClr val="accent4"/>
            </a:solidFill>
          </p:grpSpPr>
          <p:sp>
            <p:nvSpPr>
              <p:cNvPr id="18" name="Freeform 20">
                <a:extLst>
                  <a:ext uri="{FF2B5EF4-FFF2-40B4-BE49-F238E27FC236}">
                    <a16:creationId xmlns:a16="http://schemas.microsoft.com/office/drawing/2014/main" id="{7C62EB27-1DDA-4CAF-9596-C655242339FD}"/>
                  </a:ext>
                </a:extLst>
              </p:cNvPr>
              <p:cNvSpPr/>
              <p:nvPr/>
            </p:nvSpPr>
            <p:spPr>
              <a:xfrm rot="724314">
                <a:off x="9449000" y="933321"/>
                <a:ext cx="391824" cy="763841"/>
              </a:xfrm>
              <a:custGeom>
                <a:avLst/>
                <a:gdLst>
                  <a:gd name="connsiteX0" fmla="*/ 991167 w 2238713"/>
                  <a:gd name="connsiteY0" fmla="*/ 1954206 h 4364252"/>
                  <a:gd name="connsiteX1" fmla="*/ 838970 w 2238713"/>
                  <a:gd name="connsiteY1" fmla="*/ 2040607 h 4364252"/>
                  <a:gd name="connsiteX2" fmla="*/ 744517 w 2238713"/>
                  <a:gd name="connsiteY2" fmla="*/ 2569433 h 4364252"/>
                  <a:gd name="connsiteX3" fmla="*/ 1221282 w 2238713"/>
                  <a:gd name="connsiteY3" fmla="*/ 2854903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44517 w 2238713"/>
                  <a:gd name="connsiteY2" fmla="*/ 2569433 h 4364252"/>
                  <a:gd name="connsiteX3" fmla="*/ 1221282 w 2238713"/>
                  <a:gd name="connsiteY3" fmla="*/ 2854903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44517 w 2238713"/>
                  <a:gd name="connsiteY2" fmla="*/ 2569433 h 4364252"/>
                  <a:gd name="connsiteX3" fmla="*/ 1197532 w 2238713"/>
                  <a:gd name="connsiteY3" fmla="*/ 2819277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97956 w 2238713"/>
                  <a:gd name="connsiteY2" fmla="*/ 2569433 h 4364252"/>
                  <a:gd name="connsiteX3" fmla="*/ 1197532 w 2238713"/>
                  <a:gd name="connsiteY3" fmla="*/ 2819277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7532 w 2238713"/>
                  <a:gd name="connsiteY3" fmla="*/ 2819277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24463 w 2238713"/>
                  <a:gd name="connsiteY13" fmla="*/ 1981876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24463 w 2238713"/>
                  <a:gd name="connsiteY13" fmla="*/ 1997733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762330 w 2238713"/>
                  <a:gd name="connsiteY1" fmla="*/ 2563495 h 4364252"/>
                  <a:gd name="connsiteX2" fmla="*/ 1191594 w 2238713"/>
                  <a:gd name="connsiteY2" fmla="*/ 2801464 h 4364252"/>
                  <a:gd name="connsiteX3" fmla="*/ 1558616 w 2238713"/>
                  <a:gd name="connsiteY3" fmla="*/ 2199723 h 4364252"/>
                  <a:gd name="connsiteX4" fmla="*/ 991167 w 2238713"/>
                  <a:gd name="connsiteY4" fmla="*/ 1954206 h 4364252"/>
                  <a:gd name="connsiteX5" fmla="*/ 1490354 w 2238713"/>
                  <a:gd name="connsiteY5" fmla="*/ 71 h 4364252"/>
                  <a:gd name="connsiteX6" fmla="*/ 2214748 w 2238713"/>
                  <a:gd name="connsiteY6" fmla="*/ 481022 h 4364252"/>
                  <a:gd name="connsiteX7" fmla="*/ 1502228 w 2238713"/>
                  <a:gd name="connsiteY7" fmla="*/ 1490425 h 4364252"/>
                  <a:gd name="connsiteX8" fmla="*/ 1054263 w 2238713"/>
                  <a:gd name="connsiteY8" fmla="*/ 1824329 h 4364252"/>
                  <a:gd name="connsiteX9" fmla="*/ 1692232 w 2238713"/>
                  <a:gd name="connsiteY9" fmla="*/ 2149506 h 4364252"/>
                  <a:gd name="connsiteX10" fmla="*/ 1246908 w 2238713"/>
                  <a:gd name="connsiteY10" fmla="*/ 2980778 h 4364252"/>
                  <a:gd name="connsiteX11" fmla="*/ 617516 w 2238713"/>
                  <a:gd name="connsiteY11" fmla="*/ 2618582 h 4364252"/>
                  <a:gd name="connsiteX12" fmla="*/ 724463 w 2238713"/>
                  <a:gd name="connsiteY12" fmla="*/ 1997733 h 4364252"/>
                  <a:gd name="connsiteX13" fmla="*/ 172192 w 2238713"/>
                  <a:gd name="connsiteY13" fmla="*/ 2606706 h 4364252"/>
                  <a:gd name="connsiteX14" fmla="*/ 1330036 w 2238713"/>
                  <a:gd name="connsiteY14" fmla="*/ 4085183 h 4364252"/>
                  <a:gd name="connsiteX15" fmla="*/ 1407226 w 2238713"/>
                  <a:gd name="connsiteY15" fmla="*/ 4364252 h 4364252"/>
                  <a:gd name="connsiteX16" fmla="*/ 0 w 2238713"/>
                  <a:gd name="connsiteY16" fmla="*/ 2624517 h 4364252"/>
                  <a:gd name="connsiteX17" fmla="*/ 849017 w 2238713"/>
                  <a:gd name="connsiteY17" fmla="*/ 1813016 h 4364252"/>
                  <a:gd name="connsiteX18" fmla="*/ 1229095 w 2238713"/>
                  <a:gd name="connsiteY18" fmla="*/ 1478550 h 4364252"/>
                  <a:gd name="connsiteX19" fmla="*/ 2072244 w 2238713"/>
                  <a:gd name="connsiteY19" fmla="*/ 546336 h 4364252"/>
                  <a:gd name="connsiteX20" fmla="*/ 1401288 w 2238713"/>
                  <a:gd name="connsiteY20" fmla="*/ 112887 h 4364252"/>
                  <a:gd name="connsiteX21" fmla="*/ 973776 w 2238713"/>
                  <a:gd name="connsiteY21" fmla="*/ 540399 h 4364252"/>
                  <a:gd name="connsiteX22" fmla="*/ 1490354 w 2238713"/>
                  <a:gd name="connsiteY22" fmla="*/ 71 h 4364252"/>
                  <a:gd name="connsiteX0" fmla="*/ 991167 w 2238713"/>
                  <a:gd name="connsiteY0" fmla="*/ 1954206 h 4364252"/>
                  <a:gd name="connsiteX1" fmla="*/ 762330 w 2238713"/>
                  <a:gd name="connsiteY1" fmla="*/ 2563495 h 4364252"/>
                  <a:gd name="connsiteX2" fmla="*/ 1191594 w 2238713"/>
                  <a:gd name="connsiteY2" fmla="*/ 2801464 h 4364252"/>
                  <a:gd name="connsiteX3" fmla="*/ 1558616 w 2238713"/>
                  <a:gd name="connsiteY3" fmla="*/ 2199723 h 4364252"/>
                  <a:gd name="connsiteX4" fmla="*/ 991167 w 2238713"/>
                  <a:gd name="connsiteY4" fmla="*/ 1954206 h 4364252"/>
                  <a:gd name="connsiteX5" fmla="*/ 1490354 w 2238713"/>
                  <a:gd name="connsiteY5" fmla="*/ 71 h 4364252"/>
                  <a:gd name="connsiteX6" fmla="*/ 2214748 w 2238713"/>
                  <a:gd name="connsiteY6" fmla="*/ 481022 h 4364252"/>
                  <a:gd name="connsiteX7" fmla="*/ 1502228 w 2238713"/>
                  <a:gd name="connsiteY7" fmla="*/ 1490425 h 4364252"/>
                  <a:gd name="connsiteX8" fmla="*/ 1054263 w 2238713"/>
                  <a:gd name="connsiteY8" fmla="*/ 1824329 h 4364252"/>
                  <a:gd name="connsiteX9" fmla="*/ 1692232 w 2238713"/>
                  <a:gd name="connsiteY9" fmla="*/ 2149506 h 4364252"/>
                  <a:gd name="connsiteX10" fmla="*/ 1246908 w 2238713"/>
                  <a:gd name="connsiteY10" fmla="*/ 2980778 h 4364252"/>
                  <a:gd name="connsiteX11" fmla="*/ 617516 w 2238713"/>
                  <a:gd name="connsiteY11" fmla="*/ 2618582 h 4364252"/>
                  <a:gd name="connsiteX12" fmla="*/ 724463 w 2238713"/>
                  <a:gd name="connsiteY12" fmla="*/ 1997733 h 4364252"/>
                  <a:gd name="connsiteX13" fmla="*/ 172192 w 2238713"/>
                  <a:gd name="connsiteY13" fmla="*/ 2606706 h 4364252"/>
                  <a:gd name="connsiteX14" fmla="*/ 1330036 w 2238713"/>
                  <a:gd name="connsiteY14" fmla="*/ 4085183 h 4364252"/>
                  <a:gd name="connsiteX15" fmla="*/ 1407226 w 2238713"/>
                  <a:gd name="connsiteY15" fmla="*/ 4364252 h 4364252"/>
                  <a:gd name="connsiteX16" fmla="*/ 0 w 2238713"/>
                  <a:gd name="connsiteY16" fmla="*/ 2624517 h 4364252"/>
                  <a:gd name="connsiteX17" fmla="*/ 849017 w 2238713"/>
                  <a:gd name="connsiteY17" fmla="*/ 1813016 h 4364252"/>
                  <a:gd name="connsiteX18" fmla="*/ 1229095 w 2238713"/>
                  <a:gd name="connsiteY18" fmla="*/ 1478550 h 4364252"/>
                  <a:gd name="connsiteX19" fmla="*/ 2072244 w 2238713"/>
                  <a:gd name="connsiteY19" fmla="*/ 546336 h 4364252"/>
                  <a:gd name="connsiteX20" fmla="*/ 1401288 w 2238713"/>
                  <a:gd name="connsiteY20" fmla="*/ 112887 h 4364252"/>
                  <a:gd name="connsiteX21" fmla="*/ 973776 w 2238713"/>
                  <a:gd name="connsiteY21" fmla="*/ 540399 h 4364252"/>
                  <a:gd name="connsiteX22" fmla="*/ 1490354 w 2238713"/>
                  <a:gd name="connsiteY22" fmla="*/ 71 h 4364252"/>
                  <a:gd name="connsiteX0" fmla="*/ 991167 w 2238713"/>
                  <a:gd name="connsiteY0" fmla="*/ 1954206 h 4364252"/>
                  <a:gd name="connsiteX1" fmla="*/ 762330 w 2238713"/>
                  <a:gd name="connsiteY1" fmla="*/ 2563495 h 4364252"/>
                  <a:gd name="connsiteX2" fmla="*/ 1191594 w 2238713"/>
                  <a:gd name="connsiteY2" fmla="*/ 2801464 h 4364252"/>
                  <a:gd name="connsiteX3" fmla="*/ 1558616 w 2238713"/>
                  <a:gd name="connsiteY3" fmla="*/ 2199723 h 4364252"/>
                  <a:gd name="connsiteX4" fmla="*/ 991167 w 2238713"/>
                  <a:gd name="connsiteY4" fmla="*/ 1954206 h 4364252"/>
                  <a:gd name="connsiteX5" fmla="*/ 1490354 w 2238713"/>
                  <a:gd name="connsiteY5" fmla="*/ 71 h 4364252"/>
                  <a:gd name="connsiteX6" fmla="*/ 2214748 w 2238713"/>
                  <a:gd name="connsiteY6" fmla="*/ 481022 h 4364252"/>
                  <a:gd name="connsiteX7" fmla="*/ 1502228 w 2238713"/>
                  <a:gd name="connsiteY7" fmla="*/ 1490425 h 4364252"/>
                  <a:gd name="connsiteX8" fmla="*/ 1054263 w 2238713"/>
                  <a:gd name="connsiteY8" fmla="*/ 1824329 h 4364252"/>
                  <a:gd name="connsiteX9" fmla="*/ 1692232 w 2238713"/>
                  <a:gd name="connsiteY9" fmla="*/ 2149506 h 4364252"/>
                  <a:gd name="connsiteX10" fmla="*/ 1246908 w 2238713"/>
                  <a:gd name="connsiteY10" fmla="*/ 2980778 h 4364252"/>
                  <a:gd name="connsiteX11" fmla="*/ 617516 w 2238713"/>
                  <a:gd name="connsiteY11" fmla="*/ 2618582 h 4364252"/>
                  <a:gd name="connsiteX12" fmla="*/ 724463 w 2238713"/>
                  <a:gd name="connsiteY12" fmla="*/ 1997733 h 4364252"/>
                  <a:gd name="connsiteX13" fmla="*/ 172192 w 2238713"/>
                  <a:gd name="connsiteY13" fmla="*/ 2606706 h 4364252"/>
                  <a:gd name="connsiteX14" fmla="*/ 1330036 w 2238713"/>
                  <a:gd name="connsiteY14" fmla="*/ 4085183 h 4364252"/>
                  <a:gd name="connsiteX15" fmla="*/ 1407226 w 2238713"/>
                  <a:gd name="connsiteY15" fmla="*/ 4364252 h 4364252"/>
                  <a:gd name="connsiteX16" fmla="*/ 0 w 2238713"/>
                  <a:gd name="connsiteY16" fmla="*/ 2624517 h 4364252"/>
                  <a:gd name="connsiteX17" fmla="*/ 849017 w 2238713"/>
                  <a:gd name="connsiteY17" fmla="*/ 1813016 h 4364252"/>
                  <a:gd name="connsiteX18" fmla="*/ 1229095 w 2238713"/>
                  <a:gd name="connsiteY18" fmla="*/ 1478550 h 4364252"/>
                  <a:gd name="connsiteX19" fmla="*/ 2072244 w 2238713"/>
                  <a:gd name="connsiteY19" fmla="*/ 546336 h 4364252"/>
                  <a:gd name="connsiteX20" fmla="*/ 1401288 w 2238713"/>
                  <a:gd name="connsiteY20" fmla="*/ 112887 h 4364252"/>
                  <a:gd name="connsiteX21" fmla="*/ 973776 w 2238713"/>
                  <a:gd name="connsiteY21" fmla="*/ 540399 h 4364252"/>
                  <a:gd name="connsiteX22" fmla="*/ 1490354 w 2238713"/>
                  <a:gd name="connsiteY22" fmla="*/ 71 h 436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38713" h="4364252">
                    <a:moveTo>
                      <a:pt x="991167" y="1954206"/>
                    </a:moveTo>
                    <a:cubicBezTo>
                      <a:pt x="874309" y="1940837"/>
                      <a:pt x="728926" y="2422285"/>
                      <a:pt x="762330" y="2563495"/>
                    </a:cubicBezTo>
                    <a:cubicBezTo>
                      <a:pt x="817803" y="2763169"/>
                      <a:pt x="1035129" y="2814592"/>
                      <a:pt x="1191594" y="2801464"/>
                    </a:cubicBezTo>
                    <a:cubicBezTo>
                      <a:pt x="1336990" y="2789265"/>
                      <a:pt x="1811991" y="2695789"/>
                      <a:pt x="1558616" y="2199723"/>
                    </a:cubicBezTo>
                    <a:cubicBezTo>
                      <a:pt x="1491149" y="2092086"/>
                      <a:pt x="1283524" y="1986965"/>
                      <a:pt x="991167" y="1954206"/>
                    </a:cubicBezTo>
                    <a:close/>
                    <a:moveTo>
                      <a:pt x="1490354" y="71"/>
                    </a:moveTo>
                    <a:cubicBezTo>
                      <a:pt x="1933700" y="29760"/>
                      <a:pt x="2139536" y="213827"/>
                      <a:pt x="2214748" y="481022"/>
                    </a:cubicBezTo>
                    <a:cubicBezTo>
                      <a:pt x="2367148" y="1001558"/>
                      <a:pt x="1752600" y="1344953"/>
                      <a:pt x="1502228" y="1490425"/>
                    </a:cubicBezTo>
                    <a:cubicBezTo>
                      <a:pt x="1282828" y="1617902"/>
                      <a:pt x="1165064" y="1682510"/>
                      <a:pt x="1054263" y="1824329"/>
                    </a:cubicBezTo>
                    <a:cubicBezTo>
                      <a:pt x="1433743" y="1866887"/>
                      <a:pt x="1603884" y="2014039"/>
                      <a:pt x="1692232" y="2149506"/>
                    </a:cubicBezTo>
                    <a:cubicBezTo>
                      <a:pt x="2026720" y="2778899"/>
                      <a:pt x="1482436" y="2933276"/>
                      <a:pt x="1246908" y="2980778"/>
                    </a:cubicBezTo>
                    <a:cubicBezTo>
                      <a:pt x="977734" y="3030258"/>
                      <a:pt x="690748" y="2871923"/>
                      <a:pt x="617516" y="2618582"/>
                    </a:cubicBezTo>
                    <a:cubicBezTo>
                      <a:pt x="571269" y="2426869"/>
                      <a:pt x="658049" y="2151140"/>
                      <a:pt x="724463" y="1997733"/>
                    </a:cubicBezTo>
                    <a:cubicBezTo>
                      <a:pt x="450150" y="1962201"/>
                      <a:pt x="176019" y="2392404"/>
                      <a:pt x="172192" y="2606706"/>
                    </a:cubicBezTo>
                    <a:cubicBezTo>
                      <a:pt x="203859" y="3445896"/>
                      <a:pt x="1084613" y="3881324"/>
                      <a:pt x="1330036" y="4085183"/>
                    </a:cubicBezTo>
                    <a:lnTo>
                      <a:pt x="1407226" y="4364252"/>
                    </a:lnTo>
                    <a:cubicBezTo>
                      <a:pt x="1039091" y="3994138"/>
                      <a:pt x="5938" y="3600273"/>
                      <a:pt x="0" y="2624517"/>
                    </a:cubicBezTo>
                    <a:cubicBezTo>
                      <a:pt x="25730" y="2234611"/>
                      <a:pt x="434148" y="1756945"/>
                      <a:pt x="849017" y="1813016"/>
                    </a:cubicBezTo>
                    <a:cubicBezTo>
                      <a:pt x="941972" y="1657424"/>
                      <a:pt x="1076696" y="1583449"/>
                      <a:pt x="1229095" y="1478550"/>
                    </a:cubicBezTo>
                    <a:cubicBezTo>
                      <a:pt x="2000608" y="1060843"/>
                      <a:pt x="2109849" y="764050"/>
                      <a:pt x="2072244" y="546336"/>
                    </a:cubicBezTo>
                    <a:cubicBezTo>
                      <a:pt x="2052452" y="294974"/>
                      <a:pt x="1670462" y="79240"/>
                      <a:pt x="1401288" y="112887"/>
                    </a:cubicBezTo>
                    <a:cubicBezTo>
                      <a:pt x="1086592" y="136638"/>
                      <a:pt x="1045028" y="338519"/>
                      <a:pt x="973776" y="540399"/>
                    </a:cubicBezTo>
                    <a:cubicBezTo>
                      <a:pt x="898566" y="362269"/>
                      <a:pt x="1179616" y="-5867"/>
                      <a:pt x="14903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자유형: 도형 74">
                <a:extLst>
                  <a:ext uri="{FF2B5EF4-FFF2-40B4-BE49-F238E27FC236}">
                    <a16:creationId xmlns:a16="http://schemas.microsoft.com/office/drawing/2014/main" id="{84754114-5784-417A-9CA4-A8BB681CBED6}"/>
                  </a:ext>
                </a:extLst>
              </p:cNvPr>
              <p:cNvSpPr/>
              <p:nvPr/>
            </p:nvSpPr>
            <p:spPr>
              <a:xfrm>
                <a:off x="9135938" y="1462303"/>
                <a:ext cx="506512" cy="762200"/>
              </a:xfrm>
              <a:custGeom>
                <a:avLst/>
                <a:gdLst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438200 h 762200"/>
                  <a:gd name="connsiteX16" fmla="*/ 491557 w 512281"/>
                  <a:gd name="connsiteY16" fmla="*/ 762200 h 762200"/>
                  <a:gd name="connsiteX17" fmla="*/ 455557 w 512281"/>
                  <a:gd name="connsiteY17" fmla="*/ 762200 h 762200"/>
                  <a:gd name="connsiteX18" fmla="*/ 455557 w 512281"/>
                  <a:gd name="connsiteY18" fmla="*/ 438200 h 762200"/>
                  <a:gd name="connsiteX19" fmla="*/ 463847 w 512281"/>
                  <a:gd name="connsiteY19" fmla="*/ 438200 h 762200"/>
                  <a:gd name="connsiteX20" fmla="*/ 469597 w 512281"/>
                  <a:gd name="connsiteY20" fmla="*/ 415506 h 762200"/>
                  <a:gd name="connsiteX21" fmla="*/ 445740 w 512281"/>
                  <a:gd name="connsiteY21" fmla="*/ 185658 h 762200"/>
                  <a:gd name="connsiteX22" fmla="*/ 324332 w 512281"/>
                  <a:gd name="connsiteY22" fmla="*/ 169856 h 762200"/>
                  <a:gd name="connsiteX23" fmla="*/ 396365 w 512281"/>
                  <a:gd name="connsiteY23" fmla="*/ 229971 h 762200"/>
                  <a:gd name="connsiteX24" fmla="*/ 359909 w 512281"/>
                  <a:gd name="connsiteY24" fmla="*/ 331785 h 762200"/>
                  <a:gd name="connsiteX25" fmla="*/ 229186 w 512281"/>
                  <a:gd name="connsiteY25" fmla="*/ 280446 h 762200"/>
                  <a:gd name="connsiteX26" fmla="*/ 270187 w 512281"/>
                  <a:gd name="connsiteY26" fmla="*/ 182003 h 762200"/>
                  <a:gd name="connsiteX27" fmla="*/ 187152 w 512281"/>
                  <a:gd name="connsiteY27" fmla="*/ 187343 h 762200"/>
                  <a:gd name="connsiteX28" fmla="*/ 8930 w 512281"/>
                  <a:gd name="connsiteY28" fmla="*/ 141575 h 762200"/>
                  <a:gd name="connsiteX29" fmla="*/ 44707 w 512281"/>
                  <a:gd name="connsiteY29" fmla="*/ 17122 h 762200"/>
                  <a:gd name="connsiteX30" fmla="*/ 109834 w 512281"/>
                  <a:gd name="connsiteY30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438200 h 762200"/>
                  <a:gd name="connsiteX16" fmla="*/ 491557 w 512281"/>
                  <a:gd name="connsiteY16" fmla="*/ 762200 h 762200"/>
                  <a:gd name="connsiteX17" fmla="*/ 455557 w 512281"/>
                  <a:gd name="connsiteY17" fmla="*/ 762200 h 762200"/>
                  <a:gd name="connsiteX18" fmla="*/ 455557 w 512281"/>
                  <a:gd name="connsiteY18" fmla="*/ 438200 h 762200"/>
                  <a:gd name="connsiteX19" fmla="*/ 469597 w 512281"/>
                  <a:gd name="connsiteY19" fmla="*/ 415506 h 762200"/>
                  <a:gd name="connsiteX20" fmla="*/ 445740 w 512281"/>
                  <a:gd name="connsiteY20" fmla="*/ 185658 h 762200"/>
                  <a:gd name="connsiteX21" fmla="*/ 324332 w 512281"/>
                  <a:gd name="connsiteY21" fmla="*/ 169856 h 762200"/>
                  <a:gd name="connsiteX22" fmla="*/ 396365 w 512281"/>
                  <a:gd name="connsiteY22" fmla="*/ 229971 h 762200"/>
                  <a:gd name="connsiteX23" fmla="*/ 359909 w 512281"/>
                  <a:gd name="connsiteY23" fmla="*/ 331785 h 762200"/>
                  <a:gd name="connsiteX24" fmla="*/ 229186 w 512281"/>
                  <a:gd name="connsiteY24" fmla="*/ 280446 h 762200"/>
                  <a:gd name="connsiteX25" fmla="*/ 270187 w 512281"/>
                  <a:gd name="connsiteY25" fmla="*/ 182003 h 762200"/>
                  <a:gd name="connsiteX26" fmla="*/ 187152 w 512281"/>
                  <a:gd name="connsiteY26" fmla="*/ 187343 h 762200"/>
                  <a:gd name="connsiteX27" fmla="*/ 8930 w 512281"/>
                  <a:gd name="connsiteY27" fmla="*/ 141575 h 762200"/>
                  <a:gd name="connsiteX28" fmla="*/ 44707 w 512281"/>
                  <a:gd name="connsiteY28" fmla="*/ 17122 h 762200"/>
                  <a:gd name="connsiteX29" fmla="*/ 109834 w 512281"/>
                  <a:gd name="connsiteY29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438200 h 762200"/>
                  <a:gd name="connsiteX16" fmla="*/ 491557 w 512281"/>
                  <a:gd name="connsiteY16" fmla="*/ 762200 h 762200"/>
                  <a:gd name="connsiteX17" fmla="*/ 455557 w 512281"/>
                  <a:gd name="connsiteY17" fmla="*/ 762200 h 762200"/>
                  <a:gd name="connsiteX18" fmla="*/ 455557 w 512281"/>
                  <a:gd name="connsiteY18" fmla="*/ 438200 h 762200"/>
                  <a:gd name="connsiteX19" fmla="*/ 445740 w 512281"/>
                  <a:gd name="connsiteY19" fmla="*/ 185658 h 762200"/>
                  <a:gd name="connsiteX20" fmla="*/ 324332 w 512281"/>
                  <a:gd name="connsiteY20" fmla="*/ 169856 h 762200"/>
                  <a:gd name="connsiteX21" fmla="*/ 396365 w 512281"/>
                  <a:gd name="connsiteY21" fmla="*/ 229971 h 762200"/>
                  <a:gd name="connsiteX22" fmla="*/ 359909 w 512281"/>
                  <a:gd name="connsiteY22" fmla="*/ 331785 h 762200"/>
                  <a:gd name="connsiteX23" fmla="*/ 229186 w 512281"/>
                  <a:gd name="connsiteY23" fmla="*/ 280446 h 762200"/>
                  <a:gd name="connsiteX24" fmla="*/ 270187 w 512281"/>
                  <a:gd name="connsiteY24" fmla="*/ 182003 h 762200"/>
                  <a:gd name="connsiteX25" fmla="*/ 187152 w 512281"/>
                  <a:gd name="connsiteY25" fmla="*/ 187343 h 762200"/>
                  <a:gd name="connsiteX26" fmla="*/ 8930 w 512281"/>
                  <a:gd name="connsiteY26" fmla="*/ 141575 h 762200"/>
                  <a:gd name="connsiteX27" fmla="*/ 44707 w 512281"/>
                  <a:gd name="connsiteY27" fmla="*/ 17122 h 762200"/>
                  <a:gd name="connsiteX28" fmla="*/ 109834 w 512281"/>
                  <a:gd name="connsiteY28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438200 h 762200"/>
                  <a:gd name="connsiteX16" fmla="*/ 491557 w 512281"/>
                  <a:gd name="connsiteY16" fmla="*/ 762200 h 762200"/>
                  <a:gd name="connsiteX17" fmla="*/ 455557 w 512281"/>
                  <a:gd name="connsiteY17" fmla="*/ 762200 h 762200"/>
                  <a:gd name="connsiteX18" fmla="*/ 455557 w 512281"/>
                  <a:gd name="connsiteY18" fmla="*/ 438200 h 762200"/>
                  <a:gd name="connsiteX19" fmla="*/ 440408 w 512281"/>
                  <a:gd name="connsiteY19" fmla="*/ 196322 h 762200"/>
                  <a:gd name="connsiteX20" fmla="*/ 324332 w 512281"/>
                  <a:gd name="connsiteY20" fmla="*/ 169856 h 762200"/>
                  <a:gd name="connsiteX21" fmla="*/ 396365 w 512281"/>
                  <a:gd name="connsiteY21" fmla="*/ 229971 h 762200"/>
                  <a:gd name="connsiteX22" fmla="*/ 359909 w 512281"/>
                  <a:gd name="connsiteY22" fmla="*/ 331785 h 762200"/>
                  <a:gd name="connsiteX23" fmla="*/ 229186 w 512281"/>
                  <a:gd name="connsiteY23" fmla="*/ 280446 h 762200"/>
                  <a:gd name="connsiteX24" fmla="*/ 270187 w 512281"/>
                  <a:gd name="connsiteY24" fmla="*/ 182003 h 762200"/>
                  <a:gd name="connsiteX25" fmla="*/ 187152 w 512281"/>
                  <a:gd name="connsiteY25" fmla="*/ 187343 h 762200"/>
                  <a:gd name="connsiteX26" fmla="*/ 8930 w 512281"/>
                  <a:gd name="connsiteY26" fmla="*/ 141575 h 762200"/>
                  <a:gd name="connsiteX27" fmla="*/ 44707 w 512281"/>
                  <a:gd name="connsiteY27" fmla="*/ 17122 h 762200"/>
                  <a:gd name="connsiteX28" fmla="*/ 109834 w 512281"/>
                  <a:gd name="connsiteY28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438200 h 762200"/>
                  <a:gd name="connsiteX16" fmla="*/ 491557 w 512281"/>
                  <a:gd name="connsiteY16" fmla="*/ 762200 h 762200"/>
                  <a:gd name="connsiteX17" fmla="*/ 455557 w 512281"/>
                  <a:gd name="connsiteY17" fmla="*/ 762200 h 762200"/>
                  <a:gd name="connsiteX18" fmla="*/ 455557 w 512281"/>
                  <a:gd name="connsiteY18" fmla="*/ 438200 h 762200"/>
                  <a:gd name="connsiteX19" fmla="*/ 440408 w 512281"/>
                  <a:gd name="connsiteY19" fmla="*/ 196322 h 762200"/>
                  <a:gd name="connsiteX20" fmla="*/ 324332 w 512281"/>
                  <a:gd name="connsiteY20" fmla="*/ 169856 h 762200"/>
                  <a:gd name="connsiteX21" fmla="*/ 396365 w 512281"/>
                  <a:gd name="connsiteY21" fmla="*/ 229971 h 762200"/>
                  <a:gd name="connsiteX22" fmla="*/ 359909 w 512281"/>
                  <a:gd name="connsiteY22" fmla="*/ 331785 h 762200"/>
                  <a:gd name="connsiteX23" fmla="*/ 229186 w 512281"/>
                  <a:gd name="connsiteY23" fmla="*/ 280446 h 762200"/>
                  <a:gd name="connsiteX24" fmla="*/ 270187 w 512281"/>
                  <a:gd name="connsiteY24" fmla="*/ 182003 h 762200"/>
                  <a:gd name="connsiteX25" fmla="*/ 187152 w 512281"/>
                  <a:gd name="connsiteY25" fmla="*/ 187343 h 762200"/>
                  <a:gd name="connsiteX26" fmla="*/ 8930 w 512281"/>
                  <a:gd name="connsiteY26" fmla="*/ 141575 h 762200"/>
                  <a:gd name="connsiteX27" fmla="*/ 44707 w 512281"/>
                  <a:gd name="connsiteY27" fmla="*/ 17122 h 762200"/>
                  <a:gd name="connsiteX28" fmla="*/ 109834 w 512281"/>
                  <a:gd name="connsiteY28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438200 h 762200"/>
                  <a:gd name="connsiteX16" fmla="*/ 491557 w 512281"/>
                  <a:gd name="connsiteY16" fmla="*/ 762200 h 762200"/>
                  <a:gd name="connsiteX17" fmla="*/ 455557 w 512281"/>
                  <a:gd name="connsiteY17" fmla="*/ 762200 h 762200"/>
                  <a:gd name="connsiteX18" fmla="*/ 455557 w 512281"/>
                  <a:gd name="connsiteY18" fmla="*/ 438200 h 762200"/>
                  <a:gd name="connsiteX19" fmla="*/ 440408 w 512281"/>
                  <a:gd name="connsiteY19" fmla="*/ 196322 h 762200"/>
                  <a:gd name="connsiteX20" fmla="*/ 324332 w 512281"/>
                  <a:gd name="connsiteY20" fmla="*/ 169856 h 762200"/>
                  <a:gd name="connsiteX21" fmla="*/ 396365 w 512281"/>
                  <a:gd name="connsiteY21" fmla="*/ 229971 h 762200"/>
                  <a:gd name="connsiteX22" fmla="*/ 359909 w 512281"/>
                  <a:gd name="connsiteY22" fmla="*/ 331785 h 762200"/>
                  <a:gd name="connsiteX23" fmla="*/ 229186 w 512281"/>
                  <a:gd name="connsiteY23" fmla="*/ 280446 h 762200"/>
                  <a:gd name="connsiteX24" fmla="*/ 270187 w 512281"/>
                  <a:gd name="connsiteY24" fmla="*/ 182003 h 762200"/>
                  <a:gd name="connsiteX25" fmla="*/ 187152 w 512281"/>
                  <a:gd name="connsiteY25" fmla="*/ 187343 h 762200"/>
                  <a:gd name="connsiteX26" fmla="*/ 8930 w 512281"/>
                  <a:gd name="connsiteY26" fmla="*/ 141575 h 762200"/>
                  <a:gd name="connsiteX27" fmla="*/ 44707 w 512281"/>
                  <a:gd name="connsiteY27" fmla="*/ 17122 h 762200"/>
                  <a:gd name="connsiteX28" fmla="*/ 109834 w 512281"/>
                  <a:gd name="connsiteY28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762200 h 762200"/>
                  <a:gd name="connsiteX16" fmla="*/ 455557 w 512281"/>
                  <a:gd name="connsiteY16" fmla="*/ 762200 h 762200"/>
                  <a:gd name="connsiteX17" fmla="*/ 455557 w 512281"/>
                  <a:gd name="connsiteY17" fmla="*/ 438200 h 762200"/>
                  <a:gd name="connsiteX18" fmla="*/ 440408 w 512281"/>
                  <a:gd name="connsiteY18" fmla="*/ 196322 h 762200"/>
                  <a:gd name="connsiteX19" fmla="*/ 324332 w 512281"/>
                  <a:gd name="connsiteY19" fmla="*/ 169856 h 762200"/>
                  <a:gd name="connsiteX20" fmla="*/ 396365 w 512281"/>
                  <a:gd name="connsiteY20" fmla="*/ 229971 h 762200"/>
                  <a:gd name="connsiteX21" fmla="*/ 359909 w 512281"/>
                  <a:gd name="connsiteY21" fmla="*/ 331785 h 762200"/>
                  <a:gd name="connsiteX22" fmla="*/ 229186 w 512281"/>
                  <a:gd name="connsiteY22" fmla="*/ 280446 h 762200"/>
                  <a:gd name="connsiteX23" fmla="*/ 270187 w 512281"/>
                  <a:gd name="connsiteY23" fmla="*/ 182003 h 762200"/>
                  <a:gd name="connsiteX24" fmla="*/ 187152 w 512281"/>
                  <a:gd name="connsiteY24" fmla="*/ 187343 h 762200"/>
                  <a:gd name="connsiteX25" fmla="*/ 8930 w 512281"/>
                  <a:gd name="connsiteY25" fmla="*/ 141575 h 762200"/>
                  <a:gd name="connsiteX26" fmla="*/ 44707 w 512281"/>
                  <a:gd name="connsiteY26" fmla="*/ 17122 h 762200"/>
                  <a:gd name="connsiteX27" fmla="*/ 109834 w 512281"/>
                  <a:gd name="connsiteY27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91557 w 512281"/>
                  <a:gd name="connsiteY14" fmla="*/ 762200 h 762200"/>
                  <a:gd name="connsiteX15" fmla="*/ 455557 w 512281"/>
                  <a:gd name="connsiteY15" fmla="*/ 762200 h 762200"/>
                  <a:gd name="connsiteX16" fmla="*/ 455557 w 512281"/>
                  <a:gd name="connsiteY16" fmla="*/ 438200 h 762200"/>
                  <a:gd name="connsiteX17" fmla="*/ 440408 w 512281"/>
                  <a:gd name="connsiteY17" fmla="*/ 196322 h 762200"/>
                  <a:gd name="connsiteX18" fmla="*/ 324332 w 512281"/>
                  <a:gd name="connsiteY18" fmla="*/ 169856 h 762200"/>
                  <a:gd name="connsiteX19" fmla="*/ 396365 w 512281"/>
                  <a:gd name="connsiteY19" fmla="*/ 229971 h 762200"/>
                  <a:gd name="connsiteX20" fmla="*/ 359909 w 512281"/>
                  <a:gd name="connsiteY20" fmla="*/ 331785 h 762200"/>
                  <a:gd name="connsiteX21" fmla="*/ 229186 w 512281"/>
                  <a:gd name="connsiteY21" fmla="*/ 280446 h 762200"/>
                  <a:gd name="connsiteX22" fmla="*/ 270187 w 512281"/>
                  <a:gd name="connsiteY22" fmla="*/ 182003 h 762200"/>
                  <a:gd name="connsiteX23" fmla="*/ 187152 w 512281"/>
                  <a:gd name="connsiteY23" fmla="*/ 187343 h 762200"/>
                  <a:gd name="connsiteX24" fmla="*/ 8930 w 512281"/>
                  <a:gd name="connsiteY24" fmla="*/ 141575 h 762200"/>
                  <a:gd name="connsiteX25" fmla="*/ 44707 w 512281"/>
                  <a:gd name="connsiteY25" fmla="*/ 17122 h 762200"/>
                  <a:gd name="connsiteX26" fmla="*/ 109834 w 512281"/>
                  <a:gd name="connsiteY26" fmla="*/ 1057 h 762200"/>
                  <a:gd name="connsiteX0" fmla="*/ 306783 w 493414"/>
                  <a:gd name="connsiteY0" fmla="*/ 189898 h 762200"/>
                  <a:gd name="connsiteX1" fmla="*/ 289876 w 493414"/>
                  <a:gd name="connsiteY1" fmla="*/ 190650 h 762200"/>
                  <a:gd name="connsiteX2" fmla="*/ 249189 w 493414"/>
                  <a:gd name="connsiteY2" fmla="*/ 273251 h 762200"/>
                  <a:gd name="connsiteX3" fmla="*/ 348883 w 493414"/>
                  <a:gd name="connsiteY3" fmla="*/ 306106 h 762200"/>
                  <a:gd name="connsiteX4" fmla="*/ 374622 w 493414"/>
                  <a:gd name="connsiteY4" fmla="*/ 237693 h 762200"/>
                  <a:gd name="connsiteX5" fmla="*/ 306783 w 493414"/>
                  <a:gd name="connsiteY5" fmla="*/ 189898 h 762200"/>
                  <a:gd name="connsiteX6" fmla="*/ 109834 w 493414"/>
                  <a:gd name="connsiteY6" fmla="*/ 1057 h 762200"/>
                  <a:gd name="connsiteX7" fmla="*/ 155443 w 493414"/>
                  <a:gd name="connsiteY7" fmla="*/ 28580 h 762200"/>
                  <a:gd name="connsiteX8" fmla="*/ 65696 w 493414"/>
                  <a:gd name="connsiteY8" fmla="*/ 21327 h 762200"/>
                  <a:gd name="connsiteX9" fmla="*/ 31398 w 493414"/>
                  <a:gd name="connsiteY9" fmla="*/ 135236 h 762200"/>
                  <a:gd name="connsiteX10" fmla="*/ 216992 w 493414"/>
                  <a:gd name="connsiteY10" fmla="*/ 159644 h 762200"/>
                  <a:gd name="connsiteX11" fmla="*/ 292380 w 493414"/>
                  <a:gd name="connsiteY11" fmla="*/ 160917 h 762200"/>
                  <a:gd name="connsiteX12" fmla="*/ 466993 w 493414"/>
                  <a:gd name="connsiteY12" fmla="*/ 171065 h 762200"/>
                  <a:gd name="connsiteX13" fmla="*/ 491557 w 493414"/>
                  <a:gd name="connsiteY13" fmla="*/ 762200 h 762200"/>
                  <a:gd name="connsiteX14" fmla="*/ 455557 w 493414"/>
                  <a:gd name="connsiteY14" fmla="*/ 762200 h 762200"/>
                  <a:gd name="connsiteX15" fmla="*/ 455557 w 493414"/>
                  <a:gd name="connsiteY15" fmla="*/ 438200 h 762200"/>
                  <a:gd name="connsiteX16" fmla="*/ 440408 w 493414"/>
                  <a:gd name="connsiteY16" fmla="*/ 196322 h 762200"/>
                  <a:gd name="connsiteX17" fmla="*/ 324332 w 493414"/>
                  <a:gd name="connsiteY17" fmla="*/ 169856 h 762200"/>
                  <a:gd name="connsiteX18" fmla="*/ 396365 w 493414"/>
                  <a:gd name="connsiteY18" fmla="*/ 229971 h 762200"/>
                  <a:gd name="connsiteX19" fmla="*/ 359909 w 493414"/>
                  <a:gd name="connsiteY19" fmla="*/ 331785 h 762200"/>
                  <a:gd name="connsiteX20" fmla="*/ 229186 w 493414"/>
                  <a:gd name="connsiteY20" fmla="*/ 280446 h 762200"/>
                  <a:gd name="connsiteX21" fmla="*/ 270187 w 493414"/>
                  <a:gd name="connsiteY21" fmla="*/ 182003 h 762200"/>
                  <a:gd name="connsiteX22" fmla="*/ 187152 w 493414"/>
                  <a:gd name="connsiteY22" fmla="*/ 187343 h 762200"/>
                  <a:gd name="connsiteX23" fmla="*/ 8930 w 493414"/>
                  <a:gd name="connsiteY23" fmla="*/ 141575 h 762200"/>
                  <a:gd name="connsiteX24" fmla="*/ 44707 w 493414"/>
                  <a:gd name="connsiteY24" fmla="*/ 17122 h 762200"/>
                  <a:gd name="connsiteX25" fmla="*/ 109834 w 493414"/>
                  <a:gd name="connsiteY25" fmla="*/ 1057 h 762200"/>
                  <a:gd name="connsiteX0" fmla="*/ 306783 w 509105"/>
                  <a:gd name="connsiteY0" fmla="*/ 189898 h 762200"/>
                  <a:gd name="connsiteX1" fmla="*/ 289876 w 509105"/>
                  <a:gd name="connsiteY1" fmla="*/ 190650 h 762200"/>
                  <a:gd name="connsiteX2" fmla="*/ 249189 w 509105"/>
                  <a:gd name="connsiteY2" fmla="*/ 273251 h 762200"/>
                  <a:gd name="connsiteX3" fmla="*/ 348883 w 509105"/>
                  <a:gd name="connsiteY3" fmla="*/ 306106 h 762200"/>
                  <a:gd name="connsiteX4" fmla="*/ 374622 w 509105"/>
                  <a:gd name="connsiteY4" fmla="*/ 237693 h 762200"/>
                  <a:gd name="connsiteX5" fmla="*/ 306783 w 509105"/>
                  <a:gd name="connsiteY5" fmla="*/ 189898 h 762200"/>
                  <a:gd name="connsiteX6" fmla="*/ 109834 w 509105"/>
                  <a:gd name="connsiteY6" fmla="*/ 1057 h 762200"/>
                  <a:gd name="connsiteX7" fmla="*/ 155443 w 509105"/>
                  <a:gd name="connsiteY7" fmla="*/ 28580 h 762200"/>
                  <a:gd name="connsiteX8" fmla="*/ 65696 w 509105"/>
                  <a:gd name="connsiteY8" fmla="*/ 21327 h 762200"/>
                  <a:gd name="connsiteX9" fmla="*/ 31398 w 509105"/>
                  <a:gd name="connsiteY9" fmla="*/ 135236 h 762200"/>
                  <a:gd name="connsiteX10" fmla="*/ 216992 w 509105"/>
                  <a:gd name="connsiteY10" fmla="*/ 159644 h 762200"/>
                  <a:gd name="connsiteX11" fmla="*/ 292380 w 509105"/>
                  <a:gd name="connsiteY11" fmla="*/ 160917 h 762200"/>
                  <a:gd name="connsiteX12" fmla="*/ 466993 w 509105"/>
                  <a:gd name="connsiteY12" fmla="*/ 171065 h 762200"/>
                  <a:gd name="connsiteX13" fmla="*/ 491557 w 509105"/>
                  <a:gd name="connsiteY13" fmla="*/ 762200 h 762200"/>
                  <a:gd name="connsiteX14" fmla="*/ 455557 w 509105"/>
                  <a:gd name="connsiteY14" fmla="*/ 762200 h 762200"/>
                  <a:gd name="connsiteX15" fmla="*/ 455557 w 509105"/>
                  <a:gd name="connsiteY15" fmla="*/ 438200 h 762200"/>
                  <a:gd name="connsiteX16" fmla="*/ 440408 w 509105"/>
                  <a:gd name="connsiteY16" fmla="*/ 196322 h 762200"/>
                  <a:gd name="connsiteX17" fmla="*/ 324332 w 509105"/>
                  <a:gd name="connsiteY17" fmla="*/ 169856 h 762200"/>
                  <a:gd name="connsiteX18" fmla="*/ 396365 w 509105"/>
                  <a:gd name="connsiteY18" fmla="*/ 229971 h 762200"/>
                  <a:gd name="connsiteX19" fmla="*/ 359909 w 509105"/>
                  <a:gd name="connsiteY19" fmla="*/ 331785 h 762200"/>
                  <a:gd name="connsiteX20" fmla="*/ 229186 w 509105"/>
                  <a:gd name="connsiteY20" fmla="*/ 280446 h 762200"/>
                  <a:gd name="connsiteX21" fmla="*/ 270187 w 509105"/>
                  <a:gd name="connsiteY21" fmla="*/ 182003 h 762200"/>
                  <a:gd name="connsiteX22" fmla="*/ 187152 w 509105"/>
                  <a:gd name="connsiteY22" fmla="*/ 187343 h 762200"/>
                  <a:gd name="connsiteX23" fmla="*/ 8930 w 509105"/>
                  <a:gd name="connsiteY23" fmla="*/ 141575 h 762200"/>
                  <a:gd name="connsiteX24" fmla="*/ 44707 w 509105"/>
                  <a:gd name="connsiteY24" fmla="*/ 17122 h 762200"/>
                  <a:gd name="connsiteX25" fmla="*/ 109834 w 509105"/>
                  <a:gd name="connsiteY25" fmla="*/ 1057 h 762200"/>
                  <a:gd name="connsiteX0" fmla="*/ 306783 w 505884"/>
                  <a:gd name="connsiteY0" fmla="*/ 189898 h 762200"/>
                  <a:gd name="connsiteX1" fmla="*/ 289876 w 505884"/>
                  <a:gd name="connsiteY1" fmla="*/ 190650 h 762200"/>
                  <a:gd name="connsiteX2" fmla="*/ 249189 w 505884"/>
                  <a:gd name="connsiteY2" fmla="*/ 273251 h 762200"/>
                  <a:gd name="connsiteX3" fmla="*/ 348883 w 505884"/>
                  <a:gd name="connsiteY3" fmla="*/ 306106 h 762200"/>
                  <a:gd name="connsiteX4" fmla="*/ 374622 w 505884"/>
                  <a:gd name="connsiteY4" fmla="*/ 237693 h 762200"/>
                  <a:gd name="connsiteX5" fmla="*/ 306783 w 505884"/>
                  <a:gd name="connsiteY5" fmla="*/ 189898 h 762200"/>
                  <a:gd name="connsiteX6" fmla="*/ 109834 w 505884"/>
                  <a:gd name="connsiteY6" fmla="*/ 1057 h 762200"/>
                  <a:gd name="connsiteX7" fmla="*/ 155443 w 505884"/>
                  <a:gd name="connsiteY7" fmla="*/ 28580 h 762200"/>
                  <a:gd name="connsiteX8" fmla="*/ 65696 w 505884"/>
                  <a:gd name="connsiteY8" fmla="*/ 21327 h 762200"/>
                  <a:gd name="connsiteX9" fmla="*/ 31398 w 505884"/>
                  <a:gd name="connsiteY9" fmla="*/ 135236 h 762200"/>
                  <a:gd name="connsiteX10" fmla="*/ 216992 w 505884"/>
                  <a:gd name="connsiteY10" fmla="*/ 159644 h 762200"/>
                  <a:gd name="connsiteX11" fmla="*/ 292380 w 505884"/>
                  <a:gd name="connsiteY11" fmla="*/ 160917 h 762200"/>
                  <a:gd name="connsiteX12" fmla="*/ 466993 w 505884"/>
                  <a:gd name="connsiteY12" fmla="*/ 171065 h 762200"/>
                  <a:gd name="connsiteX13" fmla="*/ 491557 w 505884"/>
                  <a:gd name="connsiteY13" fmla="*/ 762200 h 762200"/>
                  <a:gd name="connsiteX14" fmla="*/ 455557 w 505884"/>
                  <a:gd name="connsiteY14" fmla="*/ 762200 h 762200"/>
                  <a:gd name="connsiteX15" fmla="*/ 455557 w 505884"/>
                  <a:gd name="connsiteY15" fmla="*/ 438200 h 762200"/>
                  <a:gd name="connsiteX16" fmla="*/ 440408 w 505884"/>
                  <a:gd name="connsiteY16" fmla="*/ 196322 h 762200"/>
                  <a:gd name="connsiteX17" fmla="*/ 324332 w 505884"/>
                  <a:gd name="connsiteY17" fmla="*/ 169856 h 762200"/>
                  <a:gd name="connsiteX18" fmla="*/ 396365 w 505884"/>
                  <a:gd name="connsiteY18" fmla="*/ 229971 h 762200"/>
                  <a:gd name="connsiteX19" fmla="*/ 359909 w 505884"/>
                  <a:gd name="connsiteY19" fmla="*/ 331785 h 762200"/>
                  <a:gd name="connsiteX20" fmla="*/ 229186 w 505884"/>
                  <a:gd name="connsiteY20" fmla="*/ 280446 h 762200"/>
                  <a:gd name="connsiteX21" fmla="*/ 270187 w 505884"/>
                  <a:gd name="connsiteY21" fmla="*/ 182003 h 762200"/>
                  <a:gd name="connsiteX22" fmla="*/ 187152 w 505884"/>
                  <a:gd name="connsiteY22" fmla="*/ 187343 h 762200"/>
                  <a:gd name="connsiteX23" fmla="*/ 8930 w 505884"/>
                  <a:gd name="connsiteY23" fmla="*/ 141575 h 762200"/>
                  <a:gd name="connsiteX24" fmla="*/ 44707 w 505884"/>
                  <a:gd name="connsiteY24" fmla="*/ 17122 h 762200"/>
                  <a:gd name="connsiteX25" fmla="*/ 109834 w 505884"/>
                  <a:gd name="connsiteY25" fmla="*/ 1057 h 762200"/>
                  <a:gd name="connsiteX0" fmla="*/ 306783 w 505884"/>
                  <a:gd name="connsiteY0" fmla="*/ 189898 h 762200"/>
                  <a:gd name="connsiteX1" fmla="*/ 289876 w 505884"/>
                  <a:gd name="connsiteY1" fmla="*/ 190650 h 762200"/>
                  <a:gd name="connsiteX2" fmla="*/ 249189 w 505884"/>
                  <a:gd name="connsiteY2" fmla="*/ 273251 h 762200"/>
                  <a:gd name="connsiteX3" fmla="*/ 348883 w 505884"/>
                  <a:gd name="connsiteY3" fmla="*/ 306106 h 762200"/>
                  <a:gd name="connsiteX4" fmla="*/ 374622 w 505884"/>
                  <a:gd name="connsiteY4" fmla="*/ 237693 h 762200"/>
                  <a:gd name="connsiteX5" fmla="*/ 306783 w 505884"/>
                  <a:gd name="connsiteY5" fmla="*/ 189898 h 762200"/>
                  <a:gd name="connsiteX6" fmla="*/ 109834 w 505884"/>
                  <a:gd name="connsiteY6" fmla="*/ 1057 h 762200"/>
                  <a:gd name="connsiteX7" fmla="*/ 155443 w 505884"/>
                  <a:gd name="connsiteY7" fmla="*/ 28580 h 762200"/>
                  <a:gd name="connsiteX8" fmla="*/ 65696 w 505884"/>
                  <a:gd name="connsiteY8" fmla="*/ 21327 h 762200"/>
                  <a:gd name="connsiteX9" fmla="*/ 31398 w 505884"/>
                  <a:gd name="connsiteY9" fmla="*/ 135236 h 762200"/>
                  <a:gd name="connsiteX10" fmla="*/ 216992 w 505884"/>
                  <a:gd name="connsiteY10" fmla="*/ 159644 h 762200"/>
                  <a:gd name="connsiteX11" fmla="*/ 292380 w 505884"/>
                  <a:gd name="connsiteY11" fmla="*/ 160917 h 762200"/>
                  <a:gd name="connsiteX12" fmla="*/ 466993 w 505884"/>
                  <a:gd name="connsiteY12" fmla="*/ 171065 h 762200"/>
                  <a:gd name="connsiteX13" fmla="*/ 491557 w 505884"/>
                  <a:gd name="connsiteY13" fmla="*/ 762200 h 762200"/>
                  <a:gd name="connsiteX14" fmla="*/ 455557 w 505884"/>
                  <a:gd name="connsiteY14" fmla="*/ 762200 h 762200"/>
                  <a:gd name="connsiteX15" fmla="*/ 455557 w 505884"/>
                  <a:gd name="connsiteY15" fmla="*/ 438200 h 762200"/>
                  <a:gd name="connsiteX16" fmla="*/ 440408 w 505884"/>
                  <a:gd name="connsiteY16" fmla="*/ 196322 h 762200"/>
                  <a:gd name="connsiteX17" fmla="*/ 324332 w 505884"/>
                  <a:gd name="connsiteY17" fmla="*/ 169856 h 762200"/>
                  <a:gd name="connsiteX18" fmla="*/ 396365 w 505884"/>
                  <a:gd name="connsiteY18" fmla="*/ 229971 h 762200"/>
                  <a:gd name="connsiteX19" fmla="*/ 359909 w 505884"/>
                  <a:gd name="connsiteY19" fmla="*/ 331785 h 762200"/>
                  <a:gd name="connsiteX20" fmla="*/ 229186 w 505884"/>
                  <a:gd name="connsiteY20" fmla="*/ 280446 h 762200"/>
                  <a:gd name="connsiteX21" fmla="*/ 270187 w 505884"/>
                  <a:gd name="connsiteY21" fmla="*/ 182003 h 762200"/>
                  <a:gd name="connsiteX22" fmla="*/ 187152 w 505884"/>
                  <a:gd name="connsiteY22" fmla="*/ 187343 h 762200"/>
                  <a:gd name="connsiteX23" fmla="*/ 8930 w 505884"/>
                  <a:gd name="connsiteY23" fmla="*/ 141575 h 762200"/>
                  <a:gd name="connsiteX24" fmla="*/ 44707 w 505884"/>
                  <a:gd name="connsiteY24" fmla="*/ 17122 h 762200"/>
                  <a:gd name="connsiteX25" fmla="*/ 109834 w 505884"/>
                  <a:gd name="connsiteY25" fmla="*/ 1057 h 762200"/>
                  <a:gd name="connsiteX0" fmla="*/ 306783 w 504733"/>
                  <a:gd name="connsiteY0" fmla="*/ 189898 h 762200"/>
                  <a:gd name="connsiteX1" fmla="*/ 289876 w 504733"/>
                  <a:gd name="connsiteY1" fmla="*/ 190650 h 762200"/>
                  <a:gd name="connsiteX2" fmla="*/ 249189 w 504733"/>
                  <a:gd name="connsiteY2" fmla="*/ 273251 h 762200"/>
                  <a:gd name="connsiteX3" fmla="*/ 348883 w 504733"/>
                  <a:gd name="connsiteY3" fmla="*/ 306106 h 762200"/>
                  <a:gd name="connsiteX4" fmla="*/ 374622 w 504733"/>
                  <a:gd name="connsiteY4" fmla="*/ 237693 h 762200"/>
                  <a:gd name="connsiteX5" fmla="*/ 306783 w 504733"/>
                  <a:gd name="connsiteY5" fmla="*/ 189898 h 762200"/>
                  <a:gd name="connsiteX6" fmla="*/ 109834 w 504733"/>
                  <a:gd name="connsiteY6" fmla="*/ 1057 h 762200"/>
                  <a:gd name="connsiteX7" fmla="*/ 155443 w 504733"/>
                  <a:gd name="connsiteY7" fmla="*/ 28580 h 762200"/>
                  <a:gd name="connsiteX8" fmla="*/ 65696 w 504733"/>
                  <a:gd name="connsiteY8" fmla="*/ 21327 h 762200"/>
                  <a:gd name="connsiteX9" fmla="*/ 31398 w 504733"/>
                  <a:gd name="connsiteY9" fmla="*/ 135236 h 762200"/>
                  <a:gd name="connsiteX10" fmla="*/ 216992 w 504733"/>
                  <a:gd name="connsiteY10" fmla="*/ 159644 h 762200"/>
                  <a:gd name="connsiteX11" fmla="*/ 292380 w 504733"/>
                  <a:gd name="connsiteY11" fmla="*/ 160917 h 762200"/>
                  <a:gd name="connsiteX12" fmla="*/ 466993 w 504733"/>
                  <a:gd name="connsiteY12" fmla="*/ 171065 h 762200"/>
                  <a:gd name="connsiteX13" fmla="*/ 491557 w 504733"/>
                  <a:gd name="connsiteY13" fmla="*/ 762200 h 762200"/>
                  <a:gd name="connsiteX14" fmla="*/ 455557 w 504733"/>
                  <a:gd name="connsiteY14" fmla="*/ 762200 h 762200"/>
                  <a:gd name="connsiteX15" fmla="*/ 455557 w 504733"/>
                  <a:gd name="connsiteY15" fmla="*/ 438200 h 762200"/>
                  <a:gd name="connsiteX16" fmla="*/ 440408 w 504733"/>
                  <a:gd name="connsiteY16" fmla="*/ 196322 h 762200"/>
                  <a:gd name="connsiteX17" fmla="*/ 324332 w 504733"/>
                  <a:gd name="connsiteY17" fmla="*/ 169856 h 762200"/>
                  <a:gd name="connsiteX18" fmla="*/ 396365 w 504733"/>
                  <a:gd name="connsiteY18" fmla="*/ 229971 h 762200"/>
                  <a:gd name="connsiteX19" fmla="*/ 359909 w 504733"/>
                  <a:gd name="connsiteY19" fmla="*/ 331785 h 762200"/>
                  <a:gd name="connsiteX20" fmla="*/ 229186 w 504733"/>
                  <a:gd name="connsiteY20" fmla="*/ 280446 h 762200"/>
                  <a:gd name="connsiteX21" fmla="*/ 270187 w 504733"/>
                  <a:gd name="connsiteY21" fmla="*/ 182003 h 762200"/>
                  <a:gd name="connsiteX22" fmla="*/ 187152 w 504733"/>
                  <a:gd name="connsiteY22" fmla="*/ 187343 h 762200"/>
                  <a:gd name="connsiteX23" fmla="*/ 8930 w 504733"/>
                  <a:gd name="connsiteY23" fmla="*/ 141575 h 762200"/>
                  <a:gd name="connsiteX24" fmla="*/ 44707 w 504733"/>
                  <a:gd name="connsiteY24" fmla="*/ 17122 h 762200"/>
                  <a:gd name="connsiteX25" fmla="*/ 109834 w 504733"/>
                  <a:gd name="connsiteY25" fmla="*/ 1057 h 762200"/>
                  <a:gd name="connsiteX0" fmla="*/ 306783 w 495685"/>
                  <a:gd name="connsiteY0" fmla="*/ 189898 h 762200"/>
                  <a:gd name="connsiteX1" fmla="*/ 289876 w 495685"/>
                  <a:gd name="connsiteY1" fmla="*/ 190650 h 762200"/>
                  <a:gd name="connsiteX2" fmla="*/ 249189 w 495685"/>
                  <a:gd name="connsiteY2" fmla="*/ 273251 h 762200"/>
                  <a:gd name="connsiteX3" fmla="*/ 348883 w 495685"/>
                  <a:gd name="connsiteY3" fmla="*/ 306106 h 762200"/>
                  <a:gd name="connsiteX4" fmla="*/ 374622 w 495685"/>
                  <a:gd name="connsiteY4" fmla="*/ 237693 h 762200"/>
                  <a:gd name="connsiteX5" fmla="*/ 306783 w 495685"/>
                  <a:gd name="connsiteY5" fmla="*/ 189898 h 762200"/>
                  <a:gd name="connsiteX6" fmla="*/ 109834 w 495685"/>
                  <a:gd name="connsiteY6" fmla="*/ 1057 h 762200"/>
                  <a:gd name="connsiteX7" fmla="*/ 155443 w 495685"/>
                  <a:gd name="connsiteY7" fmla="*/ 28580 h 762200"/>
                  <a:gd name="connsiteX8" fmla="*/ 65696 w 495685"/>
                  <a:gd name="connsiteY8" fmla="*/ 21327 h 762200"/>
                  <a:gd name="connsiteX9" fmla="*/ 31398 w 495685"/>
                  <a:gd name="connsiteY9" fmla="*/ 135236 h 762200"/>
                  <a:gd name="connsiteX10" fmla="*/ 216992 w 495685"/>
                  <a:gd name="connsiteY10" fmla="*/ 159644 h 762200"/>
                  <a:gd name="connsiteX11" fmla="*/ 292380 w 495685"/>
                  <a:gd name="connsiteY11" fmla="*/ 160917 h 762200"/>
                  <a:gd name="connsiteX12" fmla="*/ 466993 w 495685"/>
                  <a:gd name="connsiteY12" fmla="*/ 171065 h 762200"/>
                  <a:gd name="connsiteX13" fmla="*/ 490589 w 495685"/>
                  <a:gd name="connsiteY13" fmla="*/ 441142 h 762200"/>
                  <a:gd name="connsiteX14" fmla="*/ 491557 w 495685"/>
                  <a:gd name="connsiteY14" fmla="*/ 762200 h 762200"/>
                  <a:gd name="connsiteX15" fmla="*/ 455557 w 495685"/>
                  <a:gd name="connsiteY15" fmla="*/ 762200 h 762200"/>
                  <a:gd name="connsiteX16" fmla="*/ 455557 w 495685"/>
                  <a:gd name="connsiteY16" fmla="*/ 438200 h 762200"/>
                  <a:gd name="connsiteX17" fmla="*/ 440408 w 495685"/>
                  <a:gd name="connsiteY17" fmla="*/ 196322 h 762200"/>
                  <a:gd name="connsiteX18" fmla="*/ 324332 w 495685"/>
                  <a:gd name="connsiteY18" fmla="*/ 169856 h 762200"/>
                  <a:gd name="connsiteX19" fmla="*/ 396365 w 495685"/>
                  <a:gd name="connsiteY19" fmla="*/ 229971 h 762200"/>
                  <a:gd name="connsiteX20" fmla="*/ 359909 w 495685"/>
                  <a:gd name="connsiteY20" fmla="*/ 331785 h 762200"/>
                  <a:gd name="connsiteX21" fmla="*/ 229186 w 495685"/>
                  <a:gd name="connsiteY21" fmla="*/ 280446 h 762200"/>
                  <a:gd name="connsiteX22" fmla="*/ 270187 w 495685"/>
                  <a:gd name="connsiteY22" fmla="*/ 182003 h 762200"/>
                  <a:gd name="connsiteX23" fmla="*/ 187152 w 495685"/>
                  <a:gd name="connsiteY23" fmla="*/ 187343 h 762200"/>
                  <a:gd name="connsiteX24" fmla="*/ 8930 w 495685"/>
                  <a:gd name="connsiteY24" fmla="*/ 141575 h 762200"/>
                  <a:gd name="connsiteX25" fmla="*/ 44707 w 495685"/>
                  <a:gd name="connsiteY25" fmla="*/ 17122 h 762200"/>
                  <a:gd name="connsiteX26" fmla="*/ 109834 w 495685"/>
                  <a:gd name="connsiteY26" fmla="*/ 1057 h 762200"/>
                  <a:gd name="connsiteX0" fmla="*/ 306783 w 495685"/>
                  <a:gd name="connsiteY0" fmla="*/ 189898 h 762200"/>
                  <a:gd name="connsiteX1" fmla="*/ 289876 w 495685"/>
                  <a:gd name="connsiteY1" fmla="*/ 190650 h 762200"/>
                  <a:gd name="connsiteX2" fmla="*/ 249189 w 495685"/>
                  <a:gd name="connsiteY2" fmla="*/ 273251 h 762200"/>
                  <a:gd name="connsiteX3" fmla="*/ 348883 w 495685"/>
                  <a:gd name="connsiteY3" fmla="*/ 306106 h 762200"/>
                  <a:gd name="connsiteX4" fmla="*/ 374622 w 495685"/>
                  <a:gd name="connsiteY4" fmla="*/ 237693 h 762200"/>
                  <a:gd name="connsiteX5" fmla="*/ 306783 w 495685"/>
                  <a:gd name="connsiteY5" fmla="*/ 189898 h 762200"/>
                  <a:gd name="connsiteX6" fmla="*/ 109834 w 495685"/>
                  <a:gd name="connsiteY6" fmla="*/ 1057 h 762200"/>
                  <a:gd name="connsiteX7" fmla="*/ 155443 w 495685"/>
                  <a:gd name="connsiteY7" fmla="*/ 28580 h 762200"/>
                  <a:gd name="connsiteX8" fmla="*/ 65696 w 495685"/>
                  <a:gd name="connsiteY8" fmla="*/ 21327 h 762200"/>
                  <a:gd name="connsiteX9" fmla="*/ 31398 w 495685"/>
                  <a:gd name="connsiteY9" fmla="*/ 135236 h 762200"/>
                  <a:gd name="connsiteX10" fmla="*/ 216992 w 495685"/>
                  <a:gd name="connsiteY10" fmla="*/ 159644 h 762200"/>
                  <a:gd name="connsiteX11" fmla="*/ 292380 w 495685"/>
                  <a:gd name="connsiteY11" fmla="*/ 160917 h 762200"/>
                  <a:gd name="connsiteX12" fmla="*/ 466993 w 495685"/>
                  <a:gd name="connsiteY12" fmla="*/ 171065 h 762200"/>
                  <a:gd name="connsiteX13" fmla="*/ 490589 w 495685"/>
                  <a:gd name="connsiteY13" fmla="*/ 441142 h 762200"/>
                  <a:gd name="connsiteX14" fmla="*/ 491557 w 495685"/>
                  <a:gd name="connsiteY14" fmla="*/ 762200 h 762200"/>
                  <a:gd name="connsiteX15" fmla="*/ 455557 w 495685"/>
                  <a:gd name="connsiteY15" fmla="*/ 762200 h 762200"/>
                  <a:gd name="connsiteX16" fmla="*/ 455557 w 495685"/>
                  <a:gd name="connsiteY16" fmla="*/ 438200 h 762200"/>
                  <a:gd name="connsiteX17" fmla="*/ 440408 w 495685"/>
                  <a:gd name="connsiteY17" fmla="*/ 196322 h 762200"/>
                  <a:gd name="connsiteX18" fmla="*/ 324332 w 495685"/>
                  <a:gd name="connsiteY18" fmla="*/ 169856 h 762200"/>
                  <a:gd name="connsiteX19" fmla="*/ 396365 w 495685"/>
                  <a:gd name="connsiteY19" fmla="*/ 229971 h 762200"/>
                  <a:gd name="connsiteX20" fmla="*/ 359909 w 495685"/>
                  <a:gd name="connsiteY20" fmla="*/ 331785 h 762200"/>
                  <a:gd name="connsiteX21" fmla="*/ 229186 w 495685"/>
                  <a:gd name="connsiteY21" fmla="*/ 280446 h 762200"/>
                  <a:gd name="connsiteX22" fmla="*/ 270187 w 495685"/>
                  <a:gd name="connsiteY22" fmla="*/ 182003 h 762200"/>
                  <a:gd name="connsiteX23" fmla="*/ 187152 w 495685"/>
                  <a:gd name="connsiteY23" fmla="*/ 187343 h 762200"/>
                  <a:gd name="connsiteX24" fmla="*/ 8930 w 495685"/>
                  <a:gd name="connsiteY24" fmla="*/ 141575 h 762200"/>
                  <a:gd name="connsiteX25" fmla="*/ 44707 w 495685"/>
                  <a:gd name="connsiteY25" fmla="*/ 17122 h 762200"/>
                  <a:gd name="connsiteX26" fmla="*/ 109834 w 495685"/>
                  <a:gd name="connsiteY26" fmla="*/ 1057 h 762200"/>
                  <a:gd name="connsiteX0" fmla="*/ 306783 w 506512"/>
                  <a:gd name="connsiteY0" fmla="*/ 189898 h 762200"/>
                  <a:gd name="connsiteX1" fmla="*/ 289876 w 506512"/>
                  <a:gd name="connsiteY1" fmla="*/ 190650 h 762200"/>
                  <a:gd name="connsiteX2" fmla="*/ 249189 w 506512"/>
                  <a:gd name="connsiteY2" fmla="*/ 273251 h 762200"/>
                  <a:gd name="connsiteX3" fmla="*/ 348883 w 506512"/>
                  <a:gd name="connsiteY3" fmla="*/ 306106 h 762200"/>
                  <a:gd name="connsiteX4" fmla="*/ 374622 w 506512"/>
                  <a:gd name="connsiteY4" fmla="*/ 237693 h 762200"/>
                  <a:gd name="connsiteX5" fmla="*/ 306783 w 506512"/>
                  <a:gd name="connsiteY5" fmla="*/ 189898 h 762200"/>
                  <a:gd name="connsiteX6" fmla="*/ 109834 w 506512"/>
                  <a:gd name="connsiteY6" fmla="*/ 1057 h 762200"/>
                  <a:gd name="connsiteX7" fmla="*/ 155443 w 506512"/>
                  <a:gd name="connsiteY7" fmla="*/ 28580 h 762200"/>
                  <a:gd name="connsiteX8" fmla="*/ 65696 w 506512"/>
                  <a:gd name="connsiteY8" fmla="*/ 21327 h 762200"/>
                  <a:gd name="connsiteX9" fmla="*/ 31398 w 506512"/>
                  <a:gd name="connsiteY9" fmla="*/ 135236 h 762200"/>
                  <a:gd name="connsiteX10" fmla="*/ 216992 w 506512"/>
                  <a:gd name="connsiteY10" fmla="*/ 159644 h 762200"/>
                  <a:gd name="connsiteX11" fmla="*/ 292380 w 506512"/>
                  <a:gd name="connsiteY11" fmla="*/ 160917 h 762200"/>
                  <a:gd name="connsiteX12" fmla="*/ 466993 w 506512"/>
                  <a:gd name="connsiteY12" fmla="*/ 171065 h 762200"/>
                  <a:gd name="connsiteX13" fmla="*/ 490589 w 506512"/>
                  <a:gd name="connsiteY13" fmla="*/ 441142 h 762200"/>
                  <a:gd name="connsiteX14" fmla="*/ 491557 w 506512"/>
                  <a:gd name="connsiteY14" fmla="*/ 762200 h 762200"/>
                  <a:gd name="connsiteX15" fmla="*/ 455557 w 506512"/>
                  <a:gd name="connsiteY15" fmla="*/ 762200 h 762200"/>
                  <a:gd name="connsiteX16" fmla="*/ 455557 w 506512"/>
                  <a:gd name="connsiteY16" fmla="*/ 438200 h 762200"/>
                  <a:gd name="connsiteX17" fmla="*/ 440408 w 506512"/>
                  <a:gd name="connsiteY17" fmla="*/ 196322 h 762200"/>
                  <a:gd name="connsiteX18" fmla="*/ 324332 w 506512"/>
                  <a:gd name="connsiteY18" fmla="*/ 169856 h 762200"/>
                  <a:gd name="connsiteX19" fmla="*/ 396365 w 506512"/>
                  <a:gd name="connsiteY19" fmla="*/ 229971 h 762200"/>
                  <a:gd name="connsiteX20" fmla="*/ 359909 w 506512"/>
                  <a:gd name="connsiteY20" fmla="*/ 331785 h 762200"/>
                  <a:gd name="connsiteX21" fmla="*/ 229186 w 506512"/>
                  <a:gd name="connsiteY21" fmla="*/ 280446 h 762200"/>
                  <a:gd name="connsiteX22" fmla="*/ 270187 w 506512"/>
                  <a:gd name="connsiteY22" fmla="*/ 182003 h 762200"/>
                  <a:gd name="connsiteX23" fmla="*/ 187152 w 506512"/>
                  <a:gd name="connsiteY23" fmla="*/ 187343 h 762200"/>
                  <a:gd name="connsiteX24" fmla="*/ 8930 w 506512"/>
                  <a:gd name="connsiteY24" fmla="*/ 141575 h 762200"/>
                  <a:gd name="connsiteX25" fmla="*/ 44707 w 506512"/>
                  <a:gd name="connsiteY25" fmla="*/ 17122 h 762200"/>
                  <a:gd name="connsiteX26" fmla="*/ 109834 w 506512"/>
                  <a:gd name="connsiteY26" fmla="*/ 1057 h 762200"/>
                  <a:gd name="connsiteX0" fmla="*/ 306783 w 506512"/>
                  <a:gd name="connsiteY0" fmla="*/ 189898 h 762200"/>
                  <a:gd name="connsiteX1" fmla="*/ 289876 w 506512"/>
                  <a:gd name="connsiteY1" fmla="*/ 190650 h 762200"/>
                  <a:gd name="connsiteX2" fmla="*/ 249189 w 506512"/>
                  <a:gd name="connsiteY2" fmla="*/ 273251 h 762200"/>
                  <a:gd name="connsiteX3" fmla="*/ 348883 w 506512"/>
                  <a:gd name="connsiteY3" fmla="*/ 306106 h 762200"/>
                  <a:gd name="connsiteX4" fmla="*/ 374622 w 506512"/>
                  <a:gd name="connsiteY4" fmla="*/ 237693 h 762200"/>
                  <a:gd name="connsiteX5" fmla="*/ 306783 w 506512"/>
                  <a:gd name="connsiteY5" fmla="*/ 189898 h 762200"/>
                  <a:gd name="connsiteX6" fmla="*/ 109834 w 506512"/>
                  <a:gd name="connsiteY6" fmla="*/ 1057 h 762200"/>
                  <a:gd name="connsiteX7" fmla="*/ 155443 w 506512"/>
                  <a:gd name="connsiteY7" fmla="*/ 28580 h 762200"/>
                  <a:gd name="connsiteX8" fmla="*/ 65696 w 506512"/>
                  <a:gd name="connsiteY8" fmla="*/ 21327 h 762200"/>
                  <a:gd name="connsiteX9" fmla="*/ 31398 w 506512"/>
                  <a:gd name="connsiteY9" fmla="*/ 135236 h 762200"/>
                  <a:gd name="connsiteX10" fmla="*/ 216992 w 506512"/>
                  <a:gd name="connsiteY10" fmla="*/ 159644 h 762200"/>
                  <a:gd name="connsiteX11" fmla="*/ 292380 w 506512"/>
                  <a:gd name="connsiteY11" fmla="*/ 160917 h 762200"/>
                  <a:gd name="connsiteX12" fmla="*/ 466993 w 506512"/>
                  <a:gd name="connsiteY12" fmla="*/ 171065 h 762200"/>
                  <a:gd name="connsiteX13" fmla="*/ 490589 w 506512"/>
                  <a:gd name="connsiteY13" fmla="*/ 441142 h 762200"/>
                  <a:gd name="connsiteX14" fmla="*/ 491557 w 506512"/>
                  <a:gd name="connsiteY14" fmla="*/ 762200 h 762200"/>
                  <a:gd name="connsiteX15" fmla="*/ 455557 w 506512"/>
                  <a:gd name="connsiteY15" fmla="*/ 762200 h 762200"/>
                  <a:gd name="connsiteX16" fmla="*/ 455557 w 506512"/>
                  <a:gd name="connsiteY16" fmla="*/ 438200 h 762200"/>
                  <a:gd name="connsiteX17" fmla="*/ 440408 w 506512"/>
                  <a:gd name="connsiteY17" fmla="*/ 196322 h 762200"/>
                  <a:gd name="connsiteX18" fmla="*/ 324332 w 506512"/>
                  <a:gd name="connsiteY18" fmla="*/ 169856 h 762200"/>
                  <a:gd name="connsiteX19" fmla="*/ 396365 w 506512"/>
                  <a:gd name="connsiteY19" fmla="*/ 229971 h 762200"/>
                  <a:gd name="connsiteX20" fmla="*/ 359909 w 506512"/>
                  <a:gd name="connsiteY20" fmla="*/ 331785 h 762200"/>
                  <a:gd name="connsiteX21" fmla="*/ 229186 w 506512"/>
                  <a:gd name="connsiteY21" fmla="*/ 280446 h 762200"/>
                  <a:gd name="connsiteX22" fmla="*/ 270187 w 506512"/>
                  <a:gd name="connsiteY22" fmla="*/ 182003 h 762200"/>
                  <a:gd name="connsiteX23" fmla="*/ 187152 w 506512"/>
                  <a:gd name="connsiteY23" fmla="*/ 187343 h 762200"/>
                  <a:gd name="connsiteX24" fmla="*/ 8930 w 506512"/>
                  <a:gd name="connsiteY24" fmla="*/ 141575 h 762200"/>
                  <a:gd name="connsiteX25" fmla="*/ 44707 w 506512"/>
                  <a:gd name="connsiteY25" fmla="*/ 17122 h 762200"/>
                  <a:gd name="connsiteX26" fmla="*/ 109834 w 506512"/>
                  <a:gd name="connsiteY26" fmla="*/ 1057 h 762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06512" h="762200">
                    <a:moveTo>
                      <a:pt x="306783" y="189898"/>
                    </a:moveTo>
                    <a:cubicBezTo>
                      <a:pt x="299046" y="187591"/>
                      <a:pt x="292868" y="187452"/>
                      <a:pt x="289876" y="190650"/>
                    </a:cubicBezTo>
                    <a:cubicBezTo>
                      <a:pt x="259870" y="222573"/>
                      <a:pt x="246458" y="254531"/>
                      <a:pt x="249189" y="273251"/>
                    </a:cubicBezTo>
                    <a:cubicBezTo>
                      <a:pt x="268306" y="353974"/>
                      <a:pt x="331212" y="318750"/>
                      <a:pt x="348883" y="306106"/>
                    </a:cubicBezTo>
                    <a:cubicBezTo>
                      <a:pt x="367900" y="292499"/>
                      <a:pt x="387594" y="265697"/>
                      <a:pt x="374622" y="237693"/>
                    </a:cubicBezTo>
                    <a:cubicBezTo>
                      <a:pt x="367246" y="223261"/>
                      <a:pt x="329996" y="196820"/>
                      <a:pt x="306783" y="189898"/>
                    </a:cubicBezTo>
                    <a:close/>
                    <a:moveTo>
                      <a:pt x="109834" y="1057"/>
                    </a:moveTo>
                    <a:cubicBezTo>
                      <a:pt x="132102" y="4320"/>
                      <a:pt x="151116" y="14848"/>
                      <a:pt x="155443" y="28580"/>
                    </a:cubicBezTo>
                    <a:cubicBezTo>
                      <a:pt x="127881" y="12552"/>
                      <a:pt x="103688" y="-6340"/>
                      <a:pt x="65696" y="21327"/>
                    </a:cubicBezTo>
                    <a:cubicBezTo>
                      <a:pt x="31913" y="43481"/>
                      <a:pt x="9392" y="104810"/>
                      <a:pt x="31398" y="135236"/>
                    </a:cubicBezTo>
                    <a:cubicBezTo>
                      <a:pt x="48137" y="163563"/>
                      <a:pt x="89165" y="186693"/>
                      <a:pt x="216992" y="159644"/>
                    </a:cubicBezTo>
                    <a:cubicBezTo>
                      <a:pt x="244402" y="156841"/>
                      <a:pt x="266823" y="152234"/>
                      <a:pt x="292380" y="160917"/>
                    </a:cubicBezTo>
                    <a:cubicBezTo>
                      <a:pt x="334036" y="114529"/>
                      <a:pt x="426455" y="129314"/>
                      <a:pt x="466993" y="171065"/>
                    </a:cubicBezTo>
                    <a:cubicBezTo>
                      <a:pt x="533795" y="261312"/>
                      <a:pt x="497159" y="342620"/>
                      <a:pt x="490589" y="441142"/>
                    </a:cubicBezTo>
                    <a:cubicBezTo>
                      <a:pt x="494683" y="539664"/>
                      <a:pt x="488509" y="666924"/>
                      <a:pt x="491557" y="762200"/>
                    </a:cubicBezTo>
                    <a:lnTo>
                      <a:pt x="455557" y="762200"/>
                    </a:lnTo>
                    <a:lnTo>
                      <a:pt x="455557" y="438200"/>
                    </a:lnTo>
                    <a:cubicBezTo>
                      <a:pt x="455838" y="341579"/>
                      <a:pt x="501441" y="290277"/>
                      <a:pt x="440408" y="196322"/>
                    </a:cubicBezTo>
                    <a:cubicBezTo>
                      <a:pt x="419298" y="172379"/>
                      <a:pt x="352024" y="139359"/>
                      <a:pt x="324332" y="169856"/>
                    </a:cubicBezTo>
                    <a:cubicBezTo>
                      <a:pt x="346668" y="180852"/>
                      <a:pt x="383115" y="203759"/>
                      <a:pt x="396365" y="229971"/>
                    </a:cubicBezTo>
                    <a:cubicBezTo>
                      <a:pt x="412500" y="265777"/>
                      <a:pt x="395219" y="311428"/>
                      <a:pt x="359909" y="331785"/>
                    </a:cubicBezTo>
                    <a:cubicBezTo>
                      <a:pt x="328606" y="349120"/>
                      <a:pt x="251964" y="384120"/>
                      <a:pt x="229186" y="280446"/>
                    </a:cubicBezTo>
                    <a:cubicBezTo>
                      <a:pt x="226138" y="256553"/>
                      <a:pt x="231243" y="223444"/>
                      <a:pt x="270187" y="182003"/>
                    </a:cubicBezTo>
                    <a:cubicBezTo>
                      <a:pt x="243934" y="176605"/>
                      <a:pt x="224341" y="180637"/>
                      <a:pt x="187152" y="187343"/>
                    </a:cubicBezTo>
                    <a:cubicBezTo>
                      <a:pt x="144712" y="194996"/>
                      <a:pt x="41863" y="215332"/>
                      <a:pt x="8930" y="141575"/>
                    </a:cubicBezTo>
                    <a:cubicBezTo>
                      <a:pt x="-8317" y="104006"/>
                      <a:pt x="-2725" y="63265"/>
                      <a:pt x="44707" y="17122"/>
                    </a:cubicBezTo>
                    <a:cubicBezTo>
                      <a:pt x="62047" y="1795"/>
                      <a:pt x="87567" y="-2207"/>
                      <a:pt x="109834" y="105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Rectangle 21">
              <a:extLst>
                <a:ext uri="{FF2B5EF4-FFF2-40B4-BE49-F238E27FC236}">
                  <a16:creationId xmlns:a16="http://schemas.microsoft.com/office/drawing/2014/main" id="{4B98048F-17CB-41BC-A695-EAC80692914B}"/>
                </a:ext>
              </a:extLst>
            </p:cNvPr>
            <p:cNvSpPr/>
            <p:nvPr/>
          </p:nvSpPr>
          <p:spPr>
            <a:xfrm rot="3027132">
              <a:off x="11723256" y="3838013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21">
              <a:extLst>
                <a:ext uri="{FF2B5EF4-FFF2-40B4-BE49-F238E27FC236}">
                  <a16:creationId xmlns:a16="http://schemas.microsoft.com/office/drawing/2014/main" id="{331C83E4-B4E9-4F93-A7E3-3824A6202695}"/>
                </a:ext>
              </a:extLst>
            </p:cNvPr>
            <p:cNvSpPr/>
            <p:nvPr/>
          </p:nvSpPr>
          <p:spPr>
            <a:xfrm rot="19333603">
              <a:off x="11126204" y="4936273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21">
              <a:extLst>
                <a:ext uri="{FF2B5EF4-FFF2-40B4-BE49-F238E27FC236}">
                  <a16:creationId xmlns:a16="http://schemas.microsoft.com/office/drawing/2014/main" id="{73AED9F8-7DF4-430E-96AF-AB7F79758936}"/>
                </a:ext>
              </a:extLst>
            </p:cNvPr>
            <p:cNvSpPr/>
            <p:nvPr/>
          </p:nvSpPr>
          <p:spPr>
            <a:xfrm rot="18900000">
              <a:off x="12333202" y="3884431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21">
              <a:extLst>
                <a:ext uri="{FF2B5EF4-FFF2-40B4-BE49-F238E27FC236}">
                  <a16:creationId xmlns:a16="http://schemas.microsoft.com/office/drawing/2014/main" id="{6A0BB3B5-B6BA-4B8B-A952-A9FA033AE46C}"/>
                </a:ext>
              </a:extLst>
            </p:cNvPr>
            <p:cNvSpPr/>
            <p:nvPr/>
          </p:nvSpPr>
          <p:spPr>
            <a:xfrm rot="381144">
              <a:off x="12109285" y="4900252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21">
              <a:extLst>
                <a:ext uri="{FF2B5EF4-FFF2-40B4-BE49-F238E27FC236}">
                  <a16:creationId xmlns:a16="http://schemas.microsoft.com/office/drawing/2014/main" id="{6A723AB1-8AE3-4F70-B202-D63F0A5DCC54}"/>
                </a:ext>
              </a:extLst>
            </p:cNvPr>
            <p:cNvSpPr/>
            <p:nvPr/>
          </p:nvSpPr>
          <p:spPr>
            <a:xfrm rot="900000">
              <a:off x="12249811" y="4517583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21">
              <a:extLst>
                <a:ext uri="{FF2B5EF4-FFF2-40B4-BE49-F238E27FC236}">
                  <a16:creationId xmlns:a16="http://schemas.microsoft.com/office/drawing/2014/main" id="{F3BB420F-C245-47F2-947D-066981BFE2C8}"/>
                </a:ext>
              </a:extLst>
            </p:cNvPr>
            <p:cNvSpPr/>
            <p:nvPr/>
          </p:nvSpPr>
          <p:spPr>
            <a:xfrm rot="1059299">
              <a:off x="11365205" y="4290636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DF54ED4-01E5-4776-A625-B5AB5DC4D932}"/>
              </a:ext>
            </a:extLst>
          </p:cNvPr>
          <p:cNvSpPr txBox="1"/>
          <p:nvPr/>
        </p:nvSpPr>
        <p:spPr>
          <a:xfrm>
            <a:off x="7845403" y="2291728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5571E296-0332-4F1A-A68A-DA9C3D8D89BA}"/>
              </a:ext>
            </a:extLst>
          </p:cNvPr>
          <p:cNvGrpSpPr/>
          <p:nvPr/>
        </p:nvGrpSpPr>
        <p:grpSpPr>
          <a:xfrm>
            <a:off x="7625048" y="3505602"/>
            <a:ext cx="1401048" cy="1107996"/>
            <a:chOff x="2551705" y="4283314"/>
            <a:chExt cx="2357003" cy="11079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9E1694-8E30-4E9A-A7D6-A5F9CBD1CDBE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2000121-8F02-433F-8086-9625DCBB5FE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89AF4AD-6A73-46D7-B3AE-15E455941A90}"/>
              </a:ext>
            </a:extLst>
          </p:cNvPr>
          <p:cNvSpPr txBox="1"/>
          <p:nvPr/>
        </p:nvSpPr>
        <p:spPr>
          <a:xfrm>
            <a:off x="9780418" y="2291728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30">
            <a:extLst>
              <a:ext uri="{FF2B5EF4-FFF2-40B4-BE49-F238E27FC236}">
                <a16:creationId xmlns:a16="http://schemas.microsoft.com/office/drawing/2014/main" id="{1CC6052B-472C-44BF-BAF3-ACE1815EA83F}"/>
              </a:ext>
            </a:extLst>
          </p:cNvPr>
          <p:cNvGrpSpPr/>
          <p:nvPr/>
        </p:nvGrpSpPr>
        <p:grpSpPr>
          <a:xfrm>
            <a:off x="9560063" y="3505602"/>
            <a:ext cx="1401048" cy="1107996"/>
            <a:chOff x="2551705" y="4283314"/>
            <a:chExt cx="2357003" cy="110799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72A968-4BC3-4195-8DA3-03ACD65BD8C5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009912-7050-46ED-A9A6-FE4AE77452C9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E2F7EAD-2600-4938-BEAA-A54957BEE9C7}"/>
              </a:ext>
            </a:extLst>
          </p:cNvPr>
          <p:cNvSpPr txBox="1"/>
          <p:nvPr/>
        </p:nvSpPr>
        <p:spPr>
          <a:xfrm>
            <a:off x="4016698" y="2291728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" name="Group 34">
            <a:extLst>
              <a:ext uri="{FF2B5EF4-FFF2-40B4-BE49-F238E27FC236}">
                <a16:creationId xmlns:a16="http://schemas.microsoft.com/office/drawing/2014/main" id="{182402F5-C22E-4464-A08C-7948B1166752}"/>
              </a:ext>
            </a:extLst>
          </p:cNvPr>
          <p:cNvGrpSpPr/>
          <p:nvPr/>
        </p:nvGrpSpPr>
        <p:grpSpPr>
          <a:xfrm>
            <a:off x="3796343" y="3505602"/>
            <a:ext cx="1401048" cy="1107996"/>
            <a:chOff x="2551705" y="4283314"/>
            <a:chExt cx="2357003" cy="110799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DC5104-3A3F-49CE-A43F-74EBE4ED4550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C41A7E-E52B-4F2A-B508-6D86CD2842B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7619824-BD56-470C-A89C-2E539873EA95}"/>
              </a:ext>
            </a:extLst>
          </p:cNvPr>
          <p:cNvSpPr txBox="1"/>
          <p:nvPr/>
        </p:nvSpPr>
        <p:spPr>
          <a:xfrm>
            <a:off x="5931051" y="4904868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8" name="Group 38">
            <a:extLst>
              <a:ext uri="{FF2B5EF4-FFF2-40B4-BE49-F238E27FC236}">
                <a16:creationId xmlns:a16="http://schemas.microsoft.com/office/drawing/2014/main" id="{418B005B-14B4-4F09-A4FB-7981F842CDA6}"/>
              </a:ext>
            </a:extLst>
          </p:cNvPr>
          <p:cNvGrpSpPr/>
          <p:nvPr/>
        </p:nvGrpSpPr>
        <p:grpSpPr>
          <a:xfrm>
            <a:off x="5710696" y="3505602"/>
            <a:ext cx="1401048" cy="1107996"/>
            <a:chOff x="2551705" y="4283314"/>
            <a:chExt cx="2357003" cy="110799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0575BA3-CBB4-474C-A632-6C20BC9FF316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52AE518-2506-460C-A7C2-515AC5C0521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8A2CB76-14CC-41FC-9FFC-7DBF594B9997}"/>
              </a:ext>
            </a:extLst>
          </p:cNvPr>
          <p:cNvSpPr txBox="1"/>
          <p:nvPr/>
        </p:nvSpPr>
        <p:spPr>
          <a:xfrm>
            <a:off x="2102345" y="4904868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05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2" name="Group 42">
            <a:extLst>
              <a:ext uri="{FF2B5EF4-FFF2-40B4-BE49-F238E27FC236}">
                <a16:creationId xmlns:a16="http://schemas.microsoft.com/office/drawing/2014/main" id="{7EA745F4-ABDE-4BE2-AC41-DADE3A498555}"/>
              </a:ext>
            </a:extLst>
          </p:cNvPr>
          <p:cNvGrpSpPr/>
          <p:nvPr/>
        </p:nvGrpSpPr>
        <p:grpSpPr>
          <a:xfrm>
            <a:off x="1881990" y="3505602"/>
            <a:ext cx="1401048" cy="1107996"/>
            <a:chOff x="2551705" y="4283314"/>
            <a:chExt cx="2357003" cy="110799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3BF9DE6-5175-41A6-8162-D55F69772D4F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A55DD92-E784-43FC-8233-6FA4D34E8C15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5" name="그룹 119">
            <a:extLst>
              <a:ext uri="{FF2B5EF4-FFF2-40B4-BE49-F238E27FC236}">
                <a16:creationId xmlns:a16="http://schemas.microsoft.com/office/drawing/2014/main" id="{18CBE173-E897-4341-A2AD-9BEC62638B81}"/>
              </a:ext>
            </a:extLst>
          </p:cNvPr>
          <p:cNvGrpSpPr/>
          <p:nvPr/>
        </p:nvGrpSpPr>
        <p:grpSpPr>
          <a:xfrm rot="10800000">
            <a:off x="1575617" y="3430645"/>
            <a:ext cx="2013796" cy="2658860"/>
            <a:chOff x="1461188" y="2203612"/>
            <a:chExt cx="2149652" cy="2838234"/>
          </a:xfrm>
          <a:solidFill>
            <a:schemeClr val="accent4"/>
          </a:solidFill>
        </p:grpSpPr>
        <p:sp>
          <p:nvSpPr>
            <p:cNvPr id="46" name="막힌 원호 120">
              <a:extLst>
                <a:ext uri="{FF2B5EF4-FFF2-40B4-BE49-F238E27FC236}">
                  <a16:creationId xmlns:a16="http://schemas.microsoft.com/office/drawing/2014/main" id="{2D44D939-0037-44A4-84CC-09D47849A2D1}"/>
                </a:ext>
              </a:extLst>
            </p:cNvPr>
            <p:cNvSpPr/>
            <p:nvPr/>
          </p:nvSpPr>
          <p:spPr>
            <a:xfrm>
              <a:off x="1461188" y="2203612"/>
              <a:ext cx="2149652" cy="2149652"/>
            </a:xfrm>
            <a:prstGeom prst="blockArc">
              <a:avLst>
                <a:gd name="adj1" fmla="val 10800000"/>
                <a:gd name="adj2" fmla="val 65562"/>
                <a:gd name="adj3" fmla="val 47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121">
              <a:extLst>
                <a:ext uri="{FF2B5EF4-FFF2-40B4-BE49-F238E27FC236}">
                  <a16:creationId xmlns:a16="http://schemas.microsoft.com/office/drawing/2014/main" id="{0EF54832-EAAA-4CA0-85A3-38168D884681}"/>
                </a:ext>
              </a:extLst>
            </p:cNvPr>
            <p:cNvSpPr/>
            <p:nvPr/>
          </p:nvSpPr>
          <p:spPr>
            <a:xfrm>
              <a:off x="1461188" y="3274130"/>
              <a:ext cx="101865" cy="4995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122">
              <a:extLst>
                <a:ext uri="{FF2B5EF4-FFF2-40B4-BE49-F238E27FC236}">
                  <a16:creationId xmlns:a16="http://schemas.microsoft.com/office/drawing/2014/main" id="{FB9AF410-EF82-416A-AFD1-00E4C60694D3}"/>
                </a:ext>
              </a:extLst>
            </p:cNvPr>
            <p:cNvSpPr/>
            <p:nvPr/>
          </p:nvSpPr>
          <p:spPr>
            <a:xfrm>
              <a:off x="3508975" y="3274127"/>
              <a:ext cx="101865" cy="1767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123">
            <a:extLst>
              <a:ext uri="{FF2B5EF4-FFF2-40B4-BE49-F238E27FC236}">
                <a16:creationId xmlns:a16="http://schemas.microsoft.com/office/drawing/2014/main" id="{BF3D7C02-E8B5-4F66-B1B3-5BB920BD17EB}"/>
              </a:ext>
            </a:extLst>
          </p:cNvPr>
          <p:cNvGrpSpPr/>
          <p:nvPr/>
        </p:nvGrpSpPr>
        <p:grpSpPr>
          <a:xfrm>
            <a:off x="3496412" y="1890759"/>
            <a:ext cx="2013796" cy="2658853"/>
            <a:chOff x="1461188" y="2203612"/>
            <a:chExt cx="2149652" cy="2838233"/>
          </a:xfrm>
          <a:solidFill>
            <a:schemeClr val="accent3"/>
          </a:solidFill>
        </p:grpSpPr>
        <p:sp>
          <p:nvSpPr>
            <p:cNvPr id="50" name="막힌 원호 124">
              <a:extLst>
                <a:ext uri="{FF2B5EF4-FFF2-40B4-BE49-F238E27FC236}">
                  <a16:creationId xmlns:a16="http://schemas.microsoft.com/office/drawing/2014/main" id="{8A36F4DE-329A-4078-84F6-FBCBAC3956A2}"/>
                </a:ext>
              </a:extLst>
            </p:cNvPr>
            <p:cNvSpPr/>
            <p:nvPr/>
          </p:nvSpPr>
          <p:spPr>
            <a:xfrm>
              <a:off x="1461188" y="2203612"/>
              <a:ext cx="2149652" cy="2149652"/>
            </a:xfrm>
            <a:prstGeom prst="blockArc">
              <a:avLst>
                <a:gd name="adj1" fmla="val 10800000"/>
                <a:gd name="adj2" fmla="val 65562"/>
                <a:gd name="adj3" fmla="val 47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직사각형 125">
              <a:extLst>
                <a:ext uri="{FF2B5EF4-FFF2-40B4-BE49-F238E27FC236}">
                  <a16:creationId xmlns:a16="http://schemas.microsoft.com/office/drawing/2014/main" id="{C355354F-E927-402C-AC49-6AB54FCEB919}"/>
                </a:ext>
              </a:extLst>
            </p:cNvPr>
            <p:cNvSpPr/>
            <p:nvPr/>
          </p:nvSpPr>
          <p:spPr>
            <a:xfrm>
              <a:off x="1461188" y="3274122"/>
              <a:ext cx="101865" cy="17677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126">
              <a:extLst>
                <a:ext uri="{FF2B5EF4-FFF2-40B4-BE49-F238E27FC236}">
                  <a16:creationId xmlns:a16="http://schemas.microsoft.com/office/drawing/2014/main" id="{3084B872-1BFF-4F81-9204-E7BAE059F6B6}"/>
                </a:ext>
              </a:extLst>
            </p:cNvPr>
            <p:cNvSpPr/>
            <p:nvPr/>
          </p:nvSpPr>
          <p:spPr>
            <a:xfrm>
              <a:off x="3508975" y="3274127"/>
              <a:ext cx="101865" cy="4995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127">
            <a:extLst>
              <a:ext uri="{FF2B5EF4-FFF2-40B4-BE49-F238E27FC236}">
                <a16:creationId xmlns:a16="http://schemas.microsoft.com/office/drawing/2014/main" id="{B6412EA1-F589-4157-B9CB-B6F14941306E}"/>
              </a:ext>
            </a:extLst>
          </p:cNvPr>
          <p:cNvGrpSpPr/>
          <p:nvPr/>
        </p:nvGrpSpPr>
        <p:grpSpPr>
          <a:xfrm rot="10800000">
            <a:off x="5410018" y="3430645"/>
            <a:ext cx="2013796" cy="2658859"/>
            <a:chOff x="1461188" y="2203612"/>
            <a:chExt cx="2149652" cy="2838233"/>
          </a:xfrm>
          <a:solidFill>
            <a:schemeClr val="accent2"/>
          </a:solidFill>
        </p:grpSpPr>
        <p:sp>
          <p:nvSpPr>
            <p:cNvPr id="54" name="막힌 원호 128">
              <a:extLst>
                <a:ext uri="{FF2B5EF4-FFF2-40B4-BE49-F238E27FC236}">
                  <a16:creationId xmlns:a16="http://schemas.microsoft.com/office/drawing/2014/main" id="{80AD6124-1E20-4F0E-8199-E342A0D19268}"/>
                </a:ext>
              </a:extLst>
            </p:cNvPr>
            <p:cNvSpPr/>
            <p:nvPr/>
          </p:nvSpPr>
          <p:spPr>
            <a:xfrm>
              <a:off x="1461188" y="2203612"/>
              <a:ext cx="2149652" cy="2149652"/>
            </a:xfrm>
            <a:prstGeom prst="blockArc">
              <a:avLst>
                <a:gd name="adj1" fmla="val 10800000"/>
                <a:gd name="adj2" fmla="val 65562"/>
                <a:gd name="adj3" fmla="val 47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직사각형 129">
              <a:extLst>
                <a:ext uri="{FF2B5EF4-FFF2-40B4-BE49-F238E27FC236}">
                  <a16:creationId xmlns:a16="http://schemas.microsoft.com/office/drawing/2014/main" id="{9FEDA3D1-D01F-4B38-B6BD-02B5DB93CAA7}"/>
                </a:ext>
              </a:extLst>
            </p:cNvPr>
            <p:cNvSpPr/>
            <p:nvPr/>
          </p:nvSpPr>
          <p:spPr>
            <a:xfrm>
              <a:off x="1461188" y="3274130"/>
              <a:ext cx="101865" cy="4995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130">
              <a:extLst>
                <a:ext uri="{FF2B5EF4-FFF2-40B4-BE49-F238E27FC236}">
                  <a16:creationId xmlns:a16="http://schemas.microsoft.com/office/drawing/2014/main" id="{E6F49581-9F2B-4B47-89A3-65FBA00C5D88}"/>
                </a:ext>
              </a:extLst>
            </p:cNvPr>
            <p:cNvSpPr/>
            <p:nvPr/>
          </p:nvSpPr>
          <p:spPr>
            <a:xfrm>
              <a:off x="3508975" y="3274127"/>
              <a:ext cx="101865" cy="17677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131">
            <a:extLst>
              <a:ext uri="{FF2B5EF4-FFF2-40B4-BE49-F238E27FC236}">
                <a16:creationId xmlns:a16="http://schemas.microsoft.com/office/drawing/2014/main" id="{AA3995FD-3E55-4167-923A-855EC686E030}"/>
              </a:ext>
            </a:extLst>
          </p:cNvPr>
          <p:cNvGrpSpPr/>
          <p:nvPr/>
        </p:nvGrpSpPr>
        <p:grpSpPr>
          <a:xfrm>
            <a:off x="7318674" y="1890759"/>
            <a:ext cx="2013796" cy="2658859"/>
            <a:chOff x="1461188" y="2203612"/>
            <a:chExt cx="2149652" cy="2838233"/>
          </a:xfrm>
          <a:solidFill>
            <a:schemeClr val="accent1"/>
          </a:solidFill>
        </p:grpSpPr>
        <p:sp>
          <p:nvSpPr>
            <p:cNvPr id="58" name="막힌 원호 132">
              <a:extLst>
                <a:ext uri="{FF2B5EF4-FFF2-40B4-BE49-F238E27FC236}">
                  <a16:creationId xmlns:a16="http://schemas.microsoft.com/office/drawing/2014/main" id="{C03046A2-EB83-490B-8C11-A96AA86EB623}"/>
                </a:ext>
              </a:extLst>
            </p:cNvPr>
            <p:cNvSpPr/>
            <p:nvPr/>
          </p:nvSpPr>
          <p:spPr>
            <a:xfrm>
              <a:off x="1461188" y="2203612"/>
              <a:ext cx="2149652" cy="2149652"/>
            </a:xfrm>
            <a:prstGeom prst="blockArc">
              <a:avLst>
                <a:gd name="adj1" fmla="val 10800000"/>
                <a:gd name="adj2" fmla="val 65562"/>
                <a:gd name="adj3" fmla="val 47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133">
              <a:extLst>
                <a:ext uri="{FF2B5EF4-FFF2-40B4-BE49-F238E27FC236}">
                  <a16:creationId xmlns:a16="http://schemas.microsoft.com/office/drawing/2014/main" id="{04460E06-CCB2-45D2-9E9F-4886DC992A8D}"/>
                </a:ext>
              </a:extLst>
            </p:cNvPr>
            <p:cNvSpPr/>
            <p:nvPr/>
          </p:nvSpPr>
          <p:spPr>
            <a:xfrm>
              <a:off x="1461188" y="3274127"/>
              <a:ext cx="101865" cy="17677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134">
              <a:extLst>
                <a:ext uri="{FF2B5EF4-FFF2-40B4-BE49-F238E27FC236}">
                  <a16:creationId xmlns:a16="http://schemas.microsoft.com/office/drawing/2014/main" id="{6614E567-A34D-4234-B4DE-264D0AAAE260}"/>
                </a:ext>
              </a:extLst>
            </p:cNvPr>
            <p:cNvSpPr/>
            <p:nvPr/>
          </p:nvSpPr>
          <p:spPr>
            <a:xfrm>
              <a:off x="3508975" y="3274127"/>
              <a:ext cx="101865" cy="4995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135">
            <a:extLst>
              <a:ext uri="{FF2B5EF4-FFF2-40B4-BE49-F238E27FC236}">
                <a16:creationId xmlns:a16="http://schemas.microsoft.com/office/drawing/2014/main" id="{79BCF2F5-0425-4C0C-8046-B2C39B863DE4}"/>
              </a:ext>
            </a:extLst>
          </p:cNvPr>
          <p:cNvGrpSpPr/>
          <p:nvPr/>
        </p:nvGrpSpPr>
        <p:grpSpPr>
          <a:xfrm>
            <a:off x="1372943" y="3301375"/>
            <a:ext cx="378655" cy="337248"/>
            <a:chOff x="1249118" y="3971544"/>
            <a:chExt cx="404200" cy="360000"/>
          </a:xfrm>
          <a:solidFill>
            <a:schemeClr val="accent4"/>
          </a:solidFill>
        </p:grpSpPr>
        <p:sp>
          <p:nvSpPr>
            <p:cNvPr id="62" name="사각형: 둥근 모서리 136">
              <a:extLst>
                <a:ext uri="{FF2B5EF4-FFF2-40B4-BE49-F238E27FC236}">
                  <a16:creationId xmlns:a16="http://schemas.microsoft.com/office/drawing/2014/main" id="{65C201B4-2DAF-4E4E-A756-77BA47A9C2FB}"/>
                </a:ext>
              </a:extLst>
            </p:cNvPr>
            <p:cNvSpPr/>
            <p:nvPr/>
          </p:nvSpPr>
          <p:spPr>
            <a:xfrm rot="13500000">
              <a:off x="1378718" y="3958106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모서리 137">
              <a:extLst>
                <a:ext uri="{FF2B5EF4-FFF2-40B4-BE49-F238E27FC236}">
                  <a16:creationId xmlns:a16="http://schemas.microsoft.com/office/drawing/2014/main" id="{67220A23-D428-4C69-B2FA-F0C86DFB725F}"/>
                </a:ext>
              </a:extLst>
            </p:cNvPr>
            <p:cNvSpPr/>
            <p:nvPr/>
          </p:nvSpPr>
          <p:spPr>
            <a:xfrm rot="8700000">
              <a:off x="1552518" y="3971544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138">
            <a:extLst>
              <a:ext uri="{FF2B5EF4-FFF2-40B4-BE49-F238E27FC236}">
                <a16:creationId xmlns:a16="http://schemas.microsoft.com/office/drawing/2014/main" id="{8576ADD3-CC47-46B6-806C-3F40E171A767}"/>
              </a:ext>
            </a:extLst>
          </p:cNvPr>
          <p:cNvGrpSpPr/>
          <p:nvPr/>
        </p:nvGrpSpPr>
        <p:grpSpPr>
          <a:xfrm rot="10800000">
            <a:off x="3421276" y="4326930"/>
            <a:ext cx="378655" cy="337248"/>
            <a:chOff x="1249118" y="3971544"/>
            <a:chExt cx="404200" cy="360000"/>
          </a:xfrm>
          <a:solidFill>
            <a:schemeClr val="accent3"/>
          </a:solidFill>
        </p:grpSpPr>
        <p:sp>
          <p:nvSpPr>
            <p:cNvPr id="65" name="사각형: 둥근 모서리 139">
              <a:extLst>
                <a:ext uri="{FF2B5EF4-FFF2-40B4-BE49-F238E27FC236}">
                  <a16:creationId xmlns:a16="http://schemas.microsoft.com/office/drawing/2014/main" id="{D65A101F-EBE3-4714-9F64-EBD33964D775}"/>
                </a:ext>
              </a:extLst>
            </p:cNvPr>
            <p:cNvSpPr/>
            <p:nvPr/>
          </p:nvSpPr>
          <p:spPr>
            <a:xfrm rot="13500000">
              <a:off x="1378718" y="3958106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사각형: 둥근 모서리 140">
              <a:extLst>
                <a:ext uri="{FF2B5EF4-FFF2-40B4-BE49-F238E27FC236}">
                  <a16:creationId xmlns:a16="http://schemas.microsoft.com/office/drawing/2014/main" id="{936726FE-43ED-4D63-92CC-C37D5DB92A56}"/>
                </a:ext>
              </a:extLst>
            </p:cNvPr>
            <p:cNvSpPr/>
            <p:nvPr/>
          </p:nvSpPr>
          <p:spPr>
            <a:xfrm rot="8700000">
              <a:off x="1552518" y="3971544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직사각형 141">
            <a:extLst>
              <a:ext uri="{FF2B5EF4-FFF2-40B4-BE49-F238E27FC236}">
                <a16:creationId xmlns:a16="http://schemas.microsoft.com/office/drawing/2014/main" id="{151BBDC8-6C1C-43B5-8577-015C7BF8072B}"/>
              </a:ext>
            </a:extLst>
          </p:cNvPr>
          <p:cNvSpPr/>
          <p:nvPr/>
        </p:nvSpPr>
        <p:spPr>
          <a:xfrm>
            <a:off x="9237042" y="3412119"/>
            <a:ext cx="101865" cy="13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142">
            <a:extLst>
              <a:ext uri="{FF2B5EF4-FFF2-40B4-BE49-F238E27FC236}">
                <a16:creationId xmlns:a16="http://schemas.microsoft.com/office/drawing/2014/main" id="{76F2C62C-0754-4A4D-B316-56975680EB9C}"/>
              </a:ext>
            </a:extLst>
          </p:cNvPr>
          <p:cNvGrpSpPr/>
          <p:nvPr/>
        </p:nvGrpSpPr>
        <p:grpSpPr>
          <a:xfrm rot="10800000">
            <a:off x="7238911" y="4326929"/>
            <a:ext cx="378655" cy="337248"/>
            <a:chOff x="1249118" y="3971544"/>
            <a:chExt cx="404200" cy="360000"/>
          </a:xfrm>
        </p:grpSpPr>
        <p:sp>
          <p:nvSpPr>
            <p:cNvPr id="69" name="사각형: 둥근 모서리 143">
              <a:extLst>
                <a:ext uri="{FF2B5EF4-FFF2-40B4-BE49-F238E27FC236}">
                  <a16:creationId xmlns:a16="http://schemas.microsoft.com/office/drawing/2014/main" id="{704A5711-0FE9-4F9F-92FC-C1D09287BE4C}"/>
                </a:ext>
              </a:extLst>
            </p:cNvPr>
            <p:cNvSpPr/>
            <p:nvPr/>
          </p:nvSpPr>
          <p:spPr>
            <a:xfrm rot="13500000">
              <a:off x="1378718" y="3958106"/>
              <a:ext cx="100800" cy="3600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사각형: 둥근 모서리 144">
              <a:extLst>
                <a:ext uri="{FF2B5EF4-FFF2-40B4-BE49-F238E27FC236}">
                  <a16:creationId xmlns:a16="http://schemas.microsoft.com/office/drawing/2014/main" id="{18D4A98C-D05B-4557-BC06-4217F1A1BB99}"/>
                </a:ext>
              </a:extLst>
            </p:cNvPr>
            <p:cNvSpPr/>
            <p:nvPr/>
          </p:nvSpPr>
          <p:spPr>
            <a:xfrm rot="8700000">
              <a:off x="1552518" y="3971544"/>
              <a:ext cx="100800" cy="3600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145">
            <a:extLst>
              <a:ext uri="{FF2B5EF4-FFF2-40B4-BE49-F238E27FC236}">
                <a16:creationId xmlns:a16="http://schemas.microsoft.com/office/drawing/2014/main" id="{FCA0F444-E32F-434C-A5B0-751763A1A089}"/>
              </a:ext>
            </a:extLst>
          </p:cNvPr>
          <p:cNvGrpSpPr/>
          <p:nvPr/>
        </p:nvGrpSpPr>
        <p:grpSpPr>
          <a:xfrm>
            <a:off x="9033239" y="3301375"/>
            <a:ext cx="378655" cy="337248"/>
            <a:chOff x="1249118" y="3971544"/>
            <a:chExt cx="404200" cy="360000"/>
          </a:xfrm>
          <a:solidFill>
            <a:schemeClr val="accent6"/>
          </a:solidFill>
        </p:grpSpPr>
        <p:sp>
          <p:nvSpPr>
            <p:cNvPr id="72" name="사각형: 둥근 모서리 146">
              <a:extLst>
                <a:ext uri="{FF2B5EF4-FFF2-40B4-BE49-F238E27FC236}">
                  <a16:creationId xmlns:a16="http://schemas.microsoft.com/office/drawing/2014/main" id="{AE486A70-7CFB-4DDA-A94D-89C895E04926}"/>
                </a:ext>
              </a:extLst>
            </p:cNvPr>
            <p:cNvSpPr/>
            <p:nvPr/>
          </p:nvSpPr>
          <p:spPr>
            <a:xfrm rot="13500000">
              <a:off x="1378718" y="3958106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사각형: 둥근 모서리 147">
              <a:extLst>
                <a:ext uri="{FF2B5EF4-FFF2-40B4-BE49-F238E27FC236}">
                  <a16:creationId xmlns:a16="http://schemas.microsoft.com/office/drawing/2014/main" id="{E3ADAF07-15E0-427F-915B-B259698A6217}"/>
                </a:ext>
              </a:extLst>
            </p:cNvPr>
            <p:cNvSpPr/>
            <p:nvPr/>
          </p:nvSpPr>
          <p:spPr>
            <a:xfrm rot="8700000">
              <a:off x="1552518" y="3971544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148">
            <a:extLst>
              <a:ext uri="{FF2B5EF4-FFF2-40B4-BE49-F238E27FC236}">
                <a16:creationId xmlns:a16="http://schemas.microsoft.com/office/drawing/2014/main" id="{B8EE0CAF-FF23-4BB0-B4BD-4E5BC15CBCF9}"/>
              </a:ext>
            </a:extLst>
          </p:cNvPr>
          <p:cNvGrpSpPr/>
          <p:nvPr/>
        </p:nvGrpSpPr>
        <p:grpSpPr>
          <a:xfrm>
            <a:off x="5212799" y="3301375"/>
            <a:ext cx="378655" cy="337248"/>
            <a:chOff x="1249118" y="3971544"/>
            <a:chExt cx="404200" cy="360000"/>
          </a:xfrm>
          <a:solidFill>
            <a:schemeClr val="accent2"/>
          </a:solidFill>
        </p:grpSpPr>
        <p:sp>
          <p:nvSpPr>
            <p:cNvPr id="75" name="사각형: 둥근 모서리 149">
              <a:extLst>
                <a:ext uri="{FF2B5EF4-FFF2-40B4-BE49-F238E27FC236}">
                  <a16:creationId xmlns:a16="http://schemas.microsoft.com/office/drawing/2014/main" id="{2CE99DA4-63CD-4321-8B10-0272AADBA51A}"/>
                </a:ext>
              </a:extLst>
            </p:cNvPr>
            <p:cNvSpPr/>
            <p:nvPr/>
          </p:nvSpPr>
          <p:spPr>
            <a:xfrm rot="13500000">
              <a:off x="1378718" y="3958106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사각형: 둥근 모서리 150">
              <a:extLst>
                <a:ext uri="{FF2B5EF4-FFF2-40B4-BE49-F238E27FC236}">
                  <a16:creationId xmlns:a16="http://schemas.microsoft.com/office/drawing/2014/main" id="{B17A7353-ACF9-4095-8863-52262CA63858}"/>
                </a:ext>
              </a:extLst>
            </p:cNvPr>
            <p:cNvSpPr/>
            <p:nvPr/>
          </p:nvSpPr>
          <p:spPr>
            <a:xfrm rot="8700000">
              <a:off x="1552518" y="3971544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4CCD66E-C5E5-4784-A10D-B7F847A94171}"/>
              </a:ext>
            </a:extLst>
          </p:cNvPr>
          <p:cNvGrpSpPr/>
          <p:nvPr/>
        </p:nvGrpSpPr>
        <p:grpSpPr>
          <a:xfrm>
            <a:off x="8664440" y="4996358"/>
            <a:ext cx="1240631" cy="1469133"/>
            <a:chOff x="8664440" y="4996358"/>
            <a:chExt cx="1240631" cy="1469133"/>
          </a:xfrm>
        </p:grpSpPr>
        <p:grpSp>
          <p:nvGrpSpPr>
            <p:cNvPr id="3" name="그룹 49">
              <a:extLst>
                <a:ext uri="{FF2B5EF4-FFF2-40B4-BE49-F238E27FC236}">
                  <a16:creationId xmlns:a16="http://schemas.microsoft.com/office/drawing/2014/main" id="{43F4AF33-C93A-4D61-978B-F19B7ED473A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64440" y="5397444"/>
              <a:ext cx="1240631" cy="1068047"/>
              <a:chOff x="7521194" y="5284915"/>
              <a:chExt cx="1137987" cy="979683"/>
            </a:xfrm>
          </p:grpSpPr>
          <p:grpSp>
            <p:nvGrpSpPr>
              <p:cNvPr id="4" name="Group 7">
                <a:extLst>
                  <a:ext uri="{FF2B5EF4-FFF2-40B4-BE49-F238E27FC236}">
                    <a16:creationId xmlns:a16="http://schemas.microsoft.com/office/drawing/2014/main" id="{2FD65001-DCB4-475A-AB12-AFD45DEBAD94}"/>
                  </a:ext>
                </a:extLst>
              </p:cNvPr>
              <p:cNvGrpSpPr/>
              <p:nvPr/>
            </p:nvGrpSpPr>
            <p:grpSpPr>
              <a:xfrm>
                <a:off x="7521194" y="5284915"/>
                <a:ext cx="1137987" cy="979683"/>
                <a:chOff x="5580112" y="4160675"/>
                <a:chExt cx="2016224" cy="1735751"/>
              </a:xfrm>
            </p:grpSpPr>
            <p:sp>
              <p:nvSpPr>
                <p:cNvPr id="6" name="Trapezoid 1">
                  <a:extLst>
                    <a:ext uri="{FF2B5EF4-FFF2-40B4-BE49-F238E27FC236}">
                      <a16:creationId xmlns:a16="http://schemas.microsoft.com/office/drawing/2014/main" id="{64B693FC-5020-4006-ABDD-7AA5A367AEA0}"/>
                    </a:ext>
                  </a:extLst>
                </p:cNvPr>
                <p:cNvSpPr/>
                <p:nvPr/>
              </p:nvSpPr>
              <p:spPr>
                <a:xfrm rot="10800000">
                  <a:off x="5796136" y="4653136"/>
                  <a:ext cx="1584176" cy="1243290"/>
                </a:xfrm>
                <a:custGeom>
                  <a:avLst/>
                  <a:gdLst>
                    <a:gd name="connsiteX0" fmla="*/ 0 w 1584176"/>
                    <a:gd name="connsiteY0" fmla="*/ 1216152 h 1216152"/>
                    <a:gd name="connsiteX1" fmla="*/ 304038 w 1584176"/>
                    <a:gd name="connsiteY1" fmla="*/ 0 h 1216152"/>
                    <a:gd name="connsiteX2" fmla="*/ 1280138 w 1584176"/>
                    <a:gd name="connsiteY2" fmla="*/ 0 h 1216152"/>
                    <a:gd name="connsiteX3" fmla="*/ 1584176 w 1584176"/>
                    <a:gd name="connsiteY3" fmla="*/ 1216152 h 1216152"/>
                    <a:gd name="connsiteX4" fmla="*/ 0 w 1584176"/>
                    <a:gd name="connsiteY4" fmla="*/ 1216152 h 1216152"/>
                    <a:gd name="connsiteX0" fmla="*/ 0 w 1584176"/>
                    <a:gd name="connsiteY0" fmla="*/ 1235792 h 1235792"/>
                    <a:gd name="connsiteX1" fmla="*/ 304038 w 1584176"/>
                    <a:gd name="connsiteY1" fmla="*/ 19640 h 1235792"/>
                    <a:gd name="connsiteX2" fmla="*/ 1280138 w 1584176"/>
                    <a:gd name="connsiteY2" fmla="*/ 19640 h 1235792"/>
                    <a:gd name="connsiteX3" fmla="*/ 1584176 w 1584176"/>
                    <a:gd name="connsiteY3" fmla="*/ 1235792 h 1235792"/>
                    <a:gd name="connsiteX4" fmla="*/ 0 w 1584176"/>
                    <a:gd name="connsiteY4" fmla="*/ 1235792 h 1235792"/>
                    <a:gd name="connsiteX0" fmla="*/ 0 w 1584176"/>
                    <a:gd name="connsiteY0" fmla="*/ 1243290 h 1243290"/>
                    <a:gd name="connsiteX1" fmla="*/ 304038 w 1584176"/>
                    <a:gd name="connsiteY1" fmla="*/ 27138 h 1243290"/>
                    <a:gd name="connsiteX2" fmla="*/ 1280138 w 1584176"/>
                    <a:gd name="connsiteY2" fmla="*/ 27138 h 1243290"/>
                    <a:gd name="connsiteX3" fmla="*/ 1584176 w 1584176"/>
                    <a:gd name="connsiteY3" fmla="*/ 1243290 h 1243290"/>
                    <a:gd name="connsiteX4" fmla="*/ 0 w 1584176"/>
                    <a:gd name="connsiteY4" fmla="*/ 1243290 h 1243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84176" h="1243290">
                      <a:moveTo>
                        <a:pt x="0" y="1243290"/>
                      </a:moveTo>
                      <a:lnTo>
                        <a:pt x="304038" y="27138"/>
                      </a:lnTo>
                      <a:cubicBezTo>
                        <a:pt x="629405" y="-57"/>
                        <a:pt x="941174" y="-17053"/>
                        <a:pt x="1280138" y="27138"/>
                      </a:cubicBezTo>
                      <a:lnTo>
                        <a:pt x="1584176" y="1243290"/>
                      </a:lnTo>
                      <a:lnTo>
                        <a:pt x="0" y="1243290"/>
                      </a:lnTo>
                      <a:close/>
                    </a:path>
                  </a:pathLst>
                </a:custGeom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Trapezoid 6">
                  <a:extLst>
                    <a:ext uri="{FF2B5EF4-FFF2-40B4-BE49-F238E27FC236}">
                      <a16:creationId xmlns:a16="http://schemas.microsoft.com/office/drawing/2014/main" id="{1C6D1ED8-AE1B-4D34-8CB5-651A04EB01F7}"/>
                    </a:ext>
                  </a:extLst>
                </p:cNvPr>
                <p:cNvSpPr/>
                <p:nvPr/>
              </p:nvSpPr>
              <p:spPr>
                <a:xfrm rot="10800000">
                  <a:off x="5580112" y="4312147"/>
                  <a:ext cx="2016224" cy="471979"/>
                </a:xfrm>
                <a:custGeom>
                  <a:avLst/>
                  <a:gdLst>
                    <a:gd name="connsiteX0" fmla="*/ 0 w 2016224"/>
                    <a:gd name="connsiteY0" fmla="*/ 360040 h 360040"/>
                    <a:gd name="connsiteX1" fmla="*/ 128109 w 2016224"/>
                    <a:gd name="connsiteY1" fmla="*/ 0 h 360040"/>
                    <a:gd name="connsiteX2" fmla="*/ 1888115 w 2016224"/>
                    <a:gd name="connsiteY2" fmla="*/ 0 h 360040"/>
                    <a:gd name="connsiteX3" fmla="*/ 2016224 w 2016224"/>
                    <a:gd name="connsiteY3" fmla="*/ 360040 h 360040"/>
                    <a:gd name="connsiteX4" fmla="*/ 0 w 2016224"/>
                    <a:gd name="connsiteY4" fmla="*/ 360040 h 360040"/>
                    <a:gd name="connsiteX0" fmla="*/ 0 w 2016224"/>
                    <a:gd name="connsiteY0" fmla="*/ 431046 h 431046"/>
                    <a:gd name="connsiteX1" fmla="*/ 128109 w 2016224"/>
                    <a:gd name="connsiteY1" fmla="*/ 71006 h 431046"/>
                    <a:gd name="connsiteX2" fmla="*/ 1888115 w 2016224"/>
                    <a:gd name="connsiteY2" fmla="*/ 71006 h 431046"/>
                    <a:gd name="connsiteX3" fmla="*/ 2016224 w 2016224"/>
                    <a:gd name="connsiteY3" fmla="*/ 431046 h 431046"/>
                    <a:gd name="connsiteX4" fmla="*/ 0 w 2016224"/>
                    <a:gd name="connsiteY4" fmla="*/ 431046 h 431046"/>
                    <a:gd name="connsiteX0" fmla="*/ 0 w 2016224"/>
                    <a:gd name="connsiteY0" fmla="*/ 458241 h 458241"/>
                    <a:gd name="connsiteX1" fmla="*/ 128109 w 2016224"/>
                    <a:gd name="connsiteY1" fmla="*/ 98201 h 458241"/>
                    <a:gd name="connsiteX2" fmla="*/ 1888115 w 2016224"/>
                    <a:gd name="connsiteY2" fmla="*/ 98201 h 458241"/>
                    <a:gd name="connsiteX3" fmla="*/ 2016224 w 2016224"/>
                    <a:gd name="connsiteY3" fmla="*/ 458241 h 458241"/>
                    <a:gd name="connsiteX4" fmla="*/ 0 w 2016224"/>
                    <a:gd name="connsiteY4" fmla="*/ 458241 h 458241"/>
                    <a:gd name="connsiteX0" fmla="*/ 0 w 2016224"/>
                    <a:gd name="connsiteY0" fmla="*/ 465296 h 465296"/>
                    <a:gd name="connsiteX1" fmla="*/ 128109 w 2016224"/>
                    <a:gd name="connsiteY1" fmla="*/ 105256 h 465296"/>
                    <a:gd name="connsiteX2" fmla="*/ 1888115 w 2016224"/>
                    <a:gd name="connsiteY2" fmla="*/ 105256 h 465296"/>
                    <a:gd name="connsiteX3" fmla="*/ 2016224 w 2016224"/>
                    <a:gd name="connsiteY3" fmla="*/ 465296 h 465296"/>
                    <a:gd name="connsiteX4" fmla="*/ 0 w 2016224"/>
                    <a:gd name="connsiteY4" fmla="*/ 465296 h 465296"/>
                    <a:gd name="connsiteX0" fmla="*/ 0 w 2016224"/>
                    <a:gd name="connsiteY0" fmla="*/ 471979 h 471979"/>
                    <a:gd name="connsiteX1" fmla="*/ 128109 w 2016224"/>
                    <a:gd name="connsiteY1" fmla="*/ 111939 h 471979"/>
                    <a:gd name="connsiteX2" fmla="*/ 1888115 w 2016224"/>
                    <a:gd name="connsiteY2" fmla="*/ 111939 h 471979"/>
                    <a:gd name="connsiteX3" fmla="*/ 2016224 w 2016224"/>
                    <a:gd name="connsiteY3" fmla="*/ 471979 h 471979"/>
                    <a:gd name="connsiteX4" fmla="*/ 0 w 2016224"/>
                    <a:gd name="connsiteY4" fmla="*/ 471979 h 471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6224" h="471979">
                      <a:moveTo>
                        <a:pt x="0" y="471979"/>
                      </a:moveTo>
                      <a:lnTo>
                        <a:pt x="128109" y="111939"/>
                      </a:lnTo>
                      <a:cubicBezTo>
                        <a:pt x="572010" y="-7034"/>
                        <a:pt x="1260655" y="-64822"/>
                        <a:pt x="1888115" y="111939"/>
                      </a:cubicBezTo>
                      <a:lnTo>
                        <a:pt x="2016224" y="471979"/>
                      </a:lnTo>
                      <a:lnTo>
                        <a:pt x="0" y="471979"/>
                      </a:lnTo>
                      <a:close/>
                    </a:path>
                  </a:pathLst>
                </a:custGeom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Oval 5">
                  <a:extLst>
                    <a:ext uri="{FF2B5EF4-FFF2-40B4-BE49-F238E27FC236}">
                      <a16:creationId xmlns:a16="http://schemas.microsoft.com/office/drawing/2014/main" id="{CF6A8056-A908-47D3-BD9B-C542FFD8D5C6}"/>
                    </a:ext>
                  </a:extLst>
                </p:cNvPr>
                <p:cNvSpPr/>
                <p:nvPr/>
              </p:nvSpPr>
              <p:spPr>
                <a:xfrm>
                  <a:off x="5580223" y="4160675"/>
                  <a:ext cx="2016000" cy="302944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" name="Chord 23">
                <a:extLst>
                  <a:ext uri="{FF2B5EF4-FFF2-40B4-BE49-F238E27FC236}">
                    <a16:creationId xmlns:a16="http://schemas.microsoft.com/office/drawing/2014/main" id="{8382795B-1843-4CAD-AD43-4EAABE8031B5}"/>
                  </a:ext>
                </a:extLst>
              </p:cNvPr>
              <p:cNvSpPr/>
              <p:nvPr/>
            </p:nvSpPr>
            <p:spPr>
              <a:xfrm>
                <a:off x="7788585" y="5306768"/>
                <a:ext cx="578589" cy="141955"/>
              </a:xfrm>
              <a:custGeom>
                <a:avLst/>
                <a:gdLst>
                  <a:gd name="connsiteX0" fmla="*/ 115433 w 914400"/>
                  <a:gd name="connsiteY0" fmla="*/ 153510 h 914400"/>
                  <a:gd name="connsiteX1" fmla="*/ 462323 w 914400"/>
                  <a:gd name="connsiteY1" fmla="*/ 28 h 914400"/>
                  <a:gd name="connsiteX2" fmla="*/ 805686 w 914400"/>
                  <a:gd name="connsiteY2" fmla="*/ 161244 h 914400"/>
                  <a:gd name="connsiteX3" fmla="*/ 115433 w 914400"/>
                  <a:gd name="connsiteY3" fmla="*/ 153510 h 914400"/>
                  <a:gd name="connsiteX0" fmla="*/ 0 w 723591"/>
                  <a:gd name="connsiteY0" fmla="*/ 177315 h 177532"/>
                  <a:gd name="connsiteX1" fmla="*/ 380228 w 723591"/>
                  <a:gd name="connsiteY1" fmla="*/ 21 h 177532"/>
                  <a:gd name="connsiteX2" fmla="*/ 723591 w 723591"/>
                  <a:gd name="connsiteY2" fmla="*/ 161237 h 177532"/>
                  <a:gd name="connsiteX3" fmla="*/ 0 w 723591"/>
                  <a:gd name="connsiteY3" fmla="*/ 177315 h 177532"/>
                  <a:gd name="connsiteX0" fmla="*/ 0 w 759310"/>
                  <a:gd name="connsiteY0" fmla="*/ 177315 h 185049"/>
                  <a:gd name="connsiteX1" fmla="*/ 380228 w 759310"/>
                  <a:gd name="connsiteY1" fmla="*/ 21 h 185049"/>
                  <a:gd name="connsiteX2" fmla="*/ 759310 w 759310"/>
                  <a:gd name="connsiteY2" fmla="*/ 185049 h 185049"/>
                  <a:gd name="connsiteX3" fmla="*/ 0 w 759310"/>
                  <a:gd name="connsiteY3" fmla="*/ 177315 h 185049"/>
                  <a:gd name="connsiteX0" fmla="*/ 0 w 759310"/>
                  <a:gd name="connsiteY0" fmla="*/ 177315 h 188144"/>
                  <a:gd name="connsiteX1" fmla="*/ 380228 w 759310"/>
                  <a:gd name="connsiteY1" fmla="*/ 21 h 188144"/>
                  <a:gd name="connsiteX2" fmla="*/ 759310 w 759310"/>
                  <a:gd name="connsiteY2" fmla="*/ 185049 h 188144"/>
                  <a:gd name="connsiteX3" fmla="*/ 0 w 759310"/>
                  <a:gd name="connsiteY3" fmla="*/ 177315 h 188144"/>
                  <a:gd name="connsiteX0" fmla="*/ 0 w 759310"/>
                  <a:gd name="connsiteY0" fmla="*/ 177315 h 191233"/>
                  <a:gd name="connsiteX1" fmla="*/ 380228 w 759310"/>
                  <a:gd name="connsiteY1" fmla="*/ 21 h 191233"/>
                  <a:gd name="connsiteX2" fmla="*/ 759310 w 759310"/>
                  <a:gd name="connsiteY2" fmla="*/ 185049 h 191233"/>
                  <a:gd name="connsiteX3" fmla="*/ 0 w 759310"/>
                  <a:gd name="connsiteY3" fmla="*/ 177315 h 191233"/>
                  <a:gd name="connsiteX0" fmla="*/ 0 w 759310"/>
                  <a:gd name="connsiteY0" fmla="*/ 177315 h 187572"/>
                  <a:gd name="connsiteX1" fmla="*/ 380228 w 759310"/>
                  <a:gd name="connsiteY1" fmla="*/ 21 h 187572"/>
                  <a:gd name="connsiteX2" fmla="*/ 759310 w 759310"/>
                  <a:gd name="connsiteY2" fmla="*/ 177905 h 187572"/>
                  <a:gd name="connsiteX3" fmla="*/ 0 w 759310"/>
                  <a:gd name="connsiteY3" fmla="*/ 177315 h 187572"/>
                  <a:gd name="connsiteX0" fmla="*/ 0 w 768835"/>
                  <a:gd name="connsiteY0" fmla="*/ 177315 h 188632"/>
                  <a:gd name="connsiteX1" fmla="*/ 380228 w 768835"/>
                  <a:gd name="connsiteY1" fmla="*/ 21 h 188632"/>
                  <a:gd name="connsiteX2" fmla="*/ 768835 w 768835"/>
                  <a:gd name="connsiteY2" fmla="*/ 180287 h 188632"/>
                  <a:gd name="connsiteX3" fmla="*/ 0 w 768835"/>
                  <a:gd name="connsiteY3" fmla="*/ 177315 h 18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835" h="188632">
                    <a:moveTo>
                      <a:pt x="0" y="177315"/>
                    </a:moveTo>
                    <a:cubicBezTo>
                      <a:pt x="87950" y="78338"/>
                      <a:pt x="247828" y="-1462"/>
                      <a:pt x="380228" y="21"/>
                    </a:cubicBezTo>
                    <a:cubicBezTo>
                      <a:pt x="512627" y="1505"/>
                      <a:pt x="683125" y="79364"/>
                      <a:pt x="768835" y="180287"/>
                    </a:cubicBezTo>
                    <a:cubicBezTo>
                      <a:pt x="513351" y="189616"/>
                      <a:pt x="257866" y="194180"/>
                      <a:pt x="0" y="1773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7" name="그룹 61">
              <a:extLst>
                <a:ext uri="{FF2B5EF4-FFF2-40B4-BE49-F238E27FC236}">
                  <a16:creationId xmlns:a16="http://schemas.microsoft.com/office/drawing/2014/main" id="{895514F6-342F-43B6-AF84-8332F76209F8}"/>
                </a:ext>
              </a:extLst>
            </p:cNvPr>
            <p:cNvGrpSpPr/>
            <p:nvPr/>
          </p:nvGrpSpPr>
          <p:grpSpPr>
            <a:xfrm>
              <a:off x="9045244" y="4996358"/>
              <a:ext cx="452185" cy="452185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78" name="타원 62">
                <a:extLst>
                  <a:ext uri="{FF2B5EF4-FFF2-40B4-BE49-F238E27FC236}">
                    <a16:creationId xmlns:a16="http://schemas.microsoft.com/office/drawing/2014/main" id="{A608D131-0FF4-45BE-98C2-B2243195B8FF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63">
                <a:extLst>
                  <a:ext uri="{FF2B5EF4-FFF2-40B4-BE49-F238E27FC236}">
                    <a16:creationId xmlns:a16="http://schemas.microsoft.com/office/drawing/2014/main" id="{82D739F5-1387-405A-81C0-357C015C6633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Block Arc 11">
                <a:extLst>
                  <a:ext uri="{FF2B5EF4-FFF2-40B4-BE49-F238E27FC236}">
                    <a16:creationId xmlns:a16="http://schemas.microsoft.com/office/drawing/2014/main" id="{F0633CE4-2B81-4AAF-B6AC-C7387EA7E410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84C2A6-A637-4C6F-B840-4B42E03CA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76626"/>
              </p:ext>
            </p:extLst>
          </p:nvPr>
        </p:nvGraphicFramePr>
        <p:xfrm>
          <a:off x="905348" y="2155860"/>
          <a:ext cx="4895999" cy="16561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6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A88E6AB-45D7-4D6F-8012-89A2270EF583}"/>
              </a:ext>
            </a:extLst>
          </p:cNvPr>
          <p:cNvSpPr/>
          <p:nvPr/>
        </p:nvSpPr>
        <p:spPr>
          <a:xfrm>
            <a:off x="905347" y="4107230"/>
            <a:ext cx="3600000" cy="19554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5BDB2-7698-4875-B870-6EEA3C3A5CF9}"/>
              </a:ext>
            </a:extLst>
          </p:cNvPr>
          <p:cNvSpPr/>
          <p:nvPr/>
        </p:nvSpPr>
        <p:spPr>
          <a:xfrm>
            <a:off x="1697346" y="4510627"/>
            <a:ext cx="4104000" cy="14500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B56258-7C4F-4C2F-B6E9-2185B097E8C5}"/>
              </a:ext>
            </a:extLst>
          </p:cNvPr>
          <p:cNvSpPr/>
          <p:nvPr/>
        </p:nvSpPr>
        <p:spPr>
          <a:xfrm flipH="1">
            <a:off x="7688759" y="4107230"/>
            <a:ext cx="3600000" cy="195542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0F73F1-D72B-4417-9B03-1E6B33270EEE}"/>
              </a:ext>
            </a:extLst>
          </p:cNvPr>
          <p:cNvSpPr/>
          <p:nvPr/>
        </p:nvSpPr>
        <p:spPr>
          <a:xfrm flipH="1">
            <a:off x="6392757" y="4510627"/>
            <a:ext cx="4104000" cy="14500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2A8C8-8FE8-4887-AC5D-3647F9A61C0D}"/>
              </a:ext>
            </a:extLst>
          </p:cNvPr>
          <p:cNvSpPr txBox="1"/>
          <p:nvPr/>
        </p:nvSpPr>
        <p:spPr>
          <a:xfrm>
            <a:off x="2849346" y="4157836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62CD8A-0F00-40AF-9F5E-232BE257E402}"/>
              </a:ext>
            </a:extLst>
          </p:cNvPr>
          <p:cNvSpPr txBox="1"/>
          <p:nvPr/>
        </p:nvSpPr>
        <p:spPr>
          <a:xfrm>
            <a:off x="7544757" y="4157836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79DB18-6A84-4288-B632-71080FD64198}"/>
              </a:ext>
            </a:extLst>
          </p:cNvPr>
          <p:cNvSpPr txBox="1"/>
          <p:nvPr/>
        </p:nvSpPr>
        <p:spPr>
          <a:xfrm>
            <a:off x="2000817" y="4727832"/>
            <a:ext cx="3497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BAFD0-3F34-4E3F-854C-997DA6C4605C}"/>
              </a:ext>
            </a:extLst>
          </p:cNvPr>
          <p:cNvSpPr txBox="1"/>
          <p:nvPr/>
        </p:nvSpPr>
        <p:spPr>
          <a:xfrm>
            <a:off x="6696228" y="4727832"/>
            <a:ext cx="3497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F3162DB-097B-4C04-9846-1C54003D5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855912"/>
              </p:ext>
            </p:extLst>
          </p:nvPr>
        </p:nvGraphicFramePr>
        <p:xfrm>
          <a:off x="6392759" y="2155860"/>
          <a:ext cx="4896001" cy="16561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6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 Here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noStrike" dirty="0"/>
                        <a:t>Text</a:t>
                      </a:r>
                      <a:endParaRPr lang="ko-KR" altLang="en-US" sz="1200" b="0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44867F5-9AF7-4A49-8B63-309AF2D972E4}"/>
              </a:ext>
            </a:extLst>
          </p:cNvPr>
          <p:cNvSpPr txBox="1"/>
          <p:nvPr/>
        </p:nvSpPr>
        <p:spPr>
          <a:xfrm>
            <a:off x="905348" y="1740436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2E2035-755E-460C-B309-99D8DA51B858}"/>
              </a:ext>
            </a:extLst>
          </p:cNvPr>
          <p:cNvSpPr txBox="1"/>
          <p:nvPr/>
        </p:nvSpPr>
        <p:spPr>
          <a:xfrm>
            <a:off x="6392758" y="1740436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508B25-F5A7-4A72-A765-4013FB98EE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" name="Group 110">
            <a:extLst>
              <a:ext uri="{FF2B5EF4-FFF2-40B4-BE49-F238E27FC236}">
                <a16:creationId xmlns:a16="http://schemas.microsoft.com/office/drawing/2014/main" id="{869A7225-DED4-40A4-8DA7-68ED3F6DC07F}"/>
              </a:ext>
            </a:extLst>
          </p:cNvPr>
          <p:cNvGrpSpPr/>
          <p:nvPr/>
        </p:nvGrpSpPr>
        <p:grpSpPr>
          <a:xfrm>
            <a:off x="1497633" y="2433600"/>
            <a:ext cx="5112000" cy="1107996"/>
            <a:chOff x="3017859" y="4283314"/>
            <a:chExt cx="1752997" cy="110799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1DD2C3-6D56-457F-AAC3-567E9D6AC3E9}"/>
                </a:ext>
              </a:extLst>
            </p:cNvPr>
            <p:cNvSpPr txBox="1"/>
            <p:nvPr/>
          </p:nvSpPr>
          <p:spPr>
            <a:xfrm>
              <a:off x="3017859" y="4560313"/>
              <a:ext cx="175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A3562F-4323-4967-86D9-F3A8B9CBF6DC}"/>
                </a:ext>
              </a:extLst>
            </p:cNvPr>
            <p:cNvSpPr txBox="1"/>
            <p:nvPr/>
          </p:nvSpPr>
          <p:spPr>
            <a:xfrm>
              <a:off x="3017859" y="4283314"/>
              <a:ext cx="1752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</a:rPr>
                <a:t>CONTENTS HERE</a:t>
              </a:r>
              <a:endParaRPr lang="ko-KR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" name="Group 110">
            <a:extLst>
              <a:ext uri="{FF2B5EF4-FFF2-40B4-BE49-F238E27FC236}">
                <a16:creationId xmlns:a16="http://schemas.microsoft.com/office/drawing/2014/main" id="{602B6A2A-2962-47BE-B35D-9219413E546F}"/>
              </a:ext>
            </a:extLst>
          </p:cNvPr>
          <p:cNvGrpSpPr/>
          <p:nvPr/>
        </p:nvGrpSpPr>
        <p:grpSpPr>
          <a:xfrm>
            <a:off x="1497631" y="3729967"/>
            <a:ext cx="5112000" cy="1107996"/>
            <a:chOff x="3017859" y="4283314"/>
            <a:chExt cx="1752998" cy="110799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A30B68-B49C-4574-AF71-181F53E66635}"/>
                </a:ext>
              </a:extLst>
            </p:cNvPr>
            <p:cNvSpPr txBox="1"/>
            <p:nvPr/>
          </p:nvSpPr>
          <p:spPr>
            <a:xfrm>
              <a:off x="3017859" y="4560313"/>
              <a:ext cx="17529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39B32-C96A-4A27-96C7-B12D8A46FAA1}"/>
                </a:ext>
              </a:extLst>
            </p:cNvPr>
            <p:cNvSpPr txBox="1"/>
            <p:nvPr/>
          </p:nvSpPr>
          <p:spPr>
            <a:xfrm>
              <a:off x="3017859" y="4283314"/>
              <a:ext cx="1752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</a:rPr>
                <a:t>CONTENTS HERE</a:t>
              </a:r>
              <a:endParaRPr lang="ko-KR" altLang="en-US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2" name="Group 110">
            <a:extLst>
              <a:ext uri="{FF2B5EF4-FFF2-40B4-BE49-F238E27FC236}">
                <a16:creationId xmlns:a16="http://schemas.microsoft.com/office/drawing/2014/main" id="{A58D1869-E10A-4416-8905-42337315CC4F}"/>
              </a:ext>
            </a:extLst>
          </p:cNvPr>
          <p:cNvGrpSpPr/>
          <p:nvPr/>
        </p:nvGrpSpPr>
        <p:grpSpPr>
          <a:xfrm>
            <a:off x="1497631" y="5026334"/>
            <a:ext cx="5112000" cy="1107996"/>
            <a:chOff x="3017859" y="4283314"/>
            <a:chExt cx="1752998" cy="11079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310D1F-64FE-4AB6-A4BA-0ECAB242F52C}"/>
                </a:ext>
              </a:extLst>
            </p:cNvPr>
            <p:cNvSpPr txBox="1"/>
            <p:nvPr/>
          </p:nvSpPr>
          <p:spPr>
            <a:xfrm>
              <a:off x="3017859" y="4560313"/>
              <a:ext cx="17529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5959F7-46E8-4308-B007-CC99AC8EA234}"/>
                </a:ext>
              </a:extLst>
            </p:cNvPr>
            <p:cNvSpPr txBox="1"/>
            <p:nvPr/>
          </p:nvSpPr>
          <p:spPr>
            <a:xfrm>
              <a:off x="3017859" y="4283314"/>
              <a:ext cx="17529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</a:rPr>
                <a:t>CONTENTS HERE</a:t>
              </a:r>
              <a:endParaRPr lang="ko-KR" altLang="en-US" sz="12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6D582D44-5F2C-40DC-9807-C393CCBB9445}"/>
              </a:ext>
            </a:extLst>
          </p:cNvPr>
          <p:cNvSpPr txBox="1">
            <a:spLocks/>
          </p:cNvSpPr>
          <p:nvPr/>
        </p:nvSpPr>
        <p:spPr>
          <a:xfrm>
            <a:off x="1190893" y="1657178"/>
            <a:ext cx="9738780" cy="647849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88CCA8E8-4EC6-4D86-934D-F9B764CC31FC}"/>
              </a:ext>
            </a:extLst>
          </p:cNvPr>
          <p:cNvSpPr>
            <a:spLocks/>
          </p:cNvSpPr>
          <p:nvPr/>
        </p:nvSpPr>
        <p:spPr>
          <a:xfrm>
            <a:off x="898322" y="2679468"/>
            <a:ext cx="364134" cy="364134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 34">
            <a:extLst>
              <a:ext uri="{FF2B5EF4-FFF2-40B4-BE49-F238E27FC236}">
                <a16:creationId xmlns:a16="http://schemas.microsoft.com/office/drawing/2014/main" id="{236198EC-0844-404A-8590-24DE18182689}"/>
              </a:ext>
            </a:extLst>
          </p:cNvPr>
          <p:cNvSpPr>
            <a:spLocks noChangeAspect="1"/>
          </p:cNvSpPr>
          <p:nvPr/>
        </p:nvSpPr>
        <p:spPr>
          <a:xfrm rot="8580000">
            <a:off x="886834" y="3964656"/>
            <a:ext cx="419112" cy="417994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ounded Rectangle 24">
            <a:extLst>
              <a:ext uri="{FF2B5EF4-FFF2-40B4-BE49-F238E27FC236}">
                <a16:creationId xmlns:a16="http://schemas.microsoft.com/office/drawing/2014/main" id="{9C2B9B41-47BD-42F6-B417-A6B46FE61615}"/>
              </a:ext>
            </a:extLst>
          </p:cNvPr>
          <p:cNvSpPr>
            <a:spLocks noChangeAspect="1"/>
          </p:cNvSpPr>
          <p:nvPr/>
        </p:nvSpPr>
        <p:spPr>
          <a:xfrm>
            <a:off x="884736" y="5315858"/>
            <a:ext cx="419310" cy="324438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69AFC9-6219-4DE5-93C4-3BAA5DF9ED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4">
            <a:extLst>
              <a:ext uri="{FF2B5EF4-FFF2-40B4-BE49-F238E27FC236}">
                <a16:creationId xmlns:a16="http://schemas.microsoft.com/office/drawing/2014/main" id="{ADA5C4D0-2A66-4109-A491-06CA2CC95E5A}"/>
              </a:ext>
            </a:extLst>
          </p:cNvPr>
          <p:cNvGrpSpPr/>
          <p:nvPr/>
        </p:nvGrpSpPr>
        <p:grpSpPr>
          <a:xfrm>
            <a:off x="4364347" y="1944996"/>
            <a:ext cx="3532863" cy="4209710"/>
            <a:chOff x="4737812" y="2390015"/>
            <a:chExt cx="3159394" cy="376469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E9FEC3-6A2D-4AFD-9A3E-28BE920B5291}"/>
                </a:ext>
              </a:extLst>
            </p:cNvPr>
            <p:cNvGrpSpPr/>
            <p:nvPr/>
          </p:nvGrpSpPr>
          <p:grpSpPr>
            <a:xfrm rot="19800000">
              <a:off x="5964234" y="4473736"/>
              <a:ext cx="1932972" cy="1680969"/>
              <a:chOff x="2084105" y="5383623"/>
              <a:chExt cx="815482" cy="89109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72099A-796A-4DB6-A2D1-0D17AA5FF1C8}"/>
                  </a:ext>
                </a:extLst>
              </p:cNvPr>
              <p:cNvSpPr/>
              <p:nvPr/>
            </p:nvSpPr>
            <p:spPr>
              <a:xfrm>
                <a:off x="2084105" y="5383623"/>
                <a:ext cx="815482" cy="891098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55000"/>
                      <a:lumOff val="45000"/>
                    </a:schemeClr>
                  </a:gs>
                  <a:gs pos="100000">
                    <a:schemeClr val="accent6">
                      <a:lumMod val="55000"/>
                      <a:lumOff val="4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993C6F2A-45A7-4D12-A534-B35F982B0301}"/>
                  </a:ext>
                </a:extLst>
              </p:cNvPr>
              <p:cNvSpPr/>
              <p:nvPr/>
            </p:nvSpPr>
            <p:spPr>
              <a:xfrm>
                <a:off x="2084106" y="5383623"/>
                <a:ext cx="614896" cy="884728"/>
              </a:xfrm>
              <a:custGeom>
                <a:avLst/>
                <a:gdLst/>
                <a:ahLst/>
                <a:cxnLst/>
                <a:rect l="l" t="t" r="r" b="b"/>
                <a:pathLst>
                  <a:path w="1359043" h="1787331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893519" y="1787331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45000"/>
                      <a:lumOff val="5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A564E653-42E4-4C2A-816F-A1FEA71E794F}"/>
                  </a:ext>
                </a:extLst>
              </p:cNvPr>
              <p:cNvSpPr/>
              <p:nvPr/>
            </p:nvSpPr>
            <p:spPr>
              <a:xfrm>
                <a:off x="2084106" y="5383623"/>
                <a:ext cx="408037" cy="885995"/>
              </a:xfrm>
              <a:custGeom>
                <a:avLst/>
                <a:gdLst/>
                <a:ahLst/>
                <a:cxnLst/>
                <a:rect l="l" t="t" r="r" b="b"/>
                <a:pathLst>
                  <a:path w="901843" h="1789890">
                    <a:moveTo>
                      <a:pt x="0" y="0"/>
                    </a:moveTo>
                    <a:lnTo>
                      <a:pt x="897414" y="0"/>
                    </a:lnTo>
                    <a:lnTo>
                      <a:pt x="901843" y="212596"/>
                    </a:lnTo>
                    <a:lnTo>
                      <a:pt x="895045" y="1789890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30000"/>
                      <a:lumOff val="70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F1458674-168A-46D7-96E7-275FD01E70A4}"/>
                  </a:ext>
                </a:extLst>
              </p:cNvPr>
              <p:cNvSpPr/>
              <p:nvPr/>
            </p:nvSpPr>
            <p:spPr>
              <a:xfrm>
                <a:off x="2084105" y="5383623"/>
                <a:ext cx="405505" cy="886992"/>
              </a:xfrm>
              <a:custGeom>
                <a:avLst/>
                <a:gdLst/>
                <a:ahLst/>
                <a:cxnLst/>
                <a:rect l="l" t="t" r="r" b="b"/>
                <a:pathLst>
                  <a:path w="896246" h="1791906">
                    <a:moveTo>
                      <a:pt x="0" y="0"/>
                    </a:moveTo>
                    <a:lnTo>
                      <a:pt x="440115" y="0"/>
                    </a:lnTo>
                    <a:lnTo>
                      <a:pt x="452263" y="212596"/>
                    </a:lnTo>
                    <a:lnTo>
                      <a:pt x="896246" y="1791906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5BE9E225-E3AB-4AFA-926E-98C4CC9DAD82}"/>
                  </a:ext>
                </a:extLst>
              </p:cNvPr>
              <p:cNvSpPr/>
              <p:nvPr/>
            </p:nvSpPr>
            <p:spPr>
              <a:xfrm>
                <a:off x="2397817" y="6070896"/>
                <a:ext cx="184225" cy="202494"/>
              </a:xfrm>
              <a:custGeom>
                <a:avLst/>
                <a:gdLst/>
                <a:ahLst/>
                <a:cxnLst/>
                <a:rect l="l" t="t" r="r" b="b"/>
                <a:pathLst>
                  <a:path w="1791810" h="1800199">
                    <a:moveTo>
                      <a:pt x="229620" y="140779"/>
                    </a:moveTo>
                    <a:cubicBezTo>
                      <a:pt x="334730" y="140779"/>
                      <a:pt x="422984" y="212958"/>
                      <a:pt x="445844" y="310765"/>
                    </a:cubicBezTo>
                    <a:lnTo>
                      <a:pt x="454300" y="310765"/>
                    </a:lnTo>
                    <a:lnTo>
                      <a:pt x="462757" y="310765"/>
                    </a:lnTo>
                    <a:cubicBezTo>
                      <a:pt x="485617" y="212958"/>
                      <a:pt x="573869" y="140779"/>
                      <a:pt x="678980" y="140779"/>
                    </a:cubicBezTo>
                    <a:cubicBezTo>
                      <a:pt x="784090" y="140779"/>
                      <a:pt x="872344" y="212958"/>
                      <a:pt x="895204" y="310765"/>
                    </a:cubicBezTo>
                    <a:lnTo>
                      <a:pt x="903659" y="310765"/>
                    </a:lnTo>
                    <a:lnTo>
                      <a:pt x="903660" y="310765"/>
                    </a:lnTo>
                    <a:lnTo>
                      <a:pt x="912116" y="310765"/>
                    </a:lnTo>
                    <a:cubicBezTo>
                      <a:pt x="934976" y="212958"/>
                      <a:pt x="1023228" y="140779"/>
                      <a:pt x="1128339" y="140779"/>
                    </a:cubicBezTo>
                    <a:cubicBezTo>
                      <a:pt x="1233450" y="140779"/>
                      <a:pt x="1321703" y="212958"/>
                      <a:pt x="1344563" y="310765"/>
                    </a:cubicBezTo>
                    <a:lnTo>
                      <a:pt x="1353019" y="310765"/>
                    </a:lnTo>
                    <a:lnTo>
                      <a:pt x="1361476" y="310765"/>
                    </a:lnTo>
                    <a:cubicBezTo>
                      <a:pt x="1384336" y="212958"/>
                      <a:pt x="1472588" y="140779"/>
                      <a:pt x="1577699" y="140779"/>
                    </a:cubicBezTo>
                    <a:cubicBezTo>
                      <a:pt x="1680932" y="140779"/>
                      <a:pt x="1767904" y="210402"/>
                      <a:pt x="1791810" y="305762"/>
                    </a:cubicBezTo>
                    <a:lnTo>
                      <a:pt x="901188" y="1800199"/>
                    </a:lnTo>
                    <a:lnTo>
                      <a:pt x="13460" y="310615"/>
                    </a:lnTo>
                    <a:cubicBezTo>
                      <a:pt x="36351" y="212881"/>
                      <a:pt x="124565" y="140779"/>
                      <a:pt x="229620" y="140779"/>
                    </a:cubicBez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4940" y="0"/>
                    </a:lnTo>
                    <a:lnTo>
                      <a:pt x="4940" y="296318"/>
                    </a:lnTo>
                    <a:lnTo>
                      <a:pt x="1012" y="289727"/>
                    </a:lnTo>
                    <a:lnTo>
                      <a:pt x="1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15000">
                    <a:schemeClr val="tx1">
                      <a:lumMod val="72000"/>
                      <a:lumOff val="28000"/>
                    </a:schemeClr>
                  </a:gs>
                  <a:gs pos="100000">
                    <a:schemeClr val="tx1">
                      <a:lumMod val="31000"/>
                      <a:lumOff val="69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9A8A57AF-EB22-48E1-BBD2-E91023FB96AB}"/>
                </a:ext>
              </a:extLst>
            </p:cNvPr>
            <p:cNvSpPr/>
            <p:nvPr/>
          </p:nvSpPr>
          <p:spPr>
            <a:xfrm rot="14400000">
              <a:off x="5606012" y="4024339"/>
              <a:ext cx="989547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D836F338-AE06-40F8-9D00-05010C6DC326}"/>
                </a:ext>
              </a:extLst>
            </p:cNvPr>
            <p:cNvSpPr/>
            <p:nvPr/>
          </p:nvSpPr>
          <p:spPr>
            <a:xfrm rot="4400993">
              <a:off x="5833816" y="2266987"/>
              <a:ext cx="971848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2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Rounded Rectangle 1">
              <a:extLst>
                <a:ext uri="{FF2B5EF4-FFF2-40B4-BE49-F238E27FC236}">
                  <a16:creationId xmlns:a16="http://schemas.microsoft.com/office/drawing/2014/main" id="{8E1BED9D-5776-48DF-9395-B6FA63A00B1D}"/>
                </a:ext>
              </a:extLst>
            </p:cNvPr>
            <p:cNvSpPr/>
            <p:nvPr/>
          </p:nvSpPr>
          <p:spPr>
            <a:xfrm rot="9000000">
              <a:off x="6316872" y="3487189"/>
              <a:ext cx="971848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3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9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Rounded Rectangle 1">
              <a:extLst>
                <a:ext uri="{FF2B5EF4-FFF2-40B4-BE49-F238E27FC236}">
                  <a16:creationId xmlns:a16="http://schemas.microsoft.com/office/drawing/2014/main" id="{7D330C09-CAE4-4454-BBED-FB9A8A840036}"/>
                </a:ext>
              </a:extLst>
            </p:cNvPr>
            <p:cNvSpPr/>
            <p:nvPr/>
          </p:nvSpPr>
          <p:spPr>
            <a:xfrm rot="18596325">
              <a:off x="4851990" y="3080834"/>
              <a:ext cx="989547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0EBD466-C587-4358-B47B-56D604DA14C9}"/>
              </a:ext>
            </a:extLst>
          </p:cNvPr>
          <p:cNvSpPr txBox="1"/>
          <p:nvPr/>
        </p:nvSpPr>
        <p:spPr>
          <a:xfrm>
            <a:off x="3775195" y="2281092"/>
            <a:ext cx="8328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B82BF-5F93-4A4D-A540-A91CB26F41BB}"/>
              </a:ext>
            </a:extLst>
          </p:cNvPr>
          <p:cNvSpPr txBox="1"/>
          <p:nvPr/>
        </p:nvSpPr>
        <p:spPr>
          <a:xfrm>
            <a:off x="7148624" y="1847185"/>
            <a:ext cx="8328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D1CA38-65F6-4018-8DAB-5AA4DE65BE74}"/>
              </a:ext>
            </a:extLst>
          </p:cNvPr>
          <p:cNvSpPr txBox="1"/>
          <p:nvPr/>
        </p:nvSpPr>
        <p:spPr>
          <a:xfrm>
            <a:off x="4496750" y="5306985"/>
            <a:ext cx="8328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2A561C-66DD-4EA4-8107-08F9DC751ABA}"/>
              </a:ext>
            </a:extLst>
          </p:cNvPr>
          <p:cNvSpPr txBox="1"/>
          <p:nvPr/>
        </p:nvSpPr>
        <p:spPr>
          <a:xfrm>
            <a:off x="7603265" y="4074326"/>
            <a:ext cx="8328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60CF9D-95C0-4A3C-8F0F-BB1FD13355B3}"/>
              </a:ext>
            </a:extLst>
          </p:cNvPr>
          <p:cNvGrpSpPr/>
          <p:nvPr/>
        </p:nvGrpSpPr>
        <p:grpSpPr>
          <a:xfrm>
            <a:off x="7981492" y="1778333"/>
            <a:ext cx="2948586" cy="815197"/>
            <a:chOff x="1487520" y="1301164"/>
            <a:chExt cx="4380624" cy="81519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CF657A-4052-46EB-8E57-3B19D2E98EB9}"/>
                </a:ext>
              </a:extLst>
            </p:cNvPr>
            <p:cNvSpPr txBox="1"/>
            <p:nvPr/>
          </p:nvSpPr>
          <p:spPr>
            <a:xfrm>
              <a:off x="1487520" y="1301164"/>
              <a:ext cx="4380624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D19044-9807-4A8E-A44D-70D273353DBC}"/>
                </a:ext>
              </a:extLst>
            </p:cNvPr>
            <p:cNvSpPr txBox="1"/>
            <p:nvPr/>
          </p:nvSpPr>
          <p:spPr>
            <a:xfrm>
              <a:off x="1487520" y="1515812"/>
              <a:ext cx="4380624" cy="600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10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3263A3-D790-4119-97E0-AF6F602A207E}"/>
              </a:ext>
            </a:extLst>
          </p:cNvPr>
          <p:cNvGrpSpPr/>
          <p:nvPr/>
        </p:nvGrpSpPr>
        <p:grpSpPr>
          <a:xfrm>
            <a:off x="8434940" y="4105104"/>
            <a:ext cx="2948586" cy="815197"/>
            <a:chOff x="1487520" y="1301164"/>
            <a:chExt cx="4380624" cy="8151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2510F1-8545-4FE8-B52B-B4CD50AC6BEA}"/>
                </a:ext>
              </a:extLst>
            </p:cNvPr>
            <p:cNvSpPr txBox="1"/>
            <p:nvPr/>
          </p:nvSpPr>
          <p:spPr>
            <a:xfrm>
              <a:off x="1487520" y="1301164"/>
              <a:ext cx="4380624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55BE99-80F7-400B-B79E-52F10C300D4D}"/>
                </a:ext>
              </a:extLst>
            </p:cNvPr>
            <p:cNvSpPr txBox="1"/>
            <p:nvPr/>
          </p:nvSpPr>
          <p:spPr>
            <a:xfrm>
              <a:off x="1487520" y="1515812"/>
              <a:ext cx="4380624" cy="600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 </a:t>
              </a:r>
              <a:endParaRPr lang="ko-KR" altLang="en-US" sz="110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3E5F1CF-9BE3-4A44-8A6C-E43C826704C5}"/>
              </a:ext>
            </a:extLst>
          </p:cNvPr>
          <p:cNvGrpSpPr/>
          <p:nvPr/>
        </p:nvGrpSpPr>
        <p:grpSpPr>
          <a:xfrm>
            <a:off x="803309" y="2127603"/>
            <a:ext cx="2971887" cy="815197"/>
            <a:chOff x="1487520" y="1301164"/>
            <a:chExt cx="4380624" cy="81519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4C67DD-CBEB-4028-89B1-4484BECE127E}"/>
                </a:ext>
              </a:extLst>
            </p:cNvPr>
            <p:cNvSpPr txBox="1"/>
            <p:nvPr/>
          </p:nvSpPr>
          <p:spPr>
            <a:xfrm>
              <a:off x="1487520" y="1301164"/>
              <a:ext cx="4380624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1C55EE-9421-48F9-A382-E26F842D733B}"/>
                </a:ext>
              </a:extLst>
            </p:cNvPr>
            <p:cNvSpPr txBox="1"/>
            <p:nvPr/>
          </p:nvSpPr>
          <p:spPr>
            <a:xfrm>
              <a:off x="1487520" y="1515812"/>
              <a:ext cx="4380624" cy="600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</a:t>
              </a:r>
              <a:endParaRPr lang="ko-KR" altLang="en-US" sz="110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CF7D916-338D-419A-8520-C3C808468573}"/>
              </a:ext>
            </a:extLst>
          </p:cNvPr>
          <p:cNvGrpSpPr/>
          <p:nvPr/>
        </p:nvGrpSpPr>
        <p:grpSpPr>
          <a:xfrm>
            <a:off x="1523031" y="5238134"/>
            <a:ext cx="2971887" cy="815197"/>
            <a:chOff x="1487520" y="1301164"/>
            <a:chExt cx="4380624" cy="81519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DC9887-15A6-49B6-839F-A66B9695CF2C}"/>
                </a:ext>
              </a:extLst>
            </p:cNvPr>
            <p:cNvSpPr txBox="1"/>
            <p:nvPr/>
          </p:nvSpPr>
          <p:spPr>
            <a:xfrm>
              <a:off x="1487520" y="1301164"/>
              <a:ext cx="4380624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1834D9-4736-4B12-A9DC-B532AB1E47AF}"/>
                </a:ext>
              </a:extLst>
            </p:cNvPr>
            <p:cNvSpPr txBox="1"/>
            <p:nvPr/>
          </p:nvSpPr>
          <p:spPr>
            <a:xfrm>
              <a:off x="1487520" y="1515812"/>
              <a:ext cx="4380624" cy="600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10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Oval 21">
            <a:extLst>
              <a:ext uri="{FF2B5EF4-FFF2-40B4-BE49-F238E27FC236}">
                <a16:creationId xmlns:a16="http://schemas.microsoft.com/office/drawing/2014/main" id="{4535DA48-809F-4B2D-9659-3052AAD75311}"/>
              </a:ext>
            </a:extLst>
          </p:cNvPr>
          <p:cNvSpPr/>
          <p:nvPr/>
        </p:nvSpPr>
        <p:spPr>
          <a:xfrm rot="20700000">
            <a:off x="5995072" y="2177004"/>
            <a:ext cx="438803" cy="38458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1" name="Trapezoid 3">
            <a:extLst>
              <a:ext uri="{FF2B5EF4-FFF2-40B4-BE49-F238E27FC236}">
                <a16:creationId xmlns:a16="http://schemas.microsoft.com/office/drawing/2014/main" id="{366818DF-0CBE-4509-954A-F438DB3E5114}"/>
              </a:ext>
            </a:extLst>
          </p:cNvPr>
          <p:cNvSpPr/>
          <p:nvPr/>
        </p:nvSpPr>
        <p:spPr>
          <a:xfrm>
            <a:off x="6621214" y="3698098"/>
            <a:ext cx="390522" cy="3980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308E848-7FCD-49BE-99CA-450B9BE699F0}"/>
              </a:ext>
            </a:extLst>
          </p:cNvPr>
          <p:cNvSpPr/>
          <p:nvPr/>
        </p:nvSpPr>
        <p:spPr>
          <a:xfrm rot="14270044">
            <a:off x="5618410" y="4360185"/>
            <a:ext cx="390293" cy="406562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Donut 15">
            <a:extLst>
              <a:ext uri="{FF2B5EF4-FFF2-40B4-BE49-F238E27FC236}">
                <a16:creationId xmlns:a16="http://schemas.microsoft.com/office/drawing/2014/main" id="{A9C59247-B266-4CA7-A572-6B2541F4CF8F}"/>
              </a:ext>
            </a:extLst>
          </p:cNvPr>
          <p:cNvSpPr/>
          <p:nvPr/>
        </p:nvSpPr>
        <p:spPr>
          <a:xfrm>
            <a:off x="4684884" y="3183631"/>
            <a:ext cx="412117" cy="413850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76">
            <a:extLst>
              <a:ext uri="{FF2B5EF4-FFF2-40B4-BE49-F238E27FC236}">
                <a16:creationId xmlns:a16="http://schemas.microsoft.com/office/drawing/2014/main" id="{A868E69F-D252-49AD-A49F-B207A4318CDD}"/>
              </a:ext>
            </a:extLst>
          </p:cNvPr>
          <p:cNvGrpSpPr/>
          <p:nvPr/>
        </p:nvGrpSpPr>
        <p:grpSpPr>
          <a:xfrm flipH="1">
            <a:off x="6261715" y="1884754"/>
            <a:ext cx="1211932" cy="2707164"/>
            <a:chOff x="4748872" y="1806373"/>
            <a:chExt cx="1211932" cy="2707164"/>
          </a:xfrm>
        </p:grpSpPr>
        <p:cxnSp>
          <p:nvCxnSpPr>
            <p:cNvPr id="4" name="Elbow Connector 49">
              <a:extLst>
                <a:ext uri="{FF2B5EF4-FFF2-40B4-BE49-F238E27FC236}">
                  <a16:creationId xmlns:a16="http://schemas.microsoft.com/office/drawing/2014/main" id="{E202C9A1-4322-4479-80FC-A6E0E384CB1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716625" y="3874095"/>
              <a:ext cx="671689" cy="607195"/>
            </a:xfrm>
            <a:prstGeom prst="bentConnector3">
              <a:avLst>
                <a:gd name="adj1" fmla="val 101050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Elbow Connector 50">
              <a:extLst>
                <a:ext uri="{FF2B5EF4-FFF2-40B4-BE49-F238E27FC236}">
                  <a16:creationId xmlns:a16="http://schemas.microsoft.com/office/drawing/2014/main" id="{A903008E-BD28-46E9-B3E6-922A6DD4777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68193" y="2620926"/>
              <a:ext cx="2707163" cy="1078058"/>
            </a:xfrm>
            <a:prstGeom prst="bentConnector3">
              <a:avLst>
                <a:gd name="adj1" fmla="val 99962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lbow Connector 51">
              <a:extLst>
                <a:ext uri="{FF2B5EF4-FFF2-40B4-BE49-F238E27FC236}">
                  <a16:creationId xmlns:a16="http://schemas.microsoft.com/office/drawing/2014/main" id="{5D2E4CFB-7DCB-4966-AAEF-E8909C3F9A7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04557" y="3260679"/>
              <a:ext cx="1677348" cy="828368"/>
            </a:xfrm>
            <a:prstGeom prst="bentConnector3">
              <a:avLst>
                <a:gd name="adj1" fmla="val 99972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0C5F22E-32BB-408F-A979-5C66FEE84F08}"/>
              </a:ext>
            </a:extLst>
          </p:cNvPr>
          <p:cNvSpPr/>
          <p:nvPr/>
        </p:nvSpPr>
        <p:spPr>
          <a:xfrm>
            <a:off x="17419" y="5826455"/>
            <a:ext cx="12191999" cy="107059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42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0D33671-8A06-4E2A-AF2B-DB3244B6F174}"/>
              </a:ext>
            </a:extLst>
          </p:cNvPr>
          <p:cNvGrpSpPr/>
          <p:nvPr/>
        </p:nvGrpSpPr>
        <p:grpSpPr>
          <a:xfrm>
            <a:off x="4518061" y="4723069"/>
            <a:ext cx="3220608" cy="1548961"/>
            <a:chOff x="2591472" y="4529905"/>
            <a:chExt cx="2892231" cy="139102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B7F39CA-F832-42C1-8C43-389CA0E62A22}"/>
                </a:ext>
              </a:extLst>
            </p:cNvPr>
            <p:cNvGrpSpPr/>
            <p:nvPr userDrawn="1"/>
          </p:nvGrpSpPr>
          <p:grpSpPr>
            <a:xfrm>
              <a:off x="2591472" y="4529905"/>
              <a:ext cx="2513902" cy="1391026"/>
              <a:chOff x="1618104" y="4774278"/>
              <a:chExt cx="2513902" cy="139102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40EECD8-8FCE-48D6-9EA9-6B45CD04CA3D}"/>
                  </a:ext>
                </a:extLst>
              </p:cNvPr>
              <p:cNvSpPr/>
              <p:nvPr userDrawn="1"/>
            </p:nvSpPr>
            <p:spPr>
              <a:xfrm>
                <a:off x="1919176" y="4818888"/>
                <a:ext cx="1881566" cy="11706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DAED8528-4958-4750-B7D0-1C49886BAFE7}"/>
                  </a:ext>
                </a:extLst>
              </p:cNvPr>
              <p:cNvGrpSpPr/>
              <p:nvPr userDrawn="1"/>
            </p:nvGrpSpPr>
            <p:grpSpPr>
              <a:xfrm>
                <a:off x="1618104" y="4774278"/>
                <a:ext cx="2513902" cy="1391026"/>
                <a:chOff x="395536" y="2564904"/>
                <a:chExt cx="4749925" cy="2628292"/>
              </a:xfrm>
              <a:solidFill>
                <a:schemeClr val="tx1"/>
              </a:solidFill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5A93534E-9D4D-4DC2-B78B-7C2E00D176B2}"/>
                    </a:ext>
                  </a:extLst>
                </p:cNvPr>
                <p:cNvGrpSpPr/>
                <p:nvPr userDrawn="1"/>
              </p:nvGrpSpPr>
              <p:grpSpPr>
                <a:xfrm>
                  <a:off x="395536" y="2564904"/>
                  <a:ext cx="4749925" cy="2628292"/>
                  <a:chOff x="395536" y="2204864"/>
                  <a:chExt cx="5400600" cy="2988332"/>
                </a:xfrm>
                <a:grpFill/>
              </p:grpSpPr>
              <p:sp>
                <p:nvSpPr>
                  <p:cNvPr id="25" name="Rounded Rectangle 3">
                    <a:extLst>
                      <a:ext uri="{FF2B5EF4-FFF2-40B4-BE49-F238E27FC236}">
                        <a16:creationId xmlns:a16="http://schemas.microsoft.com/office/drawing/2014/main" id="{FE26EA53-A462-4F82-81D3-A059F78CE3A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1600" y="2204864"/>
                    <a:ext cx="4248472" cy="2736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8472" h="2736304">
                        <a:moveTo>
                          <a:pt x="144016" y="144016"/>
                        </a:moveTo>
                        <a:lnTo>
                          <a:pt x="144016" y="2520280"/>
                        </a:lnTo>
                        <a:lnTo>
                          <a:pt x="4104456" y="2520280"/>
                        </a:lnTo>
                        <a:lnTo>
                          <a:pt x="4104456" y="144016"/>
                        </a:lnTo>
                        <a:close/>
                        <a:moveTo>
                          <a:pt x="119332" y="0"/>
                        </a:moveTo>
                        <a:lnTo>
                          <a:pt x="4129140" y="0"/>
                        </a:lnTo>
                        <a:cubicBezTo>
                          <a:pt x="4195045" y="0"/>
                          <a:pt x="4248472" y="53427"/>
                          <a:pt x="4248472" y="119332"/>
                        </a:cubicBezTo>
                        <a:lnTo>
                          <a:pt x="4248472" y="2736304"/>
                        </a:lnTo>
                        <a:lnTo>
                          <a:pt x="0" y="2736304"/>
                        </a:lnTo>
                        <a:lnTo>
                          <a:pt x="0" y="119332"/>
                        </a:lnTo>
                        <a:cubicBezTo>
                          <a:pt x="0" y="53427"/>
                          <a:pt x="53427" y="0"/>
                          <a:pt x="119332" y="0"/>
                        </a:cubicBezTo>
                        <a:close/>
                      </a:path>
                    </a:pathLst>
                  </a:cu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B457B27C-AA8A-4FD7-B157-64652B117BD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95536" y="4941168"/>
                    <a:ext cx="5400600" cy="144016"/>
                  </a:xfrm>
                  <a:prstGeom prst="rect">
                    <a:avLst/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  <p:sp>
                <p:nvSpPr>
                  <p:cNvPr id="27" name="Trapezoid 26">
                    <a:extLst>
                      <a:ext uri="{FF2B5EF4-FFF2-40B4-BE49-F238E27FC236}">
                        <a16:creationId xmlns:a16="http://schemas.microsoft.com/office/drawing/2014/main" id="{26F1596C-CF63-4BC5-A0F5-479551947D24}"/>
                      </a:ext>
                    </a:extLst>
                  </p:cNvPr>
                  <p:cNvSpPr/>
                  <p:nvPr userDrawn="1"/>
                </p:nvSpPr>
                <p:spPr>
                  <a:xfrm rot="10800000">
                    <a:off x="395536" y="5085184"/>
                    <a:ext cx="5400600" cy="108012"/>
                  </a:xfrm>
                  <a:prstGeom prst="trapezoid">
                    <a:avLst>
                      <a:gd name="adj" fmla="val 129851"/>
                    </a:avLst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</p:grp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C7EABC4-CBE8-4FA8-BBAD-6AF4CEF41BEC}"/>
                    </a:ext>
                  </a:extLst>
                </p:cNvPr>
                <p:cNvSpPr/>
                <p:nvPr userDrawn="1"/>
              </p:nvSpPr>
              <p:spPr>
                <a:xfrm>
                  <a:off x="2518470" y="5009698"/>
                  <a:ext cx="504056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BF0127-BCE1-4EC6-B1F5-B4041AE381B5}"/>
                </a:ext>
              </a:extLst>
            </p:cNvPr>
            <p:cNvGrpSpPr/>
            <p:nvPr userDrawn="1"/>
          </p:nvGrpSpPr>
          <p:grpSpPr>
            <a:xfrm>
              <a:off x="4346521" y="4706362"/>
              <a:ext cx="981407" cy="1214570"/>
              <a:chOff x="-1940789" y="4697306"/>
              <a:chExt cx="981407" cy="121457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D838D04-198A-498D-80A9-D5E2CC58A961}"/>
                  </a:ext>
                </a:extLst>
              </p:cNvPr>
              <p:cNvSpPr/>
              <p:nvPr userDrawn="1"/>
            </p:nvSpPr>
            <p:spPr>
              <a:xfrm>
                <a:off x="-1881566" y="4758350"/>
                <a:ext cx="866582" cy="112494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1FB58BE-8D4B-4BB1-9F29-CFC7AA2CD1DE}"/>
                  </a:ext>
                </a:extLst>
              </p:cNvPr>
              <p:cNvGrpSpPr/>
              <p:nvPr userDrawn="1"/>
            </p:nvGrpSpPr>
            <p:grpSpPr>
              <a:xfrm>
                <a:off x="-1940789" y="4697306"/>
                <a:ext cx="981407" cy="1214570"/>
                <a:chOff x="7452320" y="1988840"/>
                <a:chExt cx="1512168" cy="2088232"/>
              </a:xfrm>
            </p:grpSpPr>
            <p:sp>
              <p:nvSpPr>
                <p:cNvPr id="19" name="Rounded Rectangle 1">
                  <a:extLst>
                    <a:ext uri="{FF2B5EF4-FFF2-40B4-BE49-F238E27FC236}">
                      <a16:creationId xmlns:a16="http://schemas.microsoft.com/office/drawing/2014/main" id="{0653E756-FB80-416C-8B46-2D4C57020970}"/>
                    </a:ext>
                  </a:extLst>
                </p:cNvPr>
                <p:cNvSpPr/>
                <p:nvPr userDrawn="1"/>
              </p:nvSpPr>
              <p:spPr>
                <a:xfrm>
                  <a:off x="7452320" y="1988840"/>
                  <a:ext cx="1512168" cy="2088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168" h="2088232">
                      <a:moveTo>
                        <a:pt x="167516" y="181585"/>
                      </a:moveTo>
                      <a:lnTo>
                        <a:pt x="167516" y="1906647"/>
                      </a:lnTo>
                      <a:lnTo>
                        <a:pt x="1344652" y="1906647"/>
                      </a:lnTo>
                      <a:lnTo>
                        <a:pt x="1344652" y="181585"/>
                      </a:lnTo>
                      <a:close/>
                      <a:moveTo>
                        <a:pt x="90110" y="0"/>
                      </a:moveTo>
                      <a:lnTo>
                        <a:pt x="1422058" y="0"/>
                      </a:lnTo>
                      <a:cubicBezTo>
                        <a:pt x="1471824" y="0"/>
                        <a:pt x="1512168" y="40344"/>
                        <a:pt x="1512168" y="90110"/>
                      </a:cubicBezTo>
                      <a:lnTo>
                        <a:pt x="1512168" y="1998122"/>
                      </a:lnTo>
                      <a:cubicBezTo>
                        <a:pt x="1512168" y="2047888"/>
                        <a:pt x="1471824" y="2088232"/>
                        <a:pt x="1422058" y="2088232"/>
                      </a:cubicBezTo>
                      <a:lnTo>
                        <a:pt x="90110" y="2088232"/>
                      </a:lnTo>
                      <a:cubicBezTo>
                        <a:pt x="40344" y="2088232"/>
                        <a:pt x="0" y="2047888"/>
                        <a:pt x="0" y="1998122"/>
                      </a:cubicBezTo>
                      <a:lnTo>
                        <a:pt x="0" y="90110"/>
                      </a:lnTo>
                      <a:cubicBezTo>
                        <a:pt x="0" y="40344"/>
                        <a:pt x="40344" y="0"/>
                        <a:pt x="90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7DA8CEB-7991-47D9-91EA-8190E7D93B2B}"/>
                    </a:ext>
                  </a:extLst>
                </p:cNvPr>
                <p:cNvSpPr/>
                <p:nvPr userDrawn="1"/>
              </p:nvSpPr>
              <p:spPr>
                <a:xfrm>
                  <a:off x="8160965" y="3933056"/>
                  <a:ext cx="94878" cy="948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1D92D0D-BAF5-4036-AE57-5F769F60DB28}"/>
                </a:ext>
              </a:extLst>
            </p:cNvPr>
            <p:cNvGrpSpPr/>
            <p:nvPr userDrawn="1"/>
          </p:nvGrpSpPr>
          <p:grpSpPr>
            <a:xfrm>
              <a:off x="5056500" y="5206313"/>
              <a:ext cx="427203" cy="711251"/>
              <a:chOff x="-684584" y="5278238"/>
              <a:chExt cx="427203" cy="71125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416E90B-504B-42D7-833B-E166EF9585EE}"/>
                  </a:ext>
                </a:extLst>
              </p:cNvPr>
              <p:cNvSpPr/>
              <p:nvPr userDrawn="1"/>
            </p:nvSpPr>
            <p:spPr>
              <a:xfrm>
                <a:off x="-648007" y="5329968"/>
                <a:ext cx="360040" cy="591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B741AA1-6E4D-4D6F-BE2B-0EB13DC747F4}"/>
                  </a:ext>
                </a:extLst>
              </p:cNvPr>
              <p:cNvGrpSpPr/>
              <p:nvPr userDrawn="1"/>
            </p:nvGrpSpPr>
            <p:grpSpPr>
              <a:xfrm>
                <a:off x="-684584" y="5278238"/>
                <a:ext cx="427203" cy="711251"/>
                <a:chOff x="701317" y="1844824"/>
                <a:chExt cx="2371375" cy="3948112"/>
              </a:xfrm>
            </p:grpSpPr>
            <p:sp>
              <p:nvSpPr>
                <p:cNvPr id="14" name="Freeform 6">
                  <a:extLst>
                    <a:ext uri="{FF2B5EF4-FFF2-40B4-BE49-F238E27FC236}">
                      <a16:creationId xmlns:a16="http://schemas.microsoft.com/office/drawing/2014/main" id="{02A5B282-E2A1-4B6A-B319-FBC5568FAE1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1317" y="1844824"/>
                  <a:ext cx="2371375" cy="3948112"/>
                </a:xfrm>
                <a:custGeom>
                  <a:avLst/>
                  <a:gdLst>
                    <a:gd name="T0" fmla="*/ 530 w 566"/>
                    <a:gd name="T1" fmla="*/ 0 h 1053"/>
                    <a:gd name="T2" fmla="*/ 36 w 566"/>
                    <a:gd name="T3" fmla="*/ 0 h 1053"/>
                    <a:gd name="T4" fmla="*/ 0 w 566"/>
                    <a:gd name="T5" fmla="*/ 36 h 1053"/>
                    <a:gd name="T6" fmla="*/ 0 w 566"/>
                    <a:gd name="T7" fmla="*/ 1017 h 1053"/>
                    <a:gd name="T8" fmla="*/ 36 w 566"/>
                    <a:gd name="T9" fmla="*/ 1053 h 1053"/>
                    <a:gd name="T10" fmla="*/ 530 w 566"/>
                    <a:gd name="T11" fmla="*/ 1053 h 1053"/>
                    <a:gd name="T12" fmla="*/ 566 w 566"/>
                    <a:gd name="T13" fmla="*/ 1017 h 1053"/>
                    <a:gd name="T14" fmla="*/ 566 w 566"/>
                    <a:gd name="T15" fmla="*/ 36 h 1053"/>
                    <a:gd name="T16" fmla="*/ 530 w 566"/>
                    <a:gd name="T17" fmla="*/ 0 h 1053"/>
                    <a:gd name="T18" fmla="*/ 520 w 566"/>
                    <a:gd name="T19" fmla="*/ 911 h 1053"/>
                    <a:gd name="T20" fmla="*/ 48 w 566"/>
                    <a:gd name="T21" fmla="*/ 911 h 1053"/>
                    <a:gd name="T22" fmla="*/ 48 w 566"/>
                    <a:gd name="T23" fmla="*/ 108 h 1053"/>
                    <a:gd name="T24" fmla="*/ 520 w 566"/>
                    <a:gd name="T25" fmla="*/ 108 h 1053"/>
                    <a:gd name="T26" fmla="*/ 520 w 566"/>
                    <a:gd name="T27" fmla="*/ 911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66" h="1053">
                      <a:moveTo>
                        <a:pt x="530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1017"/>
                        <a:pt x="0" y="1017"/>
                        <a:pt x="0" y="1017"/>
                      </a:cubicBezTo>
                      <a:cubicBezTo>
                        <a:pt x="0" y="1037"/>
                        <a:pt x="16" y="1053"/>
                        <a:pt x="36" y="1053"/>
                      </a:cubicBezTo>
                      <a:cubicBezTo>
                        <a:pt x="530" y="1053"/>
                        <a:pt x="530" y="1053"/>
                        <a:pt x="530" y="1053"/>
                      </a:cubicBezTo>
                      <a:cubicBezTo>
                        <a:pt x="550" y="1053"/>
                        <a:pt x="566" y="1037"/>
                        <a:pt x="566" y="1017"/>
                      </a:cubicBezTo>
                      <a:cubicBezTo>
                        <a:pt x="566" y="36"/>
                        <a:pt x="566" y="36"/>
                        <a:pt x="566" y="36"/>
                      </a:cubicBezTo>
                      <a:cubicBezTo>
                        <a:pt x="566" y="16"/>
                        <a:pt x="550" y="0"/>
                        <a:pt x="530" y="0"/>
                      </a:cubicBezTo>
                      <a:close/>
                      <a:moveTo>
                        <a:pt x="520" y="911"/>
                      </a:moveTo>
                      <a:cubicBezTo>
                        <a:pt x="48" y="911"/>
                        <a:pt x="48" y="911"/>
                        <a:pt x="48" y="911"/>
                      </a:cubicBez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520" y="108"/>
                        <a:pt x="520" y="108"/>
                        <a:pt x="520" y="108"/>
                      </a:cubicBezTo>
                      <a:lnTo>
                        <a:pt x="520" y="91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5" name="Rounded Rectangle 60">
                  <a:extLst>
                    <a:ext uri="{FF2B5EF4-FFF2-40B4-BE49-F238E27FC236}">
                      <a16:creationId xmlns:a16="http://schemas.microsoft.com/office/drawing/2014/main" id="{56260B51-E0FC-4AE1-BFEC-366194122295}"/>
                    </a:ext>
                  </a:extLst>
                </p:cNvPr>
                <p:cNvSpPr/>
                <p:nvPr/>
              </p:nvSpPr>
              <p:spPr>
                <a:xfrm>
                  <a:off x="1707005" y="2042848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CAA573C-62BB-4765-A23E-D207F4C8200A}"/>
                    </a:ext>
                  </a:extLst>
                </p:cNvPr>
                <p:cNvSpPr/>
                <p:nvPr/>
              </p:nvSpPr>
              <p:spPr>
                <a:xfrm>
                  <a:off x="1715855" y="5362110"/>
                  <a:ext cx="342299" cy="342299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0F795FB-32F1-4A9C-B269-76962B130BB2}"/>
              </a:ext>
            </a:extLst>
          </p:cNvPr>
          <p:cNvGrpSpPr/>
          <p:nvPr/>
        </p:nvGrpSpPr>
        <p:grpSpPr>
          <a:xfrm>
            <a:off x="4766290" y="1884754"/>
            <a:ext cx="1211932" cy="2707164"/>
            <a:chOff x="4748872" y="1806373"/>
            <a:chExt cx="1211932" cy="2707164"/>
          </a:xfrm>
        </p:grpSpPr>
        <p:cxnSp>
          <p:nvCxnSpPr>
            <p:cNvPr id="29" name="Elbow Connector 49">
              <a:extLst>
                <a:ext uri="{FF2B5EF4-FFF2-40B4-BE49-F238E27FC236}">
                  <a16:creationId xmlns:a16="http://schemas.microsoft.com/office/drawing/2014/main" id="{87401C6C-7A59-4628-BB35-F7D983F27B9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716625" y="3874095"/>
              <a:ext cx="671689" cy="607195"/>
            </a:xfrm>
            <a:prstGeom prst="bentConnector3">
              <a:avLst>
                <a:gd name="adj1" fmla="val 101050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50">
              <a:extLst>
                <a:ext uri="{FF2B5EF4-FFF2-40B4-BE49-F238E27FC236}">
                  <a16:creationId xmlns:a16="http://schemas.microsoft.com/office/drawing/2014/main" id="{5287E73C-B338-4160-ABD1-E5B00959473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68193" y="2620926"/>
              <a:ext cx="2707163" cy="1078058"/>
            </a:xfrm>
            <a:prstGeom prst="bentConnector3">
              <a:avLst>
                <a:gd name="adj1" fmla="val 99962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51">
              <a:extLst>
                <a:ext uri="{FF2B5EF4-FFF2-40B4-BE49-F238E27FC236}">
                  <a16:creationId xmlns:a16="http://schemas.microsoft.com/office/drawing/2014/main" id="{42643E3C-1742-4F34-9DB6-EBEAA8FBCF1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04557" y="3260679"/>
              <a:ext cx="1677348" cy="828368"/>
            </a:xfrm>
            <a:prstGeom prst="bentConnector3">
              <a:avLst>
                <a:gd name="adj1" fmla="val 99972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56B5CF2-B947-4E48-BC45-19535E617A2E}"/>
              </a:ext>
            </a:extLst>
          </p:cNvPr>
          <p:cNvSpPr txBox="1"/>
          <p:nvPr/>
        </p:nvSpPr>
        <p:spPr>
          <a:xfrm>
            <a:off x="646069" y="1585749"/>
            <a:ext cx="352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85A67D-5A97-49DA-B886-A4850FC6C0F7}"/>
              </a:ext>
            </a:extLst>
          </p:cNvPr>
          <p:cNvSpPr txBox="1"/>
          <p:nvPr/>
        </p:nvSpPr>
        <p:spPr>
          <a:xfrm>
            <a:off x="8064393" y="2591405"/>
            <a:ext cx="353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86DE88-A4DD-4F96-8D97-012B18D85BDA}"/>
              </a:ext>
            </a:extLst>
          </p:cNvPr>
          <p:cNvSpPr txBox="1"/>
          <p:nvPr/>
        </p:nvSpPr>
        <p:spPr>
          <a:xfrm>
            <a:off x="8064393" y="3597085"/>
            <a:ext cx="353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8353B4-EFF8-40E5-B862-0B1D94AE6DAD}"/>
              </a:ext>
            </a:extLst>
          </p:cNvPr>
          <p:cNvSpPr txBox="1"/>
          <p:nvPr/>
        </p:nvSpPr>
        <p:spPr>
          <a:xfrm>
            <a:off x="8064393" y="1585749"/>
            <a:ext cx="353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BBC647-8C3D-488D-A452-C2996FCBE66D}"/>
              </a:ext>
            </a:extLst>
          </p:cNvPr>
          <p:cNvSpPr txBox="1"/>
          <p:nvPr/>
        </p:nvSpPr>
        <p:spPr>
          <a:xfrm>
            <a:off x="646069" y="2591405"/>
            <a:ext cx="352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A56C60-99BF-42B7-8C1A-BE34FAC2B7B6}"/>
              </a:ext>
            </a:extLst>
          </p:cNvPr>
          <p:cNvSpPr txBox="1"/>
          <p:nvPr/>
        </p:nvSpPr>
        <p:spPr>
          <a:xfrm>
            <a:off x="646069" y="3597085"/>
            <a:ext cx="352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</a:p>
        </p:txBody>
      </p:sp>
      <p:sp>
        <p:nvSpPr>
          <p:cNvPr id="44" name="Donut 15">
            <a:extLst>
              <a:ext uri="{FF2B5EF4-FFF2-40B4-BE49-F238E27FC236}">
                <a16:creationId xmlns:a16="http://schemas.microsoft.com/office/drawing/2014/main" id="{ECCC45D2-B072-4372-B610-6B5F9FF9F92A}"/>
              </a:ext>
            </a:extLst>
          </p:cNvPr>
          <p:cNvSpPr>
            <a:spLocks/>
          </p:cNvSpPr>
          <p:nvPr/>
        </p:nvSpPr>
        <p:spPr>
          <a:xfrm>
            <a:off x="4243781" y="2707447"/>
            <a:ext cx="414246" cy="414246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5" name="Rounded Rectangle 2">
            <a:extLst>
              <a:ext uri="{FF2B5EF4-FFF2-40B4-BE49-F238E27FC236}">
                <a16:creationId xmlns:a16="http://schemas.microsoft.com/office/drawing/2014/main" id="{6D42ECB7-9C6F-4E5C-A83C-B75CED2ED41A}"/>
              </a:ext>
            </a:extLst>
          </p:cNvPr>
          <p:cNvSpPr/>
          <p:nvPr/>
        </p:nvSpPr>
        <p:spPr>
          <a:xfrm>
            <a:off x="7638532" y="2735146"/>
            <a:ext cx="358851" cy="358851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6" name="Rounded Rectangle 3">
            <a:extLst>
              <a:ext uri="{FF2B5EF4-FFF2-40B4-BE49-F238E27FC236}">
                <a16:creationId xmlns:a16="http://schemas.microsoft.com/office/drawing/2014/main" id="{89D05EDD-2754-4540-8DF5-D0B108B263D2}"/>
              </a:ext>
            </a:extLst>
          </p:cNvPr>
          <p:cNvSpPr/>
          <p:nvPr/>
        </p:nvSpPr>
        <p:spPr>
          <a:xfrm>
            <a:off x="7638532" y="1729489"/>
            <a:ext cx="358851" cy="358851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7" name="Oval 1">
            <a:extLst>
              <a:ext uri="{FF2B5EF4-FFF2-40B4-BE49-F238E27FC236}">
                <a16:creationId xmlns:a16="http://schemas.microsoft.com/office/drawing/2014/main" id="{5013C00C-8266-4D1B-882E-C7030609C504}"/>
              </a:ext>
            </a:extLst>
          </p:cNvPr>
          <p:cNvSpPr/>
          <p:nvPr/>
        </p:nvSpPr>
        <p:spPr>
          <a:xfrm>
            <a:off x="4271992" y="3702978"/>
            <a:ext cx="358525" cy="434545"/>
          </a:xfrm>
          <a:custGeom>
            <a:avLst/>
            <a:gdLst/>
            <a:ahLst/>
            <a:cxnLst/>
            <a:rect l="l" t="t" r="r" b="b"/>
            <a:pathLst>
              <a:path w="3254409" h="3944462">
                <a:moveTo>
                  <a:pt x="1259449" y="3654708"/>
                </a:moveTo>
                <a:lnTo>
                  <a:pt x="2056275" y="3654708"/>
                </a:lnTo>
                <a:lnTo>
                  <a:pt x="2056275" y="3799585"/>
                </a:lnTo>
                <a:cubicBezTo>
                  <a:pt x="2056275" y="3879598"/>
                  <a:pt x="1877900" y="3944462"/>
                  <a:pt x="1657862" y="3944462"/>
                </a:cubicBezTo>
                <a:cubicBezTo>
                  <a:pt x="1437825" y="3944462"/>
                  <a:pt x="1259449" y="3879598"/>
                  <a:pt x="1259449" y="3799585"/>
                </a:cubicBezTo>
                <a:close/>
                <a:moveTo>
                  <a:pt x="1261196" y="3409579"/>
                </a:moveTo>
                <a:lnTo>
                  <a:pt x="2054529" y="3409579"/>
                </a:lnTo>
                <a:cubicBezTo>
                  <a:pt x="2095500" y="3409579"/>
                  <a:pt x="2128714" y="3442793"/>
                  <a:pt x="2128714" y="3483764"/>
                </a:cubicBezTo>
                <a:lnTo>
                  <a:pt x="2128714" y="3516511"/>
                </a:lnTo>
                <a:cubicBezTo>
                  <a:pt x="2128714" y="3557481"/>
                  <a:pt x="2095500" y="3590696"/>
                  <a:pt x="2054529" y="3590696"/>
                </a:cubicBezTo>
                <a:lnTo>
                  <a:pt x="1261196" y="3590696"/>
                </a:lnTo>
                <a:cubicBezTo>
                  <a:pt x="1220225" y="3590696"/>
                  <a:pt x="1187011" y="3557481"/>
                  <a:pt x="1187011" y="3516511"/>
                </a:cubicBezTo>
                <a:lnTo>
                  <a:pt x="1187011" y="3483764"/>
                </a:lnTo>
                <a:cubicBezTo>
                  <a:pt x="1187011" y="3442793"/>
                  <a:pt x="1220225" y="3409579"/>
                  <a:pt x="1261196" y="3409579"/>
                </a:cubicBezTo>
                <a:close/>
                <a:moveTo>
                  <a:pt x="1224976" y="3164451"/>
                </a:moveTo>
                <a:lnTo>
                  <a:pt x="2090747" y="3164451"/>
                </a:lnTo>
                <a:cubicBezTo>
                  <a:pt x="2131719" y="3164451"/>
                  <a:pt x="2164933" y="3197665"/>
                  <a:pt x="2164933" y="3238636"/>
                </a:cubicBezTo>
                <a:lnTo>
                  <a:pt x="2164933" y="3271382"/>
                </a:lnTo>
                <a:cubicBezTo>
                  <a:pt x="2164933" y="3312353"/>
                  <a:pt x="2131719" y="3345567"/>
                  <a:pt x="2090747" y="3345567"/>
                </a:cubicBezTo>
                <a:lnTo>
                  <a:pt x="1224976" y="3345567"/>
                </a:lnTo>
                <a:cubicBezTo>
                  <a:pt x="1184005" y="3345567"/>
                  <a:pt x="1150791" y="3312353"/>
                  <a:pt x="1150791" y="3271382"/>
                </a:cubicBezTo>
                <a:lnTo>
                  <a:pt x="1150791" y="3238636"/>
                </a:lnTo>
                <a:cubicBezTo>
                  <a:pt x="1150791" y="3197665"/>
                  <a:pt x="1184005" y="3164451"/>
                  <a:pt x="1224976" y="3164451"/>
                </a:cubicBezTo>
                <a:close/>
                <a:moveTo>
                  <a:pt x="1188757" y="2919322"/>
                </a:moveTo>
                <a:lnTo>
                  <a:pt x="2126967" y="2919322"/>
                </a:lnTo>
                <a:cubicBezTo>
                  <a:pt x="2167938" y="2919322"/>
                  <a:pt x="2201152" y="2952536"/>
                  <a:pt x="2201152" y="2993507"/>
                </a:cubicBezTo>
                <a:lnTo>
                  <a:pt x="2201152" y="3026254"/>
                </a:lnTo>
                <a:cubicBezTo>
                  <a:pt x="2201152" y="3067224"/>
                  <a:pt x="2167938" y="3100439"/>
                  <a:pt x="2126967" y="3100439"/>
                </a:cubicBezTo>
                <a:lnTo>
                  <a:pt x="1188757" y="3100439"/>
                </a:lnTo>
                <a:cubicBezTo>
                  <a:pt x="1147785" y="3100439"/>
                  <a:pt x="1114571" y="3067224"/>
                  <a:pt x="1114571" y="3026254"/>
                </a:cubicBezTo>
                <a:lnTo>
                  <a:pt x="1114571" y="2993507"/>
                </a:lnTo>
                <a:cubicBezTo>
                  <a:pt x="1114571" y="2952536"/>
                  <a:pt x="1147785" y="2919322"/>
                  <a:pt x="1188757" y="2919322"/>
                </a:cubicBezTo>
                <a:close/>
                <a:moveTo>
                  <a:pt x="1574533" y="1620510"/>
                </a:moveTo>
                <a:cubicBezTo>
                  <a:pt x="1552384" y="1644018"/>
                  <a:pt x="1521864" y="1658080"/>
                  <a:pt x="1488300" y="1658080"/>
                </a:cubicBezTo>
                <a:cubicBezTo>
                  <a:pt x="1460798" y="1658080"/>
                  <a:pt x="1435338" y="1648638"/>
                  <a:pt x="1416032" y="1630675"/>
                </a:cubicBezTo>
                <a:lnTo>
                  <a:pt x="1584647" y="2695264"/>
                </a:lnTo>
                <a:lnTo>
                  <a:pt x="1650915" y="2694732"/>
                </a:lnTo>
                <a:lnTo>
                  <a:pt x="1650915" y="2694695"/>
                </a:lnTo>
                <a:lnTo>
                  <a:pt x="1653298" y="2694714"/>
                </a:lnTo>
                <a:lnTo>
                  <a:pt x="1655679" y="2694695"/>
                </a:lnTo>
                <a:lnTo>
                  <a:pt x="1655679" y="2694732"/>
                </a:lnTo>
                <a:lnTo>
                  <a:pt x="1721162" y="2695258"/>
                </a:lnTo>
                <a:lnTo>
                  <a:pt x="1887727" y="1643609"/>
                </a:lnTo>
                <a:cubicBezTo>
                  <a:pt x="1871593" y="1653234"/>
                  <a:pt x="1852936" y="1658080"/>
                  <a:pt x="1833231" y="1658080"/>
                </a:cubicBezTo>
                <a:cubicBezTo>
                  <a:pt x="1799667" y="1658080"/>
                  <a:pt x="1769147" y="1644018"/>
                  <a:pt x="1746999" y="1620510"/>
                </a:cubicBezTo>
                <a:cubicBezTo>
                  <a:pt x="1724849" y="1644018"/>
                  <a:pt x="1694329" y="1658080"/>
                  <a:pt x="1660766" y="1658080"/>
                </a:cubicBezTo>
                <a:cubicBezTo>
                  <a:pt x="1627202" y="1658080"/>
                  <a:pt x="1596682" y="1644018"/>
                  <a:pt x="1574533" y="1620510"/>
                </a:cubicBezTo>
                <a:close/>
                <a:moveTo>
                  <a:pt x="3254409" y="1194373"/>
                </a:moveTo>
                <a:lnTo>
                  <a:pt x="3254409" y="1446373"/>
                </a:lnTo>
                <a:lnTo>
                  <a:pt x="2894409" y="1395973"/>
                </a:lnTo>
                <a:lnTo>
                  <a:pt x="2894409" y="1244773"/>
                </a:lnTo>
                <a:close/>
                <a:moveTo>
                  <a:pt x="0" y="1194373"/>
                </a:moveTo>
                <a:lnTo>
                  <a:pt x="360000" y="1244773"/>
                </a:lnTo>
                <a:lnTo>
                  <a:pt x="360000" y="1395973"/>
                </a:lnTo>
                <a:lnTo>
                  <a:pt x="0" y="1446373"/>
                </a:lnTo>
                <a:close/>
                <a:moveTo>
                  <a:pt x="1650915" y="686852"/>
                </a:moveTo>
                <a:cubicBezTo>
                  <a:pt x="1164505" y="687423"/>
                  <a:pt x="770387" y="1081929"/>
                  <a:pt x="770387" y="1568485"/>
                </a:cubicBezTo>
                <a:cubicBezTo>
                  <a:pt x="770387" y="1897865"/>
                  <a:pt x="1005466" y="2222947"/>
                  <a:pt x="1190556" y="2371462"/>
                </a:cubicBezTo>
                <a:cubicBezTo>
                  <a:pt x="1274950" y="2469103"/>
                  <a:pt x="1268259" y="2471104"/>
                  <a:pt x="1302554" y="2596072"/>
                </a:cubicBezTo>
                <a:cubicBezTo>
                  <a:pt x="1316217" y="2683697"/>
                  <a:pt x="1288538" y="2692455"/>
                  <a:pt x="1367056" y="2697010"/>
                </a:cubicBezTo>
                <a:lnTo>
                  <a:pt x="1424224" y="2696551"/>
                </a:lnTo>
                <a:lnTo>
                  <a:pt x="1231891" y="1482210"/>
                </a:lnTo>
                <a:cubicBezTo>
                  <a:pt x="1225156" y="1439688"/>
                  <a:pt x="1254167" y="1399758"/>
                  <a:pt x="1296689" y="1393023"/>
                </a:cubicBezTo>
                <a:lnTo>
                  <a:pt x="1299400" y="1392594"/>
                </a:lnTo>
                <a:cubicBezTo>
                  <a:pt x="1338047" y="1386473"/>
                  <a:pt x="1374553" y="1409880"/>
                  <a:pt x="1384555" y="1446557"/>
                </a:cubicBezTo>
                <a:cubicBezTo>
                  <a:pt x="1405249" y="1408365"/>
                  <a:pt x="1444141" y="1384022"/>
                  <a:pt x="1488300" y="1384022"/>
                </a:cubicBezTo>
                <a:cubicBezTo>
                  <a:pt x="1521864" y="1384022"/>
                  <a:pt x="1552384" y="1398085"/>
                  <a:pt x="1574533" y="1421593"/>
                </a:cubicBezTo>
                <a:cubicBezTo>
                  <a:pt x="1596682" y="1398085"/>
                  <a:pt x="1627202" y="1384022"/>
                  <a:pt x="1660766" y="1384022"/>
                </a:cubicBezTo>
                <a:cubicBezTo>
                  <a:pt x="1694329" y="1384022"/>
                  <a:pt x="1724849" y="1398085"/>
                  <a:pt x="1746999" y="1421593"/>
                </a:cubicBezTo>
                <a:cubicBezTo>
                  <a:pt x="1769147" y="1398085"/>
                  <a:pt x="1799667" y="1384022"/>
                  <a:pt x="1833231" y="1384022"/>
                </a:cubicBezTo>
                <a:cubicBezTo>
                  <a:pt x="1870523" y="1384022"/>
                  <a:pt x="1904060" y="1401383"/>
                  <a:pt x="1926459" y="1429718"/>
                </a:cubicBezTo>
                <a:cubicBezTo>
                  <a:pt x="1940429" y="1399945"/>
                  <a:pt x="1972972" y="1382212"/>
                  <a:pt x="2007193" y="1387633"/>
                </a:cubicBezTo>
                <a:lnTo>
                  <a:pt x="2009904" y="1388062"/>
                </a:lnTo>
                <a:cubicBezTo>
                  <a:pt x="2052427" y="1394797"/>
                  <a:pt x="2081437" y="1434727"/>
                  <a:pt x="2074703" y="1477248"/>
                </a:cubicBezTo>
                <a:lnTo>
                  <a:pt x="1881585" y="2696545"/>
                </a:lnTo>
                <a:lnTo>
                  <a:pt x="1939537" y="2697010"/>
                </a:lnTo>
                <a:cubicBezTo>
                  <a:pt x="2018055" y="2692455"/>
                  <a:pt x="1990377" y="2683697"/>
                  <a:pt x="2004039" y="2596072"/>
                </a:cubicBezTo>
                <a:cubicBezTo>
                  <a:pt x="2038334" y="2471104"/>
                  <a:pt x="2031644" y="2469103"/>
                  <a:pt x="2116037" y="2371462"/>
                </a:cubicBezTo>
                <a:cubicBezTo>
                  <a:pt x="2301127" y="2222947"/>
                  <a:pt x="2536206" y="1897865"/>
                  <a:pt x="2536206" y="1568485"/>
                </a:cubicBezTo>
                <a:cubicBezTo>
                  <a:pt x="2536206" y="1081929"/>
                  <a:pt x="2142089" y="687423"/>
                  <a:pt x="1655679" y="686852"/>
                </a:cubicBezTo>
                <a:lnTo>
                  <a:pt x="1655679" y="687071"/>
                </a:lnTo>
                <a:lnTo>
                  <a:pt x="1653298" y="686887"/>
                </a:lnTo>
                <a:lnTo>
                  <a:pt x="1650915" y="687071"/>
                </a:lnTo>
                <a:close/>
                <a:moveTo>
                  <a:pt x="1651270" y="468000"/>
                </a:moveTo>
                <a:lnTo>
                  <a:pt x="1653298" y="468156"/>
                </a:lnTo>
                <a:lnTo>
                  <a:pt x="1655324" y="468000"/>
                </a:lnTo>
                <a:cubicBezTo>
                  <a:pt x="2251596" y="468000"/>
                  <a:pt x="2734970" y="951374"/>
                  <a:pt x="2734970" y="1547647"/>
                </a:cubicBezTo>
                <a:cubicBezTo>
                  <a:pt x="2734970" y="1951147"/>
                  <a:pt x="2446871" y="2349377"/>
                  <a:pt x="2220195" y="2531148"/>
                </a:cubicBezTo>
                <a:cubicBezTo>
                  <a:pt x="2152664" y="2608950"/>
                  <a:pt x="2182466" y="2649832"/>
                  <a:pt x="2167955" y="2751256"/>
                </a:cubicBezTo>
                <a:cubicBezTo>
                  <a:pt x="2130228" y="2829553"/>
                  <a:pt x="2096483" y="2854590"/>
                  <a:pt x="2029795" y="2854590"/>
                </a:cubicBezTo>
                <a:lnTo>
                  <a:pt x="1653298" y="2853242"/>
                </a:lnTo>
                <a:lnTo>
                  <a:pt x="1276798" y="2854590"/>
                </a:lnTo>
                <a:cubicBezTo>
                  <a:pt x="1210112" y="2854590"/>
                  <a:pt x="1176366" y="2829553"/>
                  <a:pt x="1138638" y="2751256"/>
                </a:cubicBezTo>
                <a:cubicBezTo>
                  <a:pt x="1124127" y="2649832"/>
                  <a:pt x="1153930" y="2608950"/>
                  <a:pt x="1086399" y="2531148"/>
                </a:cubicBezTo>
                <a:cubicBezTo>
                  <a:pt x="859722" y="2349377"/>
                  <a:pt x="571623" y="1951147"/>
                  <a:pt x="571623" y="1547647"/>
                </a:cubicBezTo>
                <a:cubicBezTo>
                  <a:pt x="571623" y="951374"/>
                  <a:pt x="1054998" y="468000"/>
                  <a:pt x="1651270" y="468000"/>
                </a:cubicBezTo>
                <a:close/>
                <a:moveTo>
                  <a:pt x="2572549" y="249121"/>
                </a:moveTo>
                <a:lnTo>
                  <a:pt x="2765592" y="411103"/>
                </a:lnTo>
                <a:lnTo>
                  <a:pt x="2495580" y="654483"/>
                </a:lnTo>
                <a:lnTo>
                  <a:pt x="2379754" y="557293"/>
                </a:lnTo>
                <a:close/>
                <a:moveTo>
                  <a:pt x="663986" y="249121"/>
                </a:moveTo>
                <a:lnTo>
                  <a:pt x="856781" y="557293"/>
                </a:lnTo>
                <a:lnTo>
                  <a:pt x="740955" y="654483"/>
                </a:lnTo>
                <a:lnTo>
                  <a:pt x="470943" y="411103"/>
                </a:lnTo>
                <a:close/>
                <a:moveTo>
                  <a:pt x="1527296" y="0"/>
                </a:moveTo>
                <a:lnTo>
                  <a:pt x="1779296" y="0"/>
                </a:lnTo>
                <a:lnTo>
                  <a:pt x="1728896" y="360000"/>
                </a:lnTo>
                <a:lnTo>
                  <a:pt x="1577696" y="36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자유형: 도형 94">
            <a:extLst>
              <a:ext uri="{FF2B5EF4-FFF2-40B4-BE49-F238E27FC236}">
                <a16:creationId xmlns:a16="http://schemas.microsoft.com/office/drawing/2014/main" id="{C6795F70-0E0A-4292-8D23-48713622C72F}"/>
              </a:ext>
            </a:extLst>
          </p:cNvPr>
          <p:cNvSpPr/>
          <p:nvPr/>
        </p:nvSpPr>
        <p:spPr>
          <a:xfrm>
            <a:off x="4218457" y="1717661"/>
            <a:ext cx="431631" cy="382504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Rounded Rectangle 2">
            <a:extLst>
              <a:ext uri="{FF2B5EF4-FFF2-40B4-BE49-F238E27FC236}">
                <a16:creationId xmlns:a16="http://schemas.microsoft.com/office/drawing/2014/main" id="{9067E355-4F07-4EBC-8643-5F99A6C2542B}"/>
              </a:ext>
            </a:extLst>
          </p:cNvPr>
          <p:cNvSpPr/>
          <p:nvPr/>
        </p:nvSpPr>
        <p:spPr>
          <a:xfrm>
            <a:off x="7639387" y="3741680"/>
            <a:ext cx="357141" cy="357141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784484" y="2487854"/>
                </a:moveTo>
                <a:cubicBezTo>
                  <a:pt x="2774989" y="2487391"/>
                  <a:pt x="2765365" y="2488860"/>
                  <a:pt x="2756439" y="2492301"/>
                </a:cubicBezTo>
                <a:cubicBezTo>
                  <a:pt x="2734854" y="2500620"/>
                  <a:pt x="2720969" y="2519027"/>
                  <a:pt x="2720969" y="2539323"/>
                </a:cubicBezTo>
                <a:lnTo>
                  <a:pt x="2718062" y="2539323"/>
                </a:lnTo>
                <a:lnTo>
                  <a:pt x="2718062" y="2636901"/>
                </a:lnTo>
                <a:lnTo>
                  <a:pt x="2844095" y="2636901"/>
                </a:lnTo>
                <a:lnTo>
                  <a:pt x="2844095" y="2547101"/>
                </a:lnTo>
                <a:lnTo>
                  <a:pt x="2840575" y="2546667"/>
                </a:lnTo>
                <a:cubicBezTo>
                  <a:pt x="2844038" y="2526031"/>
                  <a:pt x="2832667" y="2505637"/>
                  <a:pt x="2811763" y="2494994"/>
                </a:cubicBezTo>
                <a:cubicBezTo>
                  <a:pt x="2803348" y="2490709"/>
                  <a:pt x="2793980" y="2488316"/>
                  <a:pt x="2784484" y="2487854"/>
                </a:cubicBezTo>
                <a:close/>
                <a:moveTo>
                  <a:pt x="2218919" y="2459568"/>
                </a:moveTo>
                <a:cubicBezTo>
                  <a:pt x="2198232" y="2462191"/>
                  <a:pt x="2177586" y="2476073"/>
                  <a:pt x="2165645" y="2505359"/>
                </a:cubicBezTo>
                <a:lnTo>
                  <a:pt x="2165645" y="2981896"/>
                </a:lnTo>
                <a:cubicBezTo>
                  <a:pt x="2176061" y="3034481"/>
                  <a:pt x="2243614" y="3053730"/>
                  <a:pt x="2282578" y="2996778"/>
                </a:cubicBezTo>
                <a:lnTo>
                  <a:pt x="2282578" y="2521099"/>
                </a:lnTo>
                <a:cubicBezTo>
                  <a:pt x="2287988" y="2482101"/>
                  <a:pt x="2253397" y="2455196"/>
                  <a:pt x="2218919" y="2459568"/>
                </a:cubicBezTo>
                <a:close/>
                <a:moveTo>
                  <a:pt x="1724507" y="2341658"/>
                </a:moveTo>
                <a:lnTo>
                  <a:pt x="1886507" y="2341658"/>
                </a:lnTo>
                <a:lnTo>
                  <a:pt x="1886507" y="3157984"/>
                </a:lnTo>
                <a:lnTo>
                  <a:pt x="1724507" y="3157984"/>
                </a:lnTo>
                <a:lnTo>
                  <a:pt x="1724507" y="3071637"/>
                </a:lnTo>
                <a:cubicBezTo>
                  <a:pt x="1508936" y="3302583"/>
                  <a:pt x="1432071" y="3083964"/>
                  <a:pt x="1448980" y="3019402"/>
                </a:cubicBezTo>
                <a:cubicBezTo>
                  <a:pt x="1449173" y="3019371"/>
                  <a:pt x="1449367" y="3019341"/>
                  <a:pt x="1449560" y="3019310"/>
                </a:cubicBezTo>
                <a:lnTo>
                  <a:pt x="1449560" y="2341867"/>
                </a:lnTo>
                <a:lnTo>
                  <a:pt x="1611560" y="2341867"/>
                </a:lnTo>
                <a:lnTo>
                  <a:pt x="1611560" y="3005106"/>
                </a:lnTo>
                <a:cubicBezTo>
                  <a:pt x="1619060" y="3048622"/>
                  <a:pt x="1686890" y="2980715"/>
                  <a:pt x="1724507" y="2960399"/>
                </a:cubicBezTo>
                <a:close/>
                <a:moveTo>
                  <a:pt x="2794634" y="2323257"/>
                </a:moveTo>
                <a:cubicBezTo>
                  <a:pt x="2833672" y="2325523"/>
                  <a:pt x="2872097" y="2337568"/>
                  <a:pt x="2905793" y="2359152"/>
                </a:cubicBezTo>
                <a:cubicBezTo>
                  <a:pt x="2968205" y="2399130"/>
                  <a:pt x="3005231" y="2465918"/>
                  <a:pt x="3003877" y="2536796"/>
                </a:cubicBezTo>
                <a:lnTo>
                  <a:pt x="3006095" y="2536796"/>
                </a:lnTo>
                <a:lnTo>
                  <a:pt x="3006095" y="2785572"/>
                </a:lnTo>
                <a:lnTo>
                  <a:pt x="2925095" y="2785572"/>
                </a:lnTo>
                <a:lnTo>
                  <a:pt x="2844095" y="2785572"/>
                </a:lnTo>
                <a:lnTo>
                  <a:pt x="2718062" y="2785572"/>
                </a:lnTo>
                <a:lnTo>
                  <a:pt x="2718062" y="2967727"/>
                </a:lnTo>
                <a:lnTo>
                  <a:pt x="2721583" y="2968162"/>
                </a:lnTo>
                <a:cubicBezTo>
                  <a:pt x="2718120" y="2988798"/>
                  <a:pt x="2729491" y="3009192"/>
                  <a:pt x="2750395" y="3019835"/>
                </a:cubicBezTo>
                <a:cubicBezTo>
                  <a:pt x="2767225" y="3028404"/>
                  <a:pt x="2787866" y="3029409"/>
                  <a:pt x="2805719" y="3022528"/>
                </a:cubicBezTo>
                <a:cubicBezTo>
                  <a:pt x="2827304" y="3014209"/>
                  <a:pt x="2841189" y="2995802"/>
                  <a:pt x="2841189" y="2975506"/>
                </a:cubicBezTo>
                <a:lnTo>
                  <a:pt x="2843676" y="2975506"/>
                </a:lnTo>
                <a:lnTo>
                  <a:pt x="2843676" y="2857044"/>
                </a:lnTo>
                <a:lnTo>
                  <a:pt x="3005676" y="2857044"/>
                </a:lnTo>
                <a:lnTo>
                  <a:pt x="3005676" y="2975506"/>
                </a:lnTo>
                <a:lnTo>
                  <a:pt x="3006096" y="2975506"/>
                </a:lnTo>
                <a:lnTo>
                  <a:pt x="3005676" y="2978387"/>
                </a:lnTo>
                <a:lnTo>
                  <a:pt x="3005676" y="2981431"/>
                </a:lnTo>
                <a:lnTo>
                  <a:pt x="3005233" y="2981431"/>
                </a:lnTo>
                <a:cubicBezTo>
                  <a:pt x="3003752" y="3060853"/>
                  <a:pt x="2956391" y="3132900"/>
                  <a:pt x="2882363" y="3168797"/>
                </a:cubicBezTo>
                <a:cubicBezTo>
                  <a:pt x="2810063" y="3203855"/>
                  <a:pt x="2723757" y="3198845"/>
                  <a:pt x="2656365" y="3155677"/>
                </a:cubicBezTo>
                <a:cubicBezTo>
                  <a:pt x="2604277" y="3122312"/>
                  <a:pt x="2569872" y="3070275"/>
                  <a:pt x="2559993" y="3012681"/>
                </a:cubicBezTo>
                <a:lnTo>
                  <a:pt x="2556062" y="3012681"/>
                </a:lnTo>
                <a:lnTo>
                  <a:pt x="2556062" y="2539323"/>
                </a:lnTo>
                <a:cubicBezTo>
                  <a:pt x="2556062" y="2457588"/>
                  <a:pt x="2603922" y="2382823"/>
                  <a:pt x="2679795" y="2346032"/>
                </a:cubicBezTo>
                <a:cubicBezTo>
                  <a:pt x="2715945" y="2328503"/>
                  <a:pt x="2755596" y="2320991"/>
                  <a:pt x="2794634" y="2323257"/>
                </a:cubicBezTo>
                <a:close/>
                <a:moveTo>
                  <a:pt x="921754" y="2059382"/>
                </a:moveTo>
                <a:lnTo>
                  <a:pt x="1461754" y="2059382"/>
                </a:lnTo>
                <a:lnTo>
                  <a:pt x="1461754" y="2221382"/>
                </a:lnTo>
                <a:lnTo>
                  <a:pt x="1263754" y="2221382"/>
                </a:lnTo>
                <a:lnTo>
                  <a:pt x="1263754" y="3160488"/>
                </a:lnTo>
                <a:lnTo>
                  <a:pt x="1101754" y="3160488"/>
                </a:lnTo>
                <a:lnTo>
                  <a:pt x="1101754" y="2221382"/>
                </a:lnTo>
                <a:lnTo>
                  <a:pt x="921754" y="2221382"/>
                </a:lnTo>
                <a:close/>
                <a:moveTo>
                  <a:pt x="2003645" y="2056877"/>
                </a:moveTo>
                <a:lnTo>
                  <a:pt x="2165645" y="2056877"/>
                </a:lnTo>
                <a:lnTo>
                  <a:pt x="2165645" y="2406047"/>
                </a:lnTo>
                <a:cubicBezTo>
                  <a:pt x="2295483" y="2259477"/>
                  <a:pt x="2455251" y="2328666"/>
                  <a:pt x="2444578" y="2520484"/>
                </a:cubicBezTo>
                <a:cubicBezTo>
                  <a:pt x="2454106" y="2682617"/>
                  <a:pt x="2444578" y="2839987"/>
                  <a:pt x="2444578" y="2999738"/>
                </a:cubicBezTo>
                <a:cubicBezTo>
                  <a:pt x="2437328" y="3271827"/>
                  <a:pt x="2180048" y="3158151"/>
                  <a:pt x="2165645" y="3094482"/>
                </a:cubicBezTo>
                <a:lnTo>
                  <a:pt x="2165645" y="3157983"/>
                </a:lnTo>
                <a:lnTo>
                  <a:pt x="2003645" y="3157983"/>
                </a:lnTo>
                <a:close/>
                <a:moveTo>
                  <a:pt x="1082145" y="1835984"/>
                </a:moveTo>
                <a:cubicBezTo>
                  <a:pt x="901872" y="1835984"/>
                  <a:pt x="755732" y="1982124"/>
                  <a:pt x="755732" y="2162397"/>
                </a:cubicBezTo>
                <a:lnTo>
                  <a:pt x="755732" y="3086444"/>
                </a:lnTo>
                <a:cubicBezTo>
                  <a:pt x="755732" y="3266717"/>
                  <a:pt x="901872" y="3412857"/>
                  <a:pt x="1082145" y="3412857"/>
                </a:cubicBezTo>
                <a:lnTo>
                  <a:pt x="2845706" y="3412857"/>
                </a:lnTo>
                <a:cubicBezTo>
                  <a:pt x="3025979" y="3412857"/>
                  <a:pt x="3172119" y="3266717"/>
                  <a:pt x="3172119" y="3086444"/>
                </a:cubicBezTo>
                <a:lnTo>
                  <a:pt x="3172119" y="2162397"/>
                </a:lnTo>
                <a:cubicBezTo>
                  <a:pt x="3172119" y="1982124"/>
                  <a:pt x="3025979" y="1835984"/>
                  <a:pt x="2845706" y="1835984"/>
                </a:cubicBezTo>
                <a:close/>
                <a:moveTo>
                  <a:pt x="1918669" y="998231"/>
                </a:moveTo>
                <a:cubicBezTo>
                  <a:pt x="1949783" y="998231"/>
                  <a:pt x="1975005" y="1022442"/>
                  <a:pt x="1975005" y="1052309"/>
                </a:cubicBezTo>
                <a:cubicBezTo>
                  <a:pt x="1975005" y="1200582"/>
                  <a:pt x="1975004" y="1348856"/>
                  <a:pt x="1975004" y="1497129"/>
                </a:cubicBezTo>
                <a:cubicBezTo>
                  <a:pt x="1975004" y="1526996"/>
                  <a:pt x="1949782" y="1551207"/>
                  <a:pt x="1918668" y="1551207"/>
                </a:cubicBezTo>
                <a:lnTo>
                  <a:pt x="1918669" y="1551206"/>
                </a:lnTo>
                <a:cubicBezTo>
                  <a:pt x="1887555" y="1551206"/>
                  <a:pt x="1862333" y="1526995"/>
                  <a:pt x="1862333" y="1497128"/>
                </a:cubicBezTo>
                <a:lnTo>
                  <a:pt x="1862333" y="1052309"/>
                </a:lnTo>
                <a:cubicBezTo>
                  <a:pt x="1862333" y="1022442"/>
                  <a:pt x="1887555" y="998231"/>
                  <a:pt x="1918669" y="998231"/>
                </a:cubicBezTo>
                <a:close/>
                <a:moveTo>
                  <a:pt x="2539373" y="865097"/>
                </a:moveTo>
                <a:lnTo>
                  <a:pt x="2539373" y="1483838"/>
                </a:lnTo>
                <a:cubicBezTo>
                  <a:pt x="2501756" y="1504154"/>
                  <a:pt x="2433926" y="1572061"/>
                  <a:pt x="2426426" y="1528545"/>
                </a:cubicBezTo>
                <a:lnTo>
                  <a:pt x="2426426" y="865306"/>
                </a:lnTo>
                <a:lnTo>
                  <a:pt x="2264426" y="865306"/>
                </a:lnTo>
                <a:lnTo>
                  <a:pt x="2264426" y="1542749"/>
                </a:lnTo>
                <a:cubicBezTo>
                  <a:pt x="2264233" y="1542780"/>
                  <a:pt x="2264039" y="1542810"/>
                  <a:pt x="2263846" y="1542841"/>
                </a:cubicBezTo>
                <a:cubicBezTo>
                  <a:pt x="2246937" y="1607403"/>
                  <a:pt x="2323802" y="1826022"/>
                  <a:pt x="2539373" y="1595076"/>
                </a:cubicBezTo>
                <a:lnTo>
                  <a:pt x="2539373" y="1681423"/>
                </a:lnTo>
                <a:lnTo>
                  <a:pt x="2701373" y="1681423"/>
                </a:lnTo>
                <a:lnTo>
                  <a:pt x="2701373" y="865097"/>
                </a:lnTo>
                <a:close/>
                <a:moveTo>
                  <a:pt x="1918668" y="840143"/>
                </a:moveTo>
                <a:cubicBezTo>
                  <a:pt x="1799361" y="840143"/>
                  <a:pt x="1702644" y="932984"/>
                  <a:pt x="1702644" y="1047509"/>
                </a:cubicBezTo>
                <a:lnTo>
                  <a:pt x="1702644" y="1501930"/>
                </a:lnTo>
                <a:cubicBezTo>
                  <a:pt x="1702644" y="1616455"/>
                  <a:pt x="1799361" y="1709295"/>
                  <a:pt x="1918668" y="1709295"/>
                </a:cubicBezTo>
                <a:cubicBezTo>
                  <a:pt x="2037975" y="1709295"/>
                  <a:pt x="2134692" y="1616455"/>
                  <a:pt x="2134692" y="1501930"/>
                </a:cubicBezTo>
                <a:lnTo>
                  <a:pt x="2134692" y="1047509"/>
                </a:lnTo>
                <a:cubicBezTo>
                  <a:pt x="2134692" y="932984"/>
                  <a:pt x="2037975" y="840143"/>
                  <a:pt x="1918668" y="840143"/>
                </a:cubicBezTo>
                <a:close/>
                <a:moveTo>
                  <a:pt x="1544554" y="609793"/>
                </a:moveTo>
                <a:lnTo>
                  <a:pt x="1425758" y="1008757"/>
                </a:lnTo>
                <a:lnTo>
                  <a:pt x="1311048" y="623516"/>
                </a:lnTo>
                <a:lnTo>
                  <a:pt x="1152958" y="623516"/>
                </a:lnTo>
                <a:lnTo>
                  <a:pt x="1345929" y="1271588"/>
                </a:lnTo>
                <a:lnTo>
                  <a:pt x="1347249" y="1271588"/>
                </a:lnTo>
                <a:lnTo>
                  <a:pt x="1347249" y="1698532"/>
                </a:lnTo>
                <a:lnTo>
                  <a:pt x="1509249" y="1698532"/>
                </a:lnTo>
                <a:lnTo>
                  <a:pt x="1509249" y="1257865"/>
                </a:lnTo>
                <a:lnTo>
                  <a:pt x="1509673" y="1257865"/>
                </a:lnTo>
                <a:lnTo>
                  <a:pt x="1702644" y="609793"/>
                </a:ln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C0A08C6-6644-4F4E-A480-8EDE7FD32F55}"/>
              </a:ext>
            </a:extLst>
          </p:cNvPr>
          <p:cNvGrpSpPr/>
          <p:nvPr/>
        </p:nvGrpSpPr>
        <p:grpSpPr>
          <a:xfrm>
            <a:off x="683602" y="322415"/>
            <a:ext cx="4791807" cy="1862048"/>
            <a:chOff x="4651035" y="1734907"/>
            <a:chExt cx="4791807" cy="18620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4D30A75-0F08-45BB-9EB8-05CA9B7DD592}"/>
                </a:ext>
              </a:extLst>
            </p:cNvPr>
            <p:cNvSpPr txBox="1"/>
            <p:nvPr/>
          </p:nvSpPr>
          <p:spPr>
            <a:xfrm>
              <a:off x="5611985" y="1923770"/>
              <a:ext cx="3830857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6000" b="1" dirty="0">
                  <a:solidFill>
                    <a:schemeClr val="bg1"/>
                  </a:solidFill>
                  <a:cs typeface="Arial" pitchFamily="34" charset="0"/>
                </a:rPr>
                <a:t>WESOME</a:t>
              </a:r>
              <a:endParaRPr lang="en-US" altLang="ko-KR" sz="6000" b="1" dirty="0">
                <a:solidFill>
                  <a:schemeClr val="bg1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FC177D-245E-4A38-B549-2BBF2353326B}"/>
                </a:ext>
              </a:extLst>
            </p:cNvPr>
            <p:cNvSpPr txBox="1"/>
            <p:nvPr/>
          </p:nvSpPr>
          <p:spPr>
            <a:xfrm>
              <a:off x="5666752" y="2619733"/>
              <a:ext cx="377608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GB" altLang="ko-KR" sz="4800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  <a:endParaRPr lang="ko-KR" altLang="en-US" sz="48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0CA543-E069-4ADE-874F-3D6C901C8C7A}"/>
                </a:ext>
              </a:extLst>
            </p:cNvPr>
            <p:cNvSpPr txBox="1"/>
            <p:nvPr/>
          </p:nvSpPr>
          <p:spPr>
            <a:xfrm>
              <a:off x="4651035" y="1734907"/>
              <a:ext cx="1021196" cy="18620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500" b="1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E80FA61-2622-451A-84EC-F87196645CB8}"/>
              </a:ext>
            </a:extLst>
          </p:cNvPr>
          <p:cNvGrpSpPr/>
          <p:nvPr/>
        </p:nvGrpSpPr>
        <p:grpSpPr>
          <a:xfrm>
            <a:off x="8321553" y="5185716"/>
            <a:ext cx="2942985" cy="1163505"/>
            <a:chOff x="8273928" y="5261916"/>
            <a:chExt cx="2942985" cy="1163505"/>
          </a:xfrm>
        </p:grpSpPr>
        <p:sp>
          <p:nvSpPr>
            <p:cNvPr id="10" name="직사각형 17">
              <a:extLst>
                <a:ext uri="{FF2B5EF4-FFF2-40B4-BE49-F238E27FC236}">
                  <a16:creationId xmlns:a16="http://schemas.microsoft.com/office/drawing/2014/main" id="{9C332192-AC1D-456B-BBC2-2145B036FFAA}"/>
                </a:ext>
              </a:extLst>
            </p:cNvPr>
            <p:cNvSpPr/>
            <p:nvPr/>
          </p:nvSpPr>
          <p:spPr>
            <a:xfrm>
              <a:off x="8273928" y="5261916"/>
              <a:ext cx="29429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bg1"/>
                  </a:solidFill>
                </a:rPr>
                <a:t>PRESENTATION</a:t>
              </a:r>
            </a:p>
          </p:txBody>
        </p:sp>
        <p:sp>
          <p:nvSpPr>
            <p:cNvPr id="11" name="직사각형 21">
              <a:extLst>
                <a:ext uri="{FF2B5EF4-FFF2-40B4-BE49-F238E27FC236}">
                  <a16:creationId xmlns:a16="http://schemas.microsoft.com/office/drawing/2014/main" id="{1FCEE9FF-D948-4BCE-B127-CAFD56C02CAA}"/>
                </a:ext>
              </a:extLst>
            </p:cNvPr>
            <p:cNvSpPr/>
            <p:nvPr/>
          </p:nvSpPr>
          <p:spPr>
            <a:xfrm>
              <a:off x="8922039" y="5779090"/>
              <a:ext cx="22948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6EA95D-FBB8-442A-9686-360318747346}"/>
              </a:ext>
            </a:extLst>
          </p:cNvPr>
          <p:cNvGrpSpPr/>
          <p:nvPr/>
        </p:nvGrpSpPr>
        <p:grpSpPr>
          <a:xfrm>
            <a:off x="4672132" y="5185716"/>
            <a:ext cx="2942985" cy="1163505"/>
            <a:chOff x="8273928" y="5261916"/>
            <a:chExt cx="2942985" cy="1163505"/>
          </a:xfrm>
        </p:grpSpPr>
        <p:sp>
          <p:nvSpPr>
            <p:cNvPr id="13" name="직사각형 17">
              <a:extLst>
                <a:ext uri="{FF2B5EF4-FFF2-40B4-BE49-F238E27FC236}">
                  <a16:creationId xmlns:a16="http://schemas.microsoft.com/office/drawing/2014/main" id="{B94CB7C6-7A64-4302-9BD8-FF8BF8949248}"/>
                </a:ext>
              </a:extLst>
            </p:cNvPr>
            <p:cNvSpPr/>
            <p:nvPr/>
          </p:nvSpPr>
          <p:spPr>
            <a:xfrm>
              <a:off x="8273928" y="5261916"/>
              <a:ext cx="29429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bg1"/>
                  </a:solidFill>
                </a:rPr>
                <a:t>PRESENTATION</a:t>
              </a:r>
            </a:p>
          </p:txBody>
        </p:sp>
        <p:sp>
          <p:nvSpPr>
            <p:cNvPr id="14" name="직사각형 21">
              <a:extLst>
                <a:ext uri="{FF2B5EF4-FFF2-40B4-BE49-F238E27FC236}">
                  <a16:creationId xmlns:a16="http://schemas.microsoft.com/office/drawing/2014/main" id="{58D4DBBA-E573-4358-AC9A-1FD174F7844E}"/>
                </a:ext>
              </a:extLst>
            </p:cNvPr>
            <p:cNvSpPr/>
            <p:nvPr/>
          </p:nvSpPr>
          <p:spPr>
            <a:xfrm>
              <a:off x="8922039" y="5779090"/>
              <a:ext cx="22948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C5065-FEED-438F-A571-12BD77538008}"/>
              </a:ext>
            </a:extLst>
          </p:cNvPr>
          <p:cNvGrpSpPr/>
          <p:nvPr/>
        </p:nvGrpSpPr>
        <p:grpSpPr>
          <a:xfrm>
            <a:off x="1022712" y="5185716"/>
            <a:ext cx="2942985" cy="1163505"/>
            <a:chOff x="8273928" y="5261916"/>
            <a:chExt cx="2942985" cy="1163505"/>
          </a:xfrm>
        </p:grpSpPr>
        <p:sp>
          <p:nvSpPr>
            <p:cNvPr id="16" name="직사각형 17">
              <a:extLst>
                <a:ext uri="{FF2B5EF4-FFF2-40B4-BE49-F238E27FC236}">
                  <a16:creationId xmlns:a16="http://schemas.microsoft.com/office/drawing/2014/main" id="{E73D90B6-2467-41A2-A7A4-C093B7F457FB}"/>
                </a:ext>
              </a:extLst>
            </p:cNvPr>
            <p:cNvSpPr/>
            <p:nvPr/>
          </p:nvSpPr>
          <p:spPr>
            <a:xfrm>
              <a:off x="8273928" y="5261916"/>
              <a:ext cx="29429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schemeClr val="bg1"/>
                  </a:solidFill>
                </a:rPr>
                <a:t>PRESENTATION</a:t>
              </a:r>
            </a:p>
          </p:txBody>
        </p:sp>
        <p:sp>
          <p:nvSpPr>
            <p:cNvPr id="17" name="직사각형 21">
              <a:extLst>
                <a:ext uri="{FF2B5EF4-FFF2-40B4-BE49-F238E27FC236}">
                  <a16:creationId xmlns:a16="http://schemas.microsoft.com/office/drawing/2014/main" id="{DE492952-7861-4D84-BA02-389E0997B4D3}"/>
                </a:ext>
              </a:extLst>
            </p:cNvPr>
            <p:cNvSpPr/>
            <p:nvPr/>
          </p:nvSpPr>
          <p:spPr>
            <a:xfrm>
              <a:off x="8922039" y="5779090"/>
              <a:ext cx="229487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23269E-201E-4192-BFF5-7134C0CFA0AF}"/>
              </a:ext>
            </a:extLst>
          </p:cNvPr>
          <p:cNvGrpSpPr/>
          <p:nvPr/>
        </p:nvGrpSpPr>
        <p:grpSpPr>
          <a:xfrm rot="5400000">
            <a:off x="3243407" y="-419856"/>
            <a:ext cx="497609" cy="5175712"/>
            <a:chOff x="2627784" y="1655809"/>
            <a:chExt cx="360040" cy="4046437"/>
          </a:xfrm>
          <a:solidFill>
            <a:schemeClr val="bg1">
              <a:lumMod val="75000"/>
            </a:schemeClr>
          </a:solidFill>
        </p:grpSpPr>
        <p:sp>
          <p:nvSpPr>
            <p:cNvPr id="4" name="Oval 21">
              <a:extLst>
                <a:ext uri="{FF2B5EF4-FFF2-40B4-BE49-F238E27FC236}">
                  <a16:creationId xmlns:a16="http://schemas.microsoft.com/office/drawing/2014/main" id="{45512B4A-F4CD-4172-A723-BBC2847EEACD}"/>
                </a:ext>
              </a:extLst>
            </p:cNvPr>
            <p:cNvSpPr/>
            <p:nvPr/>
          </p:nvSpPr>
          <p:spPr>
            <a:xfrm rot="10800000">
              <a:off x="2627784" y="5190075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5487201F-8A03-4F7A-8C17-E3B89FC5CEF0}"/>
                </a:ext>
              </a:extLst>
            </p:cNvPr>
            <p:cNvSpPr/>
            <p:nvPr/>
          </p:nvSpPr>
          <p:spPr>
            <a:xfrm rot="10800000">
              <a:off x="2627784" y="479616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Oval 21">
              <a:extLst>
                <a:ext uri="{FF2B5EF4-FFF2-40B4-BE49-F238E27FC236}">
                  <a16:creationId xmlns:a16="http://schemas.microsoft.com/office/drawing/2014/main" id="{C9BF5581-1512-4070-9644-BDCAFBDA31B4}"/>
                </a:ext>
              </a:extLst>
            </p:cNvPr>
            <p:cNvSpPr/>
            <p:nvPr/>
          </p:nvSpPr>
          <p:spPr>
            <a:xfrm rot="10800000">
              <a:off x="2627784" y="440362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Oval 21">
              <a:extLst>
                <a:ext uri="{FF2B5EF4-FFF2-40B4-BE49-F238E27FC236}">
                  <a16:creationId xmlns:a16="http://schemas.microsoft.com/office/drawing/2014/main" id="{21289814-FFD9-463A-ABFC-7241826AF385}"/>
                </a:ext>
              </a:extLst>
            </p:cNvPr>
            <p:cNvSpPr/>
            <p:nvPr/>
          </p:nvSpPr>
          <p:spPr>
            <a:xfrm rot="10800000">
              <a:off x="2627784" y="401107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15BAFF5C-D4CA-41F4-BA6B-1E97EB5BF356}"/>
                </a:ext>
              </a:extLst>
            </p:cNvPr>
            <p:cNvSpPr/>
            <p:nvPr/>
          </p:nvSpPr>
          <p:spPr>
            <a:xfrm rot="10800000">
              <a:off x="2627784" y="361853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Oval 21">
              <a:extLst>
                <a:ext uri="{FF2B5EF4-FFF2-40B4-BE49-F238E27FC236}">
                  <a16:creationId xmlns:a16="http://schemas.microsoft.com/office/drawing/2014/main" id="{A8DCC114-2103-45F3-AF5E-192AAA5DBF88}"/>
                </a:ext>
              </a:extLst>
            </p:cNvPr>
            <p:cNvSpPr/>
            <p:nvPr/>
          </p:nvSpPr>
          <p:spPr>
            <a:xfrm rot="10800000">
              <a:off x="2627784" y="322598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Oval 21">
              <a:extLst>
                <a:ext uri="{FF2B5EF4-FFF2-40B4-BE49-F238E27FC236}">
                  <a16:creationId xmlns:a16="http://schemas.microsoft.com/office/drawing/2014/main" id="{AA327B51-E5DE-48EF-960B-C5A6623064E7}"/>
                </a:ext>
              </a:extLst>
            </p:cNvPr>
            <p:cNvSpPr/>
            <p:nvPr/>
          </p:nvSpPr>
          <p:spPr>
            <a:xfrm rot="10800000">
              <a:off x="2627784" y="283344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Oval 21">
              <a:extLst>
                <a:ext uri="{FF2B5EF4-FFF2-40B4-BE49-F238E27FC236}">
                  <a16:creationId xmlns:a16="http://schemas.microsoft.com/office/drawing/2014/main" id="{1E97E9AF-3426-442E-9039-EC818A177095}"/>
                </a:ext>
              </a:extLst>
            </p:cNvPr>
            <p:cNvSpPr/>
            <p:nvPr/>
          </p:nvSpPr>
          <p:spPr>
            <a:xfrm rot="10800000">
              <a:off x="2627784" y="244089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Oval 21">
              <a:extLst>
                <a:ext uri="{FF2B5EF4-FFF2-40B4-BE49-F238E27FC236}">
                  <a16:creationId xmlns:a16="http://schemas.microsoft.com/office/drawing/2014/main" id="{557D09C7-A17F-4DD8-95AF-C83393D0D8E0}"/>
                </a:ext>
              </a:extLst>
            </p:cNvPr>
            <p:cNvSpPr/>
            <p:nvPr/>
          </p:nvSpPr>
          <p:spPr>
            <a:xfrm rot="10800000">
              <a:off x="2627784" y="204835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" name="Oval 21">
              <a:extLst>
                <a:ext uri="{FF2B5EF4-FFF2-40B4-BE49-F238E27FC236}">
                  <a16:creationId xmlns:a16="http://schemas.microsoft.com/office/drawing/2014/main" id="{97D11E86-2C55-4446-8456-17ABB915D69B}"/>
                </a:ext>
              </a:extLst>
            </p:cNvPr>
            <p:cNvSpPr/>
            <p:nvPr/>
          </p:nvSpPr>
          <p:spPr>
            <a:xfrm rot="10800000">
              <a:off x="2627784" y="165580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60D59D-12BB-4E7E-9CDA-4EB416E05301}"/>
              </a:ext>
            </a:extLst>
          </p:cNvPr>
          <p:cNvSpPr txBox="1"/>
          <p:nvPr/>
        </p:nvSpPr>
        <p:spPr>
          <a:xfrm>
            <a:off x="904354" y="2477504"/>
            <a:ext cx="2010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AD4559-57B2-4309-AE6E-8643656962D9}"/>
              </a:ext>
            </a:extLst>
          </p:cNvPr>
          <p:cNvSpPr txBox="1"/>
          <p:nvPr/>
        </p:nvSpPr>
        <p:spPr>
          <a:xfrm>
            <a:off x="5297838" y="2415948"/>
            <a:ext cx="7265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4A68345-A6F1-45F7-90F9-F59D18331FAD}"/>
              </a:ext>
            </a:extLst>
          </p:cNvPr>
          <p:cNvGrpSpPr/>
          <p:nvPr/>
        </p:nvGrpSpPr>
        <p:grpSpPr>
          <a:xfrm rot="5400000">
            <a:off x="3243407" y="679098"/>
            <a:ext cx="497609" cy="5175712"/>
            <a:chOff x="2627784" y="1655809"/>
            <a:chExt cx="360040" cy="4046437"/>
          </a:xfrm>
          <a:solidFill>
            <a:schemeClr val="accent1"/>
          </a:solidFill>
        </p:grpSpPr>
        <p:sp>
          <p:nvSpPr>
            <p:cNvPr id="17" name="Oval 21">
              <a:extLst>
                <a:ext uri="{FF2B5EF4-FFF2-40B4-BE49-F238E27FC236}">
                  <a16:creationId xmlns:a16="http://schemas.microsoft.com/office/drawing/2014/main" id="{0D7D56CE-5997-4F8F-B0EF-62BECBC4381B}"/>
                </a:ext>
              </a:extLst>
            </p:cNvPr>
            <p:cNvSpPr/>
            <p:nvPr/>
          </p:nvSpPr>
          <p:spPr>
            <a:xfrm rot="10800000">
              <a:off x="2627784" y="5190075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4BEA121C-6B3D-4B19-8CB7-9FB2699E3EA2}"/>
                </a:ext>
              </a:extLst>
            </p:cNvPr>
            <p:cNvSpPr/>
            <p:nvPr/>
          </p:nvSpPr>
          <p:spPr>
            <a:xfrm rot="10800000">
              <a:off x="2627784" y="479616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Oval 21">
              <a:extLst>
                <a:ext uri="{FF2B5EF4-FFF2-40B4-BE49-F238E27FC236}">
                  <a16:creationId xmlns:a16="http://schemas.microsoft.com/office/drawing/2014/main" id="{37706B37-A236-470C-8638-7C9133872E6A}"/>
                </a:ext>
              </a:extLst>
            </p:cNvPr>
            <p:cNvSpPr/>
            <p:nvPr/>
          </p:nvSpPr>
          <p:spPr>
            <a:xfrm rot="10800000">
              <a:off x="2627784" y="440362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Oval 21">
              <a:extLst>
                <a:ext uri="{FF2B5EF4-FFF2-40B4-BE49-F238E27FC236}">
                  <a16:creationId xmlns:a16="http://schemas.microsoft.com/office/drawing/2014/main" id="{F1C3A1F9-17E9-4B4D-BF16-9608E5E9A5F6}"/>
                </a:ext>
              </a:extLst>
            </p:cNvPr>
            <p:cNvSpPr/>
            <p:nvPr/>
          </p:nvSpPr>
          <p:spPr>
            <a:xfrm rot="10800000">
              <a:off x="2627784" y="401107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Oval 21">
              <a:extLst>
                <a:ext uri="{FF2B5EF4-FFF2-40B4-BE49-F238E27FC236}">
                  <a16:creationId xmlns:a16="http://schemas.microsoft.com/office/drawing/2014/main" id="{1368EB3C-1AFA-4DAE-9FCC-A5C69122EA03}"/>
                </a:ext>
              </a:extLst>
            </p:cNvPr>
            <p:cNvSpPr/>
            <p:nvPr/>
          </p:nvSpPr>
          <p:spPr>
            <a:xfrm rot="10800000">
              <a:off x="2627784" y="361853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F79E0EF-C6FC-426A-B573-16F90A64BA93}"/>
                </a:ext>
              </a:extLst>
            </p:cNvPr>
            <p:cNvSpPr/>
            <p:nvPr/>
          </p:nvSpPr>
          <p:spPr>
            <a:xfrm rot="10800000">
              <a:off x="2627784" y="322598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Oval 21">
              <a:extLst>
                <a:ext uri="{FF2B5EF4-FFF2-40B4-BE49-F238E27FC236}">
                  <a16:creationId xmlns:a16="http://schemas.microsoft.com/office/drawing/2014/main" id="{2D7B872E-379C-40BD-8A9C-2C782901B600}"/>
                </a:ext>
              </a:extLst>
            </p:cNvPr>
            <p:cNvSpPr/>
            <p:nvPr/>
          </p:nvSpPr>
          <p:spPr>
            <a:xfrm rot="10800000">
              <a:off x="2627784" y="283344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4" name="Oval 21">
              <a:extLst>
                <a:ext uri="{FF2B5EF4-FFF2-40B4-BE49-F238E27FC236}">
                  <a16:creationId xmlns:a16="http://schemas.microsoft.com/office/drawing/2014/main" id="{25E2D564-86D1-4CE7-84F8-B447427E46A0}"/>
                </a:ext>
              </a:extLst>
            </p:cNvPr>
            <p:cNvSpPr/>
            <p:nvPr/>
          </p:nvSpPr>
          <p:spPr>
            <a:xfrm rot="10800000">
              <a:off x="2627784" y="244089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" name="Oval 21">
              <a:extLst>
                <a:ext uri="{FF2B5EF4-FFF2-40B4-BE49-F238E27FC236}">
                  <a16:creationId xmlns:a16="http://schemas.microsoft.com/office/drawing/2014/main" id="{536DAE9A-C30E-4BEE-9EE5-30899424F228}"/>
                </a:ext>
              </a:extLst>
            </p:cNvPr>
            <p:cNvSpPr/>
            <p:nvPr/>
          </p:nvSpPr>
          <p:spPr>
            <a:xfrm rot="10800000">
              <a:off x="2627784" y="204835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" name="Oval 21">
              <a:extLst>
                <a:ext uri="{FF2B5EF4-FFF2-40B4-BE49-F238E27FC236}">
                  <a16:creationId xmlns:a16="http://schemas.microsoft.com/office/drawing/2014/main" id="{32310142-B63B-4E88-ACE4-5D10415347E2}"/>
                </a:ext>
              </a:extLst>
            </p:cNvPr>
            <p:cNvSpPr/>
            <p:nvPr/>
          </p:nvSpPr>
          <p:spPr>
            <a:xfrm rot="10800000">
              <a:off x="2627784" y="165580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33348AF-4A36-4555-AADD-086302484C2C}"/>
              </a:ext>
            </a:extLst>
          </p:cNvPr>
          <p:cNvSpPr txBox="1"/>
          <p:nvPr/>
        </p:nvSpPr>
        <p:spPr>
          <a:xfrm>
            <a:off x="904354" y="3580742"/>
            <a:ext cx="2010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9CFE95-92DE-4C47-9971-D773B012A8C5}"/>
              </a:ext>
            </a:extLst>
          </p:cNvPr>
          <p:cNvSpPr txBox="1"/>
          <p:nvPr/>
        </p:nvSpPr>
        <p:spPr>
          <a:xfrm>
            <a:off x="5297838" y="3519187"/>
            <a:ext cx="7265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70%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6267F2-B4B0-407A-816F-B3B1FBC287BA}"/>
              </a:ext>
            </a:extLst>
          </p:cNvPr>
          <p:cNvGrpSpPr/>
          <p:nvPr/>
        </p:nvGrpSpPr>
        <p:grpSpPr>
          <a:xfrm rot="5400000">
            <a:off x="3243407" y="1778052"/>
            <a:ext cx="497609" cy="5175712"/>
            <a:chOff x="2627784" y="1655809"/>
            <a:chExt cx="360040" cy="4046437"/>
          </a:xfrm>
          <a:solidFill>
            <a:schemeClr val="accent4"/>
          </a:solidFill>
        </p:grpSpPr>
        <p:sp>
          <p:nvSpPr>
            <p:cNvPr id="30" name="Oval 21">
              <a:extLst>
                <a:ext uri="{FF2B5EF4-FFF2-40B4-BE49-F238E27FC236}">
                  <a16:creationId xmlns:a16="http://schemas.microsoft.com/office/drawing/2014/main" id="{462B4E62-29AE-4BC2-9EAE-9B34C7E5C00B}"/>
                </a:ext>
              </a:extLst>
            </p:cNvPr>
            <p:cNvSpPr/>
            <p:nvPr/>
          </p:nvSpPr>
          <p:spPr>
            <a:xfrm rot="10800000">
              <a:off x="2627784" y="5190075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" name="Oval 21">
              <a:extLst>
                <a:ext uri="{FF2B5EF4-FFF2-40B4-BE49-F238E27FC236}">
                  <a16:creationId xmlns:a16="http://schemas.microsoft.com/office/drawing/2014/main" id="{C1645947-18F7-4F65-8ABD-F31B6DBD5587}"/>
                </a:ext>
              </a:extLst>
            </p:cNvPr>
            <p:cNvSpPr/>
            <p:nvPr/>
          </p:nvSpPr>
          <p:spPr>
            <a:xfrm rot="10800000">
              <a:off x="2627784" y="479616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Oval 21">
              <a:extLst>
                <a:ext uri="{FF2B5EF4-FFF2-40B4-BE49-F238E27FC236}">
                  <a16:creationId xmlns:a16="http://schemas.microsoft.com/office/drawing/2014/main" id="{F1675DAA-6239-4A17-8C1A-515FB8014264}"/>
                </a:ext>
              </a:extLst>
            </p:cNvPr>
            <p:cNvSpPr/>
            <p:nvPr/>
          </p:nvSpPr>
          <p:spPr>
            <a:xfrm rot="10800000">
              <a:off x="2627784" y="440362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Oval 21">
              <a:extLst>
                <a:ext uri="{FF2B5EF4-FFF2-40B4-BE49-F238E27FC236}">
                  <a16:creationId xmlns:a16="http://schemas.microsoft.com/office/drawing/2014/main" id="{19D2CA95-9D66-405A-921C-7FA64B5A4DAE}"/>
                </a:ext>
              </a:extLst>
            </p:cNvPr>
            <p:cNvSpPr/>
            <p:nvPr/>
          </p:nvSpPr>
          <p:spPr>
            <a:xfrm rot="10800000">
              <a:off x="2627784" y="401107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4" name="Oval 21">
              <a:extLst>
                <a:ext uri="{FF2B5EF4-FFF2-40B4-BE49-F238E27FC236}">
                  <a16:creationId xmlns:a16="http://schemas.microsoft.com/office/drawing/2014/main" id="{32D3E47D-F66B-4604-BC3B-58E8977D7E4D}"/>
                </a:ext>
              </a:extLst>
            </p:cNvPr>
            <p:cNvSpPr/>
            <p:nvPr/>
          </p:nvSpPr>
          <p:spPr>
            <a:xfrm rot="10800000">
              <a:off x="2627784" y="361853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Oval 21">
              <a:extLst>
                <a:ext uri="{FF2B5EF4-FFF2-40B4-BE49-F238E27FC236}">
                  <a16:creationId xmlns:a16="http://schemas.microsoft.com/office/drawing/2014/main" id="{B65823AD-E830-4D64-9905-23AF8BC1C631}"/>
                </a:ext>
              </a:extLst>
            </p:cNvPr>
            <p:cNvSpPr/>
            <p:nvPr/>
          </p:nvSpPr>
          <p:spPr>
            <a:xfrm rot="10800000">
              <a:off x="2627784" y="322598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Oval 21">
              <a:extLst>
                <a:ext uri="{FF2B5EF4-FFF2-40B4-BE49-F238E27FC236}">
                  <a16:creationId xmlns:a16="http://schemas.microsoft.com/office/drawing/2014/main" id="{9074C6DE-77CF-49BA-9BD1-A014ECAA05C7}"/>
                </a:ext>
              </a:extLst>
            </p:cNvPr>
            <p:cNvSpPr/>
            <p:nvPr/>
          </p:nvSpPr>
          <p:spPr>
            <a:xfrm rot="10800000">
              <a:off x="2627784" y="283344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Oval 21">
              <a:extLst>
                <a:ext uri="{FF2B5EF4-FFF2-40B4-BE49-F238E27FC236}">
                  <a16:creationId xmlns:a16="http://schemas.microsoft.com/office/drawing/2014/main" id="{0FFFC9EE-7EF8-4B40-9FA8-4CC59AA60627}"/>
                </a:ext>
              </a:extLst>
            </p:cNvPr>
            <p:cNvSpPr/>
            <p:nvPr/>
          </p:nvSpPr>
          <p:spPr>
            <a:xfrm rot="10800000">
              <a:off x="2627784" y="244089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8" name="Oval 21">
              <a:extLst>
                <a:ext uri="{FF2B5EF4-FFF2-40B4-BE49-F238E27FC236}">
                  <a16:creationId xmlns:a16="http://schemas.microsoft.com/office/drawing/2014/main" id="{B5DF3FD8-65F3-48AB-9930-A680C83228D8}"/>
                </a:ext>
              </a:extLst>
            </p:cNvPr>
            <p:cNvSpPr/>
            <p:nvPr/>
          </p:nvSpPr>
          <p:spPr>
            <a:xfrm rot="10800000">
              <a:off x="2627784" y="204835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" name="Oval 21">
              <a:extLst>
                <a:ext uri="{FF2B5EF4-FFF2-40B4-BE49-F238E27FC236}">
                  <a16:creationId xmlns:a16="http://schemas.microsoft.com/office/drawing/2014/main" id="{6BC7B1A7-A08D-4585-8EB1-5A3010070168}"/>
                </a:ext>
              </a:extLst>
            </p:cNvPr>
            <p:cNvSpPr/>
            <p:nvPr/>
          </p:nvSpPr>
          <p:spPr>
            <a:xfrm rot="10800000">
              <a:off x="2627784" y="165580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4B8AEAF-4964-4041-8B56-F69BBBEE0A72}"/>
              </a:ext>
            </a:extLst>
          </p:cNvPr>
          <p:cNvSpPr txBox="1"/>
          <p:nvPr/>
        </p:nvSpPr>
        <p:spPr>
          <a:xfrm>
            <a:off x="904354" y="4683982"/>
            <a:ext cx="2010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9A1EA5-4D39-4690-8D63-1CF8D9DE9A24}"/>
              </a:ext>
            </a:extLst>
          </p:cNvPr>
          <p:cNvSpPr txBox="1"/>
          <p:nvPr/>
        </p:nvSpPr>
        <p:spPr>
          <a:xfrm>
            <a:off x="5297838" y="4622426"/>
            <a:ext cx="7265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90%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9FA7A8-88F8-413B-9433-AD5D3F0257C4}"/>
              </a:ext>
            </a:extLst>
          </p:cNvPr>
          <p:cNvGrpSpPr/>
          <p:nvPr/>
        </p:nvGrpSpPr>
        <p:grpSpPr>
          <a:xfrm rot="5400000">
            <a:off x="3243407" y="2876827"/>
            <a:ext cx="497609" cy="5175712"/>
            <a:chOff x="2627784" y="1655809"/>
            <a:chExt cx="360040" cy="4046437"/>
          </a:xfrm>
          <a:solidFill>
            <a:schemeClr val="accent3"/>
          </a:solidFill>
        </p:grpSpPr>
        <p:sp>
          <p:nvSpPr>
            <p:cNvPr id="43" name="Oval 21">
              <a:extLst>
                <a:ext uri="{FF2B5EF4-FFF2-40B4-BE49-F238E27FC236}">
                  <a16:creationId xmlns:a16="http://schemas.microsoft.com/office/drawing/2014/main" id="{4B8EA8D1-2479-4D92-B25B-6E0AE6849DF6}"/>
                </a:ext>
              </a:extLst>
            </p:cNvPr>
            <p:cNvSpPr/>
            <p:nvPr/>
          </p:nvSpPr>
          <p:spPr>
            <a:xfrm rot="10800000">
              <a:off x="2627784" y="5190075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4" name="Oval 21">
              <a:extLst>
                <a:ext uri="{FF2B5EF4-FFF2-40B4-BE49-F238E27FC236}">
                  <a16:creationId xmlns:a16="http://schemas.microsoft.com/office/drawing/2014/main" id="{561F615F-9C8B-4071-833A-D7A3F66BD4E8}"/>
                </a:ext>
              </a:extLst>
            </p:cNvPr>
            <p:cNvSpPr/>
            <p:nvPr/>
          </p:nvSpPr>
          <p:spPr>
            <a:xfrm rot="10800000">
              <a:off x="2627784" y="479616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5" name="Oval 21">
              <a:extLst>
                <a:ext uri="{FF2B5EF4-FFF2-40B4-BE49-F238E27FC236}">
                  <a16:creationId xmlns:a16="http://schemas.microsoft.com/office/drawing/2014/main" id="{2CF87EAD-080B-41B7-B930-9C0C19B26EB6}"/>
                </a:ext>
              </a:extLst>
            </p:cNvPr>
            <p:cNvSpPr/>
            <p:nvPr/>
          </p:nvSpPr>
          <p:spPr>
            <a:xfrm rot="10800000">
              <a:off x="2627784" y="440362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6" name="Oval 21">
              <a:extLst>
                <a:ext uri="{FF2B5EF4-FFF2-40B4-BE49-F238E27FC236}">
                  <a16:creationId xmlns:a16="http://schemas.microsoft.com/office/drawing/2014/main" id="{E39A1733-DA82-4EAF-A2C4-4FEED9E1C762}"/>
                </a:ext>
              </a:extLst>
            </p:cNvPr>
            <p:cNvSpPr/>
            <p:nvPr/>
          </p:nvSpPr>
          <p:spPr>
            <a:xfrm rot="10800000">
              <a:off x="2627784" y="401107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7" name="Oval 21">
              <a:extLst>
                <a:ext uri="{FF2B5EF4-FFF2-40B4-BE49-F238E27FC236}">
                  <a16:creationId xmlns:a16="http://schemas.microsoft.com/office/drawing/2014/main" id="{024986AA-B130-432D-AB41-324BCDB8E90B}"/>
                </a:ext>
              </a:extLst>
            </p:cNvPr>
            <p:cNvSpPr/>
            <p:nvPr/>
          </p:nvSpPr>
          <p:spPr>
            <a:xfrm rot="10800000">
              <a:off x="2627784" y="361853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8" name="Oval 21">
              <a:extLst>
                <a:ext uri="{FF2B5EF4-FFF2-40B4-BE49-F238E27FC236}">
                  <a16:creationId xmlns:a16="http://schemas.microsoft.com/office/drawing/2014/main" id="{565128D9-4A84-445D-88BD-87C61AECBDF7}"/>
                </a:ext>
              </a:extLst>
            </p:cNvPr>
            <p:cNvSpPr/>
            <p:nvPr/>
          </p:nvSpPr>
          <p:spPr>
            <a:xfrm rot="10800000">
              <a:off x="2627784" y="322598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9" name="Oval 21">
              <a:extLst>
                <a:ext uri="{FF2B5EF4-FFF2-40B4-BE49-F238E27FC236}">
                  <a16:creationId xmlns:a16="http://schemas.microsoft.com/office/drawing/2014/main" id="{4AB762B3-8D08-4F43-8E07-136B60C3D3D3}"/>
                </a:ext>
              </a:extLst>
            </p:cNvPr>
            <p:cNvSpPr/>
            <p:nvPr/>
          </p:nvSpPr>
          <p:spPr>
            <a:xfrm rot="10800000">
              <a:off x="2627784" y="283344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0" name="Oval 21">
              <a:extLst>
                <a:ext uri="{FF2B5EF4-FFF2-40B4-BE49-F238E27FC236}">
                  <a16:creationId xmlns:a16="http://schemas.microsoft.com/office/drawing/2014/main" id="{6856BCAF-7BD2-4252-95B0-3EEF8BE38ED7}"/>
                </a:ext>
              </a:extLst>
            </p:cNvPr>
            <p:cNvSpPr/>
            <p:nvPr/>
          </p:nvSpPr>
          <p:spPr>
            <a:xfrm rot="10800000">
              <a:off x="2627784" y="244089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1" name="Oval 21">
              <a:extLst>
                <a:ext uri="{FF2B5EF4-FFF2-40B4-BE49-F238E27FC236}">
                  <a16:creationId xmlns:a16="http://schemas.microsoft.com/office/drawing/2014/main" id="{8001BCF6-9A2C-4E4F-AE16-0F54F30C354A}"/>
                </a:ext>
              </a:extLst>
            </p:cNvPr>
            <p:cNvSpPr/>
            <p:nvPr/>
          </p:nvSpPr>
          <p:spPr>
            <a:xfrm rot="10800000">
              <a:off x="2627784" y="2048354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2" name="Oval 21">
              <a:extLst>
                <a:ext uri="{FF2B5EF4-FFF2-40B4-BE49-F238E27FC236}">
                  <a16:creationId xmlns:a16="http://schemas.microsoft.com/office/drawing/2014/main" id="{10F7F26E-7FE4-4AFB-B572-D2CE873EA38D}"/>
                </a:ext>
              </a:extLst>
            </p:cNvPr>
            <p:cNvSpPr/>
            <p:nvPr/>
          </p:nvSpPr>
          <p:spPr>
            <a:xfrm rot="10800000">
              <a:off x="2627784" y="1655809"/>
              <a:ext cx="360040" cy="512171"/>
            </a:xfrm>
            <a:custGeom>
              <a:avLst/>
              <a:gdLst/>
              <a:ahLst/>
              <a:cxnLst/>
              <a:rect l="l" t="t" r="r" b="b"/>
              <a:pathLst>
                <a:path w="1449042" h="2061319">
                  <a:moveTo>
                    <a:pt x="890329" y="8109"/>
                  </a:moveTo>
                  <a:lnTo>
                    <a:pt x="875391" y="0"/>
                  </a:lnTo>
                  <a:lnTo>
                    <a:pt x="899553" y="0"/>
                  </a:lnTo>
                  <a:close/>
                  <a:moveTo>
                    <a:pt x="567074" y="15457"/>
                  </a:moveTo>
                  <a:cubicBezTo>
                    <a:pt x="559970" y="11620"/>
                    <a:pt x="554539" y="5980"/>
                    <a:pt x="549490" y="0"/>
                  </a:cubicBezTo>
                  <a:lnTo>
                    <a:pt x="591073" y="0"/>
                  </a:lnTo>
                  <a:lnTo>
                    <a:pt x="591073" y="779"/>
                  </a:lnTo>
                  <a:cubicBezTo>
                    <a:pt x="582272" y="4393"/>
                    <a:pt x="574352" y="9488"/>
                    <a:pt x="567074" y="15457"/>
                  </a:cubicBezTo>
                  <a:close/>
                  <a:moveTo>
                    <a:pt x="724521" y="2061319"/>
                  </a:moveTo>
                  <a:cubicBezTo>
                    <a:pt x="598174" y="2061319"/>
                    <a:pt x="495751" y="1958898"/>
                    <a:pt x="495751" y="1832553"/>
                  </a:cubicBezTo>
                  <a:cubicBezTo>
                    <a:pt x="495751" y="1757073"/>
                    <a:pt x="532306" y="1690130"/>
                    <a:pt x="591072" y="1651701"/>
                  </a:cubicBezTo>
                  <a:lnTo>
                    <a:pt x="591072" y="1552929"/>
                  </a:lnTo>
                  <a:lnTo>
                    <a:pt x="0" y="1552929"/>
                  </a:lnTo>
                  <a:lnTo>
                    <a:pt x="0" y="1076774"/>
                  </a:lnTo>
                  <a:cubicBezTo>
                    <a:pt x="41555" y="1100843"/>
                    <a:pt x="89880" y="1114460"/>
                    <a:pt x="141384" y="1114460"/>
                  </a:cubicBezTo>
                  <a:cubicBezTo>
                    <a:pt x="299317" y="1114460"/>
                    <a:pt x="427347" y="986432"/>
                    <a:pt x="427347" y="828502"/>
                  </a:cubicBezTo>
                  <a:cubicBezTo>
                    <a:pt x="427347" y="670572"/>
                    <a:pt x="299317" y="542545"/>
                    <a:pt x="141384" y="542545"/>
                  </a:cubicBezTo>
                  <a:cubicBezTo>
                    <a:pt x="89880" y="542545"/>
                    <a:pt x="41555" y="556161"/>
                    <a:pt x="0" y="580230"/>
                  </a:cubicBezTo>
                  <a:lnTo>
                    <a:pt x="0" y="104078"/>
                  </a:lnTo>
                  <a:lnTo>
                    <a:pt x="486636" y="104078"/>
                  </a:lnTo>
                  <a:cubicBezTo>
                    <a:pt x="460411" y="146283"/>
                    <a:pt x="445949" y="196174"/>
                    <a:pt x="445949" y="249443"/>
                  </a:cubicBezTo>
                  <a:cubicBezTo>
                    <a:pt x="445949" y="408501"/>
                    <a:pt x="574891" y="537443"/>
                    <a:pt x="733949" y="537443"/>
                  </a:cubicBezTo>
                  <a:cubicBezTo>
                    <a:pt x="893007" y="537443"/>
                    <a:pt x="1021949" y="408501"/>
                    <a:pt x="1021949" y="249443"/>
                  </a:cubicBezTo>
                  <a:cubicBezTo>
                    <a:pt x="1021949" y="196174"/>
                    <a:pt x="1007487" y="146283"/>
                    <a:pt x="981263" y="104078"/>
                  </a:cubicBezTo>
                  <a:lnTo>
                    <a:pt x="1449042" y="104078"/>
                  </a:lnTo>
                  <a:lnTo>
                    <a:pt x="1449042" y="575618"/>
                  </a:lnTo>
                  <a:cubicBezTo>
                    <a:pt x="1410135" y="554144"/>
                    <a:pt x="1365306" y="542545"/>
                    <a:pt x="1317768" y="542545"/>
                  </a:cubicBezTo>
                  <a:cubicBezTo>
                    <a:pt x="1159835" y="542545"/>
                    <a:pt x="1031805" y="670572"/>
                    <a:pt x="1031805" y="828502"/>
                  </a:cubicBezTo>
                  <a:cubicBezTo>
                    <a:pt x="1031805" y="986432"/>
                    <a:pt x="1159835" y="1114460"/>
                    <a:pt x="1317768" y="1114460"/>
                  </a:cubicBezTo>
                  <a:cubicBezTo>
                    <a:pt x="1365306" y="1114460"/>
                    <a:pt x="1410135" y="1102859"/>
                    <a:pt x="1449042" y="1081386"/>
                  </a:cubicBezTo>
                  <a:lnTo>
                    <a:pt x="1449042" y="1552929"/>
                  </a:lnTo>
                  <a:lnTo>
                    <a:pt x="857971" y="1552929"/>
                  </a:lnTo>
                  <a:lnTo>
                    <a:pt x="857971" y="1651701"/>
                  </a:lnTo>
                  <a:cubicBezTo>
                    <a:pt x="916736" y="1690130"/>
                    <a:pt x="953292" y="1757073"/>
                    <a:pt x="953292" y="1832553"/>
                  </a:cubicBezTo>
                  <a:cubicBezTo>
                    <a:pt x="953292" y="1958898"/>
                    <a:pt x="850868" y="2061319"/>
                    <a:pt x="724521" y="206131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CA7DF46E-B452-4C9B-B112-FD07B6DABE0E}"/>
              </a:ext>
            </a:extLst>
          </p:cNvPr>
          <p:cNvSpPr txBox="1"/>
          <p:nvPr/>
        </p:nvSpPr>
        <p:spPr>
          <a:xfrm>
            <a:off x="904354" y="5787220"/>
            <a:ext cx="2010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87DFC5-1FF8-40F6-A93F-59BB3372A22A}"/>
              </a:ext>
            </a:extLst>
          </p:cNvPr>
          <p:cNvSpPr txBox="1"/>
          <p:nvPr/>
        </p:nvSpPr>
        <p:spPr>
          <a:xfrm>
            <a:off x="5297838" y="5725665"/>
            <a:ext cx="7265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F22B552-D396-4B7A-9183-35B9B4FD2595}"/>
              </a:ext>
            </a:extLst>
          </p:cNvPr>
          <p:cNvGrpSpPr/>
          <p:nvPr/>
        </p:nvGrpSpPr>
        <p:grpSpPr>
          <a:xfrm>
            <a:off x="7376720" y="1732060"/>
            <a:ext cx="4001597" cy="871880"/>
            <a:chOff x="80902" y="1114177"/>
            <a:chExt cx="3303444" cy="87188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8468B29-8B56-46D2-B5B4-006EB18F0533}"/>
                </a:ext>
              </a:extLst>
            </p:cNvPr>
            <p:cNvSpPr txBox="1"/>
            <p:nvPr/>
          </p:nvSpPr>
          <p:spPr>
            <a:xfrm>
              <a:off x="80902" y="1114177"/>
              <a:ext cx="330344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D0FEFF-9056-4AB8-9BDF-F80E7AA7E2CA}"/>
                </a:ext>
              </a:extLst>
            </p:cNvPr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9A13FE6-B6B8-473D-A8AF-7A53672F31BA}"/>
              </a:ext>
            </a:extLst>
          </p:cNvPr>
          <p:cNvGrpSpPr/>
          <p:nvPr/>
        </p:nvGrpSpPr>
        <p:grpSpPr>
          <a:xfrm>
            <a:off x="7388182" y="2830954"/>
            <a:ext cx="4001597" cy="871880"/>
            <a:chOff x="80902" y="1114177"/>
            <a:chExt cx="3303444" cy="87188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1A66A0B-AED0-48DF-B5A9-5E6EEBE3CD13}"/>
                </a:ext>
              </a:extLst>
            </p:cNvPr>
            <p:cNvSpPr txBox="1"/>
            <p:nvPr/>
          </p:nvSpPr>
          <p:spPr>
            <a:xfrm>
              <a:off x="80902" y="1114177"/>
              <a:ext cx="330344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ED8D28E-A885-476D-BCEC-9C39987A29F9}"/>
                </a:ext>
              </a:extLst>
            </p:cNvPr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44F6FA6-9BC4-4094-9D4F-2EB175AF3D5A}"/>
              </a:ext>
            </a:extLst>
          </p:cNvPr>
          <p:cNvGrpSpPr/>
          <p:nvPr/>
        </p:nvGrpSpPr>
        <p:grpSpPr>
          <a:xfrm>
            <a:off x="7388182" y="3929848"/>
            <a:ext cx="4001597" cy="871880"/>
            <a:chOff x="80902" y="1114177"/>
            <a:chExt cx="3303444" cy="87188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2924169-DD7B-46F7-B816-1EB6B5ECA677}"/>
                </a:ext>
              </a:extLst>
            </p:cNvPr>
            <p:cNvSpPr txBox="1"/>
            <p:nvPr/>
          </p:nvSpPr>
          <p:spPr>
            <a:xfrm>
              <a:off x="80902" y="1114177"/>
              <a:ext cx="330344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F0AC740-15CC-4DD1-B230-445AC941E8B6}"/>
                </a:ext>
              </a:extLst>
            </p:cNvPr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05BA228-0760-4C83-8054-206E78E13934}"/>
              </a:ext>
            </a:extLst>
          </p:cNvPr>
          <p:cNvGrpSpPr/>
          <p:nvPr/>
        </p:nvGrpSpPr>
        <p:grpSpPr>
          <a:xfrm>
            <a:off x="7376720" y="5028744"/>
            <a:ext cx="4001597" cy="871880"/>
            <a:chOff x="80902" y="1114177"/>
            <a:chExt cx="3303444" cy="87188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886201A-2CB0-4956-8634-456D6016D025}"/>
                </a:ext>
              </a:extLst>
            </p:cNvPr>
            <p:cNvSpPr txBox="1"/>
            <p:nvPr/>
          </p:nvSpPr>
          <p:spPr>
            <a:xfrm>
              <a:off x="80902" y="1114177"/>
              <a:ext cx="330344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B698474-5714-4548-BCEF-16E62F296444}"/>
                </a:ext>
              </a:extLst>
            </p:cNvPr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</a:t>
              </a:r>
            </a:p>
          </p:txBody>
        </p:sp>
      </p:grpSp>
      <p:sp>
        <p:nvSpPr>
          <p:cNvPr id="67" name="Rectangle 7">
            <a:extLst>
              <a:ext uri="{FF2B5EF4-FFF2-40B4-BE49-F238E27FC236}">
                <a16:creationId xmlns:a16="http://schemas.microsoft.com/office/drawing/2014/main" id="{55A44BE6-96E8-431C-A1C9-07EB36A777DB}"/>
              </a:ext>
            </a:extLst>
          </p:cNvPr>
          <p:cNvSpPr/>
          <p:nvPr/>
        </p:nvSpPr>
        <p:spPr>
          <a:xfrm>
            <a:off x="6817209" y="3079812"/>
            <a:ext cx="399804" cy="39980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8" name="Rounded Rectangle 10">
            <a:extLst>
              <a:ext uri="{FF2B5EF4-FFF2-40B4-BE49-F238E27FC236}">
                <a16:creationId xmlns:a16="http://schemas.microsoft.com/office/drawing/2014/main" id="{607AA65E-776B-46DC-ACB5-3967D5C0A149}"/>
              </a:ext>
            </a:extLst>
          </p:cNvPr>
          <p:cNvSpPr/>
          <p:nvPr/>
        </p:nvSpPr>
        <p:spPr>
          <a:xfrm>
            <a:off x="6859346" y="1954643"/>
            <a:ext cx="315533" cy="41757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9" name="Rounded Rectangle 5">
            <a:extLst>
              <a:ext uri="{FF2B5EF4-FFF2-40B4-BE49-F238E27FC236}">
                <a16:creationId xmlns:a16="http://schemas.microsoft.com/office/drawing/2014/main" id="{64215E9C-C434-4441-B09C-2810F7718B9F}"/>
              </a:ext>
            </a:extLst>
          </p:cNvPr>
          <p:cNvSpPr/>
          <p:nvPr/>
        </p:nvSpPr>
        <p:spPr>
          <a:xfrm flipH="1">
            <a:off x="6773981" y="5312350"/>
            <a:ext cx="486263" cy="401138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0" name="Round Same Side Corner Rectangle 11">
            <a:extLst>
              <a:ext uri="{FF2B5EF4-FFF2-40B4-BE49-F238E27FC236}">
                <a16:creationId xmlns:a16="http://schemas.microsoft.com/office/drawing/2014/main" id="{2616237E-881F-44D3-A74C-0C085FCFEF56}"/>
              </a:ext>
            </a:extLst>
          </p:cNvPr>
          <p:cNvSpPr>
            <a:spLocks noChangeAspect="1"/>
          </p:cNvSpPr>
          <p:nvPr/>
        </p:nvSpPr>
        <p:spPr>
          <a:xfrm rot="9900000">
            <a:off x="6771301" y="4187214"/>
            <a:ext cx="491623" cy="417539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직사각형 65">
            <a:extLst>
              <a:ext uri="{FF2B5EF4-FFF2-40B4-BE49-F238E27FC236}">
                <a16:creationId xmlns:a16="http://schemas.microsoft.com/office/drawing/2014/main" id="{490A450B-740A-4263-8745-9ED196428F10}"/>
              </a:ext>
            </a:extLst>
          </p:cNvPr>
          <p:cNvSpPr/>
          <p:nvPr/>
        </p:nvSpPr>
        <p:spPr>
          <a:xfrm>
            <a:off x="5814375" y="2990742"/>
            <a:ext cx="5472000" cy="9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직사각형 66">
            <a:extLst>
              <a:ext uri="{FF2B5EF4-FFF2-40B4-BE49-F238E27FC236}">
                <a16:creationId xmlns:a16="http://schemas.microsoft.com/office/drawing/2014/main" id="{686A2F59-59EC-44B1-8A9D-8DB23844CA94}"/>
              </a:ext>
            </a:extLst>
          </p:cNvPr>
          <p:cNvSpPr/>
          <p:nvPr/>
        </p:nvSpPr>
        <p:spPr>
          <a:xfrm>
            <a:off x="6704841" y="3044742"/>
            <a:ext cx="4428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직사각형 68">
            <a:extLst>
              <a:ext uri="{FF2B5EF4-FFF2-40B4-BE49-F238E27FC236}">
                <a16:creationId xmlns:a16="http://schemas.microsoft.com/office/drawing/2014/main" id="{AA951FBD-9EB8-415D-83C0-C32A2F03A59F}"/>
              </a:ext>
            </a:extLst>
          </p:cNvPr>
          <p:cNvSpPr/>
          <p:nvPr/>
        </p:nvSpPr>
        <p:spPr>
          <a:xfrm>
            <a:off x="5814375" y="4109824"/>
            <a:ext cx="5472000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직사각형 69">
            <a:extLst>
              <a:ext uri="{FF2B5EF4-FFF2-40B4-BE49-F238E27FC236}">
                <a16:creationId xmlns:a16="http://schemas.microsoft.com/office/drawing/2014/main" id="{030FE7B2-CD14-4EB2-9A72-81ECF4243FCF}"/>
              </a:ext>
            </a:extLst>
          </p:cNvPr>
          <p:cNvSpPr/>
          <p:nvPr/>
        </p:nvSpPr>
        <p:spPr>
          <a:xfrm>
            <a:off x="6704841" y="4163824"/>
            <a:ext cx="4428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직사각형 71">
            <a:extLst>
              <a:ext uri="{FF2B5EF4-FFF2-40B4-BE49-F238E27FC236}">
                <a16:creationId xmlns:a16="http://schemas.microsoft.com/office/drawing/2014/main" id="{93AAC863-988A-4B4E-88EA-9A48FB6AC0FE}"/>
              </a:ext>
            </a:extLst>
          </p:cNvPr>
          <p:cNvSpPr/>
          <p:nvPr/>
        </p:nvSpPr>
        <p:spPr>
          <a:xfrm>
            <a:off x="5814375" y="5228905"/>
            <a:ext cx="5472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직사각형 72">
            <a:extLst>
              <a:ext uri="{FF2B5EF4-FFF2-40B4-BE49-F238E27FC236}">
                <a16:creationId xmlns:a16="http://schemas.microsoft.com/office/drawing/2014/main" id="{459B1B24-0876-450F-9CA1-A44798E39683}"/>
              </a:ext>
            </a:extLst>
          </p:cNvPr>
          <p:cNvSpPr/>
          <p:nvPr/>
        </p:nvSpPr>
        <p:spPr>
          <a:xfrm>
            <a:off x="6704841" y="5282905"/>
            <a:ext cx="4428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직사각형 9">
            <a:extLst>
              <a:ext uri="{FF2B5EF4-FFF2-40B4-BE49-F238E27FC236}">
                <a16:creationId xmlns:a16="http://schemas.microsoft.com/office/drawing/2014/main" id="{63045D7E-7759-42D4-AADA-7761752C944E}"/>
              </a:ext>
            </a:extLst>
          </p:cNvPr>
          <p:cNvSpPr/>
          <p:nvPr/>
        </p:nvSpPr>
        <p:spPr>
          <a:xfrm>
            <a:off x="5814375" y="1871660"/>
            <a:ext cx="5472000" cy="90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직사각형 10">
            <a:extLst>
              <a:ext uri="{FF2B5EF4-FFF2-40B4-BE49-F238E27FC236}">
                <a16:creationId xmlns:a16="http://schemas.microsoft.com/office/drawing/2014/main" id="{B7102DF8-C34E-4449-97F2-90F38758C6E6}"/>
              </a:ext>
            </a:extLst>
          </p:cNvPr>
          <p:cNvSpPr/>
          <p:nvPr/>
        </p:nvSpPr>
        <p:spPr>
          <a:xfrm>
            <a:off x="6704841" y="1925660"/>
            <a:ext cx="4428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CA5BB0-A42C-4739-8F46-D3BCD259F478}"/>
              </a:ext>
            </a:extLst>
          </p:cNvPr>
          <p:cNvGrpSpPr/>
          <p:nvPr/>
        </p:nvGrpSpPr>
        <p:grpSpPr>
          <a:xfrm>
            <a:off x="939672" y="1868084"/>
            <a:ext cx="4274353" cy="4274354"/>
            <a:chOff x="812246" y="1875092"/>
            <a:chExt cx="4105383" cy="410538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FAB51E-50B0-446D-8757-9DBA3E1A49F5}"/>
                </a:ext>
              </a:extLst>
            </p:cNvPr>
            <p:cNvSpPr/>
            <p:nvPr/>
          </p:nvSpPr>
          <p:spPr>
            <a:xfrm rot="18900000">
              <a:off x="812246" y="2923294"/>
              <a:ext cx="2066499" cy="2066499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3E9A348-B467-408C-B972-84E1ACC21B6C}"/>
                </a:ext>
              </a:extLst>
            </p:cNvPr>
            <p:cNvSpPr/>
            <p:nvPr/>
          </p:nvSpPr>
          <p:spPr>
            <a:xfrm rot="18900000">
              <a:off x="1860448" y="1875092"/>
              <a:ext cx="2066499" cy="2066499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6DE7253-2782-4DAA-9C6F-D80A5A7D2749}"/>
                </a:ext>
              </a:extLst>
            </p:cNvPr>
            <p:cNvSpPr/>
            <p:nvPr/>
          </p:nvSpPr>
          <p:spPr>
            <a:xfrm rot="18900000">
              <a:off x="2851130" y="2865774"/>
              <a:ext cx="2066499" cy="2066499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F60DF8F-422C-4CC8-8844-AF3A0F513FB4}"/>
                </a:ext>
              </a:extLst>
            </p:cNvPr>
            <p:cNvSpPr/>
            <p:nvPr/>
          </p:nvSpPr>
          <p:spPr>
            <a:xfrm rot="18900000">
              <a:off x="1802928" y="3913977"/>
              <a:ext cx="2066499" cy="2066499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04BE36E4-7445-4653-B617-E7ACBED69DE4}"/>
              </a:ext>
            </a:extLst>
          </p:cNvPr>
          <p:cNvSpPr/>
          <p:nvPr/>
        </p:nvSpPr>
        <p:spPr>
          <a:xfrm>
            <a:off x="2439588" y="3368002"/>
            <a:ext cx="1274519" cy="12745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AEA7DB-C1D5-4DD2-84AC-6D925A69F7D4}"/>
              </a:ext>
            </a:extLst>
          </p:cNvPr>
          <p:cNvSpPr/>
          <p:nvPr/>
        </p:nvSpPr>
        <p:spPr>
          <a:xfrm>
            <a:off x="2530043" y="3458458"/>
            <a:ext cx="1093611" cy="109361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FDAEDF-5702-4DB3-B388-0B2E4FBEAAA6}"/>
              </a:ext>
            </a:extLst>
          </p:cNvPr>
          <p:cNvGrpSpPr/>
          <p:nvPr/>
        </p:nvGrpSpPr>
        <p:grpSpPr>
          <a:xfrm>
            <a:off x="2546426" y="3651974"/>
            <a:ext cx="1060840" cy="687580"/>
            <a:chOff x="3233965" y="1954419"/>
            <a:chExt cx="1446171" cy="6603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564BFB-E81C-4C40-B76B-E4F48E9565CD}"/>
                </a:ext>
              </a:extLst>
            </p:cNvPr>
            <p:cNvSpPr txBox="1"/>
            <p:nvPr/>
          </p:nvSpPr>
          <p:spPr>
            <a:xfrm>
              <a:off x="3233965" y="1954419"/>
              <a:ext cx="1436646" cy="295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A61F24-6971-4418-82E1-248E46D17B08}"/>
                </a:ext>
              </a:extLst>
            </p:cNvPr>
            <p:cNvSpPr txBox="1"/>
            <p:nvPr/>
          </p:nvSpPr>
          <p:spPr>
            <a:xfrm>
              <a:off x="3243490" y="2171403"/>
              <a:ext cx="1436646" cy="443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A35AF6-9472-4027-BE6B-F1DD5E96320F}"/>
              </a:ext>
            </a:extLst>
          </p:cNvPr>
          <p:cNvSpPr txBox="1"/>
          <p:nvPr/>
        </p:nvSpPr>
        <p:spPr>
          <a:xfrm>
            <a:off x="2138875" y="3095243"/>
            <a:ext cx="6014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897557-4990-4485-935E-7999517AFAFD}"/>
              </a:ext>
            </a:extLst>
          </p:cNvPr>
          <p:cNvSpPr txBox="1"/>
          <p:nvPr/>
        </p:nvSpPr>
        <p:spPr>
          <a:xfrm>
            <a:off x="3413394" y="3095243"/>
            <a:ext cx="6014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CA55AF-4EA3-4FC0-818B-0EDF8593275C}"/>
              </a:ext>
            </a:extLst>
          </p:cNvPr>
          <p:cNvSpPr txBox="1"/>
          <p:nvPr/>
        </p:nvSpPr>
        <p:spPr>
          <a:xfrm>
            <a:off x="2145776" y="4431589"/>
            <a:ext cx="6014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21AD45-85A9-4E60-B320-284BF276D7A0}"/>
              </a:ext>
            </a:extLst>
          </p:cNvPr>
          <p:cNvSpPr txBox="1"/>
          <p:nvPr/>
        </p:nvSpPr>
        <p:spPr>
          <a:xfrm>
            <a:off x="3420295" y="4431589"/>
            <a:ext cx="6014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AB8BD7-264A-4CDA-B529-61413D928FE7}"/>
              </a:ext>
            </a:extLst>
          </p:cNvPr>
          <p:cNvGrpSpPr/>
          <p:nvPr/>
        </p:nvGrpSpPr>
        <p:grpSpPr>
          <a:xfrm>
            <a:off x="2210907" y="2032466"/>
            <a:ext cx="1731881" cy="934731"/>
            <a:chOff x="2725123" y="4283314"/>
            <a:chExt cx="1292073" cy="89777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B5021C-FE52-4022-B339-CC8D7A6E0570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620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0F9974-93D5-4403-A9DB-55498B333EEC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66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738C8C0-F19A-4EA4-99A0-CCD9C7F31795}"/>
              </a:ext>
            </a:extLst>
          </p:cNvPr>
          <p:cNvGrpSpPr/>
          <p:nvPr/>
        </p:nvGrpSpPr>
        <p:grpSpPr>
          <a:xfrm>
            <a:off x="3700745" y="3415787"/>
            <a:ext cx="1478805" cy="1119397"/>
            <a:chOff x="2725123" y="4283314"/>
            <a:chExt cx="1292073" cy="107514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8B416BB-9C18-4959-8B79-0FC39E53EF4C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798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27F855-3EF5-47B5-B628-723779A64881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66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7AF5B77-728D-455D-9C62-AE0789909F7F}"/>
              </a:ext>
            </a:extLst>
          </p:cNvPr>
          <p:cNvGrpSpPr/>
          <p:nvPr/>
        </p:nvGrpSpPr>
        <p:grpSpPr>
          <a:xfrm>
            <a:off x="919602" y="3415787"/>
            <a:ext cx="1478805" cy="1119397"/>
            <a:chOff x="2725123" y="4283314"/>
            <a:chExt cx="1292073" cy="107514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FD83CC-EDD4-4965-838F-3549FE904D2A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798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28E22F-A694-4C02-82D3-574430ED4432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66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8195BA6-11AD-4B58-A0B5-58E114A8B71C}"/>
              </a:ext>
            </a:extLst>
          </p:cNvPr>
          <p:cNvGrpSpPr/>
          <p:nvPr/>
        </p:nvGrpSpPr>
        <p:grpSpPr>
          <a:xfrm>
            <a:off x="2222710" y="4832974"/>
            <a:ext cx="1731881" cy="934731"/>
            <a:chOff x="2725123" y="4283314"/>
            <a:chExt cx="1292073" cy="89777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5562820-2F77-41F2-BA12-28DC6A695DBB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620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0D59B7-1233-4D03-AE85-5DF5024D7F75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66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52380EF-5CED-4838-BC4E-CABBC4854AD6}"/>
              </a:ext>
            </a:extLst>
          </p:cNvPr>
          <p:cNvGrpSpPr/>
          <p:nvPr/>
        </p:nvGrpSpPr>
        <p:grpSpPr>
          <a:xfrm>
            <a:off x="6866907" y="1952328"/>
            <a:ext cx="4144805" cy="738665"/>
            <a:chOff x="5839016" y="1694031"/>
            <a:chExt cx="2277032" cy="7386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27DDEBF-9614-4555-8262-0D1BE1BD6928}"/>
                </a:ext>
              </a:extLst>
            </p:cNvPr>
            <p:cNvSpPr txBox="1"/>
            <p:nvPr/>
          </p:nvSpPr>
          <p:spPr>
            <a:xfrm>
              <a:off x="5839020" y="1694031"/>
              <a:ext cx="22770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2BD953E-A209-4EE7-AEF3-62E0190566FC}"/>
                </a:ext>
              </a:extLst>
            </p:cNvPr>
            <p:cNvSpPr txBox="1"/>
            <p:nvPr/>
          </p:nvSpPr>
          <p:spPr>
            <a:xfrm>
              <a:off x="5839016" y="1971031"/>
              <a:ext cx="2277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FC0A11A-7337-483F-9B3D-8B4183983888}"/>
              </a:ext>
            </a:extLst>
          </p:cNvPr>
          <p:cNvGrpSpPr/>
          <p:nvPr/>
        </p:nvGrpSpPr>
        <p:grpSpPr>
          <a:xfrm>
            <a:off x="6866907" y="3071410"/>
            <a:ext cx="4144805" cy="738665"/>
            <a:chOff x="5839020" y="2908341"/>
            <a:chExt cx="2277032" cy="73866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1F50FC1-3EB7-4A7D-A0BC-9E9A165ABF22}"/>
                </a:ext>
              </a:extLst>
            </p:cNvPr>
            <p:cNvSpPr txBox="1"/>
            <p:nvPr/>
          </p:nvSpPr>
          <p:spPr>
            <a:xfrm>
              <a:off x="5839024" y="2908341"/>
              <a:ext cx="22770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13FBD38-281C-4A25-8D9D-0E6C427F800F}"/>
                </a:ext>
              </a:extLst>
            </p:cNvPr>
            <p:cNvSpPr txBox="1"/>
            <p:nvPr/>
          </p:nvSpPr>
          <p:spPr>
            <a:xfrm>
              <a:off x="5839020" y="3185341"/>
              <a:ext cx="2277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1B05FF2-FF25-47CD-AA14-E6D0B0603C13}"/>
              </a:ext>
            </a:extLst>
          </p:cNvPr>
          <p:cNvGrpSpPr/>
          <p:nvPr/>
        </p:nvGrpSpPr>
        <p:grpSpPr>
          <a:xfrm>
            <a:off x="6866907" y="4190492"/>
            <a:ext cx="4144805" cy="738665"/>
            <a:chOff x="5839024" y="4122651"/>
            <a:chExt cx="2277032" cy="73866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17068FC-9A32-413C-8573-AB3CB2FCE31B}"/>
                </a:ext>
              </a:extLst>
            </p:cNvPr>
            <p:cNvSpPr txBox="1"/>
            <p:nvPr/>
          </p:nvSpPr>
          <p:spPr>
            <a:xfrm>
              <a:off x="5839028" y="4122651"/>
              <a:ext cx="22770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6B9BC6-AFF5-4DF6-A9CB-AB56F54F5CCE}"/>
                </a:ext>
              </a:extLst>
            </p:cNvPr>
            <p:cNvSpPr txBox="1"/>
            <p:nvPr/>
          </p:nvSpPr>
          <p:spPr>
            <a:xfrm>
              <a:off x="5839024" y="4399651"/>
              <a:ext cx="2277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925175-888C-49BB-AF93-CB71366A5CE7}"/>
              </a:ext>
            </a:extLst>
          </p:cNvPr>
          <p:cNvGrpSpPr/>
          <p:nvPr/>
        </p:nvGrpSpPr>
        <p:grpSpPr>
          <a:xfrm>
            <a:off x="6866907" y="5309574"/>
            <a:ext cx="4144805" cy="738665"/>
            <a:chOff x="5839028" y="5336961"/>
            <a:chExt cx="2277032" cy="73866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AE1DD57-5B0E-473B-ADFB-28FB428C70D6}"/>
                </a:ext>
              </a:extLst>
            </p:cNvPr>
            <p:cNvSpPr txBox="1"/>
            <p:nvPr/>
          </p:nvSpPr>
          <p:spPr>
            <a:xfrm>
              <a:off x="5839032" y="5336961"/>
              <a:ext cx="22770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ED7F171-F02A-441D-A301-4B59E42C2D69}"/>
                </a:ext>
              </a:extLst>
            </p:cNvPr>
            <p:cNvSpPr txBox="1"/>
            <p:nvPr/>
          </p:nvSpPr>
          <p:spPr>
            <a:xfrm>
              <a:off x="5839028" y="5613961"/>
              <a:ext cx="2277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Parallelogram 15">
            <a:extLst>
              <a:ext uri="{FF2B5EF4-FFF2-40B4-BE49-F238E27FC236}">
                <a16:creationId xmlns:a16="http://schemas.microsoft.com/office/drawing/2014/main" id="{7EC54D3C-254C-4806-AEE3-1536B17309D5}"/>
              </a:ext>
            </a:extLst>
          </p:cNvPr>
          <p:cNvSpPr/>
          <p:nvPr/>
        </p:nvSpPr>
        <p:spPr>
          <a:xfrm flipH="1">
            <a:off x="6077642" y="4407730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BFE52F7E-F858-492B-B6EC-D74DC14E4BBB}"/>
              </a:ext>
            </a:extLst>
          </p:cNvPr>
          <p:cNvSpPr/>
          <p:nvPr/>
        </p:nvSpPr>
        <p:spPr>
          <a:xfrm>
            <a:off x="6102738" y="5536386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ounded Rectangle 10">
            <a:extLst>
              <a:ext uri="{FF2B5EF4-FFF2-40B4-BE49-F238E27FC236}">
                <a16:creationId xmlns:a16="http://schemas.microsoft.com/office/drawing/2014/main" id="{3077CAE5-6FDD-4834-9AB5-A8F57474A38A}"/>
              </a:ext>
            </a:extLst>
          </p:cNvPr>
          <p:cNvSpPr/>
          <p:nvPr/>
        </p:nvSpPr>
        <p:spPr>
          <a:xfrm>
            <a:off x="6127773" y="217747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Rectangle 16">
            <a:extLst>
              <a:ext uri="{FF2B5EF4-FFF2-40B4-BE49-F238E27FC236}">
                <a16:creationId xmlns:a16="http://schemas.microsoft.com/office/drawing/2014/main" id="{A8FBD6BE-D859-4356-8D42-1126CE5C24CD}"/>
              </a:ext>
            </a:extLst>
          </p:cNvPr>
          <p:cNvSpPr/>
          <p:nvPr/>
        </p:nvSpPr>
        <p:spPr>
          <a:xfrm rot="2700000">
            <a:off x="6126648" y="323172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415556" y="28576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4034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5">
            <a:extLst>
              <a:ext uri="{FF2B5EF4-FFF2-40B4-BE49-F238E27FC236}">
                <a16:creationId xmlns:a16="http://schemas.microsoft.com/office/drawing/2014/main" id="{D3280EA4-2865-4F31-AAC0-2732E15706F4}"/>
              </a:ext>
            </a:extLst>
          </p:cNvPr>
          <p:cNvSpPr/>
          <p:nvPr/>
        </p:nvSpPr>
        <p:spPr>
          <a:xfrm>
            <a:off x="4499906" y="650965"/>
            <a:ext cx="7047679" cy="1735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39">
            <a:extLst>
              <a:ext uri="{FF2B5EF4-FFF2-40B4-BE49-F238E27FC236}">
                <a16:creationId xmlns:a16="http://schemas.microsoft.com/office/drawing/2014/main" id="{F82EB7B2-3990-4F74-83E6-CF6117E378D5}"/>
              </a:ext>
            </a:extLst>
          </p:cNvPr>
          <p:cNvGrpSpPr/>
          <p:nvPr/>
        </p:nvGrpSpPr>
        <p:grpSpPr>
          <a:xfrm>
            <a:off x="8863840" y="2669633"/>
            <a:ext cx="2166572" cy="1144386"/>
            <a:chOff x="3787570" y="2396278"/>
            <a:chExt cx="2165170" cy="12714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F99BB-07C8-4325-95BF-39769E4BBC4A}"/>
                </a:ext>
              </a:extLst>
            </p:cNvPr>
            <p:cNvSpPr txBox="1"/>
            <p:nvPr/>
          </p:nvSpPr>
          <p:spPr>
            <a:xfrm>
              <a:off x="3793638" y="2744453"/>
              <a:ext cx="2159102" cy="923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12BD1F-0FE6-4D2F-9957-DD83EC495B73}"/>
                </a:ext>
              </a:extLst>
            </p:cNvPr>
            <p:cNvSpPr txBox="1"/>
            <p:nvPr/>
          </p:nvSpPr>
          <p:spPr>
            <a:xfrm>
              <a:off x="3787570" y="2396278"/>
              <a:ext cx="2161826" cy="34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3">
            <a:extLst>
              <a:ext uri="{FF2B5EF4-FFF2-40B4-BE49-F238E27FC236}">
                <a16:creationId xmlns:a16="http://schemas.microsoft.com/office/drawing/2014/main" id="{58ADDC31-6351-4FE1-ADF4-62AAB61BF43D}"/>
              </a:ext>
            </a:extLst>
          </p:cNvPr>
          <p:cNvGrpSpPr/>
          <p:nvPr/>
        </p:nvGrpSpPr>
        <p:grpSpPr>
          <a:xfrm>
            <a:off x="5008346" y="2669633"/>
            <a:ext cx="2166572" cy="1144386"/>
            <a:chOff x="3787570" y="2396278"/>
            <a:chExt cx="2165170" cy="12714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14DCC7-C006-4921-BA33-A5C5FEE516DB}"/>
                </a:ext>
              </a:extLst>
            </p:cNvPr>
            <p:cNvSpPr txBox="1"/>
            <p:nvPr/>
          </p:nvSpPr>
          <p:spPr>
            <a:xfrm>
              <a:off x="3793638" y="2744453"/>
              <a:ext cx="2159102" cy="923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891C5D-0E99-4932-87C2-1AE465EBD19D}"/>
                </a:ext>
              </a:extLst>
            </p:cNvPr>
            <p:cNvSpPr txBox="1"/>
            <p:nvPr/>
          </p:nvSpPr>
          <p:spPr>
            <a:xfrm>
              <a:off x="3787570" y="2396278"/>
              <a:ext cx="2161826" cy="341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FF038B3-8DD3-403E-998A-B558A6EEFB8C}"/>
              </a:ext>
            </a:extLst>
          </p:cNvPr>
          <p:cNvSpPr txBox="1">
            <a:spLocks/>
          </p:cNvSpPr>
          <p:nvPr/>
        </p:nvSpPr>
        <p:spPr>
          <a:xfrm>
            <a:off x="5802666" y="914743"/>
            <a:ext cx="4442159" cy="120762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7DF62-1268-471A-A55E-1BED69E6A5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B6A5E57-92BD-4EBD-970E-B23BC1BC86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80339E1-FB54-46FE-A2CE-208BE897E4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5768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790E39-0A9E-43B2-A53B-F50A017C9814}"/>
              </a:ext>
            </a:extLst>
          </p:cNvPr>
          <p:cNvSpPr txBox="1"/>
          <p:nvPr/>
        </p:nvSpPr>
        <p:spPr>
          <a:xfrm>
            <a:off x="6163174" y="2192566"/>
            <a:ext cx="321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A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A3BD48-89FD-468C-AD39-5F4FCCBCA7AC}"/>
              </a:ext>
            </a:extLst>
          </p:cNvPr>
          <p:cNvSpPr txBox="1"/>
          <p:nvPr/>
        </p:nvSpPr>
        <p:spPr>
          <a:xfrm>
            <a:off x="6519926" y="3004940"/>
            <a:ext cx="370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B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746392-0CCB-49BF-A202-891A645A3DD5}"/>
              </a:ext>
            </a:extLst>
          </p:cNvPr>
          <p:cNvSpPr txBox="1"/>
          <p:nvPr/>
        </p:nvSpPr>
        <p:spPr>
          <a:xfrm>
            <a:off x="6144455" y="3817314"/>
            <a:ext cx="370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C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2415CF-89E2-42E8-8450-69C53B944D56}"/>
              </a:ext>
            </a:extLst>
          </p:cNvPr>
          <p:cNvSpPr txBox="1"/>
          <p:nvPr/>
        </p:nvSpPr>
        <p:spPr>
          <a:xfrm>
            <a:off x="5407936" y="5442061"/>
            <a:ext cx="356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E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3D26C5-5DBB-42E6-B2C1-C24C3678DA73}"/>
              </a:ext>
            </a:extLst>
          </p:cNvPr>
          <p:cNvSpPr txBox="1"/>
          <p:nvPr/>
        </p:nvSpPr>
        <p:spPr>
          <a:xfrm>
            <a:off x="5768984" y="4629688"/>
            <a:ext cx="370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D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CA1238-EE64-49D0-8D49-B945A7DC9053}"/>
              </a:ext>
            </a:extLst>
          </p:cNvPr>
          <p:cNvGrpSpPr/>
          <p:nvPr/>
        </p:nvGrpSpPr>
        <p:grpSpPr>
          <a:xfrm>
            <a:off x="1587904" y="2134708"/>
            <a:ext cx="4340895" cy="638937"/>
            <a:chOff x="803640" y="3362835"/>
            <a:chExt cx="2059657" cy="6389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D50BB4-2AFF-4EFF-9757-C792E311594C}"/>
                </a:ext>
              </a:extLst>
            </p:cNvPr>
            <p:cNvSpPr txBox="1"/>
            <p:nvPr/>
          </p:nvSpPr>
          <p:spPr>
            <a:xfrm>
              <a:off x="803640" y="3540107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B21451-3D32-45CC-BD8A-EB946C4CBC9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5F67C5-0C35-4A74-9380-0E6FB01419DA}"/>
              </a:ext>
            </a:extLst>
          </p:cNvPr>
          <p:cNvGrpSpPr/>
          <p:nvPr/>
        </p:nvGrpSpPr>
        <p:grpSpPr>
          <a:xfrm>
            <a:off x="1955871" y="2945236"/>
            <a:ext cx="4340895" cy="638937"/>
            <a:chOff x="803640" y="3362835"/>
            <a:chExt cx="2059657" cy="63893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B5E419-154A-4D5B-BCA1-E4F12B8BA449}"/>
                </a:ext>
              </a:extLst>
            </p:cNvPr>
            <p:cNvSpPr txBox="1"/>
            <p:nvPr/>
          </p:nvSpPr>
          <p:spPr>
            <a:xfrm>
              <a:off x="803640" y="3540107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AAC0B1-C454-4F64-81FC-046CDD68DA2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DDFC54-02B2-47A7-AB6B-A14EDBE8D9F6}"/>
              </a:ext>
            </a:extLst>
          </p:cNvPr>
          <p:cNvGrpSpPr/>
          <p:nvPr/>
        </p:nvGrpSpPr>
        <p:grpSpPr>
          <a:xfrm>
            <a:off x="1585033" y="3757610"/>
            <a:ext cx="4340895" cy="638937"/>
            <a:chOff x="803640" y="3362835"/>
            <a:chExt cx="2059657" cy="63893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0FC092-4036-409B-A785-741981BE862A}"/>
                </a:ext>
              </a:extLst>
            </p:cNvPr>
            <p:cNvSpPr txBox="1"/>
            <p:nvPr/>
          </p:nvSpPr>
          <p:spPr>
            <a:xfrm>
              <a:off x="803640" y="3540107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DC7500-A9A0-4BA0-8518-582A7470779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7431ED3-B6AC-437D-A719-A102D68CAABB}"/>
              </a:ext>
            </a:extLst>
          </p:cNvPr>
          <p:cNvGrpSpPr/>
          <p:nvPr/>
        </p:nvGrpSpPr>
        <p:grpSpPr>
          <a:xfrm>
            <a:off x="1213474" y="4569984"/>
            <a:ext cx="4340895" cy="638937"/>
            <a:chOff x="803640" y="3362835"/>
            <a:chExt cx="2059657" cy="63893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58F5E7E-B570-4B6C-9FBB-ACCA80ACF385}"/>
                </a:ext>
              </a:extLst>
            </p:cNvPr>
            <p:cNvSpPr txBox="1"/>
            <p:nvPr/>
          </p:nvSpPr>
          <p:spPr>
            <a:xfrm>
              <a:off x="803640" y="3540107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04F902B-62E6-4ED5-B54E-F62A75DBEAB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9D76DB-9563-44AC-B5CA-A1DFA3A460F5}"/>
              </a:ext>
            </a:extLst>
          </p:cNvPr>
          <p:cNvGrpSpPr/>
          <p:nvPr/>
        </p:nvGrpSpPr>
        <p:grpSpPr>
          <a:xfrm>
            <a:off x="851031" y="5384203"/>
            <a:ext cx="4340895" cy="638937"/>
            <a:chOff x="803640" y="3362835"/>
            <a:chExt cx="2059657" cy="6389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11E0C7-C4D0-4628-8CE4-3CD3E7C2DE79}"/>
                </a:ext>
              </a:extLst>
            </p:cNvPr>
            <p:cNvSpPr txBox="1"/>
            <p:nvPr/>
          </p:nvSpPr>
          <p:spPr>
            <a:xfrm>
              <a:off x="803640" y="3540107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4F336A6-4022-4567-8988-62A1C4E4393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3">
            <a:extLst>
              <a:ext uri="{FF2B5EF4-FFF2-40B4-BE49-F238E27FC236}">
                <a16:creationId xmlns:a16="http://schemas.microsoft.com/office/drawing/2014/main" id="{4A381888-C6EC-43CD-AFBB-E5C1CB0A89E3}"/>
              </a:ext>
            </a:extLst>
          </p:cNvPr>
          <p:cNvGrpSpPr/>
          <p:nvPr/>
        </p:nvGrpSpPr>
        <p:grpSpPr>
          <a:xfrm>
            <a:off x="6954509" y="1408170"/>
            <a:ext cx="4308562" cy="4647381"/>
            <a:chOff x="7334031" y="1957604"/>
            <a:chExt cx="3874720" cy="4179423"/>
          </a:xfrm>
        </p:grpSpPr>
        <p:sp>
          <p:nvSpPr>
            <p:cNvPr id="29" name="Isosceles Triangle 1">
              <a:extLst>
                <a:ext uri="{FF2B5EF4-FFF2-40B4-BE49-F238E27FC236}">
                  <a16:creationId xmlns:a16="http://schemas.microsoft.com/office/drawing/2014/main" id="{F7CE0B50-C9F8-4259-9CA5-D4D3D0398600}"/>
                </a:ext>
              </a:extLst>
            </p:cNvPr>
            <p:cNvSpPr/>
            <p:nvPr/>
          </p:nvSpPr>
          <p:spPr>
            <a:xfrm>
              <a:off x="7334031" y="4888932"/>
              <a:ext cx="1941697" cy="1248095"/>
            </a:xfrm>
            <a:custGeom>
              <a:avLst/>
              <a:gdLst/>
              <a:ahLst/>
              <a:cxnLst/>
              <a:rect l="l" t="t" r="r" b="b"/>
              <a:pathLst>
                <a:path w="1512168" h="972000">
                  <a:moveTo>
                    <a:pt x="504056" y="0"/>
                  </a:moveTo>
                  <a:lnTo>
                    <a:pt x="1512168" y="0"/>
                  </a:lnTo>
                  <a:lnTo>
                    <a:pt x="1512168" y="972000"/>
                  </a:lnTo>
                  <a:lnTo>
                    <a:pt x="0" y="972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0" name="Rectangle 16">
              <a:extLst>
                <a:ext uri="{FF2B5EF4-FFF2-40B4-BE49-F238E27FC236}">
                  <a16:creationId xmlns:a16="http://schemas.microsoft.com/office/drawing/2014/main" id="{9986D70A-86E3-47DF-9673-CC7D8D37C244}"/>
                </a:ext>
              </a:extLst>
            </p:cNvPr>
            <p:cNvSpPr/>
            <p:nvPr/>
          </p:nvSpPr>
          <p:spPr>
            <a:xfrm rot="19800000">
              <a:off x="8184184" y="1957604"/>
              <a:ext cx="1294465" cy="1600904"/>
            </a:xfrm>
            <a:custGeom>
              <a:avLst/>
              <a:gdLst/>
              <a:ahLst/>
              <a:cxnLst/>
              <a:rect l="l" t="t" r="r" b="b"/>
              <a:pathLst>
                <a:path w="1294465" h="1600904">
                  <a:moveTo>
                    <a:pt x="647233" y="0"/>
                  </a:moveTo>
                  <a:lnTo>
                    <a:pt x="1294465" y="1248095"/>
                  </a:lnTo>
                  <a:lnTo>
                    <a:pt x="730978" y="1248095"/>
                  </a:lnTo>
                  <a:cubicBezTo>
                    <a:pt x="732008" y="1357299"/>
                    <a:pt x="814164" y="1343408"/>
                    <a:pt x="825235" y="1451213"/>
                  </a:cubicBezTo>
                  <a:cubicBezTo>
                    <a:pt x="824578" y="1543844"/>
                    <a:pt x="757290" y="1593445"/>
                    <a:pt x="652160" y="1600904"/>
                  </a:cubicBezTo>
                  <a:cubicBezTo>
                    <a:pt x="563856" y="1598932"/>
                    <a:pt x="475031" y="1557072"/>
                    <a:pt x="469230" y="1479280"/>
                  </a:cubicBezTo>
                  <a:cubicBezTo>
                    <a:pt x="469784" y="1377606"/>
                    <a:pt x="572108" y="1350747"/>
                    <a:pt x="560674" y="1248095"/>
                  </a:cubicBezTo>
                  <a:lnTo>
                    <a:pt x="0" y="12480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" name="Isosceles Triangle 4">
              <a:extLst>
                <a:ext uri="{FF2B5EF4-FFF2-40B4-BE49-F238E27FC236}">
                  <a16:creationId xmlns:a16="http://schemas.microsoft.com/office/drawing/2014/main" id="{A590E6A2-8397-440E-91A6-A16558EB0A5F}"/>
                </a:ext>
              </a:extLst>
            </p:cNvPr>
            <p:cNvSpPr/>
            <p:nvPr/>
          </p:nvSpPr>
          <p:spPr>
            <a:xfrm>
              <a:off x="7991235" y="3640053"/>
              <a:ext cx="1294465" cy="1583028"/>
            </a:xfrm>
            <a:custGeom>
              <a:avLst/>
              <a:gdLst/>
              <a:ahLst/>
              <a:cxnLst/>
              <a:rect l="l" t="t" r="r" b="b"/>
              <a:pathLst>
                <a:path w="1294465" h="1583028">
                  <a:moveTo>
                    <a:pt x="647233" y="0"/>
                  </a:moveTo>
                  <a:lnTo>
                    <a:pt x="1207846" y="0"/>
                  </a:lnTo>
                  <a:cubicBezTo>
                    <a:pt x="1221046" y="104799"/>
                    <a:pt x="1117021" y="131256"/>
                    <a:pt x="1116463" y="233773"/>
                  </a:cubicBezTo>
                  <a:cubicBezTo>
                    <a:pt x="1122156" y="310112"/>
                    <a:pt x="1207800" y="351849"/>
                    <a:pt x="1294465" y="354722"/>
                  </a:cubicBezTo>
                  <a:lnTo>
                    <a:pt x="1294465" y="1248095"/>
                  </a:lnTo>
                  <a:lnTo>
                    <a:pt x="732378" y="1248095"/>
                  </a:lnTo>
                  <a:cubicBezTo>
                    <a:pt x="741388" y="1338213"/>
                    <a:pt x="814812" y="1331847"/>
                    <a:pt x="825235" y="1433338"/>
                  </a:cubicBezTo>
                  <a:cubicBezTo>
                    <a:pt x="824578" y="1525968"/>
                    <a:pt x="757290" y="1575569"/>
                    <a:pt x="652160" y="1583028"/>
                  </a:cubicBezTo>
                  <a:cubicBezTo>
                    <a:pt x="563856" y="1581056"/>
                    <a:pt x="475032" y="1539196"/>
                    <a:pt x="469230" y="1461404"/>
                  </a:cubicBezTo>
                  <a:cubicBezTo>
                    <a:pt x="469751" y="1365932"/>
                    <a:pt x="560004" y="1336426"/>
                    <a:pt x="561088" y="1248095"/>
                  </a:cubicBezTo>
                  <a:lnTo>
                    <a:pt x="0" y="12480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" name="Isosceles Triangle 4">
              <a:extLst>
                <a:ext uri="{FF2B5EF4-FFF2-40B4-BE49-F238E27FC236}">
                  <a16:creationId xmlns:a16="http://schemas.microsoft.com/office/drawing/2014/main" id="{9F49F21F-B291-4F97-A98A-476F95E94E59}"/>
                </a:ext>
              </a:extLst>
            </p:cNvPr>
            <p:cNvSpPr/>
            <p:nvPr/>
          </p:nvSpPr>
          <p:spPr>
            <a:xfrm flipH="1">
              <a:off x="8950381" y="3640054"/>
              <a:ext cx="1614390" cy="1248095"/>
            </a:xfrm>
            <a:custGeom>
              <a:avLst/>
              <a:gdLst/>
              <a:ahLst/>
              <a:cxnLst/>
              <a:rect l="l" t="t" r="r" b="b"/>
              <a:pathLst>
                <a:path w="1614390" h="1248095">
                  <a:moveTo>
                    <a:pt x="1206748" y="0"/>
                  </a:moveTo>
                  <a:lnTo>
                    <a:pt x="647233" y="0"/>
                  </a:lnTo>
                  <a:lnTo>
                    <a:pt x="0" y="1248095"/>
                  </a:lnTo>
                  <a:lnTo>
                    <a:pt x="1294465" y="1248095"/>
                  </a:lnTo>
                  <a:lnTo>
                    <a:pt x="1294465" y="710919"/>
                  </a:lnTo>
                  <a:cubicBezTo>
                    <a:pt x="1369199" y="726645"/>
                    <a:pt x="1369193" y="792243"/>
                    <a:pt x="1464699" y="802051"/>
                  </a:cubicBezTo>
                  <a:cubicBezTo>
                    <a:pt x="1557329" y="801393"/>
                    <a:pt x="1606931" y="734105"/>
                    <a:pt x="1614390" y="628975"/>
                  </a:cubicBezTo>
                  <a:cubicBezTo>
                    <a:pt x="1612417" y="540671"/>
                    <a:pt x="1570557" y="451847"/>
                    <a:pt x="1492766" y="446046"/>
                  </a:cubicBezTo>
                  <a:cubicBezTo>
                    <a:pt x="1402925" y="446535"/>
                    <a:pt x="1371498" y="526484"/>
                    <a:pt x="1294465" y="537352"/>
                  </a:cubicBezTo>
                  <a:lnTo>
                    <a:pt x="1294465" y="354151"/>
                  </a:lnTo>
                  <a:lnTo>
                    <a:pt x="1285364" y="355396"/>
                  </a:lnTo>
                  <a:cubicBezTo>
                    <a:pt x="1180234" y="347937"/>
                    <a:pt x="1112946" y="298336"/>
                    <a:pt x="1112288" y="205706"/>
                  </a:cubicBezTo>
                  <a:cubicBezTo>
                    <a:pt x="1123447" y="97055"/>
                    <a:pt x="1206810" y="112018"/>
                    <a:pt x="12067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3" name="Isosceles Triangle 1">
              <a:extLst>
                <a:ext uri="{FF2B5EF4-FFF2-40B4-BE49-F238E27FC236}">
                  <a16:creationId xmlns:a16="http://schemas.microsoft.com/office/drawing/2014/main" id="{32C573E5-FEA7-4E60-A530-5C1C8FD820BD}"/>
                </a:ext>
              </a:extLst>
            </p:cNvPr>
            <p:cNvSpPr/>
            <p:nvPr/>
          </p:nvSpPr>
          <p:spPr>
            <a:xfrm flipH="1">
              <a:off x="8918552" y="4545736"/>
              <a:ext cx="2290199" cy="1580780"/>
            </a:xfrm>
            <a:custGeom>
              <a:avLst/>
              <a:gdLst/>
              <a:ahLst/>
              <a:cxnLst/>
              <a:rect l="l" t="t" r="r" b="b"/>
              <a:pathLst>
                <a:path w="2290199" h="1580780">
                  <a:moveTo>
                    <a:pt x="1339903" y="0"/>
                  </a:moveTo>
                  <a:cubicBezTo>
                    <a:pt x="1251599" y="1972"/>
                    <a:pt x="1162775" y="43832"/>
                    <a:pt x="1156973" y="121624"/>
                  </a:cubicBezTo>
                  <a:cubicBezTo>
                    <a:pt x="1157489" y="216276"/>
                    <a:pt x="1246203" y="246090"/>
                    <a:pt x="1248883" y="332684"/>
                  </a:cubicBezTo>
                  <a:lnTo>
                    <a:pt x="647233" y="332684"/>
                  </a:lnTo>
                  <a:lnTo>
                    <a:pt x="0" y="1580780"/>
                  </a:lnTo>
                  <a:lnTo>
                    <a:pt x="1941698" y="1580780"/>
                  </a:lnTo>
                  <a:lnTo>
                    <a:pt x="1941698" y="1040816"/>
                  </a:lnTo>
                  <a:cubicBezTo>
                    <a:pt x="2046243" y="1043701"/>
                    <a:pt x="2034149" y="1123813"/>
                    <a:pt x="2140508" y="1134736"/>
                  </a:cubicBezTo>
                  <a:cubicBezTo>
                    <a:pt x="2233138" y="1134078"/>
                    <a:pt x="2282740" y="1066790"/>
                    <a:pt x="2290199" y="961660"/>
                  </a:cubicBezTo>
                  <a:cubicBezTo>
                    <a:pt x="2288226" y="873356"/>
                    <a:pt x="2246366" y="784532"/>
                    <a:pt x="2168575" y="778731"/>
                  </a:cubicBezTo>
                  <a:cubicBezTo>
                    <a:pt x="2068337" y="779277"/>
                    <a:pt x="2040816" y="878736"/>
                    <a:pt x="1941698" y="870274"/>
                  </a:cubicBezTo>
                  <a:lnTo>
                    <a:pt x="1941698" y="332684"/>
                  </a:lnTo>
                  <a:lnTo>
                    <a:pt x="1420297" y="332684"/>
                  </a:lnTo>
                  <a:cubicBezTo>
                    <a:pt x="1430362" y="244914"/>
                    <a:pt x="1502643" y="250328"/>
                    <a:pt x="1512978" y="149690"/>
                  </a:cubicBezTo>
                  <a:cubicBezTo>
                    <a:pt x="1512321" y="57060"/>
                    <a:pt x="1445033" y="7459"/>
                    <a:pt x="1339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FD18C3-EC3E-416C-9324-DA7FDDA63898}"/>
                </a:ext>
              </a:extLst>
            </p:cNvPr>
            <p:cNvSpPr txBox="1"/>
            <p:nvPr/>
          </p:nvSpPr>
          <p:spPr>
            <a:xfrm rot="19822586">
              <a:off x="8644241" y="2525710"/>
              <a:ext cx="389519" cy="525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DD6382-D1AD-4B89-88A4-157F92C4CE01}"/>
                </a:ext>
              </a:extLst>
            </p:cNvPr>
            <p:cNvSpPr txBox="1"/>
            <p:nvPr/>
          </p:nvSpPr>
          <p:spPr>
            <a:xfrm>
              <a:off x="8397907" y="4005065"/>
              <a:ext cx="373660" cy="525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B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F01800-1AA8-4CDD-802B-3002C4B32990}"/>
                </a:ext>
              </a:extLst>
            </p:cNvPr>
            <p:cNvSpPr txBox="1"/>
            <p:nvPr/>
          </p:nvSpPr>
          <p:spPr>
            <a:xfrm>
              <a:off x="9516965" y="4005065"/>
              <a:ext cx="362128" cy="525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C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F94B6C4-3405-45B5-AD97-BBB5B349149F}"/>
                </a:ext>
              </a:extLst>
            </p:cNvPr>
            <p:cNvSpPr txBox="1"/>
            <p:nvPr/>
          </p:nvSpPr>
          <p:spPr>
            <a:xfrm>
              <a:off x="8157244" y="5223082"/>
              <a:ext cx="398168" cy="525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D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844151-3F33-426B-ACA4-557B6731A2F3}"/>
                </a:ext>
              </a:extLst>
            </p:cNvPr>
            <p:cNvSpPr txBox="1"/>
            <p:nvPr/>
          </p:nvSpPr>
          <p:spPr>
            <a:xfrm>
              <a:off x="9838067" y="5223082"/>
              <a:ext cx="346271" cy="525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Freeform 15">
            <a:extLst>
              <a:ext uri="{FF2B5EF4-FFF2-40B4-BE49-F238E27FC236}">
                <a16:creationId xmlns:a16="http://schemas.microsoft.com/office/drawing/2014/main" id="{7424D6A8-ED9A-4C5D-9138-14BBAF9C5AEC}"/>
              </a:ext>
            </a:extLst>
          </p:cNvPr>
          <p:cNvSpPr/>
          <p:nvPr/>
        </p:nvSpPr>
        <p:spPr>
          <a:xfrm flipH="1">
            <a:off x="8574193" y="413322"/>
            <a:ext cx="1745432" cy="2015386"/>
          </a:xfrm>
          <a:custGeom>
            <a:avLst/>
            <a:gdLst>
              <a:gd name="connsiteX0" fmla="*/ 657277 w 1286167"/>
              <a:gd name="connsiteY0" fmla="*/ 0 h 1635343"/>
              <a:gd name="connsiteX1" fmla="*/ 0 w 1286167"/>
              <a:gd name="connsiteY1" fmla="*/ 85964 h 1635343"/>
              <a:gd name="connsiteX2" fmla="*/ 202361 w 1286167"/>
              <a:gd name="connsiteY2" fmla="*/ 516695 h 1635343"/>
              <a:gd name="connsiteX3" fmla="*/ 281735 w 1286167"/>
              <a:gd name="connsiteY3" fmla="*/ 1030909 h 1635343"/>
              <a:gd name="connsiteX4" fmla="*/ 617145 w 1286167"/>
              <a:gd name="connsiteY4" fmla="*/ 1624788 h 1635343"/>
              <a:gd name="connsiteX5" fmla="*/ 670736 w 1286167"/>
              <a:gd name="connsiteY5" fmla="*/ 1347585 h 1635343"/>
              <a:gd name="connsiteX6" fmla="*/ 584804 w 1286167"/>
              <a:gd name="connsiteY6" fmla="*/ 1105319 h 1635343"/>
              <a:gd name="connsiteX7" fmla="*/ 626846 w 1286167"/>
              <a:gd name="connsiteY7" fmla="*/ 930825 h 1635343"/>
              <a:gd name="connsiteX8" fmla="*/ 1012531 w 1286167"/>
              <a:gd name="connsiteY8" fmla="*/ 1142811 h 1635343"/>
              <a:gd name="connsiteX9" fmla="*/ 1015937 w 1286167"/>
              <a:gd name="connsiteY9" fmla="*/ 1241005 h 1635343"/>
              <a:gd name="connsiteX10" fmla="*/ 1286167 w 1286167"/>
              <a:gd name="connsiteY10" fmla="*/ 1072342 h 1635343"/>
              <a:gd name="connsiteX11" fmla="*/ 1262175 w 1286167"/>
              <a:gd name="connsiteY11" fmla="*/ 962717 h 1635343"/>
              <a:gd name="connsiteX12" fmla="*/ 903613 w 1286167"/>
              <a:gd name="connsiteY12" fmla="*/ 532228 h 1635343"/>
              <a:gd name="connsiteX13" fmla="*/ 658324 w 1286167"/>
              <a:gd name="connsiteY13" fmla="*/ 353162 h 1635343"/>
              <a:gd name="connsiteX14" fmla="*/ 657277 w 1286167"/>
              <a:gd name="connsiteY14" fmla="*/ 0 h 1635343"/>
              <a:gd name="connsiteX0" fmla="*/ 657277 w 1286167"/>
              <a:gd name="connsiteY0" fmla="*/ 0 h 1567090"/>
              <a:gd name="connsiteX1" fmla="*/ 0 w 1286167"/>
              <a:gd name="connsiteY1" fmla="*/ 85964 h 1567090"/>
              <a:gd name="connsiteX2" fmla="*/ 202361 w 1286167"/>
              <a:gd name="connsiteY2" fmla="*/ 516695 h 1567090"/>
              <a:gd name="connsiteX3" fmla="*/ 281735 w 1286167"/>
              <a:gd name="connsiteY3" fmla="*/ 1030909 h 1567090"/>
              <a:gd name="connsiteX4" fmla="*/ 785395 w 1286167"/>
              <a:gd name="connsiteY4" fmla="*/ 1551636 h 1567090"/>
              <a:gd name="connsiteX5" fmla="*/ 670736 w 1286167"/>
              <a:gd name="connsiteY5" fmla="*/ 1347585 h 1567090"/>
              <a:gd name="connsiteX6" fmla="*/ 584804 w 1286167"/>
              <a:gd name="connsiteY6" fmla="*/ 1105319 h 1567090"/>
              <a:gd name="connsiteX7" fmla="*/ 626846 w 1286167"/>
              <a:gd name="connsiteY7" fmla="*/ 930825 h 1567090"/>
              <a:gd name="connsiteX8" fmla="*/ 1012531 w 1286167"/>
              <a:gd name="connsiteY8" fmla="*/ 1142811 h 1567090"/>
              <a:gd name="connsiteX9" fmla="*/ 1015937 w 1286167"/>
              <a:gd name="connsiteY9" fmla="*/ 1241005 h 1567090"/>
              <a:gd name="connsiteX10" fmla="*/ 1286167 w 1286167"/>
              <a:gd name="connsiteY10" fmla="*/ 1072342 h 1567090"/>
              <a:gd name="connsiteX11" fmla="*/ 1262175 w 1286167"/>
              <a:gd name="connsiteY11" fmla="*/ 962717 h 1567090"/>
              <a:gd name="connsiteX12" fmla="*/ 903613 w 1286167"/>
              <a:gd name="connsiteY12" fmla="*/ 532228 h 1567090"/>
              <a:gd name="connsiteX13" fmla="*/ 658324 w 1286167"/>
              <a:gd name="connsiteY13" fmla="*/ 353162 h 1567090"/>
              <a:gd name="connsiteX14" fmla="*/ 657277 w 1286167"/>
              <a:gd name="connsiteY14" fmla="*/ 0 h 1567090"/>
              <a:gd name="connsiteX0" fmla="*/ 657277 w 1286167"/>
              <a:gd name="connsiteY0" fmla="*/ 0 h 1561547"/>
              <a:gd name="connsiteX1" fmla="*/ 0 w 1286167"/>
              <a:gd name="connsiteY1" fmla="*/ 85964 h 1561547"/>
              <a:gd name="connsiteX2" fmla="*/ 202361 w 1286167"/>
              <a:gd name="connsiteY2" fmla="*/ 516695 h 1561547"/>
              <a:gd name="connsiteX3" fmla="*/ 281735 w 1286167"/>
              <a:gd name="connsiteY3" fmla="*/ 1030909 h 1561547"/>
              <a:gd name="connsiteX4" fmla="*/ 785395 w 1286167"/>
              <a:gd name="connsiteY4" fmla="*/ 1551636 h 1561547"/>
              <a:gd name="connsiteX5" fmla="*/ 707312 w 1286167"/>
              <a:gd name="connsiteY5" fmla="*/ 1259803 h 1561547"/>
              <a:gd name="connsiteX6" fmla="*/ 584804 w 1286167"/>
              <a:gd name="connsiteY6" fmla="*/ 1105319 h 1561547"/>
              <a:gd name="connsiteX7" fmla="*/ 626846 w 1286167"/>
              <a:gd name="connsiteY7" fmla="*/ 930825 h 1561547"/>
              <a:gd name="connsiteX8" fmla="*/ 1012531 w 1286167"/>
              <a:gd name="connsiteY8" fmla="*/ 1142811 h 1561547"/>
              <a:gd name="connsiteX9" fmla="*/ 1015937 w 1286167"/>
              <a:gd name="connsiteY9" fmla="*/ 1241005 h 1561547"/>
              <a:gd name="connsiteX10" fmla="*/ 1286167 w 1286167"/>
              <a:gd name="connsiteY10" fmla="*/ 1072342 h 1561547"/>
              <a:gd name="connsiteX11" fmla="*/ 1262175 w 1286167"/>
              <a:gd name="connsiteY11" fmla="*/ 962717 h 1561547"/>
              <a:gd name="connsiteX12" fmla="*/ 903613 w 1286167"/>
              <a:gd name="connsiteY12" fmla="*/ 532228 h 1561547"/>
              <a:gd name="connsiteX13" fmla="*/ 658324 w 1286167"/>
              <a:gd name="connsiteY13" fmla="*/ 353162 h 1561547"/>
              <a:gd name="connsiteX14" fmla="*/ 657277 w 1286167"/>
              <a:gd name="connsiteY14" fmla="*/ 0 h 1561547"/>
              <a:gd name="connsiteX0" fmla="*/ 657277 w 1286167"/>
              <a:gd name="connsiteY0" fmla="*/ 0 h 1563321"/>
              <a:gd name="connsiteX1" fmla="*/ 0 w 1286167"/>
              <a:gd name="connsiteY1" fmla="*/ 85964 h 1563321"/>
              <a:gd name="connsiteX2" fmla="*/ 202361 w 1286167"/>
              <a:gd name="connsiteY2" fmla="*/ 516695 h 1563321"/>
              <a:gd name="connsiteX3" fmla="*/ 281735 w 1286167"/>
              <a:gd name="connsiteY3" fmla="*/ 1030909 h 1563321"/>
              <a:gd name="connsiteX4" fmla="*/ 785395 w 1286167"/>
              <a:gd name="connsiteY4" fmla="*/ 1551636 h 1563321"/>
              <a:gd name="connsiteX5" fmla="*/ 758519 w 1286167"/>
              <a:gd name="connsiteY5" fmla="*/ 1296379 h 1563321"/>
              <a:gd name="connsiteX6" fmla="*/ 584804 w 1286167"/>
              <a:gd name="connsiteY6" fmla="*/ 1105319 h 1563321"/>
              <a:gd name="connsiteX7" fmla="*/ 626846 w 1286167"/>
              <a:gd name="connsiteY7" fmla="*/ 930825 h 1563321"/>
              <a:gd name="connsiteX8" fmla="*/ 1012531 w 1286167"/>
              <a:gd name="connsiteY8" fmla="*/ 1142811 h 1563321"/>
              <a:gd name="connsiteX9" fmla="*/ 1015937 w 1286167"/>
              <a:gd name="connsiteY9" fmla="*/ 1241005 h 1563321"/>
              <a:gd name="connsiteX10" fmla="*/ 1286167 w 1286167"/>
              <a:gd name="connsiteY10" fmla="*/ 1072342 h 1563321"/>
              <a:gd name="connsiteX11" fmla="*/ 1262175 w 1286167"/>
              <a:gd name="connsiteY11" fmla="*/ 962717 h 1563321"/>
              <a:gd name="connsiteX12" fmla="*/ 903613 w 1286167"/>
              <a:gd name="connsiteY12" fmla="*/ 532228 h 1563321"/>
              <a:gd name="connsiteX13" fmla="*/ 658324 w 1286167"/>
              <a:gd name="connsiteY13" fmla="*/ 353162 h 1563321"/>
              <a:gd name="connsiteX14" fmla="*/ 657277 w 1286167"/>
              <a:gd name="connsiteY14" fmla="*/ 0 h 1563321"/>
              <a:gd name="connsiteX0" fmla="*/ 657277 w 1286167"/>
              <a:gd name="connsiteY0" fmla="*/ 0 h 1563321"/>
              <a:gd name="connsiteX1" fmla="*/ 0 w 1286167"/>
              <a:gd name="connsiteY1" fmla="*/ 85964 h 1563321"/>
              <a:gd name="connsiteX2" fmla="*/ 202361 w 1286167"/>
              <a:gd name="connsiteY2" fmla="*/ 516695 h 1563321"/>
              <a:gd name="connsiteX3" fmla="*/ 281735 w 1286167"/>
              <a:gd name="connsiteY3" fmla="*/ 1030909 h 1563321"/>
              <a:gd name="connsiteX4" fmla="*/ 785395 w 1286167"/>
              <a:gd name="connsiteY4" fmla="*/ 1551636 h 1563321"/>
              <a:gd name="connsiteX5" fmla="*/ 758519 w 1286167"/>
              <a:gd name="connsiteY5" fmla="*/ 1296379 h 1563321"/>
              <a:gd name="connsiteX6" fmla="*/ 599435 w 1286167"/>
              <a:gd name="connsiteY6" fmla="*/ 1076058 h 1563321"/>
              <a:gd name="connsiteX7" fmla="*/ 626846 w 1286167"/>
              <a:gd name="connsiteY7" fmla="*/ 930825 h 1563321"/>
              <a:gd name="connsiteX8" fmla="*/ 1012531 w 1286167"/>
              <a:gd name="connsiteY8" fmla="*/ 1142811 h 1563321"/>
              <a:gd name="connsiteX9" fmla="*/ 1015937 w 1286167"/>
              <a:gd name="connsiteY9" fmla="*/ 1241005 h 1563321"/>
              <a:gd name="connsiteX10" fmla="*/ 1286167 w 1286167"/>
              <a:gd name="connsiteY10" fmla="*/ 1072342 h 1563321"/>
              <a:gd name="connsiteX11" fmla="*/ 1262175 w 1286167"/>
              <a:gd name="connsiteY11" fmla="*/ 962717 h 1563321"/>
              <a:gd name="connsiteX12" fmla="*/ 903613 w 1286167"/>
              <a:gd name="connsiteY12" fmla="*/ 532228 h 1563321"/>
              <a:gd name="connsiteX13" fmla="*/ 658324 w 1286167"/>
              <a:gd name="connsiteY13" fmla="*/ 353162 h 1563321"/>
              <a:gd name="connsiteX14" fmla="*/ 657277 w 1286167"/>
              <a:gd name="connsiteY14" fmla="*/ 0 h 1563321"/>
              <a:gd name="connsiteX0" fmla="*/ 657277 w 1286167"/>
              <a:gd name="connsiteY0" fmla="*/ 0 h 1563321"/>
              <a:gd name="connsiteX1" fmla="*/ 0 w 1286167"/>
              <a:gd name="connsiteY1" fmla="*/ 85964 h 1563321"/>
              <a:gd name="connsiteX2" fmla="*/ 202361 w 1286167"/>
              <a:gd name="connsiteY2" fmla="*/ 516695 h 1563321"/>
              <a:gd name="connsiteX3" fmla="*/ 281735 w 1286167"/>
              <a:gd name="connsiteY3" fmla="*/ 1030909 h 1563321"/>
              <a:gd name="connsiteX4" fmla="*/ 785395 w 1286167"/>
              <a:gd name="connsiteY4" fmla="*/ 1551636 h 1563321"/>
              <a:gd name="connsiteX5" fmla="*/ 758519 w 1286167"/>
              <a:gd name="connsiteY5" fmla="*/ 1296379 h 1563321"/>
              <a:gd name="connsiteX6" fmla="*/ 599435 w 1286167"/>
              <a:gd name="connsiteY6" fmla="*/ 1076058 h 1563321"/>
              <a:gd name="connsiteX7" fmla="*/ 626846 w 1286167"/>
              <a:gd name="connsiteY7" fmla="*/ 930825 h 1563321"/>
              <a:gd name="connsiteX8" fmla="*/ 1012531 w 1286167"/>
              <a:gd name="connsiteY8" fmla="*/ 1142811 h 1563321"/>
              <a:gd name="connsiteX9" fmla="*/ 1015937 w 1286167"/>
              <a:gd name="connsiteY9" fmla="*/ 1241005 h 1563321"/>
              <a:gd name="connsiteX10" fmla="*/ 1286167 w 1286167"/>
              <a:gd name="connsiteY10" fmla="*/ 1072342 h 1563321"/>
              <a:gd name="connsiteX11" fmla="*/ 1262175 w 1286167"/>
              <a:gd name="connsiteY11" fmla="*/ 962717 h 1563321"/>
              <a:gd name="connsiteX12" fmla="*/ 903613 w 1286167"/>
              <a:gd name="connsiteY12" fmla="*/ 532228 h 1563321"/>
              <a:gd name="connsiteX13" fmla="*/ 658324 w 1286167"/>
              <a:gd name="connsiteY13" fmla="*/ 353162 h 1563321"/>
              <a:gd name="connsiteX14" fmla="*/ 657277 w 1286167"/>
              <a:gd name="connsiteY14" fmla="*/ 0 h 1563321"/>
              <a:gd name="connsiteX0" fmla="*/ 657277 w 1286167"/>
              <a:gd name="connsiteY0" fmla="*/ 0 h 1562240"/>
              <a:gd name="connsiteX1" fmla="*/ 0 w 1286167"/>
              <a:gd name="connsiteY1" fmla="*/ 85964 h 1562240"/>
              <a:gd name="connsiteX2" fmla="*/ 202361 w 1286167"/>
              <a:gd name="connsiteY2" fmla="*/ 516695 h 1562240"/>
              <a:gd name="connsiteX3" fmla="*/ 281735 w 1286167"/>
              <a:gd name="connsiteY3" fmla="*/ 1030909 h 1562240"/>
              <a:gd name="connsiteX4" fmla="*/ 785395 w 1286167"/>
              <a:gd name="connsiteY4" fmla="*/ 1551636 h 1562240"/>
              <a:gd name="connsiteX5" fmla="*/ 758519 w 1286167"/>
              <a:gd name="connsiteY5" fmla="*/ 1296379 h 1562240"/>
              <a:gd name="connsiteX6" fmla="*/ 599435 w 1286167"/>
              <a:gd name="connsiteY6" fmla="*/ 1076058 h 1562240"/>
              <a:gd name="connsiteX7" fmla="*/ 626846 w 1286167"/>
              <a:gd name="connsiteY7" fmla="*/ 930825 h 1562240"/>
              <a:gd name="connsiteX8" fmla="*/ 1012531 w 1286167"/>
              <a:gd name="connsiteY8" fmla="*/ 1142811 h 1562240"/>
              <a:gd name="connsiteX9" fmla="*/ 1015937 w 1286167"/>
              <a:gd name="connsiteY9" fmla="*/ 1241005 h 1562240"/>
              <a:gd name="connsiteX10" fmla="*/ 1286167 w 1286167"/>
              <a:gd name="connsiteY10" fmla="*/ 1072342 h 1562240"/>
              <a:gd name="connsiteX11" fmla="*/ 1262175 w 1286167"/>
              <a:gd name="connsiteY11" fmla="*/ 962717 h 1562240"/>
              <a:gd name="connsiteX12" fmla="*/ 903613 w 1286167"/>
              <a:gd name="connsiteY12" fmla="*/ 532228 h 1562240"/>
              <a:gd name="connsiteX13" fmla="*/ 658324 w 1286167"/>
              <a:gd name="connsiteY13" fmla="*/ 353162 h 1562240"/>
              <a:gd name="connsiteX14" fmla="*/ 657277 w 1286167"/>
              <a:gd name="connsiteY14" fmla="*/ 0 h 1562240"/>
              <a:gd name="connsiteX0" fmla="*/ 657277 w 1286167"/>
              <a:gd name="connsiteY0" fmla="*/ 0 h 1562240"/>
              <a:gd name="connsiteX1" fmla="*/ 0 w 1286167"/>
              <a:gd name="connsiteY1" fmla="*/ 85964 h 1562240"/>
              <a:gd name="connsiteX2" fmla="*/ 202361 w 1286167"/>
              <a:gd name="connsiteY2" fmla="*/ 516695 h 1562240"/>
              <a:gd name="connsiteX3" fmla="*/ 281735 w 1286167"/>
              <a:gd name="connsiteY3" fmla="*/ 1104061 h 1562240"/>
              <a:gd name="connsiteX4" fmla="*/ 785395 w 1286167"/>
              <a:gd name="connsiteY4" fmla="*/ 1551636 h 1562240"/>
              <a:gd name="connsiteX5" fmla="*/ 758519 w 1286167"/>
              <a:gd name="connsiteY5" fmla="*/ 1296379 h 1562240"/>
              <a:gd name="connsiteX6" fmla="*/ 599435 w 1286167"/>
              <a:gd name="connsiteY6" fmla="*/ 1076058 h 1562240"/>
              <a:gd name="connsiteX7" fmla="*/ 626846 w 1286167"/>
              <a:gd name="connsiteY7" fmla="*/ 930825 h 1562240"/>
              <a:gd name="connsiteX8" fmla="*/ 1012531 w 1286167"/>
              <a:gd name="connsiteY8" fmla="*/ 1142811 h 1562240"/>
              <a:gd name="connsiteX9" fmla="*/ 1015937 w 1286167"/>
              <a:gd name="connsiteY9" fmla="*/ 1241005 h 1562240"/>
              <a:gd name="connsiteX10" fmla="*/ 1286167 w 1286167"/>
              <a:gd name="connsiteY10" fmla="*/ 1072342 h 1562240"/>
              <a:gd name="connsiteX11" fmla="*/ 1262175 w 1286167"/>
              <a:gd name="connsiteY11" fmla="*/ 962717 h 1562240"/>
              <a:gd name="connsiteX12" fmla="*/ 903613 w 1286167"/>
              <a:gd name="connsiteY12" fmla="*/ 532228 h 1562240"/>
              <a:gd name="connsiteX13" fmla="*/ 658324 w 1286167"/>
              <a:gd name="connsiteY13" fmla="*/ 353162 h 1562240"/>
              <a:gd name="connsiteX14" fmla="*/ 657277 w 1286167"/>
              <a:gd name="connsiteY14" fmla="*/ 0 h 1562240"/>
              <a:gd name="connsiteX0" fmla="*/ 671907 w 1300797"/>
              <a:gd name="connsiteY0" fmla="*/ 1818 h 1564058"/>
              <a:gd name="connsiteX1" fmla="*/ 0 w 1300797"/>
              <a:gd name="connsiteY1" fmla="*/ 0 h 1564058"/>
              <a:gd name="connsiteX2" fmla="*/ 216991 w 1300797"/>
              <a:gd name="connsiteY2" fmla="*/ 518513 h 1564058"/>
              <a:gd name="connsiteX3" fmla="*/ 296365 w 1300797"/>
              <a:gd name="connsiteY3" fmla="*/ 1105879 h 1564058"/>
              <a:gd name="connsiteX4" fmla="*/ 800025 w 1300797"/>
              <a:gd name="connsiteY4" fmla="*/ 1553454 h 1564058"/>
              <a:gd name="connsiteX5" fmla="*/ 773149 w 1300797"/>
              <a:gd name="connsiteY5" fmla="*/ 1298197 h 1564058"/>
              <a:gd name="connsiteX6" fmla="*/ 614065 w 1300797"/>
              <a:gd name="connsiteY6" fmla="*/ 1077876 h 1564058"/>
              <a:gd name="connsiteX7" fmla="*/ 641476 w 1300797"/>
              <a:gd name="connsiteY7" fmla="*/ 932643 h 1564058"/>
              <a:gd name="connsiteX8" fmla="*/ 1027161 w 1300797"/>
              <a:gd name="connsiteY8" fmla="*/ 1144629 h 1564058"/>
              <a:gd name="connsiteX9" fmla="*/ 1030567 w 1300797"/>
              <a:gd name="connsiteY9" fmla="*/ 1242823 h 1564058"/>
              <a:gd name="connsiteX10" fmla="*/ 1300797 w 1300797"/>
              <a:gd name="connsiteY10" fmla="*/ 1074160 h 1564058"/>
              <a:gd name="connsiteX11" fmla="*/ 1276805 w 1300797"/>
              <a:gd name="connsiteY11" fmla="*/ 964535 h 1564058"/>
              <a:gd name="connsiteX12" fmla="*/ 918243 w 1300797"/>
              <a:gd name="connsiteY12" fmla="*/ 534046 h 1564058"/>
              <a:gd name="connsiteX13" fmla="*/ 672954 w 1300797"/>
              <a:gd name="connsiteY13" fmla="*/ 354980 h 1564058"/>
              <a:gd name="connsiteX14" fmla="*/ 671907 w 1300797"/>
              <a:gd name="connsiteY14" fmla="*/ 1818 h 1564058"/>
              <a:gd name="connsiteX0" fmla="*/ 423190 w 1300797"/>
              <a:gd name="connsiteY0" fmla="*/ 0 h 1569555"/>
              <a:gd name="connsiteX1" fmla="*/ 0 w 1300797"/>
              <a:gd name="connsiteY1" fmla="*/ 5497 h 1569555"/>
              <a:gd name="connsiteX2" fmla="*/ 216991 w 1300797"/>
              <a:gd name="connsiteY2" fmla="*/ 524010 h 1569555"/>
              <a:gd name="connsiteX3" fmla="*/ 296365 w 1300797"/>
              <a:gd name="connsiteY3" fmla="*/ 1111376 h 1569555"/>
              <a:gd name="connsiteX4" fmla="*/ 800025 w 1300797"/>
              <a:gd name="connsiteY4" fmla="*/ 1558951 h 1569555"/>
              <a:gd name="connsiteX5" fmla="*/ 773149 w 1300797"/>
              <a:gd name="connsiteY5" fmla="*/ 1303694 h 1569555"/>
              <a:gd name="connsiteX6" fmla="*/ 614065 w 1300797"/>
              <a:gd name="connsiteY6" fmla="*/ 1083373 h 1569555"/>
              <a:gd name="connsiteX7" fmla="*/ 641476 w 1300797"/>
              <a:gd name="connsiteY7" fmla="*/ 938140 h 1569555"/>
              <a:gd name="connsiteX8" fmla="*/ 1027161 w 1300797"/>
              <a:gd name="connsiteY8" fmla="*/ 1150126 h 1569555"/>
              <a:gd name="connsiteX9" fmla="*/ 1030567 w 1300797"/>
              <a:gd name="connsiteY9" fmla="*/ 1248320 h 1569555"/>
              <a:gd name="connsiteX10" fmla="*/ 1300797 w 1300797"/>
              <a:gd name="connsiteY10" fmla="*/ 1079657 h 1569555"/>
              <a:gd name="connsiteX11" fmla="*/ 1276805 w 1300797"/>
              <a:gd name="connsiteY11" fmla="*/ 970032 h 1569555"/>
              <a:gd name="connsiteX12" fmla="*/ 918243 w 1300797"/>
              <a:gd name="connsiteY12" fmla="*/ 539543 h 1569555"/>
              <a:gd name="connsiteX13" fmla="*/ 672954 w 1300797"/>
              <a:gd name="connsiteY13" fmla="*/ 360477 h 1569555"/>
              <a:gd name="connsiteX14" fmla="*/ 423190 w 1300797"/>
              <a:gd name="connsiteY14" fmla="*/ 0 h 1569555"/>
              <a:gd name="connsiteX0" fmla="*/ 576810 w 1454417"/>
              <a:gd name="connsiteY0" fmla="*/ 0 h 1569555"/>
              <a:gd name="connsiteX1" fmla="*/ 0 w 1454417"/>
              <a:gd name="connsiteY1" fmla="*/ 137170 h 1569555"/>
              <a:gd name="connsiteX2" fmla="*/ 370611 w 1454417"/>
              <a:gd name="connsiteY2" fmla="*/ 524010 h 1569555"/>
              <a:gd name="connsiteX3" fmla="*/ 449985 w 1454417"/>
              <a:gd name="connsiteY3" fmla="*/ 1111376 h 1569555"/>
              <a:gd name="connsiteX4" fmla="*/ 953645 w 1454417"/>
              <a:gd name="connsiteY4" fmla="*/ 1558951 h 1569555"/>
              <a:gd name="connsiteX5" fmla="*/ 926769 w 1454417"/>
              <a:gd name="connsiteY5" fmla="*/ 1303694 h 1569555"/>
              <a:gd name="connsiteX6" fmla="*/ 767685 w 1454417"/>
              <a:gd name="connsiteY6" fmla="*/ 1083373 h 1569555"/>
              <a:gd name="connsiteX7" fmla="*/ 795096 w 1454417"/>
              <a:gd name="connsiteY7" fmla="*/ 938140 h 1569555"/>
              <a:gd name="connsiteX8" fmla="*/ 1180781 w 1454417"/>
              <a:gd name="connsiteY8" fmla="*/ 1150126 h 1569555"/>
              <a:gd name="connsiteX9" fmla="*/ 1184187 w 1454417"/>
              <a:gd name="connsiteY9" fmla="*/ 1248320 h 1569555"/>
              <a:gd name="connsiteX10" fmla="*/ 1454417 w 1454417"/>
              <a:gd name="connsiteY10" fmla="*/ 1079657 h 1569555"/>
              <a:gd name="connsiteX11" fmla="*/ 1430425 w 1454417"/>
              <a:gd name="connsiteY11" fmla="*/ 970032 h 1569555"/>
              <a:gd name="connsiteX12" fmla="*/ 1071863 w 1454417"/>
              <a:gd name="connsiteY12" fmla="*/ 539543 h 1569555"/>
              <a:gd name="connsiteX13" fmla="*/ 826574 w 1454417"/>
              <a:gd name="connsiteY13" fmla="*/ 360477 h 1569555"/>
              <a:gd name="connsiteX14" fmla="*/ 576810 w 1454417"/>
              <a:gd name="connsiteY14" fmla="*/ 0 h 1569555"/>
              <a:gd name="connsiteX0" fmla="*/ 576810 w 1454417"/>
              <a:gd name="connsiteY0" fmla="*/ 0 h 1569555"/>
              <a:gd name="connsiteX1" fmla="*/ 0 w 1454417"/>
              <a:gd name="connsiteY1" fmla="*/ 137170 h 1569555"/>
              <a:gd name="connsiteX2" fmla="*/ 370611 w 1454417"/>
              <a:gd name="connsiteY2" fmla="*/ 524010 h 1569555"/>
              <a:gd name="connsiteX3" fmla="*/ 449985 w 1454417"/>
              <a:gd name="connsiteY3" fmla="*/ 1111376 h 1569555"/>
              <a:gd name="connsiteX4" fmla="*/ 953645 w 1454417"/>
              <a:gd name="connsiteY4" fmla="*/ 1558951 h 1569555"/>
              <a:gd name="connsiteX5" fmla="*/ 926769 w 1454417"/>
              <a:gd name="connsiteY5" fmla="*/ 1303694 h 1569555"/>
              <a:gd name="connsiteX6" fmla="*/ 767685 w 1454417"/>
              <a:gd name="connsiteY6" fmla="*/ 1083373 h 1569555"/>
              <a:gd name="connsiteX7" fmla="*/ 795096 w 1454417"/>
              <a:gd name="connsiteY7" fmla="*/ 938140 h 1569555"/>
              <a:gd name="connsiteX8" fmla="*/ 1180781 w 1454417"/>
              <a:gd name="connsiteY8" fmla="*/ 1150126 h 1569555"/>
              <a:gd name="connsiteX9" fmla="*/ 1184187 w 1454417"/>
              <a:gd name="connsiteY9" fmla="*/ 1248320 h 1569555"/>
              <a:gd name="connsiteX10" fmla="*/ 1454417 w 1454417"/>
              <a:gd name="connsiteY10" fmla="*/ 1079657 h 1569555"/>
              <a:gd name="connsiteX11" fmla="*/ 1430425 w 1454417"/>
              <a:gd name="connsiteY11" fmla="*/ 970032 h 1569555"/>
              <a:gd name="connsiteX12" fmla="*/ 1071863 w 1454417"/>
              <a:gd name="connsiteY12" fmla="*/ 539543 h 1569555"/>
              <a:gd name="connsiteX13" fmla="*/ 826574 w 1454417"/>
              <a:gd name="connsiteY13" fmla="*/ 360477 h 1569555"/>
              <a:gd name="connsiteX14" fmla="*/ 576810 w 1454417"/>
              <a:gd name="connsiteY14" fmla="*/ 0 h 1569555"/>
              <a:gd name="connsiteX0" fmla="*/ 481712 w 1359319"/>
              <a:gd name="connsiteY0" fmla="*/ 0 h 1569555"/>
              <a:gd name="connsiteX1" fmla="*/ 0 w 1359319"/>
              <a:gd name="connsiteY1" fmla="*/ 173746 h 1569555"/>
              <a:gd name="connsiteX2" fmla="*/ 275513 w 1359319"/>
              <a:gd name="connsiteY2" fmla="*/ 524010 h 1569555"/>
              <a:gd name="connsiteX3" fmla="*/ 354887 w 1359319"/>
              <a:gd name="connsiteY3" fmla="*/ 1111376 h 1569555"/>
              <a:gd name="connsiteX4" fmla="*/ 858547 w 1359319"/>
              <a:gd name="connsiteY4" fmla="*/ 1558951 h 1569555"/>
              <a:gd name="connsiteX5" fmla="*/ 831671 w 1359319"/>
              <a:gd name="connsiteY5" fmla="*/ 1303694 h 1569555"/>
              <a:gd name="connsiteX6" fmla="*/ 672587 w 1359319"/>
              <a:gd name="connsiteY6" fmla="*/ 1083373 h 1569555"/>
              <a:gd name="connsiteX7" fmla="*/ 699998 w 1359319"/>
              <a:gd name="connsiteY7" fmla="*/ 938140 h 1569555"/>
              <a:gd name="connsiteX8" fmla="*/ 1085683 w 1359319"/>
              <a:gd name="connsiteY8" fmla="*/ 1150126 h 1569555"/>
              <a:gd name="connsiteX9" fmla="*/ 1089089 w 1359319"/>
              <a:gd name="connsiteY9" fmla="*/ 1248320 h 1569555"/>
              <a:gd name="connsiteX10" fmla="*/ 1359319 w 1359319"/>
              <a:gd name="connsiteY10" fmla="*/ 1079657 h 1569555"/>
              <a:gd name="connsiteX11" fmla="*/ 1335327 w 1359319"/>
              <a:gd name="connsiteY11" fmla="*/ 970032 h 1569555"/>
              <a:gd name="connsiteX12" fmla="*/ 976765 w 1359319"/>
              <a:gd name="connsiteY12" fmla="*/ 539543 h 1569555"/>
              <a:gd name="connsiteX13" fmla="*/ 731476 w 1359319"/>
              <a:gd name="connsiteY13" fmla="*/ 360477 h 1569555"/>
              <a:gd name="connsiteX14" fmla="*/ 481712 w 1359319"/>
              <a:gd name="connsiteY14" fmla="*/ 0 h 1569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59319" h="1569555">
                <a:moveTo>
                  <a:pt x="481712" y="0"/>
                </a:moveTo>
                <a:lnTo>
                  <a:pt x="0" y="173746"/>
                </a:lnTo>
                <a:cubicBezTo>
                  <a:pt x="156408" y="327895"/>
                  <a:pt x="235460" y="366520"/>
                  <a:pt x="275513" y="524010"/>
                </a:cubicBezTo>
                <a:cubicBezTo>
                  <a:pt x="305214" y="688403"/>
                  <a:pt x="276554" y="939924"/>
                  <a:pt x="354887" y="1111376"/>
                </a:cubicBezTo>
                <a:cubicBezTo>
                  <a:pt x="514114" y="1391429"/>
                  <a:pt x="819538" y="1558054"/>
                  <a:pt x="858547" y="1558951"/>
                </a:cubicBezTo>
                <a:cubicBezTo>
                  <a:pt x="918941" y="1614168"/>
                  <a:pt x="990000" y="1442526"/>
                  <a:pt x="831671" y="1303694"/>
                </a:cubicBezTo>
                <a:cubicBezTo>
                  <a:pt x="783217" y="1229194"/>
                  <a:pt x="691562" y="1180029"/>
                  <a:pt x="672587" y="1083373"/>
                </a:cubicBezTo>
                <a:cubicBezTo>
                  <a:pt x="664534" y="998822"/>
                  <a:pt x="629286" y="951447"/>
                  <a:pt x="699998" y="938140"/>
                </a:cubicBezTo>
                <a:cubicBezTo>
                  <a:pt x="772331" y="938959"/>
                  <a:pt x="999946" y="982285"/>
                  <a:pt x="1085683" y="1150126"/>
                </a:cubicBezTo>
                <a:cubicBezTo>
                  <a:pt x="1085248" y="1181184"/>
                  <a:pt x="1086375" y="1214348"/>
                  <a:pt x="1089089" y="1248320"/>
                </a:cubicBezTo>
                <a:lnTo>
                  <a:pt x="1359319" y="1079657"/>
                </a:lnTo>
                <a:cubicBezTo>
                  <a:pt x="1350276" y="1041053"/>
                  <a:pt x="1342018" y="1003838"/>
                  <a:pt x="1335327" y="970032"/>
                </a:cubicBezTo>
                <a:cubicBezTo>
                  <a:pt x="1258828" y="807882"/>
                  <a:pt x="1077407" y="641135"/>
                  <a:pt x="976765" y="539543"/>
                </a:cubicBezTo>
                <a:cubicBezTo>
                  <a:pt x="844384" y="437291"/>
                  <a:pt x="815539" y="414413"/>
                  <a:pt x="731476" y="360477"/>
                </a:cubicBezTo>
                <a:lnTo>
                  <a:pt x="481712" y="0"/>
                </a:lnTo>
                <a:close/>
              </a:path>
            </a:pathLst>
          </a:custGeom>
          <a:solidFill>
            <a:srgbClr val="FEC88A"/>
          </a:solidFill>
          <a:ln w="342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F70076-1048-436B-BD8E-82A571293D22}"/>
              </a:ext>
            </a:extLst>
          </p:cNvPr>
          <p:cNvSpPr/>
          <p:nvPr/>
        </p:nvSpPr>
        <p:spPr>
          <a:xfrm rot="2072551">
            <a:off x="9359267" y="578459"/>
            <a:ext cx="869183" cy="34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id="{1533F12C-AB79-4F27-B044-1B014576EF71}"/>
              </a:ext>
            </a:extLst>
          </p:cNvPr>
          <p:cNvSpPr/>
          <p:nvPr/>
        </p:nvSpPr>
        <p:spPr>
          <a:xfrm rot="2072551">
            <a:off x="9692852" y="-405650"/>
            <a:ext cx="1066637" cy="1146066"/>
          </a:xfrm>
          <a:custGeom>
            <a:avLst/>
            <a:gdLst>
              <a:gd name="connsiteX0" fmla="*/ 0 w 777759"/>
              <a:gd name="connsiteY0" fmla="*/ 0 h 968130"/>
              <a:gd name="connsiteX1" fmla="*/ 777759 w 777759"/>
              <a:gd name="connsiteY1" fmla="*/ 0 h 968130"/>
              <a:gd name="connsiteX2" fmla="*/ 777759 w 777759"/>
              <a:gd name="connsiteY2" fmla="*/ 968130 h 968130"/>
              <a:gd name="connsiteX3" fmla="*/ 0 w 777759"/>
              <a:gd name="connsiteY3" fmla="*/ 968130 h 968130"/>
              <a:gd name="connsiteX4" fmla="*/ 0 w 777759"/>
              <a:gd name="connsiteY4" fmla="*/ 0 h 968130"/>
              <a:gd name="connsiteX0" fmla="*/ 0 w 789458"/>
              <a:gd name="connsiteY0" fmla="*/ 500269 h 968130"/>
              <a:gd name="connsiteX1" fmla="*/ 789458 w 789458"/>
              <a:gd name="connsiteY1" fmla="*/ 0 h 968130"/>
              <a:gd name="connsiteX2" fmla="*/ 789458 w 789458"/>
              <a:gd name="connsiteY2" fmla="*/ 968130 h 968130"/>
              <a:gd name="connsiteX3" fmla="*/ 11699 w 789458"/>
              <a:gd name="connsiteY3" fmla="*/ 968130 h 968130"/>
              <a:gd name="connsiteX4" fmla="*/ 0 w 789458"/>
              <a:gd name="connsiteY4" fmla="*/ 500269 h 968130"/>
              <a:gd name="connsiteX0" fmla="*/ 0 w 788533"/>
              <a:gd name="connsiteY0" fmla="*/ 562468 h 968130"/>
              <a:gd name="connsiteX1" fmla="*/ 788533 w 788533"/>
              <a:gd name="connsiteY1" fmla="*/ 0 h 968130"/>
              <a:gd name="connsiteX2" fmla="*/ 788533 w 788533"/>
              <a:gd name="connsiteY2" fmla="*/ 968130 h 968130"/>
              <a:gd name="connsiteX3" fmla="*/ 10774 w 788533"/>
              <a:gd name="connsiteY3" fmla="*/ 968130 h 968130"/>
              <a:gd name="connsiteX4" fmla="*/ 0 w 788533"/>
              <a:gd name="connsiteY4" fmla="*/ 562468 h 968130"/>
              <a:gd name="connsiteX0" fmla="*/ 0 w 788995"/>
              <a:gd name="connsiteY0" fmla="*/ 531368 h 968130"/>
              <a:gd name="connsiteX1" fmla="*/ 788995 w 788995"/>
              <a:gd name="connsiteY1" fmla="*/ 0 h 968130"/>
              <a:gd name="connsiteX2" fmla="*/ 788995 w 788995"/>
              <a:gd name="connsiteY2" fmla="*/ 968130 h 968130"/>
              <a:gd name="connsiteX3" fmla="*/ 11236 w 788995"/>
              <a:gd name="connsiteY3" fmla="*/ 968130 h 968130"/>
              <a:gd name="connsiteX4" fmla="*/ 0 w 788995"/>
              <a:gd name="connsiteY4" fmla="*/ 531368 h 968130"/>
              <a:gd name="connsiteX0" fmla="*/ 0 w 791382"/>
              <a:gd name="connsiteY0" fmla="*/ 370911 h 968130"/>
              <a:gd name="connsiteX1" fmla="*/ 791382 w 791382"/>
              <a:gd name="connsiteY1" fmla="*/ 0 h 968130"/>
              <a:gd name="connsiteX2" fmla="*/ 791382 w 791382"/>
              <a:gd name="connsiteY2" fmla="*/ 968130 h 968130"/>
              <a:gd name="connsiteX3" fmla="*/ 13623 w 791382"/>
              <a:gd name="connsiteY3" fmla="*/ 968130 h 968130"/>
              <a:gd name="connsiteX4" fmla="*/ 0 w 791382"/>
              <a:gd name="connsiteY4" fmla="*/ 370911 h 968130"/>
              <a:gd name="connsiteX0" fmla="*/ 0 w 797009"/>
              <a:gd name="connsiteY0" fmla="*/ 545890 h 1143109"/>
              <a:gd name="connsiteX1" fmla="*/ 797009 w 797009"/>
              <a:gd name="connsiteY1" fmla="*/ 0 h 1143109"/>
              <a:gd name="connsiteX2" fmla="*/ 791382 w 797009"/>
              <a:gd name="connsiteY2" fmla="*/ 1143109 h 1143109"/>
              <a:gd name="connsiteX3" fmla="*/ 13623 w 797009"/>
              <a:gd name="connsiteY3" fmla="*/ 1143109 h 1143109"/>
              <a:gd name="connsiteX4" fmla="*/ 0 w 797009"/>
              <a:gd name="connsiteY4" fmla="*/ 545890 h 1143109"/>
              <a:gd name="connsiteX0" fmla="*/ 0 w 789665"/>
              <a:gd name="connsiteY0" fmla="*/ 805888 h 1143109"/>
              <a:gd name="connsiteX1" fmla="*/ 789665 w 789665"/>
              <a:gd name="connsiteY1" fmla="*/ 0 h 1143109"/>
              <a:gd name="connsiteX2" fmla="*/ 784038 w 789665"/>
              <a:gd name="connsiteY2" fmla="*/ 1143109 h 1143109"/>
              <a:gd name="connsiteX3" fmla="*/ 6279 w 789665"/>
              <a:gd name="connsiteY3" fmla="*/ 1143109 h 1143109"/>
              <a:gd name="connsiteX4" fmla="*/ 0 w 789665"/>
              <a:gd name="connsiteY4" fmla="*/ 805888 h 1143109"/>
              <a:gd name="connsiteX0" fmla="*/ 0 w 786044"/>
              <a:gd name="connsiteY0" fmla="*/ 537896 h 875117"/>
              <a:gd name="connsiteX1" fmla="*/ 786044 w 786044"/>
              <a:gd name="connsiteY1" fmla="*/ 0 h 875117"/>
              <a:gd name="connsiteX2" fmla="*/ 784038 w 786044"/>
              <a:gd name="connsiteY2" fmla="*/ 875117 h 875117"/>
              <a:gd name="connsiteX3" fmla="*/ 6279 w 786044"/>
              <a:gd name="connsiteY3" fmla="*/ 875117 h 875117"/>
              <a:gd name="connsiteX4" fmla="*/ 0 w 786044"/>
              <a:gd name="connsiteY4" fmla="*/ 537896 h 875117"/>
              <a:gd name="connsiteX0" fmla="*/ 0 w 784222"/>
              <a:gd name="connsiteY0" fmla="*/ 555319 h 892540"/>
              <a:gd name="connsiteX1" fmla="*/ 774722 w 784222"/>
              <a:gd name="connsiteY1" fmla="*/ 0 h 892540"/>
              <a:gd name="connsiteX2" fmla="*/ 784038 w 784222"/>
              <a:gd name="connsiteY2" fmla="*/ 892540 h 892540"/>
              <a:gd name="connsiteX3" fmla="*/ 6279 w 784222"/>
              <a:gd name="connsiteY3" fmla="*/ 892540 h 892540"/>
              <a:gd name="connsiteX4" fmla="*/ 0 w 784222"/>
              <a:gd name="connsiteY4" fmla="*/ 555319 h 89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222" h="892540">
                <a:moveTo>
                  <a:pt x="0" y="555319"/>
                </a:moveTo>
                <a:lnTo>
                  <a:pt x="774722" y="0"/>
                </a:lnTo>
                <a:cubicBezTo>
                  <a:pt x="772846" y="381036"/>
                  <a:pt x="785914" y="511504"/>
                  <a:pt x="784038" y="892540"/>
                </a:cubicBezTo>
                <a:lnTo>
                  <a:pt x="6279" y="892540"/>
                </a:lnTo>
                <a:lnTo>
                  <a:pt x="0" y="55531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id="{13653BCE-D85E-4C64-B201-6589FE2BB3BB}"/>
              </a:ext>
            </a:extLst>
          </p:cNvPr>
          <p:cNvGrpSpPr/>
          <p:nvPr/>
        </p:nvGrpSpPr>
        <p:grpSpPr>
          <a:xfrm>
            <a:off x="4313162" y="2111865"/>
            <a:ext cx="3565676" cy="3580380"/>
            <a:chOff x="4677611" y="2551340"/>
            <a:chExt cx="2808312" cy="2819893"/>
          </a:xfrm>
        </p:grpSpPr>
        <p:sp>
          <p:nvSpPr>
            <p:cNvPr id="4" name="Oval 37">
              <a:extLst>
                <a:ext uri="{FF2B5EF4-FFF2-40B4-BE49-F238E27FC236}">
                  <a16:creationId xmlns:a16="http://schemas.microsoft.com/office/drawing/2014/main" id="{5147D27B-38D1-4FAE-B92F-EEB975D5EA4A}"/>
                </a:ext>
              </a:extLst>
            </p:cNvPr>
            <p:cNvSpPr/>
            <p:nvPr/>
          </p:nvSpPr>
          <p:spPr>
            <a:xfrm>
              <a:off x="4677611" y="2551340"/>
              <a:ext cx="1656184" cy="1462256"/>
            </a:xfrm>
            <a:custGeom>
              <a:avLst/>
              <a:gdLst/>
              <a:ahLst/>
              <a:cxnLst/>
              <a:rect l="l" t="t" r="r" b="b"/>
              <a:pathLst>
                <a:path w="1656184" h="1462256">
                  <a:moveTo>
                    <a:pt x="1395166" y="1414051"/>
                  </a:moveTo>
                  <a:lnTo>
                    <a:pt x="1404159" y="1421466"/>
                  </a:lnTo>
                  <a:lnTo>
                    <a:pt x="1354721" y="1462256"/>
                  </a:lnTo>
                  <a:close/>
                  <a:moveTo>
                    <a:pt x="1407188" y="1400115"/>
                  </a:moveTo>
                  <a:cubicBezTo>
                    <a:pt x="1402752" y="1404328"/>
                    <a:pt x="1398363" y="1408590"/>
                    <a:pt x="1395166" y="1414051"/>
                  </a:cubicBezTo>
                  <a:lnTo>
                    <a:pt x="1395020" y="1413931"/>
                  </a:lnTo>
                  <a:close/>
                  <a:moveTo>
                    <a:pt x="828092" y="0"/>
                  </a:moveTo>
                  <a:cubicBezTo>
                    <a:pt x="1285435" y="0"/>
                    <a:pt x="1656184" y="370749"/>
                    <a:pt x="1656184" y="828092"/>
                  </a:cubicBezTo>
                  <a:cubicBezTo>
                    <a:pt x="1656184" y="1052939"/>
                    <a:pt x="1566572" y="1256855"/>
                    <a:pt x="1420433" y="1405411"/>
                  </a:cubicBezTo>
                  <a:cubicBezTo>
                    <a:pt x="1271659" y="1249071"/>
                    <a:pt x="1061116" y="1152822"/>
                    <a:pt x="828092" y="1152822"/>
                  </a:cubicBezTo>
                  <a:cubicBezTo>
                    <a:pt x="595173" y="1152822"/>
                    <a:pt x="384715" y="1248984"/>
                    <a:pt x="235002" y="1404503"/>
                  </a:cubicBezTo>
                  <a:cubicBezTo>
                    <a:pt x="89276" y="1256089"/>
                    <a:pt x="0" y="1052516"/>
                    <a:pt x="0" y="828092"/>
                  </a:cubicBezTo>
                  <a:cubicBezTo>
                    <a:pt x="0" y="625700"/>
                    <a:pt x="72608" y="440267"/>
                    <a:pt x="196089" y="298844"/>
                  </a:cubicBezTo>
                  <a:lnTo>
                    <a:pt x="114371" y="63132"/>
                  </a:lnTo>
                  <a:lnTo>
                    <a:pt x="357732" y="147502"/>
                  </a:lnTo>
                  <a:cubicBezTo>
                    <a:pt x="490929" y="54231"/>
                    <a:pt x="653177" y="0"/>
                    <a:pt x="828092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33">
              <a:extLst>
                <a:ext uri="{FF2B5EF4-FFF2-40B4-BE49-F238E27FC236}">
                  <a16:creationId xmlns:a16="http://schemas.microsoft.com/office/drawing/2014/main" id="{E65CA61C-7DFE-4744-B08A-222AA8D99526}"/>
                </a:ext>
              </a:extLst>
            </p:cNvPr>
            <p:cNvSpPr/>
            <p:nvPr/>
          </p:nvSpPr>
          <p:spPr>
            <a:xfrm>
              <a:off x="6072631" y="2551340"/>
              <a:ext cx="1413292" cy="1656184"/>
            </a:xfrm>
            <a:custGeom>
              <a:avLst/>
              <a:gdLst/>
              <a:ahLst/>
              <a:cxnLst/>
              <a:rect l="l" t="t" r="r" b="b"/>
              <a:pathLst>
                <a:path w="1413292" h="1656184">
                  <a:moveTo>
                    <a:pt x="585200" y="0"/>
                  </a:moveTo>
                  <a:cubicBezTo>
                    <a:pt x="768725" y="0"/>
                    <a:pt x="938305" y="59702"/>
                    <a:pt x="1074079" y="162782"/>
                  </a:cubicBezTo>
                  <a:lnTo>
                    <a:pt x="1296886" y="103555"/>
                  </a:lnTo>
                  <a:lnTo>
                    <a:pt x="1238206" y="324301"/>
                  </a:lnTo>
                  <a:cubicBezTo>
                    <a:pt x="1348977" y="462146"/>
                    <a:pt x="1413292" y="637608"/>
                    <a:pt x="1413292" y="828092"/>
                  </a:cubicBezTo>
                  <a:cubicBezTo>
                    <a:pt x="1413292" y="1285435"/>
                    <a:pt x="1042543" y="1656184"/>
                    <a:pt x="585200" y="1656184"/>
                  </a:cubicBezTo>
                  <a:cubicBezTo>
                    <a:pt x="356691" y="1656184"/>
                    <a:pt x="149799" y="1563628"/>
                    <a:pt x="0" y="1413930"/>
                  </a:cubicBezTo>
                  <a:cubicBezTo>
                    <a:pt x="161319" y="1264368"/>
                    <a:pt x="261164" y="1050352"/>
                    <a:pt x="261164" y="813015"/>
                  </a:cubicBezTo>
                  <a:cubicBezTo>
                    <a:pt x="261164" y="584182"/>
                    <a:pt x="168346" y="377027"/>
                    <a:pt x="18273" y="227178"/>
                  </a:cubicBezTo>
                  <a:cubicBezTo>
                    <a:pt x="165226" y="85796"/>
                    <a:pt x="365194" y="0"/>
                    <a:pt x="585200" y="0"/>
                  </a:cubicBez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35">
              <a:extLst>
                <a:ext uri="{FF2B5EF4-FFF2-40B4-BE49-F238E27FC236}">
                  <a16:creationId xmlns:a16="http://schemas.microsoft.com/office/drawing/2014/main" id="{D712630F-A89F-45B0-976F-73A73EE7825A}"/>
                </a:ext>
              </a:extLst>
            </p:cNvPr>
            <p:cNvSpPr/>
            <p:nvPr/>
          </p:nvSpPr>
          <p:spPr>
            <a:xfrm>
              <a:off x="5829739" y="3947264"/>
              <a:ext cx="1656184" cy="1423969"/>
            </a:xfrm>
            <a:custGeom>
              <a:avLst/>
              <a:gdLst/>
              <a:ahLst/>
              <a:cxnLst/>
              <a:rect l="l" t="t" r="r" b="b"/>
              <a:pathLst>
                <a:path w="1656184" h="1423969">
                  <a:moveTo>
                    <a:pt x="1414962" y="11928"/>
                  </a:moveTo>
                  <a:cubicBezTo>
                    <a:pt x="1564098" y="161528"/>
                    <a:pt x="1656184" y="367949"/>
                    <a:pt x="1656184" y="595877"/>
                  </a:cubicBezTo>
                  <a:cubicBezTo>
                    <a:pt x="1656184" y="806216"/>
                    <a:pt x="1577763" y="998238"/>
                    <a:pt x="1446084" y="1142107"/>
                  </a:cubicBezTo>
                  <a:lnTo>
                    <a:pt x="1497925" y="1337129"/>
                  </a:lnTo>
                  <a:lnTo>
                    <a:pt x="1291451" y="1282244"/>
                  </a:lnTo>
                  <a:cubicBezTo>
                    <a:pt x="1159235" y="1371730"/>
                    <a:pt x="999764" y="1423969"/>
                    <a:pt x="828092" y="1423969"/>
                  </a:cubicBezTo>
                  <a:cubicBezTo>
                    <a:pt x="370749" y="1423969"/>
                    <a:pt x="0" y="1053220"/>
                    <a:pt x="0" y="595877"/>
                  </a:cubicBezTo>
                  <a:cubicBezTo>
                    <a:pt x="0" y="367987"/>
                    <a:pt x="92056" y="161597"/>
                    <a:pt x="243038" y="13936"/>
                  </a:cubicBezTo>
                  <a:cubicBezTo>
                    <a:pt x="392814" y="163569"/>
                    <a:pt x="599651" y="256070"/>
                    <a:pt x="828092" y="256070"/>
                  </a:cubicBezTo>
                  <a:cubicBezTo>
                    <a:pt x="1057507" y="256070"/>
                    <a:pt x="1265132" y="162780"/>
                    <a:pt x="1414962" y="11928"/>
                  </a:cubicBezTo>
                  <a:close/>
                  <a:moveTo>
                    <a:pt x="255060" y="0"/>
                  </a:moveTo>
                  <a:cubicBezTo>
                    <a:pt x="250624" y="4213"/>
                    <a:pt x="246235" y="8475"/>
                    <a:pt x="243038" y="13936"/>
                  </a:cubicBezTo>
                  <a:lnTo>
                    <a:pt x="242892" y="13816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34">
              <a:extLst>
                <a:ext uri="{FF2B5EF4-FFF2-40B4-BE49-F238E27FC236}">
                  <a16:creationId xmlns:a16="http://schemas.microsoft.com/office/drawing/2014/main" id="{B07B0DCB-1188-4BC6-BFD5-A3C5A56A2CCC}"/>
                </a:ext>
              </a:extLst>
            </p:cNvPr>
            <p:cNvSpPr/>
            <p:nvPr/>
          </p:nvSpPr>
          <p:spPr>
            <a:xfrm>
              <a:off x="4682097" y="3704162"/>
              <a:ext cx="1412307" cy="1656184"/>
            </a:xfrm>
            <a:custGeom>
              <a:avLst/>
              <a:gdLst/>
              <a:ahLst/>
              <a:cxnLst/>
              <a:rect l="l" t="t" r="r" b="b"/>
              <a:pathLst>
                <a:path w="1412307" h="1656184">
                  <a:moveTo>
                    <a:pt x="828092" y="0"/>
                  </a:moveTo>
                  <a:cubicBezTo>
                    <a:pt x="1056992" y="0"/>
                    <a:pt x="1264199" y="92872"/>
                    <a:pt x="1412307" y="244533"/>
                  </a:cubicBezTo>
                  <a:lnTo>
                    <a:pt x="1401956" y="266828"/>
                  </a:lnTo>
                  <a:lnTo>
                    <a:pt x="1395166" y="261229"/>
                  </a:lnTo>
                  <a:cubicBezTo>
                    <a:pt x="1398363" y="255768"/>
                    <a:pt x="1402752" y="251506"/>
                    <a:pt x="1407188" y="247293"/>
                  </a:cubicBezTo>
                  <a:lnTo>
                    <a:pt x="1395020" y="261109"/>
                  </a:lnTo>
                  <a:lnTo>
                    <a:pt x="1395166" y="261229"/>
                  </a:lnTo>
                  <a:cubicBezTo>
                    <a:pt x="1244184" y="408890"/>
                    <a:pt x="1152128" y="615280"/>
                    <a:pt x="1152128" y="843170"/>
                  </a:cubicBezTo>
                  <a:cubicBezTo>
                    <a:pt x="1152128" y="1072003"/>
                    <a:pt x="1244947" y="1279157"/>
                    <a:pt x="1395019" y="1429007"/>
                  </a:cubicBezTo>
                  <a:cubicBezTo>
                    <a:pt x="1248066" y="1570389"/>
                    <a:pt x="1048098" y="1656184"/>
                    <a:pt x="828092" y="1656184"/>
                  </a:cubicBezTo>
                  <a:cubicBezTo>
                    <a:pt x="654425" y="1656184"/>
                    <a:pt x="493245" y="1602724"/>
                    <a:pt x="360425" y="1510904"/>
                  </a:cubicBezTo>
                  <a:lnTo>
                    <a:pt x="152808" y="1566093"/>
                  </a:lnTo>
                  <a:lnTo>
                    <a:pt x="205324" y="1368532"/>
                  </a:lnTo>
                  <a:cubicBezTo>
                    <a:pt x="76415" y="1225504"/>
                    <a:pt x="0" y="1035722"/>
                    <a:pt x="0" y="828092"/>
                  </a:cubicBezTo>
                  <a:cubicBezTo>
                    <a:pt x="0" y="370749"/>
                    <a:pt x="370749" y="0"/>
                    <a:pt x="828092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8E6BBB8-AE13-4868-B4F6-3B9D5DFC3455}"/>
              </a:ext>
            </a:extLst>
          </p:cNvPr>
          <p:cNvSpPr txBox="1"/>
          <p:nvPr/>
        </p:nvSpPr>
        <p:spPr>
          <a:xfrm>
            <a:off x="4614602" y="2956252"/>
            <a:ext cx="14658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C7E87-3C6A-4B40-A8AE-38A0A104ADC3}"/>
              </a:ext>
            </a:extLst>
          </p:cNvPr>
          <p:cNvSpPr txBox="1"/>
          <p:nvPr/>
        </p:nvSpPr>
        <p:spPr>
          <a:xfrm>
            <a:off x="6373213" y="3199445"/>
            <a:ext cx="139152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13EBF8-EE05-45A7-90B4-E5FF9144BF50}"/>
              </a:ext>
            </a:extLst>
          </p:cNvPr>
          <p:cNvSpPr txBox="1"/>
          <p:nvPr/>
        </p:nvSpPr>
        <p:spPr>
          <a:xfrm>
            <a:off x="6130019" y="4914432"/>
            <a:ext cx="139152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E0EDB-4579-4DAE-8951-5685BD91B035}"/>
              </a:ext>
            </a:extLst>
          </p:cNvPr>
          <p:cNvSpPr txBox="1"/>
          <p:nvPr/>
        </p:nvSpPr>
        <p:spPr>
          <a:xfrm>
            <a:off x="4457223" y="4710152"/>
            <a:ext cx="139152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9FA09E-38D0-46DA-BB06-5EE3107C2674}"/>
              </a:ext>
            </a:extLst>
          </p:cNvPr>
          <p:cNvSpPr txBox="1"/>
          <p:nvPr/>
        </p:nvSpPr>
        <p:spPr>
          <a:xfrm>
            <a:off x="8523030" y="2288604"/>
            <a:ext cx="2829148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1C6DE5-9E17-471D-9BA7-D78527AD2F88}"/>
              </a:ext>
            </a:extLst>
          </p:cNvPr>
          <p:cNvSpPr txBox="1"/>
          <p:nvPr/>
        </p:nvSpPr>
        <p:spPr>
          <a:xfrm>
            <a:off x="8523030" y="2515399"/>
            <a:ext cx="2829148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B6146E-2327-4F29-AC9A-E4A44F64825C}"/>
              </a:ext>
            </a:extLst>
          </p:cNvPr>
          <p:cNvSpPr txBox="1"/>
          <p:nvPr/>
        </p:nvSpPr>
        <p:spPr>
          <a:xfrm>
            <a:off x="8513700" y="1690280"/>
            <a:ext cx="1055801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68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0BE3BD-2153-4AB8-81F7-4AEFB13B528E}"/>
              </a:ext>
            </a:extLst>
          </p:cNvPr>
          <p:cNvSpPr txBox="1"/>
          <p:nvPr/>
        </p:nvSpPr>
        <p:spPr>
          <a:xfrm>
            <a:off x="8523028" y="5195311"/>
            <a:ext cx="2829147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85D54-8EF7-46BE-A5DF-B274E1A77001}"/>
              </a:ext>
            </a:extLst>
          </p:cNvPr>
          <p:cNvSpPr txBox="1"/>
          <p:nvPr/>
        </p:nvSpPr>
        <p:spPr>
          <a:xfrm>
            <a:off x="8523028" y="5422106"/>
            <a:ext cx="2829147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3BB13B-A2DC-46BF-83B4-31F019E95903}"/>
              </a:ext>
            </a:extLst>
          </p:cNvPr>
          <p:cNvSpPr txBox="1"/>
          <p:nvPr/>
        </p:nvSpPr>
        <p:spPr>
          <a:xfrm>
            <a:off x="8513699" y="4596987"/>
            <a:ext cx="1055801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56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6B7BD0-A486-434E-BF8E-D2549C460BB9}"/>
              </a:ext>
            </a:extLst>
          </p:cNvPr>
          <p:cNvSpPr txBox="1"/>
          <p:nvPr/>
        </p:nvSpPr>
        <p:spPr>
          <a:xfrm>
            <a:off x="937974" y="2283106"/>
            <a:ext cx="2744304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B5E04F-78BE-40FB-BD96-41AD7752D92A}"/>
              </a:ext>
            </a:extLst>
          </p:cNvPr>
          <p:cNvSpPr txBox="1"/>
          <p:nvPr/>
        </p:nvSpPr>
        <p:spPr>
          <a:xfrm>
            <a:off x="937974" y="2509901"/>
            <a:ext cx="2744304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D49D07-8C7E-47C5-B4D7-E3F1D95DBD32}"/>
              </a:ext>
            </a:extLst>
          </p:cNvPr>
          <p:cNvSpPr txBox="1"/>
          <p:nvPr/>
        </p:nvSpPr>
        <p:spPr>
          <a:xfrm>
            <a:off x="2632227" y="1684782"/>
            <a:ext cx="1055801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84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9010A5-7094-4EF4-9CC8-9E960FCB9063}"/>
              </a:ext>
            </a:extLst>
          </p:cNvPr>
          <p:cNvSpPr txBox="1"/>
          <p:nvPr/>
        </p:nvSpPr>
        <p:spPr>
          <a:xfrm>
            <a:off x="937973" y="5189813"/>
            <a:ext cx="2744304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C48AAA-D349-4707-89CA-0565969B476A}"/>
              </a:ext>
            </a:extLst>
          </p:cNvPr>
          <p:cNvSpPr txBox="1"/>
          <p:nvPr/>
        </p:nvSpPr>
        <p:spPr>
          <a:xfrm>
            <a:off x="937973" y="5416608"/>
            <a:ext cx="2744304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E67040-7945-4A0D-A218-386AD53CEF9C}"/>
              </a:ext>
            </a:extLst>
          </p:cNvPr>
          <p:cNvSpPr txBox="1"/>
          <p:nvPr/>
        </p:nvSpPr>
        <p:spPr>
          <a:xfrm>
            <a:off x="2625534" y="4591489"/>
            <a:ext cx="1055801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32</a:t>
            </a: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Rounded Rectangle 10">
            <a:extLst>
              <a:ext uri="{FF2B5EF4-FFF2-40B4-BE49-F238E27FC236}">
                <a16:creationId xmlns:a16="http://schemas.microsoft.com/office/drawing/2014/main" id="{135C00CC-9AB4-449B-8B80-A91354B9EB64}"/>
              </a:ext>
            </a:extLst>
          </p:cNvPr>
          <p:cNvSpPr/>
          <p:nvPr/>
        </p:nvSpPr>
        <p:spPr>
          <a:xfrm>
            <a:off x="5074500" y="4137324"/>
            <a:ext cx="281903" cy="373067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BEBBFD3A-D55E-4F54-A4D7-9771334FE633}"/>
              </a:ext>
            </a:extLst>
          </p:cNvPr>
          <p:cNvSpPr/>
          <p:nvPr/>
        </p:nvSpPr>
        <p:spPr>
          <a:xfrm rot="2700000">
            <a:off x="5267899" y="2386803"/>
            <a:ext cx="294947" cy="52878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65E8A0A6-D93F-49C3-A2FB-28FC39555879}"/>
              </a:ext>
            </a:extLst>
          </p:cNvPr>
          <p:cNvSpPr/>
          <p:nvPr/>
        </p:nvSpPr>
        <p:spPr>
          <a:xfrm flipH="1">
            <a:off x="6837210" y="2728715"/>
            <a:ext cx="434437" cy="35838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ectangle 36">
            <a:extLst>
              <a:ext uri="{FF2B5EF4-FFF2-40B4-BE49-F238E27FC236}">
                <a16:creationId xmlns:a16="http://schemas.microsoft.com/office/drawing/2014/main" id="{BCFC3A06-C4E4-4914-AE14-342552DE55C7}"/>
              </a:ext>
            </a:extLst>
          </p:cNvPr>
          <p:cNvSpPr/>
          <p:nvPr/>
        </p:nvSpPr>
        <p:spPr>
          <a:xfrm>
            <a:off x="6627473" y="4399090"/>
            <a:ext cx="431872" cy="36101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115C7F-947F-41CE-A7E2-1344E6A6427D}"/>
              </a:ext>
            </a:extLst>
          </p:cNvPr>
          <p:cNvSpPr txBox="1"/>
          <p:nvPr/>
        </p:nvSpPr>
        <p:spPr>
          <a:xfrm>
            <a:off x="390597" y="707740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88827-03A8-4DAD-9EFD-571AAACC1F30}"/>
              </a:ext>
            </a:extLst>
          </p:cNvPr>
          <p:cNvSpPr txBox="1"/>
          <p:nvPr/>
        </p:nvSpPr>
        <p:spPr>
          <a:xfrm>
            <a:off x="390597" y="1354902"/>
            <a:ext cx="41984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3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4720E-3680-4624-AC75-897D8FECC87E}"/>
              </a:ext>
            </a:extLst>
          </p:cNvPr>
          <p:cNvSpPr txBox="1"/>
          <p:nvPr/>
        </p:nvSpPr>
        <p:spPr>
          <a:xfrm>
            <a:off x="390597" y="472918"/>
            <a:ext cx="419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ea typeface="FZShuTi" pitchFamily="2" charset="-122"/>
                <a:cs typeface="Arial" pitchFamily="34" charset="0"/>
              </a:rPr>
              <a:t>EASY TO CHANGE COLORS</a:t>
            </a:r>
            <a:endParaRPr lang="ko-KR" altLang="en-US" sz="1400" b="0" dirty="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4F349-A248-439E-A406-55A2B3795AD9}"/>
              </a:ext>
            </a:extLst>
          </p:cNvPr>
          <p:cNvSpPr txBox="1"/>
          <p:nvPr/>
        </p:nvSpPr>
        <p:spPr>
          <a:xfrm>
            <a:off x="390597" y="4592477"/>
            <a:ext cx="26157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Easy to change colors, photos and Text.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E2FAF-F3FE-42A7-883E-755DBFEE7696}"/>
              </a:ext>
            </a:extLst>
          </p:cNvPr>
          <p:cNvSpPr txBox="1"/>
          <p:nvPr/>
        </p:nvSpPr>
        <p:spPr>
          <a:xfrm>
            <a:off x="390597" y="3584397"/>
            <a:ext cx="2737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EC976C-42B0-4B03-A66A-9B36C527D39E}"/>
              </a:ext>
            </a:extLst>
          </p:cNvPr>
          <p:cNvGrpSpPr/>
          <p:nvPr/>
        </p:nvGrpSpPr>
        <p:grpSpPr>
          <a:xfrm>
            <a:off x="4670308" y="2730186"/>
            <a:ext cx="2793844" cy="2316534"/>
            <a:chOff x="3198596" y="2815122"/>
            <a:chExt cx="2390416" cy="1982029"/>
          </a:xfrm>
        </p:grpSpPr>
        <p:sp>
          <p:nvSpPr>
            <p:cNvPr id="4" name="Right Arrow 4">
              <a:extLst>
                <a:ext uri="{FF2B5EF4-FFF2-40B4-BE49-F238E27FC236}">
                  <a16:creationId xmlns:a16="http://schemas.microsoft.com/office/drawing/2014/main" id="{AFA68FF9-CF72-4668-AA87-810CAC4F4C8C}"/>
                </a:ext>
              </a:extLst>
            </p:cNvPr>
            <p:cNvSpPr/>
            <p:nvPr/>
          </p:nvSpPr>
          <p:spPr>
            <a:xfrm rot="10800000">
              <a:off x="3198596" y="3621693"/>
              <a:ext cx="1584176" cy="117545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  <a:scene3d>
              <a:camera prst="orthographicFront"/>
              <a:lightRig rig="balanced" dir="t"/>
            </a:scene3d>
            <a:sp3d extrusionH="457200" contourW="12700" prstMaterial="matte">
              <a:extrusionClr>
                <a:srgbClr val="FDBDC7"/>
              </a:extrusionClr>
              <a:contourClr>
                <a:schemeClr val="bg1">
                  <a:lumMod val="9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ight Arrow 5">
              <a:extLst>
                <a:ext uri="{FF2B5EF4-FFF2-40B4-BE49-F238E27FC236}">
                  <a16:creationId xmlns:a16="http://schemas.microsoft.com/office/drawing/2014/main" id="{692DF9A9-8E96-4C99-B5CE-2274275074CF}"/>
                </a:ext>
              </a:extLst>
            </p:cNvPr>
            <p:cNvSpPr/>
            <p:nvPr/>
          </p:nvSpPr>
          <p:spPr>
            <a:xfrm>
              <a:off x="3886629" y="2815122"/>
              <a:ext cx="1702383" cy="1273047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  <a:scene3d>
              <a:camera prst="orthographicFront"/>
              <a:lightRig rig="balanced" dir="t"/>
            </a:scene3d>
            <a:sp3d extrusionH="457200" contourW="12700" prstMaterial="matte">
              <a:extrusionClr>
                <a:srgbClr val="FDBDC7"/>
              </a:extrusionClr>
              <a:contourClr>
                <a:schemeClr val="bg1">
                  <a:lumMod val="9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6" name="Block Arc 5">
            <a:extLst>
              <a:ext uri="{FF2B5EF4-FFF2-40B4-BE49-F238E27FC236}">
                <a16:creationId xmlns:a16="http://schemas.microsoft.com/office/drawing/2014/main" id="{5B9B4F68-42CF-4BC1-823C-C034DD171D7E}"/>
              </a:ext>
            </a:extLst>
          </p:cNvPr>
          <p:cNvSpPr/>
          <p:nvPr/>
        </p:nvSpPr>
        <p:spPr>
          <a:xfrm rot="5400000">
            <a:off x="4075934" y="1872205"/>
            <a:ext cx="3892275" cy="3892275"/>
          </a:xfrm>
          <a:prstGeom prst="blockArc">
            <a:avLst>
              <a:gd name="adj1" fmla="val 11864761"/>
              <a:gd name="adj2" fmla="val 20597355"/>
              <a:gd name="adj3" fmla="val 101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F6294CE1-7ECC-4F51-886B-3B526F1D0DDB}"/>
              </a:ext>
            </a:extLst>
          </p:cNvPr>
          <p:cNvSpPr/>
          <p:nvPr/>
        </p:nvSpPr>
        <p:spPr>
          <a:xfrm rot="16200000">
            <a:off x="4075934" y="1872205"/>
            <a:ext cx="3892275" cy="3892275"/>
          </a:xfrm>
          <a:prstGeom prst="blockArc">
            <a:avLst>
              <a:gd name="adj1" fmla="val 11864761"/>
              <a:gd name="adj2" fmla="val 20578708"/>
              <a:gd name="adj3" fmla="val 10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057F01-FF82-46E2-984C-AED5CC1E33C8}"/>
              </a:ext>
            </a:extLst>
          </p:cNvPr>
          <p:cNvGrpSpPr/>
          <p:nvPr/>
        </p:nvGrpSpPr>
        <p:grpSpPr>
          <a:xfrm>
            <a:off x="7914844" y="1738312"/>
            <a:ext cx="2512833" cy="923330"/>
            <a:chOff x="2551706" y="4283314"/>
            <a:chExt cx="1403938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CCE77F-AEA3-4A97-BEFB-98C95D547F69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6E2499-37E4-4754-B209-97F145EAF4AD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46BA0C-C354-447D-B5D5-CC4052DE98DA}"/>
              </a:ext>
            </a:extLst>
          </p:cNvPr>
          <p:cNvGrpSpPr/>
          <p:nvPr/>
        </p:nvGrpSpPr>
        <p:grpSpPr>
          <a:xfrm>
            <a:off x="8883977" y="3441646"/>
            <a:ext cx="2512833" cy="923330"/>
            <a:chOff x="2551706" y="4283314"/>
            <a:chExt cx="1403938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5B7455-D3C2-494F-97C9-1B52E8775974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CCDEC8-788A-4B6D-A243-B30D138D1990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BA6248-1474-48C1-9F3A-782569117B21}"/>
              </a:ext>
            </a:extLst>
          </p:cNvPr>
          <p:cNvGrpSpPr/>
          <p:nvPr/>
        </p:nvGrpSpPr>
        <p:grpSpPr>
          <a:xfrm>
            <a:off x="7914844" y="5085184"/>
            <a:ext cx="2512833" cy="923330"/>
            <a:chOff x="2551706" y="4283314"/>
            <a:chExt cx="1403938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AFB431-D497-4D4A-A0A9-2BE2CDB63161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C324EA-940A-4772-8B72-08C7A190A505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296F36-106E-4E31-A91A-F0BDEA236595}"/>
              </a:ext>
            </a:extLst>
          </p:cNvPr>
          <p:cNvGrpSpPr/>
          <p:nvPr/>
        </p:nvGrpSpPr>
        <p:grpSpPr>
          <a:xfrm>
            <a:off x="1524000" y="1738312"/>
            <a:ext cx="2600888" cy="923330"/>
            <a:chOff x="2551706" y="4283314"/>
            <a:chExt cx="1403938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4C463B-9D91-4BAA-9813-CE9408BEEE8A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1FFDE7-9682-4766-8B4F-79D5932E8FD3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8B1F7A-A803-47AE-A413-D28FC20B8F32}"/>
              </a:ext>
            </a:extLst>
          </p:cNvPr>
          <p:cNvGrpSpPr/>
          <p:nvPr/>
        </p:nvGrpSpPr>
        <p:grpSpPr>
          <a:xfrm>
            <a:off x="814292" y="3441646"/>
            <a:ext cx="2473990" cy="923330"/>
            <a:chOff x="2551706" y="4283314"/>
            <a:chExt cx="1403938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73FFFC-0B28-4D7A-934E-97C6A11624D2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3735DF-4683-411B-AF12-7CAFD708311A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69B5D4B-E0FA-430A-BFE0-2C12C4E11393}"/>
              </a:ext>
            </a:extLst>
          </p:cNvPr>
          <p:cNvGrpSpPr/>
          <p:nvPr/>
        </p:nvGrpSpPr>
        <p:grpSpPr>
          <a:xfrm>
            <a:off x="1524000" y="5085184"/>
            <a:ext cx="2600888" cy="923330"/>
            <a:chOff x="2551706" y="4283314"/>
            <a:chExt cx="1403938" cy="9233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15BF7C-79A8-4521-A87E-E5233B71D087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3C57D0-F867-4FA6-A8E4-F3840450563F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7A60EBB-B292-4D28-B582-1936AE1256F8}"/>
              </a:ext>
            </a:extLst>
          </p:cNvPr>
          <p:cNvSpPr txBox="1"/>
          <p:nvPr/>
        </p:nvSpPr>
        <p:spPr>
          <a:xfrm>
            <a:off x="6120191" y="3322624"/>
            <a:ext cx="114209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E8FE03-FCA3-4B14-8CB8-21B8B5819707}"/>
              </a:ext>
            </a:extLst>
          </p:cNvPr>
          <p:cNvSpPr txBox="1"/>
          <p:nvPr/>
        </p:nvSpPr>
        <p:spPr>
          <a:xfrm>
            <a:off x="4921406" y="4203060"/>
            <a:ext cx="114209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8" name="Elbow Connector 29">
            <a:extLst>
              <a:ext uri="{FF2B5EF4-FFF2-40B4-BE49-F238E27FC236}">
                <a16:creationId xmlns:a16="http://schemas.microsoft.com/office/drawing/2014/main" id="{005BD2AA-7359-470E-A2CD-C8768F85D075}"/>
              </a:ext>
            </a:extLst>
          </p:cNvPr>
          <p:cNvCxnSpPr/>
          <p:nvPr/>
        </p:nvCxnSpPr>
        <p:spPr>
          <a:xfrm rot="10800000">
            <a:off x="4210827" y="5223294"/>
            <a:ext cx="777620" cy="265779"/>
          </a:xfrm>
          <a:prstGeom prst="bentConnector3">
            <a:avLst/>
          </a:prstGeom>
          <a:ln w="38100">
            <a:solidFill>
              <a:schemeClr val="accent4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30">
            <a:extLst>
              <a:ext uri="{FF2B5EF4-FFF2-40B4-BE49-F238E27FC236}">
                <a16:creationId xmlns:a16="http://schemas.microsoft.com/office/drawing/2014/main" id="{4462F6B1-A333-412E-BAB2-43EE6929CB40}"/>
              </a:ext>
            </a:extLst>
          </p:cNvPr>
          <p:cNvCxnSpPr>
            <a:cxnSpLocks/>
          </p:cNvCxnSpPr>
          <p:nvPr/>
        </p:nvCxnSpPr>
        <p:spPr>
          <a:xfrm>
            <a:off x="7898141" y="3026948"/>
            <a:ext cx="1623929" cy="377323"/>
          </a:xfrm>
          <a:prstGeom prst="bentConnector3">
            <a:avLst>
              <a:gd name="adj1" fmla="val 100894"/>
            </a:avLst>
          </a:prstGeom>
          <a:ln w="38100">
            <a:solidFill>
              <a:schemeClr val="accent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31">
            <a:extLst>
              <a:ext uri="{FF2B5EF4-FFF2-40B4-BE49-F238E27FC236}">
                <a16:creationId xmlns:a16="http://schemas.microsoft.com/office/drawing/2014/main" id="{690E8E87-FFE5-4C96-9087-54E07A002B89}"/>
              </a:ext>
            </a:extLst>
          </p:cNvPr>
          <p:cNvCxnSpPr/>
          <p:nvPr/>
        </p:nvCxnSpPr>
        <p:spPr>
          <a:xfrm flipH="1" flipV="1">
            <a:off x="2956528" y="4405512"/>
            <a:ext cx="1351177" cy="372892"/>
          </a:xfrm>
          <a:prstGeom prst="bentConnector2">
            <a:avLst/>
          </a:prstGeom>
          <a:ln w="38100">
            <a:solidFill>
              <a:schemeClr val="accent4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512CA99-CA67-4E4D-98FD-B7C8250EA772}"/>
              </a:ext>
            </a:extLst>
          </p:cNvPr>
          <p:cNvSpPr/>
          <p:nvPr/>
        </p:nvSpPr>
        <p:spPr>
          <a:xfrm>
            <a:off x="6813080" y="1980745"/>
            <a:ext cx="360040" cy="3600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C2B175D-9768-455D-9A42-CF121FAA2BF8}"/>
              </a:ext>
            </a:extLst>
          </p:cNvPr>
          <p:cNvSpPr/>
          <p:nvPr/>
        </p:nvSpPr>
        <p:spPr>
          <a:xfrm>
            <a:off x="7573664" y="2852936"/>
            <a:ext cx="360040" cy="3600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0C17048-D1EA-49C3-A8C0-AA3756F92531}"/>
              </a:ext>
            </a:extLst>
          </p:cNvPr>
          <p:cNvSpPr/>
          <p:nvPr/>
        </p:nvSpPr>
        <p:spPr>
          <a:xfrm>
            <a:off x="6813080" y="5309552"/>
            <a:ext cx="360040" cy="3600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F1A008-5F25-46BD-989C-2AA1AF7E8C2D}"/>
              </a:ext>
            </a:extLst>
          </p:cNvPr>
          <p:cNvSpPr/>
          <p:nvPr/>
        </p:nvSpPr>
        <p:spPr>
          <a:xfrm>
            <a:off x="4918045" y="5309552"/>
            <a:ext cx="360040" cy="3600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60E16F-C47C-44A1-A187-FE9C8F4AB66B}"/>
              </a:ext>
            </a:extLst>
          </p:cNvPr>
          <p:cNvSpPr/>
          <p:nvPr/>
        </p:nvSpPr>
        <p:spPr>
          <a:xfrm>
            <a:off x="4918045" y="1980745"/>
            <a:ext cx="360040" cy="3600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10847D0-70F0-4E12-8E37-E3F9C75355F8}"/>
              </a:ext>
            </a:extLst>
          </p:cNvPr>
          <p:cNvSpPr/>
          <p:nvPr/>
        </p:nvSpPr>
        <p:spPr>
          <a:xfrm>
            <a:off x="4166580" y="4584128"/>
            <a:ext cx="360040" cy="3600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37" name="Elbow Connector 39">
            <a:extLst>
              <a:ext uri="{FF2B5EF4-FFF2-40B4-BE49-F238E27FC236}">
                <a16:creationId xmlns:a16="http://schemas.microsoft.com/office/drawing/2014/main" id="{4218CABA-445A-4DE8-B6A7-AD83B5DF064D}"/>
              </a:ext>
            </a:extLst>
          </p:cNvPr>
          <p:cNvCxnSpPr/>
          <p:nvPr/>
        </p:nvCxnSpPr>
        <p:spPr>
          <a:xfrm rot="10800000" flipH="1">
            <a:off x="7072381" y="5223293"/>
            <a:ext cx="777620" cy="265779"/>
          </a:xfrm>
          <a:prstGeom prst="bentConnector3">
            <a:avLst/>
          </a:prstGeom>
          <a:ln w="38100">
            <a:solidFill>
              <a:schemeClr val="accent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40">
            <a:extLst>
              <a:ext uri="{FF2B5EF4-FFF2-40B4-BE49-F238E27FC236}">
                <a16:creationId xmlns:a16="http://schemas.microsoft.com/office/drawing/2014/main" id="{8090111C-ED39-4C97-BB3F-88214DA02515}"/>
              </a:ext>
            </a:extLst>
          </p:cNvPr>
          <p:cNvCxnSpPr/>
          <p:nvPr/>
        </p:nvCxnSpPr>
        <p:spPr>
          <a:xfrm rot="10800000">
            <a:off x="4210827" y="1912240"/>
            <a:ext cx="777620" cy="265779"/>
          </a:xfrm>
          <a:prstGeom prst="bentConnector3">
            <a:avLst/>
          </a:prstGeom>
          <a:ln w="38100">
            <a:solidFill>
              <a:schemeClr val="accent4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41">
            <a:extLst>
              <a:ext uri="{FF2B5EF4-FFF2-40B4-BE49-F238E27FC236}">
                <a16:creationId xmlns:a16="http://schemas.microsoft.com/office/drawing/2014/main" id="{FD6DE6C7-D081-4578-81C4-5C17ABC0946A}"/>
              </a:ext>
            </a:extLst>
          </p:cNvPr>
          <p:cNvCxnSpPr/>
          <p:nvPr/>
        </p:nvCxnSpPr>
        <p:spPr>
          <a:xfrm rot="10800000" flipH="1">
            <a:off x="7072380" y="1912240"/>
            <a:ext cx="777620" cy="265779"/>
          </a:xfrm>
          <a:prstGeom prst="bentConnector3">
            <a:avLst/>
          </a:prstGeom>
          <a:ln w="38100">
            <a:solidFill>
              <a:schemeClr val="accent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onut 8">
            <a:extLst>
              <a:ext uri="{FF2B5EF4-FFF2-40B4-BE49-F238E27FC236}">
                <a16:creationId xmlns:a16="http://schemas.microsoft.com/office/drawing/2014/main" id="{EF6828F1-8F5A-4C33-9D6D-45EADEA3D6C6}"/>
              </a:ext>
            </a:extLst>
          </p:cNvPr>
          <p:cNvSpPr/>
          <p:nvPr/>
        </p:nvSpPr>
        <p:spPr>
          <a:xfrm>
            <a:off x="5995715" y="4155752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Donut 39">
            <a:extLst>
              <a:ext uri="{FF2B5EF4-FFF2-40B4-BE49-F238E27FC236}">
                <a16:creationId xmlns:a16="http://schemas.microsoft.com/office/drawing/2014/main" id="{30942676-FF24-4120-957F-BA892FABA3D4}"/>
              </a:ext>
            </a:extLst>
          </p:cNvPr>
          <p:cNvSpPr/>
          <p:nvPr/>
        </p:nvSpPr>
        <p:spPr>
          <a:xfrm>
            <a:off x="5659364" y="3294243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AD5FE4-5627-42FA-90BF-271E454F03C7}"/>
              </a:ext>
            </a:extLst>
          </p:cNvPr>
          <p:cNvGrpSpPr/>
          <p:nvPr/>
        </p:nvGrpSpPr>
        <p:grpSpPr>
          <a:xfrm>
            <a:off x="2186502" y="3588496"/>
            <a:ext cx="908757" cy="1001039"/>
            <a:chOff x="676746" y="2780928"/>
            <a:chExt cx="1352458" cy="1296144"/>
          </a:xfrm>
          <a:solidFill>
            <a:schemeClr val="accent6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2BAF5B-2858-41CF-A207-4147E9E00374}"/>
                </a:ext>
              </a:extLst>
            </p:cNvPr>
            <p:cNvSpPr/>
            <p:nvPr/>
          </p:nvSpPr>
          <p:spPr>
            <a:xfrm>
              <a:off x="683568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1E7039C-CD54-469D-A2DF-940FA7C5C6BD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7E2195A7-40F1-4CB3-82E4-1B84C47070F4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BE14619-7033-45DE-BAED-4DF8080EE804}"/>
              </a:ext>
            </a:extLst>
          </p:cNvPr>
          <p:cNvGrpSpPr/>
          <p:nvPr/>
        </p:nvGrpSpPr>
        <p:grpSpPr>
          <a:xfrm>
            <a:off x="4231178" y="3149439"/>
            <a:ext cx="908757" cy="1001039"/>
            <a:chOff x="676746" y="2780928"/>
            <a:chExt cx="1352458" cy="1296144"/>
          </a:xfrm>
          <a:solidFill>
            <a:schemeClr val="accent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8D440E-90B3-4503-8A77-9E8648468077}"/>
                </a:ext>
              </a:extLst>
            </p:cNvPr>
            <p:cNvSpPr/>
            <p:nvPr/>
          </p:nvSpPr>
          <p:spPr>
            <a:xfrm>
              <a:off x="683568" y="3079762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E44DF09E-3575-42B3-8C3F-D0860ACCA904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DB0C926C-CDD4-43AD-8C5F-A6814A5F6FF0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088D33-572C-4418-AE71-79C12D202E8E}"/>
              </a:ext>
            </a:extLst>
          </p:cNvPr>
          <p:cNvGrpSpPr/>
          <p:nvPr/>
        </p:nvGrpSpPr>
        <p:grpSpPr>
          <a:xfrm>
            <a:off x="6275854" y="2710382"/>
            <a:ext cx="908757" cy="1001039"/>
            <a:chOff x="676746" y="2780928"/>
            <a:chExt cx="1352458" cy="1296144"/>
          </a:xfrm>
          <a:solidFill>
            <a:schemeClr val="accent2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9B2537-86BA-4AE2-A47E-1BDDB465F5A2}"/>
                </a:ext>
              </a:extLst>
            </p:cNvPr>
            <p:cNvSpPr/>
            <p:nvPr/>
          </p:nvSpPr>
          <p:spPr>
            <a:xfrm>
              <a:off x="683568" y="3079762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595CABB-6F9E-4C4D-826A-8D004EFC1BD9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BD36B24-6111-4878-A0DB-5626C902F936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5FEA89-AE96-4DDA-A883-FD6AC584FFAE}"/>
              </a:ext>
            </a:extLst>
          </p:cNvPr>
          <p:cNvGrpSpPr/>
          <p:nvPr/>
        </p:nvGrpSpPr>
        <p:grpSpPr>
          <a:xfrm>
            <a:off x="8320530" y="2271325"/>
            <a:ext cx="908757" cy="1001039"/>
            <a:chOff x="676746" y="2780928"/>
            <a:chExt cx="1352458" cy="1296144"/>
          </a:xfrm>
          <a:solidFill>
            <a:schemeClr val="accent3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EDBCA9-1B79-4F36-9FE4-4A811F1F6CF2}"/>
                </a:ext>
              </a:extLst>
            </p:cNvPr>
            <p:cNvSpPr/>
            <p:nvPr/>
          </p:nvSpPr>
          <p:spPr>
            <a:xfrm>
              <a:off x="683568" y="3079762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2FD3FBF-44FF-4809-9375-BD76ECDB444C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B52D8CB-781D-41FA-967D-7434A141421F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D25749-B3F2-486E-B2FD-01977675E734}"/>
              </a:ext>
            </a:extLst>
          </p:cNvPr>
          <p:cNvGrpSpPr/>
          <p:nvPr/>
        </p:nvGrpSpPr>
        <p:grpSpPr>
          <a:xfrm>
            <a:off x="10365204" y="1832268"/>
            <a:ext cx="908757" cy="1001039"/>
            <a:chOff x="676746" y="2780928"/>
            <a:chExt cx="1352458" cy="1296144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7EBBD4-AA5D-4DF2-886B-E3D664B7C486}"/>
                </a:ext>
              </a:extLst>
            </p:cNvPr>
            <p:cNvSpPr/>
            <p:nvPr/>
          </p:nvSpPr>
          <p:spPr>
            <a:xfrm>
              <a:off x="683568" y="3079762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1F2CC91-3EB3-459E-A060-D82080402E34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7980140-6A0A-4176-B4BF-81B4A3890C71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C92389-2B47-4808-948B-AB0131BFDABF}"/>
              </a:ext>
            </a:extLst>
          </p:cNvPr>
          <p:cNvGrpSpPr/>
          <p:nvPr/>
        </p:nvGrpSpPr>
        <p:grpSpPr>
          <a:xfrm>
            <a:off x="8881938" y="2845810"/>
            <a:ext cx="2137686" cy="1516068"/>
            <a:chOff x="4893312" y="3620656"/>
            <a:chExt cx="2137686" cy="1516068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7E848B-6750-455B-B10C-FB4A90F73189}"/>
                </a:ext>
              </a:extLst>
            </p:cNvPr>
            <p:cNvSpPr/>
            <p:nvPr/>
          </p:nvSpPr>
          <p:spPr>
            <a:xfrm rot="10800000">
              <a:off x="4893312" y="4956723"/>
              <a:ext cx="1584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DECD3F4E-D2AE-426E-AB94-C2AAC7C61D12}"/>
                </a:ext>
              </a:extLst>
            </p:cNvPr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name="adj1" fmla="val 16170112"/>
                <a:gd name="adj2" fmla="val 49487"/>
                <a:gd name="adj3" fmla="val 197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5CDD39F-19CF-43AD-9430-3E0A8D0812F0}"/>
                </a:ext>
              </a:extLst>
            </p:cNvPr>
            <p:cNvSpPr/>
            <p:nvPr/>
          </p:nvSpPr>
          <p:spPr>
            <a:xfrm rot="16200000">
              <a:off x="6476560" y="4231553"/>
              <a:ext cx="72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CED19D8-2B18-45C1-81A0-358B109235D6}"/>
                </a:ext>
              </a:extLst>
            </p:cNvPr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08A2E4F-3958-4780-AF5E-3B27A3F122F5}"/>
              </a:ext>
            </a:extLst>
          </p:cNvPr>
          <p:cNvGrpSpPr/>
          <p:nvPr/>
        </p:nvGrpSpPr>
        <p:grpSpPr>
          <a:xfrm>
            <a:off x="6843362" y="3300618"/>
            <a:ext cx="2137686" cy="1516068"/>
            <a:chOff x="4893312" y="3620656"/>
            <a:chExt cx="2137686" cy="1516068"/>
          </a:xfrm>
          <a:solidFill>
            <a:schemeClr val="accent3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83B6006-A556-4AA6-BB30-392D453D8605}"/>
                </a:ext>
              </a:extLst>
            </p:cNvPr>
            <p:cNvSpPr/>
            <p:nvPr/>
          </p:nvSpPr>
          <p:spPr>
            <a:xfrm rot="10800000">
              <a:off x="4893312" y="4956723"/>
              <a:ext cx="1584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9D1E82CC-110D-4055-8373-9164D365A8B0}"/>
                </a:ext>
              </a:extLst>
            </p:cNvPr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name="adj1" fmla="val 16170112"/>
                <a:gd name="adj2" fmla="val 49487"/>
                <a:gd name="adj3" fmla="val 197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86BAC33-4D89-492C-BD13-47B614C28AB6}"/>
                </a:ext>
              </a:extLst>
            </p:cNvPr>
            <p:cNvSpPr/>
            <p:nvPr/>
          </p:nvSpPr>
          <p:spPr>
            <a:xfrm rot="16200000">
              <a:off x="6476560" y="4231553"/>
              <a:ext cx="72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FE3C397-3942-4710-8422-179E9822BF14}"/>
                </a:ext>
              </a:extLst>
            </p:cNvPr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E733AA-9A8A-49E6-972C-B11A587431FA}"/>
              </a:ext>
            </a:extLst>
          </p:cNvPr>
          <p:cNvGrpSpPr/>
          <p:nvPr/>
        </p:nvGrpSpPr>
        <p:grpSpPr>
          <a:xfrm>
            <a:off x="4804786" y="3755426"/>
            <a:ext cx="2137686" cy="1516068"/>
            <a:chOff x="4893312" y="3620656"/>
            <a:chExt cx="2137686" cy="1516068"/>
          </a:xfrm>
          <a:solidFill>
            <a:schemeClr val="accent2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1C32AF2-A637-4DF9-B0AA-CE52ACBA2CDE}"/>
                </a:ext>
              </a:extLst>
            </p:cNvPr>
            <p:cNvSpPr/>
            <p:nvPr/>
          </p:nvSpPr>
          <p:spPr>
            <a:xfrm rot="10800000">
              <a:off x="4893312" y="4956723"/>
              <a:ext cx="1584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15815A2F-8BA4-483D-A5AF-2B63B5A547FE}"/>
                </a:ext>
              </a:extLst>
            </p:cNvPr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name="adj1" fmla="val 16170112"/>
                <a:gd name="adj2" fmla="val 49487"/>
                <a:gd name="adj3" fmla="val 197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9A07C02-FDE3-4D9F-87D8-F8EEF7648457}"/>
                </a:ext>
              </a:extLst>
            </p:cNvPr>
            <p:cNvSpPr/>
            <p:nvPr/>
          </p:nvSpPr>
          <p:spPr>
            <a:xfrm rot="16200000">
              <a:off x="6476560" y="4231553"/>
              <a:ext cx="72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4EBD0E20-1036-4754-ABAF-7DB57B29A91B}"/>
                </a:ext>
              </a:extLst>
            </p:cNvPr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098DDCD-B423-4D1C-8D51-246D6A058675}"/>
              </a:ext>
            </a:extLst>
          </p:cNvPr>
          <p:cNvGrpSpPr/>
          <p:nvPr/>
        </p:nvGrpSpPr>
        <p:grpSpPr>
          <a:xfrm>
            <a:off x="2766212" y="4210234"/>
            <a:ext cx="2137686" cy="1516068"/>
            <a:chOff x="4893312" y="3620656"/>
            <a:chExt cx="2137686" cy="1516068"/>
          </a:xfrm>
          <a:solidFill>
            <a:schemeClr val="accent1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641114-AE53-4C4C-9F13-50C932BF1D3D}"/>
                </a:ext>
              </a:extLst>
            </p:cNvPr>
            <p:cNvSpPr/>
            <p:nvPr/>
          </p:nvSpPr>
          <p:spPr>
            <a:xfrm rot="10800000">
              <a:off x="4893312" y="4956723"/>
              <a:ext cx="1584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Block Arc 39">
              <a:extLst>
                <a:ext uri="{FF2B5EF4-FFF2-40B4-BE49-F238E27FC236}">
                  <a16:creationId xmlns:a16="http://schemas.microsoft.com/office/drawing/2014/main" id="{3BD7625C-D996-492E-81DB-9DA1652BCDB9}"/>
                </a:ext>
              </a:extLst>
            </p:cNvPr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name="adj1" fmla="val 16170112"/>
                <a:gd name="adj2" fmla="val 49487"/>
                <a:gd name="adj3" fmla="val 197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61631D9-DD85-4284-8042-F566F947FB79}"/>
                </a:ext>
              </a:extLst>
            </p:cNvPr>
            <p:cNvSpPr/>
            <p:nvPr/>
          </p:nvSpPr>
          <p:spPr>
            <a:xfrm rot="16200000">
              <a:off x="6476560" y="4231553"/>
              <a:ext cx="72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34760718-424C-4788-B872-A6D2AF3D4AD5}"/>
                </a:ext>
              </a:extLst>
            </p:cNvPr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4871E1-0CDB-439C-A591-0A7A3A3A2A35}"/>
              </a:ext>
            </a:extLst>
          </p:cNvPr>
          <p:cNvGrpSpPr/>
          <p:nvPr/>
        </p:nvGrpSpPr>
        <p:grpSpPr>
          <a:xfrm>
            <a:off x="2823669" y="4748798"/>
            <a:ext cx="1727068" cy="678649"/>
            <a:chOff x="3233964" y="1954419"/>
            <a:chExt cx="1410044" cy="67864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69F0E0-C983-4772-8F97-06B19A384F82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6F1EE7-B348-47C0-96E6-341C2432506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127561C-2E87-4AE4-AF64-9534F2DB1A63}"/>
              </a:ext>
            </a:extLst>
          </p:cNvPr>
          <p:cNvGrpSpPr/>
          <p:nvPr/>
        </p:nvGrpSpPr>
        <p:grpSpPr>
          <a:xfrm>
            <a:off x="4864940" y="4294210"/>
            <a:ext cx="1727068" cy="678649"/>
            <a:chOff x="3233964" y="1954419"/>
            <a:chExt cx="1410044" cy="67864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16065DF-F348-4C6C-A09E-9E9CC32033AE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EE6BB93-70EC-452C-A2C6-1EDE4230FAF8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6182F48-65FD-4F27-9D36-CBBB15DDAC4C}"/>
              </a:ext>
            </a:extLst>
          </p:cNvPr>
          <p:cNvGrpSpPr/>
          <p:nvPr/>
        </p:nvGrpSpPr>
        <p:grpSpPr>
          <a:xfrm>
            <a:off x="6906211" y="3839624"/>
            <a:ext cx="1727068" cy="678649"/>
            <a:chOff x="3233964" y="1954419"/>
            <a:chExt cx="1410044" cy="67864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BE7BF74-CF91-40FA-964B-55FE5218DB8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F30387D-F32A-411E-BB20-403971CB25AA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FE01F96-247A-4736-A129-237444812D85}"/>
              </a:ext>
            </a:extLst>
          </p:cNvPr>
          <p:cNvGrpSpPr/>
          <p:nvPr/>
        </p:nvGrpSpPr>
        <p:grpSpPr>
          <a:xfrm>
            <a:off x="8947482" y="3385038"/>
            <a:ext cx="1727068" cy="678649"/>
            <a:chOff x="3233964" y="1954419"/>
            <a:chExt cx="1410044" cy="67864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4E9FC85-DE5B-4998-8850-DEB23FC963D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720BF8D-E1C8-4617-92A1-971734D22F55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F95D3F8-6596-48CF-A6AF-18F5F176C6DC}"/>
              </a:ext>
            </a:extLst>
          </p:cNvPr>
          <p:cNvGrpSpPr/>
          <p:nvPr/>
        </p:nvGrpSpPr>
        <p:grpSpPr>
          <a:xfrm>
            <a:off x="898689" y="1796686"/>
            <a:ext cx="3451008" cy="871880"/>
            <a:chOff x="-740680" y="1114177"/>
            <a:chExt cx="4125026" cy="87188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50BD249-2FE8-46B5-8074-2984548C906E}"/>
                </a:ext>
              </a:extLst>
            </p:cNvPr>
            <p:cNvSpPr txBox="1"/>
            <p:nvPr/>
          </p:nvSpPr>
          <p:spPr>
            <a:xfrm>
              <a:off x="-740680" y="1114177"/>
              <a:ext cx="41250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736D90E-1E58-485D-A70F-8DFFC8869410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58" name="Group 38">
            <a:extLst>
              <a:ext uri="{FF2B5EF4-FFF2-40B4-BE49-F238E27FC236}">
                <a16:creationId xmlns:a16="http://schemas.microsoft.com/office/drawing/2014/main" id="{43F8F926-F034-4EAD-8777-0D3D1893F385}"/>
              </a:ext>
            </a:extLst>
          </p:cNvPr>
          <p:cNvGrpSpPr/>
          <p:nvPr/>
        </p:nvGrpSpPr>
        <p:grpSpPr>
          <a:xfrm>
            <a:off x="930282" y="4644442"/>
            <a:ext cx="1957686" cy="1516068"/>
            <a:chOff x="5073312" y="3620656"/>
            <a:chExt cx="1957686" cy="1516068"/>
          </a:xfrm>
          <a:solidFill>
            <a:schemeClr val="accent6"/>
          </a:solidFill>
        </p:grpSpPr>
        <p:sp>
          <p:nvSpPr>
            <p:cNvPr id="59" name="Rectangle 39">
              <a:extLst>
                <a:ext uri="{FF2B5EF4-FFF2-40B4-BE49-F238E27FC236}">
                  <a16:creationId xmlns:a16="http://schemas.microsoft.com/office/drawing/2014/main" id="{FE8E8769-BB98-4CA0-A0B7-8A57D81CFD3B}"/>
                </a:ext>
              </a:extLst>
            </p:cNvPr>
            <p:cNvSpPr/>
            <p:nvPr/>
          </p:nvSpPr>
          <p:spPr>
            <a:xfrm rot="10800000">
              <a:off x="5073312" y="4956723"/>
              <a:ext cx="1404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0" name="Block Arc 40">
              <a:extLst>
                <a:ext uri="{FF2B5EF4-FFF2-40B4-BE49-F238E27FC236}">
                  <a16:creationId xmlns:a16="http://schemas.microsoft.com/office/drawing/2014/main" id="{A0BD5E18-41D1-450F-9517-F2BA12D32B04}"/>
                </a:ext>
              </a:extLst>
            </p:cNvPr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name="adj1" fmla="val 16170112"/>
                <a:gd name="adj2" fmla="val 49487"/>
                <a:gd name="adj3" fmla="val 197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1" name="Rectangle 41">
              <a:extLst>
                <a:ext uri="{FF2B5EF4-FFF2-40B4-BE49-F238E27FC236}">
                  <a16:creationId xmlns:a16="http://schemas.microsoft.com/office/drawing/2014/main" id="{607875E8-0B78-49F0-9832-2B6EE2F397F3}"/>
                </a:ext>
              </a:extLst>
            </p:cNvPr>
            <p:cNvSpPr/>
            <p:nvPr/>
          </p:nvSpPr>
          <p:spPr>
            <a:xfrm rot="16200000">
              <a:off x="6476560" y="4231553"/>
              <a:ext cx="72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2" name="Isosceles Triangle 42">
              <a:extLst>
                <a:ext uri="{FF2B5EF4-FFF2-40B4-BE49-F238E27FC236}">
                  <a16:creationId xmlns:a16="http://schemas.microsoft.com/office/drawing/2014/main" id="{2FE2B011-3B9B-4213-B93C-C7000FA9BAED}"/>
                </a:ext>
              </a:extLst>
            </p:cNvPr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3" name="Isosceles Triangle 51">
            <a:extLst>
              <a:ext uri="{FF2B5EF4-FFF2-40B4-BE49-F238E27FC236}">
                <a16:creationId xmlns:a16="http://schemas.microsoft.com/office/drawing/2014/main" id="{99E010F3-2A7F-4A93-950B-5FB6C84C6E40}"/>
              </a:ext>
            </a:extLst>
          </p:cNvPr>
          <p:cNvSpPr/>
          <p:nvPr/>
        </p:nvSpPr>
        <p:spPr>
          <a:xfrm>
            <a:off x="2450488" y="3960687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B9FC14A8-5CFF-4585-AA38-6426E836BC8D}"/>
              </a:ext>
            </a:extLst>
          </p:cNvPr>
          <p:cNvSpPr/>
          <p:nvPr/>
        </p:nvSpPr>
        <p:spPr>
          <a:xfrm>
            <a:off x="4495458" y="3484958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5" name="Teardrop 1">
            <a:extLst>
              <a:ext uri="{FF2B5EF4-FFF2-40B4-BE49-F238E27FC236}">
                <a16:creationId xmlns:a16="http://schemas.microsoft.com/office/drawing/2014/main" id="{9B617F8B-002A-4178-BB9E-04FD431ED64E}"/>
              </a:ext>
            </a:extLst>
          </p:cNvPr>
          <p:cNvSpPr/>
          <p:nvPr/>
        </p:nvSpPr>
        <p:spPr>
          <a:xfrm rot="18805991">
            <a:off x="6545594" y="3042694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ed Rectangle 27">
            <a:extLst>
              <a:ext uri="{FF2B5EF4-FFF2-40B4-BE49-F238E27FC236}">
                <a16:creationId xmlns:a16="http://schemas.microsoft.com/office/drawing/2014/main" id="{736B9BB0-CE72-45F8-9536-BB86D77CB9D7}"/>
              </a:ext>
            </a:extLst>
          </p:cNvPr>
          <p:cNvSpPr/>
          <p:nvPr/>
        </p:nvSpPr>
        <p:spPr>
          <a:xfrm>
            <a:off x="8601086" y="2637664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Rounded Rectangle 7">
            <a:extLst>
              <a:ext uri="{FF2B5EF4-FFF2-40B4-BE49-F238E27FC236}">
                <a16:creationId xmlns:a16="http://schemas.microsoft.com/office/drawing/2014/main" id="{4EA5F81C-A3E2-4848-B547-808339C7A444}"/>
              </a:ext>
            </a:extLst>
          </p:cNvPr>
          <p:cNvSpPr/>
          <p:nvPr/>
        </p:nvSpPr>
        <p:spPr>
          <a:xfrm>
            <a:off x="10674550" y="2178603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BFB4D55-462D-42D6-8EFE-1547FE3C90E5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E1C8A801-44B3-4EE7-8315-7C57BBD9AC8E}"/>
              </a:ext>
            </a:extLst>
          </p:cNvPr>
          <p:cNvGrpSpPr/>
          <p:nvPr/>
        </p:nvGrpSpPr>
        <p:grpSpPr>
          <a:xfrm rot="10800000">
            <a:off x="143338" y="144392"/>
            <a:ext cx="11905323" cy="1936765"/>
            <a:chOff x="107504" y="3517096"/>
            <a:chExt cx="8928992" cy="1936765"/>
          </a:xfrm>
          <a:solidFill>
            <a:schemeClr val="bg1">
              <a:alpha val="75000"/>
            </a:schemeClr>
          </a:solidFill>
        </p:grpSpPr>
        <p:sp>
          <p:nvSpPr>
            <p:cNvPr id="4" name="Rectangle 10">
              <a:extLst>
                <a:ext uri="{FF2B5EF4-FFF2-40B4-BE49-F238E27FC236}">
                  <a16:creationId xmlns:a16="http://schemas.microsoft.com/office/drawing/2014/main" id="{BAB085BD-8EBC-4CA3-A12A-5B3B72124385}"/>
                </a:ext>
              </a:extLst>
            </p:cNvPr>
            <p:cNvSpPr/>
            <p:nvPr userDrawn="1"/>
          </p:nvSpPr>
          <p:spPr>
            <a:xfrm>
              <a:off x="107504" y="4431498"/>
              <a:ext cx="8928992" cy="10223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11">
              <a:extLst>
                <a:ext uri="{FF2B5EF4-FFF2-40B4-BE49-F238E27FC236}">
                  <a16:creationId xmlns:a16="http://schemas.microsoft.com/office/drawing/2014/main" id="{48B0C6BD-11B3-4BAE-A438-BAD77BB5DEDE}"/>
                </a:ext>
              </a:extLst>
            </p:cNvPr>
            <p:cNvSpPr/>
            <p:nvPr userDrawn="1"/>
          </p:nvSpPr>
          <p:spPr>
            <a:xfrm>
              <a:off x="3874776" y="3517096"/>
              <a:ext cx="1394448" cy="9144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4D22F9C5-2132-4307-80CC-BA6213114749}"/>
              </a:ext>
            </a:extLst>
          </p:cNvPr>
          <p:cNvGrpSpPr/>
          <p:nvPr/>
        </p:nvGrpSpPr>
        <p:grpSpPr>
          <a:xfrm>
            <a:off x="143338" y="3368531"/>
            <a:ext cx="11905323" cy="1936800"/>
            <a:chOff x="107504" y="3378696"/>
            <a:chExt cx="8928992" cy="1936800"/>
          </a:xfrm>
          <a:solidFill>
            <a:schemeClr val="bg1">
              <a:alpha val="75000"/>
            </a:schemeClr>
          </a:solidFill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1AF4957C-2275-41C3-8F46-66FD4C2583B8}"/>
                </a:ext>
              </a:extLst>
            </p:cNvPr>
            <p:cNvSpPr/>
            <p:nvPr userDrawn="1"/>
          </p:nvSpPr>
          <p:spPr>
            <a:xfrm>
              <a:off x="107504" y="4293096"/>
              <a:ext cx="8928992" cy="102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Isosceles Triangle 8">
              <a:extLst>
                <a:ext uri="{FF2B5EF4-FFF2-40B4-BE49-F238E27FC236}">
                  <a16:creationId xmlns:a16="http://schemas.microsoft.com/office/drawing/2014/main" id="{785994F0-B7CD-4F15-9D58-70FD39983ADF}"/>
                </a:ext>
              </a:extLst>
            </p:cNvPr>
            <p:cNvSpPr/>
            <p:nvPr userDrawn="1"/>
          </p:nvSpPr>
          <p:spPr>
            <a:xfrm>
              <a:off x="3874776" y="3378696"/>
              <a:ext cx="1394448" cy="9144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Group 5">
            <a:extLst>
              <a:ext uri="{FF2B5EF4-FFF2-40B4-BE49-F238E27FC236}">
                <a16:creationId xmlns:a16="http://schemas.microsoft.com/office/drawing/2014/main" id="{AD939D74-3B29-433F-9B63-8023901755E6}"/>
              </a:ext>
            </a:extLst>
          </p:cNvPr>
          <p:cNvGrpSpPr/>
          <p:nvPr/>
        </p:nvGrpSpPr>
        <p:grpSpPr>
          <a:xfrm>
            <a:off x="657219" y="4954296"/>
            <a:ext cx="2393794" cy="1384087"/>
            <a:chOff x="601944" y="5162525"/>
            <a:chExt cx="1737808" cy="138408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EBABB3-F12C-4837-BB40-602F02F617EE}"/>
                </a:ext>
              </a:extLst>
            </p:cNvPr>
            <p:cNvSpPr txBox="1"/>
            <p:nvPr/>
          </p:nvSpPr>
          <p:spPr>
            <a:xfrm>
              <a:off x="601944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50DC6B-192D-4DFB-A409-2C13317861E3}"/>
                </a:ext>
              </a:extLst>
            </p:cNvPr>
            <p:cNvSpPr txBox="1"/>
            <p:nvPr/>
          </p:nvSpPr>
          <p:spPr>
            <a:xfrm>
              <a:off x="608263" y="5530949"/>
              <a:ext cx="17314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12" name="Group 4">
            <a:extLst>
              <a:ext uri="{FF2B5EF4-FFF2-40B4-BE49-F238E27FC236}">
                <a16:creationId xmlns:a16="http://schemas.microsoft.com/office/drawing/2014/main" id="{9129AD39-CA36-48E7-99D5-E5C18ABC093C}"/>
              </a:ext>
            </a:extLst>
          </p:cNvPr>
          <p:cNvGrpSpPr/>
          <p:nvPr/>
        </p:nvGrpSpPr>
        <p:grpSpPr>
          <a:xfrm>
            <a:off x="3480810" y="4954296"/>
            <a:ext cx="2393794" cy="1384087"/>
            <a:chOff x="2598653" y="5162525"/>
            <a:chExt cx="1737808" cy="13840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0D62580-348F-4EAC-9904-C4D38068B0E9}"/>
                </a:ext>
              </a:extLst>
            </p:cNvPr>
            <p:cNvSpPr txBox="1"/>
            <p:nvPr/>
          </p:nvSpPr>
          <p:spPr>
            <a:xfrm>
              <a:off x="2598653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5D662D-11EE-4E94-B7FB-D4D34049ECDB}"/>
                </a:ext>
              </a:extLst>
            </p:cNvPr>
            <p:cNvSpPr txBox="1"/>
            <p:nvPr/>
          </p:nvSpPr>
          <p:spPr>
            <a:xfrm>
              <a:off x="2604972" y="5530949"/>
              <a:ext cx="17314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15" name="Group 3">
            <a:extLst>
              <a:ext uri="{FF2B5EF4-FFF2-40B4-BE49-F238E27FC236}">
                <a16:creationId xmlns:a16="http://schemas.microsoft.com/office/drawing/2014/main" id="{31AF81B8-8FE0-4F63-A75F-ECE01CB3A295}"/>
              </a:ext>
            </a:extLst>
          </p:cNvPr>
          <p:cNvGrpSpPr/>
          <p:nvPr/>
        </p:nvGrpSpPr>
        <p:grpSpPr>
          <a:xfrm>
            <a:off x="6304401" y="4954296"/>
            <a:ext cx="2393794" cy="1384087"/>
            <a:chOff x="4595362" y="5162525"/>
            <a:chExt cx="1737808" cy="138408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ECD0F8-22FE-4162-A893-89347B2BF23A}"/>
                </a:ext>
              </a:extLst>
            </p:cNvPr>
            <p:cNvSpPr txBox="1"/>
            <p:nvPr/>
          </p:nvSpPr>
          <p:spPr>
            <a:xfrm>
              <a:off x="4595362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B32A68A-AA9A-4B08-A704-5FE6D7F31FBE}"/>
                </a:ext>
              </a:extLst>
            </p:cNvPr>
            <p:cNvSpPr txBox="1"/>
            <p:nvPr/>
          </p:nvSpPr>
          <p:spPr>
            <a:xfrm>
              <a:off x="4601681" y="5530949"/>
              <a:ext cx="17314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18" name="Group 2">
            <a:extLst>
              <a:ext uri="{FF2B5EF4-FFF2-40B4-BE49-F238E27FC236}">
                <a16:creationId xmlns:a16="http://schemas.microsoft.com/office/drawing/2014/main" id="{3A95CE8E-BDAE-4C52-958B-59F9CC185051}"/>
              </a:ext>
            </a:extLst>
          </p:cNvPr>
          <p:cNvGrpSpPr/>
          <p:nvPr/>
        </p:nvGrpSpPr>
        <p:grpSpPr>
          <a:xfrm>
            <a:off x="9127992" y="4954296"/>
            <a:ext cx="2393794" cy="1384087"/>
            <a:chOff x="6592070" y="5162525"/>
            <a:chExt cx="1737808" cy="13840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143871-833A-4103-BEC0-E100FADEDF77}"/>
                </a:ext>
              </a:extLst>
            </p:cNvPr>
            <p:cNvSpPr txBox="1"/>
            <p:nvPr/>
          </p:nvSpPr>
          <p:spPr>
            <a:xfrm>
              <a:off x="6592070" y="5162525"/>
              <a:ext cx="17378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37FAEC-C06F-4550-9A54-3A72AFE1D43B}"/>
                </a:ext>
              </a:extLst>
            </p:cNvPr>
            <p:cNvSpPr txBox="1"/>
            <p:nvPr/>
          </p:nvSpPr>
          <p:spPr>
            <a:xfrm>
              <a:off x="6598389" y="5530949"/>
              <a:ext cx="17314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21" name="Oval 7">
            <a:extLst>
              <a:ext uri="{FF2B5EF4-FFF2-40B4-BE49-F238E27FC236}">
                <a16:creationId xmlns:a16="http://schemas.microsoft.com/office/drawing/2014/main" id="{5F7CAA96-29D5-4BBB-BA4D-422C21E74C78}"/>
              </a:ext>
            </a:extLst>
          </p:cNvPr>
          <p:cNvSpPr/>
          <p:nvPr/>
        </p:nvSpPr>
        <p:spPr>
          <a:xfrm>
            <a:off x="7373081" y="4466988"/>
            <a:ext cx="411575" cy="41157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Rectangle 36">
            <a:extLst>
              <a:ext uri="{FF2B5EF4-FFF2-40B4-BE49-F238E27FC236}">
                <a16:creationId xmlns:a16="http://schemas.microsoft.com/office/drawing/2014/main" id="{A1986295-2F09-4A18-BF55-5E22117861B0}"/>
              </a:ext>
            </a:extLst>
          </p:cNvPr>
          <p:cNvSpPr/>
          <p:nvPr/>
        </p:nvSpPr>
        <p:spPr>
          <a:xfrm>
            <a:off x="1705019" y="4507550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Teardrop 6">
            <a:extLst>
              <a:ext uri="{FF2B5EF4-FFF2-40B4-BE49-F238E27FC236}">
                <a16:creationId xmlns:a16="http://schemas.microsoft.com/office/drawing/2014/main" id="{62DD3575-E5B9-4893-824F-904CEECC2B8B}"/>
              </a:ext>
            </a:extLst>
          </p:cNvPr>
          <p:cNvSpPr/>
          <p:nvPr/>
        </p:nvSpPr>
        <p:spPr>
          <a:xfrm rot="8100000">
            <a:off x="10243039" y="4443683"/>
            <a:ext cx="360266" cy="36026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0D81093F-D296-43C1-B601-0FA352406534}"/>
              </a:ext>
            </a:extLst>
          </p:cNvPr>
          <p:cNvSpPr>
            <a:spLocks noChangeAspect="1"/>
          </p:cNvSpPr>
          <p:nvPr/>
        </p:nvSpPr>
        <p:spPr>
          <a:xfrm>
            <a:off x="4577737" y="4464708"/>
            <a:ext cx="411575" cy="41501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제목 3">
            <a:extLst>
              <a:ext uri="{FF2B5EF4-FFF2-40B4-BE49-F238E27FC236}">
                <a16:creationId xmlns:a16="http://schemas.microsoft.com/office/drawing/2014/main" id="{14EA4335-F38B-4CD0-A3F8-EA0AC0C30E46}"/>
              </a:ext>
            </a:extLst>
          </p:cNvPr>
          <p:cNvSpPr txBox="1">
            <a:spLocks/>
          </p:cNvSpPr>
          <p:nvPr/>
        </p:nvSpPr>
        <p:spPr>
          <a:xfrm>
            <a:off x="0" y="297011"/>
            <a:ext cx="12192000" cy="71087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2603965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roup 12">
            <a:extLst>
              <a:ext uri="{FF2B5EF4-FFF2-40B4-BE49-F238E27FC236}">
                <a16:creationId xmlns:a16="http://schemas.microsoft.com/office/drawing/2014/main" id="{EE6AC421-AD49-4448-9194-41C513467CC6}"/>
              </a:ext>
            </a:extLst>
          </p:cNvPr>
          <p:cNvGrpSpPr/>
          <p:nvPr/>
        </p:nvGrpSpPr>
        <p:grpSpPr>
          <a:xfrm>
            <a:off x="3079295" y="1756539"/>
            <a:ext cx="5967534" cy="3467116"/>
            <a:chOff x="637381" y="1143000"/>
            <a:chExt cx="7869238" cy="4572000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309" name="Freeform 13">
              <a:extLst>
                <a:ext uri="{FF2B5EF4-FFF2-40B4-BE49-F238E27FC236}">
                  <a16:creationId xmlns:a16="http://schemas.microsoft.com/office/drawing/2014/main" id="{0F83FFC6-B39E-48E8-8148-2458909376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381" y="1982787"/>
              <a:ext cx="3430588" cy="3732213"/>
            </a:xfrm>
            <a:custGeom>
              <a:avLst/>
              <a:gdLst>
                <a:gd name="T0" fmla="*/ 1503 w 2161"/>
                <a:gd name="T1" fmla="*/ 2272 h 2351"/>
                <a:gd name="T2" fmla="*/ 1677 w 2161"/>
                <a:gd name="T3" fmla="*/ 1440 h 2351"/>
                <a:gd name="T4" fmla="*/ 1475 w 2161"/>
                <a:gd name="T5" fmla="*/ 1175 h 2351"/>
                <a:gd name="T6" fmla="*/ 1401 w 2161"/>
                <a:gd name="T7" fmla="*/ 1164 h 2351"/>
                <a:gd name="T8" fmla="*/ 253 w 2161"/>
                <a:gd name="T9" fmla="*/ 1129 h 2351"/>
                <a:gd name="T10" fmla="*/ 1279 w 2161"/>
                <a:gd name="T11" fmla="*/ 1145 h 2351"/>
                <a:gd name="T12" fmla="*/ 117 w 2161"/>
                <a:gd name="T13" fmla="*/ 1077 h 2351"/>
                <a:gd name="T14" fmla="*/ 1283 w 2161"/>
                <a:gd name="T15" fmla="*/ 1061 h 2351"/>
                <a:gd name="T16" fmla="*/ 1501 w 2161"/>
                <a:gd name="T17" fmla="*/ 726 h 2351"/>
                <a:gd name="T18" fmla="*/ 1141 w 2161"/>
                <a:gd name="T19" fmla="*/ 792 h 2351"/>
                <a:gd name="T20" fmla="*/ 1302 w 2161"/>
                <a:gd name="T21" fmla="*/ 745 h 2351"/>
                <a:gd name="T22" fmla="*/ 1187 w 2161"/>
                <a:gd name="T23" fmla="*/ 712 h 2351"/>
                <a:gd name="T24" fmla="*/ 1595 w 2161"/>
                <a:gd name="T25" fmla="*/ 689 h 2351"/>
                <a:gd name="T26" fmla="*/ 1558 w 2161"/>
                <a:gd name="T27" fmla="*/ 717 h 2351"/>
                <a:gd name="T28" fmla="*/ 541 w 2161"/>
                <a:gd name="T29" fmla="*/ 553 h 2351"/>
                <a:gd name="T30" fmla="*/ 49 w 2161"/>
                <a:gd name="T31" fmla="*/ 386 h 2351"/>
                <a:gd name="T32" fmla="*/ 1215 w 2161"/>
                <a:gd name="T33" fmla="*/ 326 h 2351"/>
                <a:gd name="T34" fmla="*/ 1283 w 2161"/>
                <a:gd name="T35" fmla="*/ 295 h 2351"/>
                <a:gd name="T36" fmla="*/ 1234 w 2161"/>
                <a:gd name="T37" fmla="*/ 298 h 2351"/>
                <a:gd name="T38" fmla="*/ 1160 w 2161"/>
                <a:gd name="T39" fmla="*/ 251 h 2351"/>
                <a:gd name="T40" fmla="*/ 2021 w 2161"/>
                <a:gd name="T41" fmla="*/ 265 h 2351"/>
                <a:gd name="T42" fmla="*/ 2136 w 2161"/>
                <a:gd name="T43" fmla="*/ 199 h 2351"/>
                <a:gd name="T44" fmla="*/ 1630 w 2161"/>
                <a:gd name="T45" fmla="*/ 129 h 2351"/>
                <a:gd name="T46" fmla="*/ 979 w 2161"/>
                <a:gd name="T47" fmla="*/ 101 h 2351"/>
                <a:gd name="T48" fmla="*/ 1094 w 2161"/>
                <a:gd name="T49" fmla="*/ 127 h 2351"/>
                <a:gd name="T50" fmla="*/ 1201 w 2161"/>
                <a:gd name="T51" fmla="*/ 98 h 2351"/>
                <a:gd name="T52" fmla="*/ 1113 w 2161"/>
                <a:gd name="T53" fmla="*/ 239 h 2351"/>
                <a:gd name="T54" fmla="*/ 1043 w 2161"/>
                <a:gd name="T55" fmla="*/ 400 h 2351"/>
                <a:gd name="T56" fmla="*/ 1216 w 2161"/>
                <a:gd name="T57" fmla="*/ 565 h 2351"/>
                <a:gd name="T58" fmla="*/ 1274 w 2161"/>
                <a:gd name="T59" fmla="*/ 415 h 2351"/>
                <a:gd name="T60" fmla="*/ 1441 w 2161"/>
                <a:gd name="T61" fmla="*/ 400 h 2351"/>
                <a:gd name="T62" fmla="*/ 1546 w 2161"/>
                <a:gd name="T63" fmla="*/ 530 h 2351"/>
                <a:gd name="T64" fmla="*/ 1459 w 2161"/>
                <a:gd name="T65" fmla="*/ 651 h 2351"/>
                <a:gd name="T66" fmla="*/ 1414 w 2161"/>
                <a:gd name="T67" fmla="*/ 747 h 2351"/>
                <a:gd name="T68" fmla="*/ 1223 w 2161"/>
                <a:gd name="T69" fmla="*/ 995 h 2351"/>
                <a:gd name="T70" fmla="*/ 1021 w 2161"/>
                <a:gd name="T71" fmla="*/ 1023 h 2351"/>
                <a:gd name="T72" fmla="*/ 1133 w 2161"/>
                <a:gd name="T73" fmla="*/ 1122 h 2351"/>
                <a:gd name="T74" fmla="*/ 1267 w 2161"/>
                <a:gd name="T75" fmla="*/ 1295 h 2351"/>
                <a:gd name="T76" fmla="*/ 1398 w 2161"/>
                <a:gd name="T77" fmla="*/ 1274 h 2351"/>
                <a:gd name="T78" fmla="*/ 1703 w 2161"/>
                <a:gd name="T79" fmla="*/ 1442 h 2351"/>
                <a:gd name="T80" fmla="*/ 1805 w 2161"/>
                <a:gd name="T81" fmla="*/ 1688 h 2351"/>
                <a:gd name="T82" fmla="*/ 1632 w 2161"/>
                <a:gd name="T83" fmla="*/ 1878 h 2351"/>
                <a:gd name="T84" fmla="*/ 1469 w 2161"/>
                <a:gd name="T85" fmla="*/ 2061 h 2351"/>
                <a:gd name="T86" fmla="*/ 1393 w 2161"/>
                <a:gd name="T87" fmla="*/ 2243 h 2351"/>
                <a:gd name="T88" fmla="*/ 1417 w 2161"/>
                <a:gd name="T89" fmla="*/ 2339 h 2351"/>
                <a:gd name="T90" fmla="*/ 1335 w 2161"/>
                <a:gd name="T91" fmla="*/ 2070 h 2351"/>
                <a:gd name="T92" fmla="*/ 1216 w 2161"/>
                <a:gd name="T93" fmla="*/ 1510 h 2351"/>
                <a:gd name="T94" fmla="*/ 1241 w 2161"/>
                <a:gd name="T95" fmla="*/ 1321 h 2351"/>
                <a:gd name="T96" fmla="*/ 986 w 2161"/>
                <a:gd name="T97" fmla="*/ 1204 h 2351"/>
                <a:gd name="T98" fmla="*/ 768 w 2161"/>
                <a:gd name="T99" fmla="*/ 974 h 2351"/>
                <a:gd name="T100" fmla="*/ 759 w 2161"/>
                <a:gd name="T101" fmla="*/ 1030 h 2351"/>
                <a:gd name="T102" fmla="*/ 628 w 2161"/>
                <a:gd name="T103" fmla="*/ 688 h 2351"/>
                <a:gd name="T104" fmla="*/ 614 w 2161"/>
                <a:gd name="T105" fmla="*/ 668 h 2351"/>
                <a:gd name="T106" fmla="*/ 323 w 2161"/>
                <a:gd name="T107" fmla="*/ 375 h 2351"/>
                <a:gd name="T108" fmla="*/ 139 w 2161"/>
                <a:gd name="T109" fmla="*/ 490 h 2351"/>
                <a:gd name="T110" fmla="*/ 63 w 2161"/>
                <a:gd name="T111" fmla="*/ 344 h 2351"/>
                <a:gd name="T112" fmla="*/ 61 w 2161"/>
                <a:gd name="T113" fmla="*/ 211 h 2351"/>
                <a:gd name="T114" fmla="*/ 70 w 2161"/>
                <a:gd name="T115" fmla="*/ 103 h 2351"/>
                <a:gd name="T116" fmla="*/ 275 w 2161"/>
                <a:gd name="T117" fmla="*/ 54 h 2351"/>
                <a:gd name="T118" fmla="*/ 539 w 2161"/>
                <a:gd name="T119" fmla="*/ 61 h 2351"/>
                <a:gd name="T120" fmla="*/ 682 w 2161"/>
                <a:gd name="T121" fmla="*/ 82 h 2351"/>
                <a:gd name="T122" fmla="*/ 867 w 2161"/>
                <a:gd name="T123" fmla="*/ 146 h 2351"/>
                <a:gd name="T124" fmla="*/ 1026 w 2161"/>
                <a:gd name="T125" fmla="*/ 152 h 2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61" h="2351">
                  <a:moveTo>
                    <a:pt x="1401" y="2278"/>
                  </a:moveTo>
                  <a:lnTo>
                    <a:pt x="1415" y="2286"/>
                  </a:lnTo>
                  <a:lnTo>
                    <a:pt x="1429" y="2299"/>
                  </a:lnTo>
                  <a:lnTo>
                    <a:pt x="1443" y="2311"/>
                  </a:lnTo>
                  <a:lnTo>
                    <a:pt x="1459" y="2320"/>
                  </a:lnTo>
                  <a:lnTo>
                    <a:pt x="1459" y="2328"/>
                  </a:lnTo>
                  <a:lnTo>
                    <a:pt x="1450" y="2328"/>
                  </a:lnTo>
                  <a:lnTo>
                    <a:pt x="1441" y="2330"/>
                  </a:lnTo>
                  <a:lnTo>
                    <a:pt x="1427" y="2330"/>
                  </a:lnTo>
                  <a:lnTo>
                    <a:pt x="1415" y="2327"/>
                  </a:lnTo>
                  <a:lnTo>
                    <a:pt x="1408" y="2325"/>
                  </a:lnTo>
                  <a:lnTo>
                    <a:pt x="1405" y="2311"/>
                  </a:lnTo>
                  <a:lnTo>
                    <a:pt x="1401" y="2293"/>
                  </a:lnTo>
                  <a:lnTo>
                    <a:pt x="1401" y="2278"/>
                  </a:lnTo>
                  <a:close/>
                  <a:moveTo>
                    <a:pt x="1513" y="2248"/>
                  </a:moveTo>
                  <a:lnTo>
                    <a:pt x="1527" y="2251"/>
                  </a:lnTo>
                  <a:lnTo>
                    <a:pt x="1543" y="2257"/>
                  </a:lnTo>
                  <a:lnTo>
                    <a:pt x="1555" y="2262"/>
                  </a:lnTo>
                  <a:lnTo>
                    <a:pt x="1551" y="2262"/>
                  </a:lnTo>
                  <a:lnTo>
                    <a:pt x="1539" y="2269"/>
                  </a:lnTo>
                  <a:lnTo>
                    <a:pt x="1527" y="2274"/>
                  </a:lnTo>
                  <a:lnTo>
                    <a:pt x="1513" y="2278"/>
                  </a:lnTo>
                  <a:lnTo>
                    <a:pt x="1513" y="2271"/>
                  </a:lnTo>
                  <a:lnTo>
                    <a:pt x="1515" y="2269"/>
                  </a:lnTo>
                  <a:lnTo>
                    <a:pt x="1518" y="2267"/>
                  </a:lnTo>
                  <a:lnTo>
                    <a:pt x="1520" y="2265"/>
                  </a:lnTo>
                  <a:lnTo>
                    <a:pt x="1520" y="2264"/>
                  </a:lnTo>
                  <a:lnTo>
                    <a:pt x="1522" y="2262"/>
                  </a:lnTo>
                  <a:lnTo>
                    <a:pt x="1523" y="2258"/>
                  </a:lnTo>
                  <a:lnTo>
                    <a:pt x="1520" y="2258"/>
                  </a:lnTo>
                  <a:lnTo>
                    <a:pt x="1511" y="2267"/>
                  </a:lnTo>
                  <a:lnTo>
                    <a:pt x="1503" y="2272"/>
                  </a:lnTo>
                  <a:lnTo>
                    <a:pt x="1494" y="2274"/>
                  </a:lnTo>
                  <a:lnTo>
                    <a:pt x="1482" y="2278"/>
                  </a:lnTo>
                  <a:lnTo>
                    <a:pt x="1482" y="2262"/>
                  </a:lnTo>
                  <a:lnTo>
                    <a:pt x="1492" y="2258"/>
                  </a:lnTo>
                  <a:lnTo>
                    <a:pt x="1503" y="2253"/>
                  </a:lnTo>
                  <a:lnTo>
                    <a:pt x="1513" y="2248"/>
                  </a:lnTo>
                  <a:close/>
                  <a:moveTo>
                    <a:pt x="1485" y="2051"/>
                  </a:moveTo>
                  <a:lnTo>
                    <a:pt x="1489" y="2054"/>
                  </a:lnTo>
                  <a:lnTo>
                    <a:pt x="1492" y="2056"/>
                  </a:lnTo>
                  <a:lnTo>
                    <a:pt x="1494" y="2058"/>
                  </a:lnTo>
                  <a:lnTo>
                    <a:pt x="1496" y="2061"/>
                  </a:lnTo>
                  <a:lnTo>
                    <a:pt x="1496" y="2065"/>
                  </a:lnTo>
                  <a:lnTo>
                    <a:pt x="1497" y="2070"/>
                  </a:lnTo>
                  <a:lnTo>
                    <a:pt x="1489" y="2070"/>
                  </a:lnTo>
                  <a:lnTo>
                    <a:pt x="1487" y="2066"/>
                  </a:lnTo>
                  <a:lnTo>
                    <a:pt x="1485" y="2063"/>
                  </a:lnTo>
                  <a:lnTo>
                    <a:pt x="1485" y="2061"/>
                  </a:lnTo>
                  <a:lnTo>
                    <a:pt x="1483" y="2059"/>
                  </a:lnTo>
                  <a:lnTo>
                    <a:pt x="1485" y="2056"/>
                  </a:lnTo>
                  <a:lnTo>
                    <a:pt x="1485" y="2051"/>
                  </a:lnTo>
                  <a:close/>
                  <a:moveTo>
                    <a:pt x="1654" y="1414"/>
                  </a:moveTo>
                  <a:lnTo>
                    <a:pt x="1647" y="1426"/>
                  </a:lnTo>
                  <a:lnTo>
                    <a:pt x="1642" y="1426"/>
                  </a:lnTo>
                  <a:lnTo>
                    <a:pt x="1642" y="1429"/>
                  </a:lnTo>
                  <a:lnTo>
                    <a:pt x="1653" y="1433"/>
                  </a:lnTo>
                  <a:lnTo>
                    <a:pt x="1663" y="1438"/>
                  </a:lnTo>
                  <a:lnTo>
                    <a:pt x="1670" y="1443"/>
                  </a:lnTo>
                  <a:lnTo>
                    <a:pt x="1674" y="1445"/>
                  </a:lnTo>
                  <a:lnTo>
                    <a:pt x="1675" y="1443"/>
                  </a:lnTo>
                  <a:lnTo>
                    <a:pt x="1675" y="1442"/>
                  </a:lnTo>
                  <a:lnTo>
                    <a:pt x="1675" y="1442"/>
                  </a:lnTo>
                  <a:lnTo>
                    <a:pt x="1677" y="1440"/>
                  </a:lnTo>
                  <a:lnTo>
                    <a:pt x="1677" y="1436"/>
                  </a:lnTo>
                  <a:lnTo>
                    <a:pt x="1670" y="1436"/>
                  </a:lnTo>
                  <a:lnTo>
                    <a:pt x="1668" y="1436"/>
                  </a:lnTo>
                  <a:lnTo>
                    <a:pt x="1667" y="1435"/>
                  </a:lnTo>
                  <a:lnTo>
                    <a:pt x="1665" y="1435"/>
                  </a:lnTo>
                  <a:lnTo>
                    <a:pt x="1661" y="1435"/>
                  </a:lnTo>
                  <a:lnTo>
                    <a:pt x="1658" y="1433"/>
                  </a:lnTo>
                  <a:lnTo>
                    <a:pt x="1658" y="1414"/>
                  </a:lnTo>
                  <a:lnTo>
                    <a:pt x="1654" y="1414"/>
                  </a:lnTo>
                  <a:close/>
                  <a:moveTo>
                    <a:pt x="1354" y="1286"/>
                  </a:moveTo>
                  <a:lnTo>
                    <a:pt x="1356" y="1291"/>
                  </a:lnTo>
                  <a:lnTo>
                    <a:pt x="1356" y="1293"/>
                  </a:lnTo>
                  <a:lnTo>
                    <a:pt x="1356" y="1295"/>
                  </a:lnTo>
                  <a:lnTo>
                    <a:pt x="1356" y="1295"/>
                  </a:lnTo>
                  <a:lnTo>
                    <a:pt x="1358" y="1297"/>
                  </a:lnTo>
                  <a:lnTo>
                    <a:pt x="1359" y="1297"/>
                  </a:lnTo>
                  <a:lnTo>
                    <a:pt x="1363" y="1298"/>
                  </a:lnTo>
                  <a:lnTo>
                    <a:pt x="1363" y="1291"/>
                  </a:lnTo>
                  <a:lnTo>
                    <a:pt x="1354" y="1286"/>
                  </a:lnTo>
                  <a:close/>
                  <a:moveTo>
                    <a:pt x="1482" y="1175"/>
                  </a:moveTo>
                  <a:lnTo>
                    <a:pt x="1489" y="1176"/>
                  </a:lnTo>
                  <a:lnTo>
                    <a:pt x="1497" y="1180"/>
                  </a:lnTo>
                  <a:lnTo>
                    <a:pt x="1494" y="1182"/>
                  </a:lnTo>
                  <a:lnTo>
                    <a:pt x="1492" y="1185"/>
                  </a:lnTo>
                  <a:lnTo>
                    <a:pt x="1489" y="1187"/>
                  </a:lnTo>
                  <a:lnTo>
                    <a:pt x="1483" y="1187"/>
                  </a:lnTo>
                  <a:lnTo>
                    <a:pt x="1478" y="1185"/>
                  </a:lnTo>
                  <a:lnTo>
                    <a:pt x="1473" y="1185"/>
                  </a:lnTo>
                  <a:lnTo>
                    <a:pt x="1468" y="1185"/>
                  </a:lnTo>
                  <a:lnTo>
                    <a:pt x="1462" y="1187"/>
                  </a:lnTo>
                  <a:lnTo>
                    <a:pt x="1462" y="1176"/>
                  </a:lnTo>
                  <a:lnTo>
                    <a:pt x="1475" y="1175"/>
                  </a:lnTo>
                  <a:lnTo>
                    <a:pt x="1482" y="1175"/>
                  </a:lnTo>
                  <a:close/>
                  <a:moveTo>
                    <a:pt x="1417" y="1164"/>
                  </a:moveTo>
                  <a:lnTo>
                    <a:pt x="1424" y="1164"/>
                  </a:lnTo>
                  <a:lnTo>
                    <a:pt x="1431" y="1166"/>
                  </a:lnTo>
                  <a:lnTo>
                    <a:pt x="1438" y="1166"/>
                  </a:lnTo>
                  <a:lnTo>
                    <a:pt x="1443" y="1168"/>
                  </a:lnTo>
                  <a:lnTo>
                    <a:pt x="1443" y="1176"/>
                  </a:lnTo>
                  <a:lnTo>
                    <a:pt x="1417" y="1176"/>
                  </a:lnTo>
                  <a:lnTo>
                    <a:pt x="1417" y="1164"/>
                  </a:lnTo>
                  <a:close/>
                  <a:moveTo>
                    <a:pt x="1270" y="1164"/>
                  </a:moveTo>
                  <a:lnTo>
                    <a:pt x="1279" y="1166"/>
                  </a:lnTo>
                  <a:lnTo>
                    <a:pt x="1284" y="1169"/>
                  </a:lnTo>
                  <a:lnTo>
                    <a:pt x="1291" y="1173"/>
                  </a:lnTo>
                  <a:lnTo>
                    <a:pt x="1297" y="1176"/>
                  </a:lnTo>
                  <a:lnTo>
                    <a:pt x="1297" y="1180"/>
                  </a:lnTo>
                  <a:lnTo>
                    <a:pt x="1290" y="1180"/>
                  </a:lnTo>
                  <a:lnTo>
                    <a:pt x="1284" y="1182"/>
                  </a:lnTo>
                  <a:lnTo>
                    <a:pt x="1279" y="1183"/>
                  </a:lnTo>
                  <a:lnTo>
                    <a:pt x="1276" y="1182"/>
                  </a:lnTo>
                  <a:lnTo>
                    <a:pt x="1269" y="1182"/>
                  </a:lnTo>
                  <a:lnTo>
                    <a:pt x="1263" y="1180"/>
                  </a:lnTo>
                  <a:lnTo>
                    <a:pt x="1263" y="1168"/>
                  </a:lnTo>
                  <a:lnTo>
                    <a:pt x="1265" y="1168"/>
                  </a:lnTo>
                  <a:lnTo>
                    <a:pt x="1267" y="1166"/>
                  </a:lnTo>
                  <a:lnTo>
                    <a:pt x="1269" y="1166"/>
                  </a:lnTo>
                  <a:lnTo>
                    <a:pt x="1269" y="1166"/>
                  </a:lnTo>
                  <a:lnTo>
                    <a:pt x="1270" y="1164"/>
                  </a:lnTo>
                  <a:close/>
                  <a:moveTo>
                    <a:pt x="1331" y="1148"/>
                  </a:moveTo>
                  <a:lnTo>
                    <a:pt x="1352" y="1150"/>
                  </a:lnTo>
                  <a:lnTo>
                    <a:pt x="1370" y="1154"/>
                  </a:lnTo>
                  <a:lnTo>
                    <a:pt x="1384" y="1159"/>
                  </a:lnTo>
                  <a:lnTo>
                    <a:pt x="1401" y="1164"/>
                  </a:lnTo>
                  <a:lnTo>
                    <a:pt x="1401" y="1173"/>
                  </a:lnTo>
                  <a:lnTo>
                    <a:pt x="1394" y="1173"/>
                  </a:lnTo>
                  <a:lnTo>
                    <a:pt x="1391" y="1175"/>
                  </a:lnTo>
                  <a:lnTo>
                    <a:pt x="1386" y="1176"/>
                  </a:lnTo>
                  <a:lnTo>
                    <a:pt x="1382" y="1178"/>
                  </a:lnTo>
                  <a:lnTo>
                    <a:pt x="1379" y="1180"/>
                  </a:lnTo>
                  <a:lnTo>
                    <a:pt x="1373" y="1180"/>
                  </a:lnTo>
                  <a:lnTo>
                    <a:pt x="1373" y="1178"/>
                  </a:lnTo>
                  <a:lnTo>
                    <a:pt x="1373" y="1176"/>
                  </a:lnTo>
                  <a:lnTo>
                    <a:pt x="1372" y="1175"/>
                  </a:lnTo>
                  <a:lnTo>
                    <a:pt x="1370" y="1173"/>
                  </a:lnTo>
                  <a:lnTo>
                    <a:pt x="1368" y="1171"/>
                  </a:lnTo>
                  <a:lnTo>
                    <a:pt x="1366" y="1173"/>
                  </a:lnTo>
                  <a:lnTo>
                    <a:pt x="1363" y="1183"/>
                  </a:lnTo>
                  <a:lnTo>
                    <a:pt x="1358" y="1183"/>
                  </a:lnTo>
                  <a:lnTo>
                    <a:pt x="1345" y="1182"/>
                  </a:lnTo>
                  <a:lnTo>
                    <a:pt x="1331" y="1180"/>
                  </a:lnTo>
                  <a:lnTo>
                    <a:pt x="1321" y="1180"/>
                  </a:lnTo>
                  <a:lnTo>
                    <a:pt x="1316" y="1168"/>
                  </a:lnTo>
                  <a:lnTo>
                    <a:pt x="1325" y="1168"/>
                  </a:lnTo>
                  <a:lnTo>
                    <a:pt x="1331" y="1168"/>
                  </a:lnTo>
                  <a:lnTo>
                    <a:pt x="1338" y="1166"/>
                  </a:lnTo>
                  <a:lnTo>
                    <a:pt x="1344" y="1164"/>
                  </a:lnTo>
                  <a:lnTo>
                    <a:pt x="1340" y="1162"/>
                  </a:lnTo>
                  <a:lnTo>
                    <a:pt x="1337" y="1159"/>
                  </a:lnTo>
                  <a:lnTo>
                    <a:pt x="1335" y="1157"/>
                  </a:lnTo>
                  <a:lnTo>
                    <a:pt x="1333" y="1154"/>
                  </a:lnTo>
                  <a:lnTo>
                    <a:pt x="1331" y="1148"/>
                  </a:lnTo>
                  <a:close/>
                  <a:moveTo>
                    <a:pt x="211" y="1110"/>
                  </a:moveTo>
                  <a:lnTo>
                    <a:pt x="227" y="1115"/>
                  </a:lnTo>
                  <a:lnTo>
                    <a:pt x="239" y="1122"/>
                  </a:lnTo>
                  <a:lnTo>
                    <a:pt x="253" y="1129"/>
                  </a:lnTo>
                  <a:lnTo>
                    <a:pt x="253" y="1133"/>
                  </a:lnTo>
                  <a:lnTo>
                    <a:pt x="249" y="1133"/>
                  </a:lnTo>
                  <a:lnTo>
                    <a:pt x="237" y="1141"/>
                  </a:lnTo>
                  <a:lnTo>
                    <a:pt x="225" y="1143"/>
                  </a:lnTo>
                  <a:lnTo>
                    <a:pt x="214" y="1145"/>
                  </a:lnTo>
                  <a:lnTo>
                    <a:pt x="202" y="1148"/>
                  </a:lnTo>
                  <a:lnTo>
                    <a:pt x="202" y="1145"/>
                  </a:lnTo>
                  <a:lnTo>
                    <a:pt x="199" y="1145"/>
                  </a:lnTo>
                  <a:lnTo>
                    <a:pt x="202" y="1136"/>
                  </a:lnTo>
                  <a:lnTo>
                    <a:pt x="202" y="1127"/>
                  </a:lnTo>
                  <a:lnTo>
                    <a:pt x="202" y="1115"/>
                  </a:lnTo>
                  <a:lnTo>
                    <a:pt x="206" y="1113"/>
                  </a:lnTo>
                  <a:lnTo>
                    <a:pt x="207" y="1113"/>
                  </a:lnTo>
                  <a:lnTo>
                    <a:pt x="207" y="1112"/>
                  </a:lnTo>
                  <a:lnTo>
                    <a:pt x="209" y="1112"/>
                  </a:lnTo>
                  <a:lnTo>
                    <a:pt x="211" y="1110"/>
                  </a:lnTo>
                  <a:close/>
                  <a:moveTo>
                    <a:pt x="1209" y="1099"/>
                  </a:moveTo>
                  <a:lnTo>
                    <a:pt x="1237" y="1105"/>
                  </a:lnTo>
                  <a:lnTo>
                    <a:pt x="1262" y="1113"/>
                  </a:lnTo>
                  <a:lnTo>
                    <a:pt x="1281" y="1122"/>
                  </a:lnTo>
                  <a:lnTo>
                    <a:pt x="1300" y="1131"/>
                  </a:lnTo>
                  <a:lnTo>
                    <a:pt x="1321" y="1141"/>
                  </a:lnTo>
                  <a:lnTo>
                    <a:pt x="1321" y="1148"/>
                  </a:lnTo>
                  <a:lnTo>
                    <a:pt x="1312" y="1148"/>
                  </a:lnTo>
                  <a:lnTo>
                    <a:pt x="1302" y="1152"/>
                  </a:lnTo>
                  <a:lnTo>
                    <a:pt x="1290" y="1155"/>
                  </a:lnTo>
                  <a:lnTo>
                    <a:pt x="1277" y="1157"/>
                  </a:lnTo>
                  <a:lnTo>
                    <a:pt x="1279" y="1154"/>
                  </a:lnTo>
                  <a:lnTo>
                    <a:pt x="1279" y="1150"/>
                  </a:lnTo>
                  <a:lnTo>
                    <a:pt x="1279" y="1148"/>
                  </a:lnTo>
                  <a:lnTo>
                    <a:pt x="1279" y="1147"/>
                  </a:lnTo>
                  <a:lnTo>
                    <a:pt x="1279" y="1145"/>
                  </a:lnTo>
                  <a:lnTo>
                    <a:pt x="1277" y="1141"/>
                  </a:lnTo>
                  <a:lnTo>
                    <a:pt x="1251" y="1134"/>
                  </a:lnTo>
                  <a:lnTo>
                    <a:pt x="1227" y="1122"/>
                  </a:lnTo>
                  <a:lnTo>
                    <a:pt x="1201" y="1110"/>
                  </a:lnTo>
                  <a:lnTo>
                    <a:pt x="1195" y="1115"/>
                  </a:lnTo>
                  <a:lnTo>
                    <a:pt x="1192" y="1120"/>
                  </a:lnTo>
                  <a:lnTo>
                    <a:pt x="1187" y="1126"/>
                  </a:lnTo>
                  <a:lnTo>
                    <a:pt x="1181" y="1124"/>
                  </a:lnTo>
                  <a:lnTo>
                    <a:pt x="1174" y="1120"/>
                  </a:lnTo>
                  <a:lnTo>
                    <a:pt x="1171" y="1119"/>
                  </a:lnTo>
                  <a:lnTo>
                    <a:pt x="1178" y="1119"/>
                  </a:lnTo>
                  <a:lnTo>
                    <a:pt x="1183" y="1112"/>
                  </a:lnTo>
                  <a:lnTo>
                    <a:pt x="1188" y="1108"/>
                  </a:lnTo>
                  <a:lnTo>
                    <a:pt x="1194" y="1103"/>
                  </a:lnTo>
                  <a:lnTo>
                    <a:pt x="1199" y="1103"/>
                  </a:lnTo>
                  <a:lnTo>
                    <a:pt x="1202" y="1101"/>
                  </a:lnTo>
                  <a:lnTo>
                    <a:pt x="1206" y="1101"/>
                  </a:lnTo>
                  <a:lnTo>
                    <a:pt x="1209" y="1099"/>
                  </a:lnTo>
                  <a:close/>
                  <a:moveTo>
                    <a:pt x="188" y="1091"/>
                  </a:moveTo>
                  <a:lnTo>
                    <a:pt x="202" y="1096"/>
                  </a:lnTo>
                  <a:lnTo>
                    <a:pt x="202" y="1099"/>
                  </a:lnTo>
                  <a:lnTo>
                    <a:pt x="199" y="1099"/>
                  </a:lnTo>
                  <a:lnTo>
                    <a:pt x="188" y="1103"/>
                  </a:lnTo>
                  <a:lnTo>
                    <a:pt x="178" y="1103"/>
                  </a:lnTo>
                  <a:lnTo>
                    <a:pt x="169" y="1103"/>
                  </a:lnTo>
                  <a:lnTo>
                    <a:pt x="169" y="1096"/>
                  </a:lnTo>
                  <a:lnTo>
                    <a:pt x="174" y="1094"/>
                  </a:lnTo>
                  <a:lnTo>
                    <a:pt x="179" y="1094"/>
                  </a:lnTo>
                  <a:lnTo>
                    <a:pt x="183" y="1093"/>
                  </a:lnTo>
                  <a:lnTo>
                    <a:pt x="188" y="1091"/>
                  </a:lnTo>
                  <a:close/>
                  <a:moveTo>
                    <a:pt x="111" y="1075"/>
                  </a:moveTo>
                  <a:lnTo>
                    <a:pt x="117" y="1077"/>
                  </a:lnTo>
                  <a:lnTo>
                    <a:pt x="124" y="1077"/>
                  </a:lnTo>
                  <a:lnTo>
                    <a:pt x="127" y="1077"/>
                  </a:lnTo>
                  <a:lnTo>
                    <a:pt x="132" y="1079"/>
                  </a:lnTo>
                  <a:lnTo>
                    <a:pt x="138" y="1080"/>
                  </a:lnTo>
                  <a:lnTo>
                    <a:pt x="138" y="1087"/>
                  </a:lnTo>
                  <a:lnTo>
                    <a:pt x="134" y="1087"/>
                  </a:lnTo>
                  <a:lnTo>
                    <a:pt x="129" y="1089"/>
                  </a:lnTo>
                  <a:lnTo>
                    <a:pt x="124" y="1091"/>
                  </a:lnTo>
                  <a:lnTo>
                    <a:pt x="118" y="1091"/>
                  </a:lnTo>
                  <a:lnTo>
                    <a:pt x="111" y="1091"/>
                  </a:lnTo>
                  <a:lnTo>
                    <a:pt x="111" y="1075"/>
                  </a:lnTo>
                  <a:close/>
                  <a:moveTo>
                    <a:pt x="1263" y="1072"/>
                  </a:moveTo>
                  <a:lnTo>
                    <a:pt x="1269" y="1075"/>
                  </a:lnTo>
                  <a:lnTo>
                    <a:pt x="1272" y="1079"/>
                  </a:lnTo>
                  <a:lnTo>
                    <a:pt x="1276" y="1082"/>
                  </a:lnTo>
                  <a:lnTo>
                    <a:pt x="1277" y="1087"/>
                  </a:lnTo>
                  <a:lnTo>
                    <a:pt x="1277" y="1096"/>
                  </a:lnTo>
                  <a:lnTo>
                    <a:pt x="1270" y="1096"/>
                  </a:lnTo>
                  <a:lnTo>
                    <a:pt x="1269" y="1091"/>
                  </a:lnTo>
                  <a:lnTo>
                    <a:pt x="1267" y="1089"/>
                  </a:lnTo>
                  <a:lnTo>
                    <a:pt x="1265" y="1086"/>
                  </a:lnTo>
                  <a:lnTo>
                    <a:pt x="1263" y="1082"/>
                  </a:lnTo>
                  <a:lnTo>
                    <a:pt x="1263" y="1079"/>
                  </a:lnTo>
                  <a:lnTo>
                    <a:pt x="1263" y="1072"/>
                  </a:lnTo>
                  <a:close/>
                  <a:moveTo>
                    <a:pt x="1255" y="1049"/>
                  </a:moveTo>
                  <a:lnTo>
                    <a:pt x="1277" y="1049"/>
                  </a:lnTo>
                  <a:lnTo>
                    <a:pt x="1279" y="1052"/>
                  </a:lnTo>
                  <a:lnTo>
                    <a:pt x="1283" y="1054"/>
                  </a:lnTo>
                  <a:lnTo>
                    <a:pt x="1283" y="1056"/>
                  </a:lnTo>
                  <a:lnTo>
                    <a:pt x="1284" y="1058"/>
                  </a:lnTo>
                  <a:lnTo>
                    <a:pt x="1284" y="1059"/>
                  </a:lnTo>
                  <a:lnTo>
                    <a:pt x="1283" y="1061"/>
                  </a:lnTo>
                  <a:lnTo>
                    <a:pt x="1283" y="1065"/>
                  </a:lnTo>
                  <a:lnTo>
                    <a:pt x="1277" y="1061"/>
                  </a:lnTo>
                  <a:lnTo>
                    <a:pt x="1272" y="1059"/>
                  </a:lnTo>
                  <a:lnTo>
                    <a:pt x="1267" y="1059"/>
                  </a:lnTo>
                  <a:lnTo>
                    <a:pt x="1263" y="1058"/>
                  </a:lnTo>
                  <a:lnTo>
                    <a:pt x="1260" y="1058"/>
                  </a:lnTo>
                  <a:lnTo>
                    <a:pt x="1256" y="1056"/>
                  </a:lnTo>
                  <a:lnTo>
                    <a:pt x="1255" y="1052"/>
                  </a:lnTo>
                  <a:lnTo>
                    <a:pt x="1255" y="1049"/>
                  </a:lnTo>
                  <a:close/>
                  <a:moveTo>
                    <a:pt x="1328" y="722"/>
                  </a:moveTo>
                  <a:lnTo>
                    <a:pt x="1326" y="726"/>
                  </a:lnTo>
                  <a:lnTo>
                    <a:pt x="1323" y="729"/>
                  </a:lnTo>
                  <a:lnTo>
                    <a:pt x="1321" y="731"/>
                  </a:lnTo>
                  <a:lnTo>
                    <a:pt x="1319" y="733"/>
                  </a:lnTo>
                  <a:lnTo>
                    <a:pt x="1319" y="735"/>
                  </a:lnTo>
                  <a:lnTo>
                    <a:pt x="1321" y="736"/>
                  </a:lnTo>
                  <a:lnTo>
                    <a:pt x="1325" y="738"/>
                  </a:lnTo>
                  <a:lnTo>
                    <a:pt x="1326" y="733"/>
                  </a:lnTo>
                  <a:lnTo>
                    <a:pt x="1326" y="731"/>
                  </a:lnTo>
                  <a:lnTo>
                    <a:pt x="1328" y="728"/>
                  </a:lnTo>
                  <a:lnTo>
                    <a:pt x="1330" y="726"/>
                  </a:lnTo>
                  <a:lnTo>
                    <a:pt x="1331" y="722"/>
                  </a:lnTo>
                  <a:lnTo>
                    <a:pt x="1328" y="722"/>
                  </a:lnTo>
                  <a:close/>
                  <a:moveTo>
                    <a:pt x="1501" y="691"/>
                  </a:moveTo>
                  <a:lnTo>
                    <a:pt x="1504" y="700"/>
                  </a:lnTo>
                  <a:lnTo>
                    <a:pt x="1506" y="712"/>
                  </a:lnTo>
                  <a:lnTo>
                    <a:pt x="1508" y="722"/>
                  </a:lnTo>
                  <a:lnTo>
                    <a:pt x="1506" y="724"/>
                  </a:lnTo>
                  <a:lnTo>
                    <a:pt x="1504" y="724"/>
                  </a:lnTo>
                  <a:lnTo>
                    <a:pt x="1503" y="724"/>
                  </a:lnTo>
                  <a:lnTo>
                    <a:pt x="1503" y="726"/>
                  </a:lnTo>
                  <a:lnTo>
                    <a:pt x="1501" y="726"/>
                  </a:lnTo>
                  <a:lnTo>
                    <a:pt x="1494" y="726"/>
                  </a:lnTo>
                  <a:lnTo>
                    <a:pt x="1492" y="724"/>
                  </a:lnTo>
                  <a:lnTo>
                    <a:pt x="1492" y="722"/>
                  </a:lnTo>
                  <a:lnTo>
                    <a:pt x="1492" y="721"/>
                  </a:lnTo>
                  <a:lnTo>
                    <a:pt x="1490" y="721"/>
                  </a:lnTo>
                  <a:lnTo>
                    <a:pt x="1489" y="719"/>
                  </a:lnTo>
                  <a:lnTo>
                    <a:pt x="1501" y="691"/>
                  </a:lnTo>
                  <a:close/>
                  <a:moveTo>
                    <a:pt x="1113" y="658"/>
                  </a:moveTo>
                  <a:lnTo>
                    <a:pt x="1105" y="670"/>
                  </a:lnTo>
                  <a:lnTo>
                    <a:pt x="1096" y="681"/>
                  </a:lnTo>
                  <a:lnTo>
                    <a:pt x="1091" y="696"/>
                  </a:lnTo>
                  <a:lnTo>
                    <a:pt x="1101" y="695"/>
                  </a:lnTo>
                  <a:lnTo>
                    <a:pt x="1108" y="698"/>
                  </a:lnTo>
                  <a:lnTo>
                    <a:pt x="1113" y="703"/>
                  </a:lnTo>
                  <a:lnTo>
                    <a:pt x="1120" y="712"/>
                  </a:lnTo>
                  <a:lnTo>
                    <a:pt x="1122" y="705"/>
                  </a:lnTo>
                  <a:lnTo>
                    <a:pt x="1122" y="700"/>
                  </a:lnTo>
                  <a:lnTo>
                    <a:pt x="1124" y="696"/>
                  </a:lnTo>
                  <a:lnTo>
                    <a:pt x="1124" y="691"/>
                  </a:lnTo>
                  <a:lnTo>
                    <a:pt x="1133" y="691"/>
                  </a:lnTo>
                  <a:lnTo>
                    <a:pt x="1138" y="703"/>
                  </a:lnTo>
                  <a:lnTo>
                    <a:pt x="1146" y="707"/>
                  </a:lnTo>
                  <a:lnTo>
                    <a:pt x="1153" y="710"/>
                  </a:lnTo>
                  <a:lnTo>
                    <a:pt x="1160" y="714"/>
                  </a:lnTo>
                  <a:lnTo>
                    <a:pt x="1167" y="722"/>
                  </a:lnTo>
                  <a:lnTo>
                    <a:pt x="1160" y="733"/>
                  </a:lnTo>
                  <a:lnTo>
                    <a:pt x="1152" y="745"/>
                  </a:lnTo>
                  <a:lnTo>
                    <a:pt x="1145" y="761"/>
                  </a:lnTo>
                  <a:lnTo>
                    <a:pt x="1139" y="775"/>
                  </a:lnTo>
                  <a:lnTo>
                    <a:pt x="1139" y="784"/>
                  </a:lnTo>
                  <a:lnTo>
                    <a:pt x="1141" y="789"/>
                  </a:lnTo>
                  <a:lnTo>
                    <a:pt x="1141" y="792"/>
                  </a:lnTo>
                  <a:lnTo>
                    <a:pt x="1143" y="794"/>
                  </a:lnTo>
                  <a:lnTo>
                    <a:pt x="1145" y="796"/>
                  </a:lnTo>
                  <a:lnTo>
                    <a:pt x="1146" y="798"/>
                  </a:lnTo>
                  <a:lnTo>
                    <a:pt x="1152" y="799"/>
                  </a:lnTo>
                  <a:lnTo>
                    <a:pt x="1152" y="796"/>
                  </a:lnTo>
                  <a:lnTo>
                    <a:pt x="1155" y="789"/>
                  </a:lnTo>
                  <a:lnTo>
                    <a:pt x="1160" y="778"/>
                  </a:lnTo>
                  <a:lnTo>
                    <a:pt x="1166" y="764"/>
                  </a:lnTo>
                  <a:lnTo>
                    <a:pt x="1171" y="752"/>
                  </a:lnTo>
                  <a:lnTo>
                    <a:pt x="1176" y="742"/>
                  </a:lnTo>
                  <a:lnTo>
                    <a:pt x="1178" y="735"/>
                  </a:lnTo>
                  <a:lnTo>
                    <a:pt x="1190" y="735"/>
                  </a:lnTo>
                  <a:lnTo>
                    <a:pt x="1192" y="754"/>
                  </a:lnTo>
                  <a:lnTo>
                    <a:pt x="1192" y="771"/>
                  </a:lnTo>
                  <a:lnTo>
                    <a:pt x="1192" y="792"/>
                  </a:lnTo>
                  <a:lnTo>
                    <a:pt x="1194" y="815"/>
                  </a:lnTo>
                  <a:lnTo>
                    <a:pt x="1216" y="818"/>
                  </a:lnTo>
                  <a:lnTo>
                    <a:pt x="1225" y="805"/>
                  </a:lnTo>
                  <a:lnTo>
                    <a:pt x="1241" y="796"/>
                  </a:lnTo>
                  <a:lnTo>
                    <a:pt x="1258" y="787"/>
                  </a:lnTo>
                  <a:lnTo>
                    <a:pt x="1276" y="780"/>
                  </a:lnTo>
                  <a:lnTo>
                    <a:pt x="1293" y="773"/>
                  </a:lnTo>
                  <a:lnTo>
                    <a:pt x="1309" y="764"/>
                  </a:lnTo>
                  <a:lnTo>
                    <a:pt x="1316" y="754"/>
                  </a:lnTo>
                  <a:lnTo>
                    <a:pt x="1312" y="754"/>
                  </a:lnTo>
                  <a:lnTo>
                    <a:pt x="1311" y="750"/>
                  </a:lnTo>
                  <a:lnTo>
                    <a:pt x="1311" y="749"/>
                  </a:lnTo>
                  <a:lnTo>
                    <a:pt x="1309" y="747"/>
                  </a:lnTo>
                  <a:lnTo>
                    <a:pt x="1309" y="747"/>
                  </a:lnTo>
                  <a:lnTo>
                    <a:pt x="1307" y="747"/>
                  </a:lnTo>
                  <a:lnTo>
                    <a:pt x="1305" y="747"/>
                  </a:lnTo>
                  <a:lnTo>
                    <a:pt x="1302" y="745"/>
                  </a:lnTo>
                  <a:lnTo>
                    <a:pt x="1295" y="750"/>
                  </a:lnTo>
                  <a:lnTo>
                    <a:pt x="1283" y="757"/>
                  </a:lnTo>
                  <a:lnTo>
                    <a:pt x="1269" y="768"/>
                  </a:lnTo>
                  <a:lnTo>
                    <a:pt x="1251" y="777"/>
                  </a:lnTo>
                  <a:lnTo>
                    <a:pt x="1235" y="787"/>
                  </a:lnTo>
                  <a:lnTo>
                    <a:pt x="1220" y="794"/>
                  </a:lnTo>
                  <a:lnTo>
                    <a:pt x="1209" y="798"/>
                  </a:lnTo>
                  <a:lnTo>
                    <a:pt x="1206" y="799"/>
                  </a:lnTo>
                  <a:lnTo>
                    <a:pt x="1204" y="798"/>
                  </a:lnTo>
                  <a:lnTo>
                    <a:pt x="1202" y="796"/>
                  </a:lnTo>
                  <a:lnTo>
                    <a:pt x="1202" y="794"/>
                  </a:lnTo>
                  <a:lnTo>
                    <a:pt x="1202" y="792"/>
                  </a:lnTo>
                  <a:lnTo>
                    <a:pt x="1201" y="789"/>
                  </a:lnTo>
                  <a:lnTo>
                    <a:pt x="1206" y="780"/>
                  </a:lnTo>
                  <a:lnTo>
                    <a:pt x="1206" y="773"/>
                  </a:lnTo>
                  <a:lnTo>
                    <a:pt x="1204" y="768"/>
                  </a:lnTo>
                  <a:lnTo>
                    <a:pt x="1202" y="759"/>
                  </a:lnTo>
                  <a:lnTo>
                    <a:pt x="1206" y="749"/>
                  </a:lnTo>
                  <a:lnTo>
                    <a:pt x="1208" y="747"/>
                  </a:lnTo>
                  <a:lnTo>
                    <a:pt x="1209" y="745"/>
                  </a:lnTo>
                  <a:lnTo>
                    <a:pt x="1211" y="743"/>
                  </a:lnTo>
                  <a:lnTo>
                    <a:pt x="1213" y="743"/>
                  </a:lnTo>
                  <a:lnTo>
                    <a:pt x="1215" y="743"/>
                  </a:lnTo>
                  <a:lnTo>
                    <a:pt x="1216" y="742"/>
                  </a:lnTo>
                  <a:lnTo>
                    <a:pt x="1218" y="740"/>
                  </a:lnTo>
                  <a:lnTo>
                    <a:pt x="1218" y="736"/>
                  </a:lnTo>
                  <a:lnTo>
                    <a:pt x="1220" y="731"/>
                  </a:lnTo>
                  <a:lnTo>
                    <a:pt x="1220" y="722"/>
                  </a:lnTo>
                  <a:lnTo>
                    <a:pt x="1211" y="717"/>
                  </a:lnTo>
                  <a:lnTo>
                    <a:pt x="1202" y="715"/>
                  </a:lnTo>
                  <a:lnTo>
                    <a:pt x="1195" y="715"/>
                  </a:lnTo>
                  <a:lnTo>
                    <a:pt x="1187" y="712"/>
                  </a:lnTo>
                  <a:lnTo>
                    <a:pt x="1174" y="703"/>
                  </a:lnTo>
                  <a:lnTo>
                    <a:pt x="1166" y="695"/>
                  </a:lnTo>
                  <a:lnTo>
                    <a:pt x="1160" y="684"/>
                  </a:lnTo>
                  <a:lnTo>
                    <a:pt x="1153" y="674"/>
                  </a:lnTo>
                  <a:lnTo>
                    <a:pt x="1145" y="667"/>
                  </a:lnTo>
                  <a:lnTo>
                    <a:pt x="1131" y="660"/>
                  </a:lnTo>
                  <a:lnTo>
                    <a:pt x="1113" y="658"/>
                  </a:lnTo>
                  <a:close/>
                  <a:moveTo>
                    <a:pt x="1469" y="639"/>
                  </a:moveTo>
                  <a:lnTo>
                    <a:pt x="1482" y="640"/>
                  </a:lnTo>
                  <a:lnTo>
                    <a:pt x="1490" y="642"/>
                  </a:lnTo>
                  <a:lnTo>
                    <a:pt x="1501" y="646"/>
                  </a:lnTo>
                  <a:lnTo>
                    <a:pt x="1501" y="654"/>
                  </a:lnTo>
                  <a:lnTo>
                    <a:pt x="1497" y="654"/>
                  </a:lnTo>
                  <a:lnTo>
                    <a:pt x="1494" y="656"/>
                  </a:lnTo>
                  <a:lnTo>
                    <a:pt x="1490" y="656"/>
                  </a:lnTo>
                  <a:lnTo>
                    <a:pt x="1487" y="656"/>
                  </a:lnTo>
                  <a:lnTo>
                    <a:pt x="1482" y="658"/>
                  </a:lnTo>
                  <a:lnTo>
                    <a:pt x="1478" y="653"/>
                  </a:lnTo>
                  <a:lnTo>
                    <a:pt x="1476" y="651"/>
                  </a:lnTo>
                  <a:lnTo>
                    <a:pt x="1475" y="647"/>
                  </a:lnTo>
                  <a:lnTo>
                    <a:pt x="1473" y="644"/>
                  </a:lnTo>
                  <a:lnTo>
                    <a:pt x="1469" y="639"/>
                  </a:lnTo>
                  <a:close/>
                  <a:moveTo>
                    <a:pt x="1551" y="619"/>
                  </a:moveTo>
                  <a:lnTo>
                    <a:pt x="1562" y="619"/>
                  </a:lnTo>
                  <a:lnTo>
                    <a:pt x="1562" y="633"/>
                  </a:lnTo>
                  <a:lnTo>
                    <a:pt x="1562" y="646"/>
                  </a:lnTo>
                  <a:lnTo>
                    <a:pt x="1564" y="656"/>
                  </a:lnTo>
                  <a:lnTo>
                    <a:pt x="1565" y="668"/>
                  </a:lnTo>
                  <a:lnTo>
                    <a:pt x="1585" y="668"/>
                  </a:lnTo>
                  <a:lnTo>
                    <a:pt x="1585" y="688"/>
                  </a:lnTo>
                  <a:lnTo>
                    <a:pt x="1593" y="688"/>
                  </a:lnTo>
                  <a:lnTo>
                    <a:pt x="1595" y="689"/>
                  </a:lnTo>
                  <a:lnTo>
                    <a:pt x="1597" y="689"/>
                  </a:lnTo>
                  <a:lnTo>
                    <a:pt x="1599" y="689"/>
                  </a:lnTo>
                  <a:lnTo>
                    <a:pt x="1600" y="689"/>
                  </a:lnTo>
                  <a:lnTo>
                    <a:pt x="1602" y="689"/>
                  </a:lnTo>
                  <a:lnTo>
                    <a:pt x="1604" y="691"/>
                  </a:lnTo>
                  <a:lnTo>
                    <a:pt x="1602" y="702"/>
                  </a:lnTo>
                  <a:lnTo>
                    <a:pt x="1599" y="714"/>
                  </a:lnTo>
                  <a:lnTo>
                    <a:pt x="1597" y="726"/>
                  </a:lnTo>
                  <a:lnTo>
                    <a:pt x="1593" y="726"/>
                  </a:lnTo>
                  <a:lnTo>
                    <a:pt x="1592" y="722"/>
                  </a:lnTo>
                  <a:lnTo>
                    <a:pt x="1592" y="721"/>
                  </a:lnTo>
                  <a:lnTo>
                    <a:pt x="1592" y="719"/>
                  </a:lnTo>
                  <a:lnTo>
                    <a:pt x="1590" y="717"/>
                  </a:lnTo>
                  <a:lnTo>
                    <a:pt x="1590" y="715"/>
                  </a:lnTo>
                  <a:lnTo>
                    <a:pt x="1588" y="719"/>
                  </a:lnTo>
                  <a:lnTo>
                    <a:pt x="1586" y="719"/>
                  </a:lnTo>
                  <a:lnTo>
                    <a:pt x="1586" y="721"/>
                  </a:lnTo>
                  <a:lnTo>
                    <a:pt x="1586" y="721"/>
                  </a:lnTo>
                  <a:lnTo>
                    <a:pt x="1586" y="721"/>
                  </a:lnTo>
                  <a:lnTo>
                    <a:pt x="1585" y="721"/>
                  </a:lnTo>
                  <a:lnTo>
                    <a:pt x="1581" y="722"/>
                  </a:lnTo>
                  <a:lnTo>
                    <a:pt x="1581" y="715"/>
                  </a:lnTo>
                  <a:lnTo>
                    <a:pt x="1583" y="714"/>
                  </a:lnTo>
                  <a:lnTo>
                    <a:pt x="1583" y="712"/>
                  </a:lnTo>
                  <a:lnTo>
                    <a:pt x="1585" y="710"/>
                  </a:lnTo>
                  <a:lnTo>
                    <a:pt x="1585" y="707"/>
                  </a:lnTo>
                  <a:lnTo>
                    <a:pt x="1585" y="703"/>
                  </a:lnTo>
                  <a:lnTo>
                    <a:pt x="1581" y="703"/>
                  </a:lnTo>
                  <a:lnTo>
                    <a:pt x="1574" y="710"/>
                  </a:lnTo>
                  <a:lnTo>
                    <a:pt x="1567" y="717"/>
                  </a:lnTo>
                  <a:lnTo>
                    <a:pt x="1558" y="722"/>
                  </a:lnTo>
                  <a:lnTo>
                    <a:pt x="1558" y="717"/>
                  </a:lnTo>
                  <a:lnTo>
                    <a:pt x="1558" y="712"/>
                  </a:lnTo>
                  <a:lnTo>
                    <a:pt x="1558" y="710"/>
                  </a:lnTo>
                  <a:lnTo>
                    <a:pt x="1557" y="709"/>
                  </a:lnTo>
                  <a:lnTo>
                    <a:pt x="1553" y="707"/>
                  </a:lnTo>
                  <a:lnTo>
                    <a:pt x="1548" y="707"/>
                  </a:lnTo>
                  <a:lnTo>
                    <a:pt x="1539" y="707"/>
                  </a:lnTo>
                  <a:lnTo>
                    <a:pt x="1536" y="707"/>
                  </a:lnTo>
                  <a:lnTo>
                    <a:pt x="1532" y="707"/>
                  </a:lnTo>
                  <a:lnTo>
                    <a:pt x="1527" y="705"/>
                  </a:lnTo>
                  <a:lnTo>
                    <a:pt x="1522" y="705"/>
                  </a:lnTo>
                  <a:lnTo>
                    <a:pt x="1517" y="703"/>
                  </a:lnTo>
                  <a:lnTo>
                    <a:pt x="1513" y="700"/>
                  </a:lnTo>
                  <a:lnTo>
                    <a:pt x="1523" y="686"/>
                  </a:lnTo>
                  <a:lnTo>
                    <a:pt x="1534" y="665"/>
                  </a:lnTo>
                  <a:lnTo>
                    <a:pt x="1541" y="642"/>
                  </a:lnTo>
                  <a:lnTo>
                    <a:pt x="1551" y="619"/>
                  </a:lnTo>
                  <a:close/>
                  <a:moveTo>
                    <a:pt x="1220" y="558"/>
                  </a:moveTo>
                  <a:lnTo>
                    <a:pt x="1235" y="558"/>
                  </a:lnTo>
                  <a:lnTo>
                    <a:pt x="1235" y="565"/>
                  </a:lnTo>
                  <a:lnTo>
                    <a:pt x="1232" y="565"/>
                  </a:lnTo>
                  <a:lnTo>
                    <a:pt x="1230" y="567"/>
                  </a:lnTo>
                  <a:lnTo>
                    <a:pt x="1229" y="567"/>
                  </a:lnTo>
                  <a:lnTo>
                    <a:pt x="1227" y="567"/>
                  </a:lnTo>
                  <a:lnTo>
                    <a:pt x="1225" y="569"/>
                  </a:lnTo>
                  <a:lnTo>
                    <a:pt x="1220" y="569"/>
                  </a:lnTo>
                  <a:lnTo>
                    <a:pt x="1220" y="558"/>
                  </a:lnTo>
                  <a:close/>
                  <a:moveTo>
                    <a:pt x="515" y="550"/>
                  </a:moveTo>
                  <a:lnTo>
                    <a:pt x="522" y="550"/>
                  </a:lnTo>
                  <a:lnTo>
                    <a:pt x="525" y="551"/>
                  </a:lnTo>
                  <a:lnTo>
                    <a:pt x="529" y="553"/>
                  </a:lnTo>
                  <a:lnTo>
                    <a:pt x="534" y="553"/>
                  </a:lnTo>
                  <a:lnTo>
                    <a:pt x="541" y="553"/>
                  </a:lnTo>
                  <a:lnTo>
                    <a:pt x="543" y="567"/>
                  </a:lnTo>
                  <a:lnTo>
                    <a:pt x="546" y="578"/>
                  </a:lnTo>
                  <a:lnTo>
                    <a:pt x="548" y="592"/>
                  </a:lnTo>
                  <a:lnTo>
                    <a:pt x="541" y="592"/>
                  </a:lnTo>
                  <a:lnTo>
                    <a:pt x="537" y="586"/>
                  </a:lnTo>
                  <a:lnTo>
                    <a:pt x="534" y="583"/>
                  </a:lnTo>
                  <a:lnTo>
                    <a:pt x="529" y="579"/>
                  </a:lnTo>
                  <a:lnTo>
                    <a:pt x="525" y="576"/>
                  </a:lnTo>
                  <a:lnTo>
                    <a:pt x="522" y="571"/>
                  </a:lnTo>
                  <a:lnTo>
                    <a:pt x="518" y="565"/>
                  </a:lnTo>
                  <a:lnTo>
                    <a:pt x="516" y="562"/>
                  </a:lnTo>
                  <a:lnTo>
                    <a:pt x="515" y="558"/>
                  </a:lnTo>
                  <a:lnTo>
                    <a:pt x="515" y="555"/>
                  </a:lnTo>
                  <a:lnTo>
                    <a:pt x="515" y="550"/>
                  </a:lnTo>
                  <a:close/>
                  <a:moveTo>
                    <a:pt x="246" y="454"/>
                  </a:moveTo>
                  <a:lnTo>
                    <a:pt x="251" y="462"/>
                  </a:lnTo>
                  <a:lnTo>
                    <a:pt x="251" y="469"/>
                  </a:lnTo>
                  <a:lnTo>
                    <a:pt x="246" y="478"/>
                  </a:lnTo>
                  <a:lnTo>
                    <a:pt x="239" y="483"/>
                  </a:lnTo>
                  <a:lnTo>
                    <a:pt x="232" y="487"/>
                  </a:lnTo>
                  <a:lnTo>
                    <a:pt x="230" y="489"/>
                  </a:lnTo>
                  <a:lnTo>
                    <a:pt x="227" y="485"/>
                  </a:lnTo>
                  <a:lnTo>
                    <a:pt x="225" y="482"/>
                  </a:lnTo>
                  <a:lnTo>
                    <a:pt x="223" y="476"/>
                  </a:lnTo>
                  <a:lnTo>
                    <a:pt x="223" y="471"/>
                  </a:lnTo>
                  <a:lnTo>
                    <a:pt x="221" y="466"/>
                  </a:lnTo>
                  <a:lnTo>
                    <a:pt x="234" y="461"/>
                  </a:lnTo>
                  <a:lnTo>
                    <a:pt x="237" y="459"/>
                  </a:lnTo>
                  <a:lnTo>
                    <a:pt x="242" y="457"/>
                  </a:lnTo>
                  <a:lnTo>
                    <a:pt x="246" y="454"/>
                  </a:lnTo>
                  <a:close/>
                  <a:moveTo>
                    <a:pt x="29" y="386"/>
                  </a:moveTo>
                  <a:lnTo>
                    <a:pt x="49" y="386"/>
                  </a:lnTo>
                  <a:lnTo>
                    <a:pt x="49" y="393"/>
                  </a:lnTo>
                  <a:lnTo>
                    <a:pt x="45" y="393"/>
                  </a:lnTo>
                  <a:lnTo>
                    <a:pt x="45" y="396"/>
                  </a:lnTo>
                  <a:lnTo>
                    <a:pt x="40" y="394"/>
                  </a:lnTo>
                  <a:lnTo>
                    <a:pt x="36" y="391"/>
                  </a:lnTo>
                  <a:lnTo>
                    <a:pt x="33" y="389"/>
                  </a:lnTo>
                  <a:lnTo>
                    <a:pt x="29" y="386"/>
                  </a:lnTo>
                  <a:close/>
                  <a:moveTo>
                    <a:pt x="1239" y="331"/>
                  </a:moveTo>
                  <a:lnTo>
                    <a:pt x="1244" y="335"/>
                  </a:lnTo>
                  <a:lnTo>
                    <a:pt x="1249" y="340"/>
                  </a:lnTo>
                  <a:lnTo>
                    <a:pt x="1253" y="347"/>
                  </a:lnTo>
                  <a:lnTo>
                    <a:pt x="1255" y="354"/>
                  </a:lnTo>
                  <a:lnTo>
                    <a:pt x="1251" y="354"/>
                  </a:lnTo>
                  <a:lnTo>
                    <a:pt x="1248" y="356"/>
                  </a:lnTo>
                  <a:lnTo>
                    <a:pt x="1246" y="356"/>
                  </a:lnTo>
                  <a:lnTo>
                    <a:pt x="1241" y="358"/>
                  </a:lnTo>
                  <a:lnTo>
                    <a:pt x="1235" y="358"/>
                  </a:lnTo>
                  <a:lnTo>
                    <a:pt x="1235" y="354"/>
                  </a:lnTo>
                  <a:lnTo>
                    <a:pt x="1234" y="354"/>
                  </a:lnTo>
                  <a:lnTo>
                    <a:pt x="1234" y="352"/>
                  </a:lnTo>
                  <a:lnTo>
                    <a:pt x="1234" y="352"/>
                  </a:lnTo>
                  <a:lnTo>
                    <a:pt x="1232" y="351"/>
                  </a:lnTo>
                  <a:lnTo>
                    <a:pt x="1234" y="347"/>
                  </a:lnTo>
                  <a:lnTo>
                    <a:pt x="1234" y="345"/>
                  </a:lnTo>
                  <a:lnTo>
                    <a:pt x="1234" y="345"/>
                  </a:lnTo>
                  <a:lnTo>
                    <a:pt x="1234" y="344"/>
                  </a:lnTo>
                  <a:lnTo>
                    <a:pt x="1235" y="342"/>
                  </a:lnTo>
                  <a:lnTo>
                    <a:pt x="1239" y="331"/>
                  </a:lnTo>
                  <a:close/>
                  <a:moveTo>
                    <a:pt x="1209" y="319"/>
                  </a:moveTo>
                  <a:lnTo>
                    <a:pt x="1213" y="323"/>
                  </a:lnTo>
                  <a:lnTo>
                    <a:pt x="1215" y="325"/>
                  </a:lnTo>
                  <a:lnTo>
                    <a:pt x="1215" y="326"/>
                  </a:lnTo>
                  <a:lnTo>
                    <a:pt x="1216" y="330"/>
                  </a:lnTo>
                  <a:lnTo>
                    <a:pt x="1216" y="333"/>
                  </a:lnTo>
                  <a:lnTo>
                    <a:pt x="1216" y="338"/>
                  </a:lnTo>
                  <a:lnTo>
                    <a:pt x="1213" y="338"/>
                  </a:lnTo>
                  <a:lnTo>
                    <a:pt x="1213" y="342"/>
                  </a:lnTo>
                  <a:lnTo>
                    <a:pt x="1206" y="340"/>
                  </a:lnTo>
                  <a:lnTo>
                    <a:pt x="1199" y="338"/>
                  </a:lnTo>
                  <a:lnTo>
                    <a:pt x="1194" y="335"/>
                  </a:lnTo>
                  <a:lnTo>
                    <a:pt x="1190" y="335"/>
                  </a:lnTo>
                  <a:lnTo>
                    <a:pt x="1190" y="331"/>
                  </a:lnTo>
                  <a:lnTo>
                    <a:pt x="1197" y="328"/>
                  </a:lnTo>
                  <a:lnTo>
                    <a:pt x="1204" y="325"/>
                  </a:lnTo>
                  <a:lnTo>
                    <a:pt x="1209" y="319"/>
                  </a:lnTo>
                  <a:close/>
                  <a:moveTo>
                    <a:pt x="1286" y="288"/>
                  </a:moveTo>
                  <a:lnTo>
                    <a:pt x="1290" y="290"/>
                  </a:lnTo>
                  <a:lnTo>
                    <a:pt x="1290" y="290"/>
                  </a:lnTo>
                  <a:lnTo>
                    <a:pt x="1291" y="291"/>
                  </a:lnTo>
                  <a:lnTo>
                    <a:pt x="1291" y="291"/>
                  </a:lnTo>
                  <a:lnTo>
                    <a:pt x="1293" y="293"/>
                  </a:lnTo>
                  <a:lnTo>
                    <a:pt x="1297" y="293"/>
                  </a:lnTo>
                  <a:lnTo>
                    <a:pt x="1297" y="295"/>
                  </a:lnTo>
                  <a:lnTo>
                    <a:pt x="1297" y="297"/>
                  </a:lnTo>
                  <a:lnTo>
                    <a:pt x="1295" y="298"/>
                  </a:lnTo>
                  <a:lnTo>
                    <a:pt x="1295" y="298"/>
                  </a:lnTo>
                  <a:lnTo>
                    <a:pt x="1293" y="300"/>
                  </a:lnTo>
                  <a:lnTo>
                    <a:pt x="1291" y="302"/>
                  </a:lnTo>
                  <a:lnTo>
                    <a:pt x="1290" y="302"/>
                  </a:lnTo>
                  <a:lnTo>
                    <a:pt x="1288" y="304"/>
                  </a:lnTo>
                  <a:lnTo>
                    <a:pt x="1286" y="304"/>
                  </a:lnTo>
                  <a:lnTo>
                    <a:pt x="1283" y="304"/>
                  </a:lnTo>
                  <a:lnTo>
                    <a:pt x="1283" y="298"/>
                  </a:lnTo>
                  <a:lnTo>
                    <a:pt x="1283" y="295"/>
                  </a:lnTo>
                  <a:lnTo>
                    <a:pt x="1284" y="293"/>
                  </a:lnTo>
                  <a:lnTo>
                    <a:pt x="1286" y="288"/>
                  </a:lnTo>
                  <a:close/>
                  <a:moveTo>
                    <a:pt x="0" y="269"/>
                  </a:moveTo>
                  <a:lnTo>
                    <a:pt x="17" y="272"/>
                  </a:lnTo>
                  <a:lnTo>
                    <a:pt x="29" y="277"/>
                  </a:lnTo>
                  <a:lnTo>
                    <a:pt x="38" y="288"/>
                  </a:lnTo>
                  <a:lnTo>
                    <a:pt x="35" y="291"/>
                  </a:lnTo>
                  <a:lnTo>
                    <a:pt x="31" y="291"/>
                  </a:lnTo>
                  <a:lnTo>
                    <a:pt x="29" y="293"/>
                  </a:lnTo>
                  <a:lnTo>
                    <a:pt x="28" y="295"/>
                  </a:lnTo>
                  <a:lnTo>
                    <a:pt x="22" y="297"/>
                  </a:lnTo>
                  <a:lnTo>
                    <a:pt x="19" y="293"/>
                  </a:lnTo>
                  <a:lnTo>
                    <a:pt x="14" y="290"/>
                  </a:lnTo>
                  <a:lnTo>
                    <a:pt x="10" y="286"/>
                  </a:lnTo>
                  <a:lnTo>
                    <a:pt x="5" y="284"/>
                  </a:lnTo>
                  <a:lnTo>
                    <a:pt x="3" y="283"/>
                  </a:lnTo>
                  <a:lnTo>
                    <a:pt x="0" y="279"/>
                  </a:lnTo>
                  <a:lnTo>
                    <a:pt x="0" y="276"/>
                  </a:lnTo>
                  <a:lnTo>
                    <a:pt x="0" y="269"/>
                  </a:lnTo>
                  <a:close/>
                  <a:moveTo>
                    <a:pt x="1178" y="227"/>
                  </a:moveTo>
                  <a:lnTo>
                    <a:pt x="1178" y="235"/>
                  </a:lnTo>
                  <a:lnTo>
                    <a:pt x="1180" y="239"/>
                  </a:lnTo>
                  <a:lnTo>
                    <a:pt x="1181" y="242"/>
                  </a:lnTo>
                  <a:lnTo>
                    <a:pt x="1181" y="248"/>
                  </a:lnTo>
                  <a:lnTo>
                    <a:pt x="1181" y="255"/>
                  </a:lnTo>
                  <a:lnTo>
                    <a:pt x="1201" y="255"/>
                  </a:lnTo>
                  <a:lnTo>
                    <a:pt x="1218" y="274"/>
                  </a:lnTo>
                  <a:lnTo>
                    <a:pt x="1235" y="293"/>
                  </a:lnTo>
                  <a:lnTo>
                    <a:pt x="1235" y="295"/>
                  </a:lnTo>
                  <a:lnTo>
                    <a:pt x="1234" y="297"/>
                  </a:lnTo>
                  <a:lnTo>
                    <a:pt x="1234" y="298"/>
                  </a:lnTo>
                  <a:lnTo>
                    <a:pt x="1234" y="298"/>
                  </a:lnTo>
                  <a:lnTo>
                    <a:pt x="1232" y="300"/>
                  </a:lnTo>
                  <a:lnTo>
                    <a:pt x="1229" y="304"/>
                  </a:lnTo>
                  <a:lnTo>
                    <a:pt x="1227" y="305"/>
                  </a:lnTo>
                  <a:lnTo>
                    <a:pt x="1225" y="307"/>
                  </a:lnTo>
                  <a:lnTo>
                    <a:pt x="1223" y="307"/>
                  </a:lnTo>
                  <a:lnTo>
                    <a:pt x="1218" y="307"/>
                  </a:lnTo>
                  <a:lnTo>
                    <a:pt x="1213" y="309"/>
                  </a:lnTo>
                  <a:lnTo>
                    <a:pt x="1213" y="304"/>
                  </a:lnTo>
                  <a:lnTo>
                    <a:pt x="1213" y="298"/>
                  </a:lnTo>
                  <a:lnTo>
                    <a:pt x="1213" y="295"/>
                  </a:lnTo>
                  <a:lnTo>
                    <a:pt x="1213" y="293"/>
                  </a:lnTo>
                  <a:lnTo>
                    <a:pt x="1209" y="290"/>
                  </a:lnTo>
                  <a:lnTo>
                    <a:pt x="1206" y="288"/>
                  </a:lnTo>
                  <a:lnTo>
                    <a:pt x="1201" y="284"/>
                  </a:lnTo>
                  <a:lnTo>
                    <a:pt x="1195" y="298"/>
                  </a:lnTo>
                  <a:lnTo>
                    <a:pt x="1185" y="307"/>
                  </a:lnTo>
                  <a:lnTo>
                    <a:pt x="1171" y="312"/>
                  </a:lnTo>
                  <a:lnTo>
                    <a:pt x="1171" y="307"/>
                  </a:lnTo>
                  <a:lnTo>
                    <a:pt x="1171" y="304"/>
                  </a:lnTo>
                  <a:lnTo>
                    <a:pt x="1173" y="300"/>
                  </a:lnTo>
                  <a:lnTo>
                    <a:pt x="1171" y="297"/>
                  </a:lnTo>
                  <a:lnTo>
                    <a:pt x="1169" y="293"/>
                  </a:lnTo>
                  <a:lnTo>
                    <a:pt x="1167" y="288"/>
                  </a:lnTo>
                  <a:lnTo>
                    <a:pt x="1162" y="286"/>
                  </a:lnTo>
                  <a:lnTo>
                    <a:pt x="1159" y="284"/>
                  </a:lnTo>
                  <a:lnTo>
                    <a:pt x="1155" y="284"/>
                  </a:lnTo>
                  <a:lnTo>
                    <a:pt x="1152" y="283"/>
                  </a:lnTo>
                  <a:lnTo>
                    <a:pt x="1150" y="283"/>
                  </a:lnTo>
                  <a:lnTo>
                    <a:pt x="1146" y="281"/>
                  </a:lnTo>
                  <a:lnTo>
                    <a:pt x="1143" y="277"/>
                  </a:lnTo>
                  <a:lnTo>
                    <a:pt x="1153" y="265"/>
                  </a:lnTo>
                  <a:lnTo>
                    <a:pt x="1160" y="251"/>
                  </a:lnTo>
                  <a:lnTo>
                    <a:pt x="1167" y="237"/>
                  </a:lnTo>
                  <a:lnTo>
                    <a:pt x="1178" y="227"/>
                  </a:lnTo>
                  <a:close/>
                  <a:moveTo>
                    <a:pt x="2150" y="197"/>
                  </a:moveTo>
                  <a:lnTo>
                    <a:pt x="2152" y="201"/>
                  </a:lnTo>
                  <a:lnTo>
                    <a:pt x="2154" y="204"/>
                  </a:lnTo>
                  <a:lnTo>
                    <a:pt x="2155" y="206"/>
                  </a:lnTo>
                  <a:lnTo>
                    <a:pt x="2155" y="209"/>
                  </a:lnTo>
                  <a:lnTo>
                    <a:pt x="2157" y="213"/>
                  </a:lnTo>
                  <a:lnTo>
                    <a:pt x="2157" y="220"/>
                  </a:lnTo>
                  <a:lnTo>
                    <a:pt x="2157" y="225"/>
                  </a:lnTo>
                  <a:lnTo>
                    <a:pt x="2159" y="239"/>
                  </a:lnTo>
                  <a:lnTo>
                    <a:pt x="2161" y="255"/>
                  </a:lnTo>
                  <a:lnTo>
                    <a:pt x="2161" y="269"/>
                  </a:lnTo>
                  <a:lnTo>
                    <a:pt x="2141" y="279"/>
                  </a:lnTo>
                  <a:lnTo>
                    <a:pt x="2119" y="288"/>
                  </a:lnTo>
                  <a:lnTo>
                    <a:pt x="2098" y="298"/>
                  </a:lnTo>
                  <a:lnTo>
                    <a:pt x="2080" y="312"/>
                  </a:lnTo>
                  <a:lnTo>
                    <a:pt x="2075" y="309"/>
                  </a:lnTo>
                  <a:lnTo>
                    <a:pt x="2066" y="305"/>
                  </a:lnTo>
                  <a:lnTo>
                    <a:pt x="2054" y="298"/>
                  </a:lnTo>
                  <a:lnTo>
                    <a:pt x="2044" y="293"/>
                  </a:lnTo>
                  <a:lnTo>
                    <a:pt x="2035" y="288"/>
                  </a:lnTo>
                  <a:lnTo>
                    <a:pt x="2031" y="284"/>
                  </a:lnTo>
                  <a:lnTo>
                    <a:pt x="2033" y="283"/>
                  </a:lnTo>
                  <a:lnTo>
                    <a:pt x="2035" y="281"/>
                  </a:lnTo>
                  <a:lnTo>
                    <a:pt x="2035" y="281"/>
                  </a:lnTo>
                  <a:lnTo>
                    <a:pt x="2037" y="279"/>
                  </a:lnTo>
                  <a:lnTo>
                    <a:pt x="2037" y="277"/>
                  </a:lnTo>
                  <a:lnTo>
                    <a:pt x="2038" y="274"/>
                  </a:lnTo>
                  <a:lnTo>
                    <a:pt x="2033" y="270"/>
                  </a:lnTo>
                  <a:lnTo>
                    <a:pt x="2026" y="269"/>
                  </a:lnTo>
                  <a:lnTo>
                    <a:pt x="2021" y="265"/>
                  </a:lnTo>
                  <a:lnTo>
                    <a:pt x="2016" y="262"/>
                  </a:lnTo>
                  <a:lnTo>
                    <a:pt x="2019" y="262"/>
                  </a:lnTo>
                  <a:lnTo>
                    <a:pt x="2023" y="258"/>
                  </a:lnTo>
                  <a:lnTo>
                    <a:pt x="2024" y="256"/>
                  </a:lnTo>
                  <a:lnTo>
                    <a:pt x="2026" y="256"/>
                  </a:lnTo>
                  <a:lnTo>
                    <a:pt x="2028" y="255"/>
                  </a:lnTo>
                  <a:lnTo>
                    <a:pt x="2033" y="255"/>
                  </a:lnTo>
                  <a:lnTo>
                    <a:pt x="2038" y="255"/>
                  </a:lnTo>
                  <a:lnTo>
                    <a:pt x="2038" y="242"/>
                  </a:lnTo>
                  <a:lnTo>
                    <a:pt x="2012" y="242"/>
                  </a:lnTo>
                  <a:lnTo>
                    <a:pt x="2007" y="232"/>
                  </a:lnTo>
                  <a:lnTo>
                    <a:pt x="2016" y="225"/>
                  </a:lnTo>
                  <a:lnTo>
                    <a:pt x="2023" y="218"/>
                  </a:lnTo>
                  <a:lnTo>
                    <a:pt x="2031" y="215"/>
                  </a:lnTo>
                  <a:lnTo>
                    <a:pt x="2045" y="211"/>
                  </a:lnTo>
                  <a:lnTo>
                    <a:pt x="2051" y="216"/>
                  </a:lnTo>
                  <a:lnTo>
                    <a:pt x="2054" y="222"/>
                  </a:lnTo>
                  <a:lnTo>
                    <a:pt x="2058" y="225"/>
                  </a:lnTo>
                  <a:lnTo>
                    <a:pt x="2061" y="232"/>
                  </a:lnTo>
                  <a:lnTo>
                    <a:pt x="2072" y="223"/>
                  </a:lnTo>
                  <a:lnTo>
                    <a:pt x="2082" y="216"/>
                  </a:lnTo>
                  <a:lnTo>
                    <a:pt x="2096" y="211"/>
                  </a:lnTo>
                  <a:lnTo>
                    <a:pt x="2098" y="216"/>
                  </a:lnTo>
                  <a:lnTo>
                    <a:pt x="2101" y="218"/>
                  </a:lnTo>
                  <a:lnTo>
                    <a:pt x="2101" y="220"/>
                  </a:lnTo>
                  <a:lnTo>
                    <a:pt x="2103" y="220"/>
                  </a:lnTo>
                  <a:lnTo>
                    <a:pt x="2105" y="220"/>
                  </a:lnTo>
                  <a:lnTo>
                    <a:pt x="2108" y="220"/>
                  </a:lnTo>
                  <a:lnTo>
                    <a:pt x="2117" y="215"/>
                  </a:lnTo>
                  <a:lnTo>
                    <a:pt x="2122" y="209"/>
                  </a:lnTo>
                  <a:lnTo>
                    <a:pt x="2129" y="204"/>
                  </a:lnTo>
                  <a:lnTo>
                    <a:pt x="2136" y="199"/>
                  </a:lnTo>
                  <a:lnTo>
                    <a:pt x="2150" y="197"/>
                  </a:lnTo>
                  <a:close/>
                  <a:moveTo>
                    <a:pt x="1302" y="134"/>
                  </a:moveTo>
                  <a:lnTo>
                    <a:pt x="1305" y="136"/>
                  </a:lnTo>
                  <a:lnTo>
                    <a:pt x="1307" y="138"/>
                  </a:lnTo>
                  <a:lnTo>
                    <a:pt x="1309" y="138"/>
                  </a:lnTo>
                  <a:lnTo>
                    <a:pt x="1311" y="139"/>
                  </a:lnTo>
                  <a:lnTo>
                    <a:pt x="1311" y="141"/>
                  </a:lnTo>
                  <a:lnTo>
                    <a:pt x="1311" y="143"/>
                  </a:lnTo>
                  <a:lnTo>
                    <a:pt x="1312" y="146"/>
                  </a:lnTo>
                  <a:lnTo>
                    <a:pt x="1316" y="152"/>
                  </a:lnTo>
                  <a:lnTo>
                    <a:pt x="1318" y="157"/>
                  </a:lnTo>
                  <a:lnTo>
                    <a:pt x="1319" y="162"/>
                  </a:lnTo>
                  <a:lnTo>
                    <a:pt x="1321" y="169"/>
                  </a:lnTo>
                  <a:lnTo>
                    <a:pt x="1316" y="171"/>
                  </a:lnTo>
                  <a:lnTo>
                    <a:pt x="1311" y="173"/>
                  </a:lnTo>
                  <a:lnTo>
                    <a:pt x="1305" y="173"/>
                  </a:lnTo>
                  <a:lnTo>
                    <a:pt x="1297" y="174"/>
                  </a:lnTo>
                  <a:lnTo>
                    <a:pt x="1295" y="166"/>
                  </a:lnTo>
                  <a:lnTo>
                    <a:pt x="1293" y="157"/>
                  </a:lnTo>
                  <a:lnTo>
                    <a:pt x="1293" y="146"/>
                  </a:lnTo>
                  <a:lnTo>
                    <a:pt x="1297" y="143"/>
                  </a:lnTo>
                  <a:lnTo>
                    <a:pt x="1298" y="139"/>
                  </a:lnTo>
                  <a:lnTo>
                    <a:pt x="1302" y="134"/>
                  </a:lnTo>
                  <a:close/>
                  <a:moveTo>
                    <a:pt x="1604" y="105"/>
                  </a:moveTo>
                  <a:lnTo>
                    <a:pt x="1611" y="108"/>
                  </a:lnTo>
                  <a:lnTo>
                    <a:pt x="1618" y="112"/>
                  </a:lnTo>
                  <a:lnTo>
                    <a:pt x="1621" y="115"/>
                  </a:lnTo>
                  <a:lnTo>
                    <a:pt x="1626" y="119"/>
                  </a:lnTo>
                  <a:lnTo>
                    <a:pt x="1632" y="124"/>
                  </a:lnTo>
                  <a:lnTo>
                    <a:pt x="1630" y="127"/>
                  </a:lnTo>
                  <a:lnTo>
                    <a:pt x="1630" y="127"/>
                  </a:lnTo>
                  <a:lnTo>
                    <a:pt x="1630" y="129"/>
                  </a:lnTo>
                  <a:lnTo>
                    <a:pt x="1628" y="129"/>
                  </a:lnTo>
                  <a:lnTo>
                    <a:pt x="1628" y="131"/>
                  </a:lnTo>
                  <a:lnTo>
                    <a:pt x="1625" y="134"/>
                  </a:lnTo>
                  <a:lnTo>
                    <a:pt x="1625" y="136"/>
                  </a:lnTo>
                  <a:lnTo>
                    <a:pt x="1623" y="136"/>
                  </a:lnTo>
                  <a:lnTo>
                    <a:pt x="1621" y="136"/>
                  </a:lnTo>
                  <a:lnTo>
                    <a:pt x="1619" y="138"/>
                  </a:lnTo>
                  <a:lnTo>
                    <a:pt x="1616" y="139"/>
                  </a:lnTo>
                  <a:lnTo>
                    <a:pt x="1611" y="134"/>
                  </a:lnTo>
                  <a:lnTo>
                    <a:pt x="1606" y="129"/>
                  </a:lnTo>
                  <a:lnTo>
                    <a:pt x="1599" y="124"/>
                  </a:lnTo>
                  <a:lnTo>
                    <a:pt x="1593" y="120"/>
                  </a:lnTo>
                  <a:lnTo>
                    <a:pt x="1597" y="108"/>
                  </a:lnTo>
                  <a:lnTo>
                    <a:pt x="1600" y="108"/>
                  </a:lnTo>
                  <a:lnTo>
                    <a:pt x="1602" y="106"/>
                  </a:lnTo>
                  <a:lnTo>
                    <a:pt x="1602" y="106"/>
                  </a:lnTo>
                  <a:lnTo>
                    <a:pt x="1602" y="106"/>
                  </a:lnTo>
                  <a:lnTo>
                    <a:pt x="1604" y="105"/>
                  </a:lnTo>
                  <a:close/>
                  <a:moveTo>
                    <a:pt x="989" y="77"/>
                  </a:moveTo>
                  <a:lnTo>
                    <a:pt x="1005" y="87"/>
                  </a:lnTo>
                  <a:lnTo>
                    <a:pt x="1019" y="99"/>
                  </a:lnTo>
                  <a:lnTo>
                    <a:pt x="1033" y="112"/>
                  </a:lnTo>
                  <a:lnTo>
                    <a:pt x="1028" y="112"/>
                  </a:lnTo>
                  <a:lnTo>
                    <a:pt x="1024" y="117"/>
                  </a:lnTo>
                  <a:lnTo>
                    <a:pt x="1021" y="119"/>
                  </a:lnTo>
                  <a:lnTo>
                    <a:pt x="1016" y="119"/>
                  </a:lnTo>
                  <a:lnTo>
                    <a:pt x="1010" y="120"/>
                  </a:lnTo>
                  <a:lnTo>
                    <a:pt x="1002" y="120"/>
                  </a:lnTo>
                  <a:lnTo>
                    <a:pt x="995" y="113"/>
                  </a:lnTo>
                  <a:lnTo>
                    <a:pt x="988" y="108"/>
                  </a:lnTo>
                  <a:lnTo>
                    <a:pt x="979" y="105"/>
                  </a:lnTo>
                  <a:lnTo>
                    <a:pt x="979" y="101"/>
                  </a:lnTo>
                  <a:lnTo>
                    <a:pt x="995" y="92"/>
                  </a:lnTo>
                  <a:lnTo>
                    <a:pt x="993" y="89"/>
                  </a:lnTo>
                  <a:lnTo>
                    <a:pt x="991" y="87"/>
                  </a:lnTo>
                  <a:lnTo>
                    <a:pt x="991" y="84"/>
                  </a:lnTo>
                  <a:lnTo>
                    <a:pt x="989" y="77"/>
                  </a:lnTo>
                  <a:close/>
                  <a:moveTo>
                    <a:pt x="1063" y="0"/>
                  </a:moveTo>
                  <a:lnTo>
                    <a:pt x="1064" y="7"/>
                  </a:lnTo>
                  <a:lnTo>
                    <a:pt x="1064" y="12"/>
                  </a:lnTo>
                  <a:lnTo>
                    <a:pt x="1066" y="14"/>
                  </a:lnTo>
                  <a:lnTo>
                    <a:pt x="1068" y="16"/>
                  </a:lnTo>
                  <a:lnTo>
                    <a:pt x="1070" y="17"/>
                  </a:lnTo>
                  <a:lnTo>
                    <a:pt x="1073" y="21"/>
                  </a:lnTo>
                  <a:lnTo>
                    <a:pt x="1075" y="24"/>
                  </a:lnTo>
                  <a:lnTo>
                    <a:pt x="1073" y="28"/>
                  </a:lnTo>
                  <a:lnTo>
                    <a:pt x="1071" y="33"/>
                  </a:lnTo>
                  <a:lnTo>
                    <a:pt x="1070" y="37"/>
                  </a:lnTo>
                  <a:lnTo>
                    <a:pt x="1068" y="40"/>
                  </a:lnTo>
                  <a:lnTo>
                    <a:pt x="1066" y="47"/>
                  </a:lnTo>
                  <a:lnTo>
                    <a:pt x="1073" y="49"/>
                  </a:lnTo>
                  <a:lnTo>
                    <a:pt x="1077" y="52"/>
                  </a:lnTo>
                  <a:lnTo>
                    <a:pt x="1080" y="56"/>
                  </a:lnTo>
                  <a:lnTo>
                    <a:pt x="1082" y="59"/>
                  </a:lnTo>
                  <a:lnTo>
                    <a:pt x="1082" y="66"/>
                  </a:lnTo>
                  <a:lnTo>
                    <a:pt x="1082" y="73"/>
                  </a:lnTo>
                  <a:lnTo>
                    <a:pt x="1077" y="77"/>
                  </a:lnTo>
                  <a:lnTo>
                    <a:pt x="1073" y="80"/>
                  </a:lnTo>
                  <a:lnTo>
                    <a:pt x="1071" y="85"/>
                  </a:lnTo>
                  <a:lnTo>
                    <a:pt x="1070" y="91"/>
                  </a:lnTo>
                  <a:lnTo>
                    <a:pt x="1066" y="98"/>
                  </a:lnTo>
                  <a:lnTo>
                    <a:pt x="1091" y="98"/>
                  </a:lnTo>
                  <a:lnTo>
                    <a:pt x="1091" y="113"/>
                  </a:lnTo>
                  <a:lnTo>
                    <a:pt x="1094" y="127"/>
                  </a:lnTo>
                  <a:lnTo>
                    <a:pt x="1105" y="127"/>
                  </a:lnTo>
                  <a:lnTo>
                    <a:pt x="1110" y="122"/>
                  </a:lnTo>
                  <a:lnTo>
                    <a:pt x="1115" y="117"/>
                  </a:lnTo>
                  <a:lnTo>
                    <a:pt x="1120" y="112"/>
                  </a:lnTo>
                  <a:lnTo>
                    <a:pt x="1129" y="108"/>
                  </a:lnTo>
                  <a:lnTo>
                    <a:pt x="1129" y="119"/>
                  </a:lnTo>
                  <a:lnTo>
                    <a:pt x="1127" y="133"/>
                  </a:lnTo>
                  <a:lnTo>
                    <a:pt x="1126" y="145"/>
                  </a:lnTo>
                  <a:lnTo>
                    <a:pt x="1126" y="153"/>
                  </a:lnTo>
                  <a:lnTo>
                    <a:pt x="1124" y="159"/>
                  </a:lnTo>
                  <a:lnTo>
                    <a:pt x="1127" y="162"/>
                  </a:lnTo>
                  <a:lnTo>
                    <a:pt x="1129" y="164"/>
                  </a:lnTo>
                  <a:lnTo>
                    <a:pt x="1131" y="166"/>
                  </a:lnTo>
                  <a:lnTo>
                    <a:pt x="1134" y="167"/>
                  </a:lnTo>
                  <a:lnTo>
                    <a:pt x="1139" y="169"/>
                  </a:lnTo>
                  <a:lnTo>
                    <a:pt x="1148" y="155"/>
                  </a:lnTo>
                  <a:lnTo>
                    <a:pt x="1155" y="139"/>
                  </a:lnTo>
                  <a:lnTo>
                    <a:pt x="1155" y="127"/>
                  </a:lnTo>
                  <a:lnTo>
                    <a:pt x="1153" y="115"/>
                  </a:lnTo>
                  <a:lnTo>
                    <a:pt x="1153" y="103"/>
                  </a:lnTo>
                  <a:lnTo>
                    <a:pt x="1157" y="91"/>
                  </a:lnTo>
                  <a:lnTo>
                    <a:pt x="1167" y="82"/>
                  </a:lnTo>
                  <a:lnTo>
                    <a:pt x="1171" y="78"/>
                  </a:lnTo>
                  <a:lnTo>
                    <a:pt x="1174" y="78"/>
                  </a:lnTo>
                  <a:lnTo>
                    <a:pt x="1178" y="80"/>
                  </a:lnTo>
                  <a:lnTo>
                    <a:pt x="1181" y="82"/>
                  </a:lnTo>
                  <a:lnTo>
                    <a:pt x="1183" y="85"/>
                  </a:lnTo>
                  <a:lnTo>
                    <a:pt x="1187" y="89"/>
                  </a:lnTo>
                  <a:lnTo>
                    <a:pt x="1188" y="92"/>
                  </a:lnTo>
                  <a:lnTo>
                    <a:pt x="1192" y="94"/>
                  </a:lnTo>
                  <a:lnTo>
                    <a:pt x="1194" y="98"/>
                  </a:lnTo>
                  <a:lnTo>
                    <a:pt x="1201" y="98"/>
                  </a:lnTo>
                  <a:lnTo>
                    <a:pt x="1209" y="94"/>
                  </a:lnTo>
                  <a:lnTo>
                    <a:pt x="1218" y="92"/>
                  </a:lnTo>
                  <a:lnTo>
                    <a:pt x="1225" y="98"/>
                  </a:lnTo>
                  <a:lnTo>
                    <a:pt x="1225" y="112"/>
                  </a:lnTo>
                  <a:lnTo>
                    <a:pt x="1225" y="119"/>
                  </a:lnTo>
                  <a:lnTo>
                    <a:pt x="1223" y="131"/>
                  </a:lnTo>
                  <a:lnTo>
                    <a:pt x="1222" y="146"/>
                  </a:lnTo>
                  <a:lnTo>
                    <a:pt x="1218" y="164"/>
                  </a:lnTo>
                  <a:lnTo>
                    <a:pt x="1215" y="178"/>
                  </a:lnTo>
                  <a:lnTo>
                    <a:pt x="1213" y="188"/>
                  </a:lnTo>
                  <a:lnTo>
                    <a:pt x="1206" y="188"/>
                  </a:lnTo>
                  <a:lnTo>
                    <a:pt x="1202" y="187"/>
                  </a:lnTo>
                  <a:lnTo>
                    <a:pt x="1199" y="185"/>
                  </a:lnTo>
                  <a:lnTo>
                    <a:pt x="1195" y="183"/>
                  </a:lnTo>
                  <a:lnTo>
                    <a:pt x="1190" y="181"/>
                  </a:lnTo>
                  <a:lnTo>
                    <a:pt x="1190" y="185"/>
                  </a:lnTo>
                  <a:lnTo>
                    <a:pt x="1192" y="187"/>
                  </a:lnTo>
                  <a:lnTo>
                    <a:pt x="1194" y="188"/>
                  </a:lnTo>
                  <a:lnTo>
                    <a:pt x="1195" y="190"/>
                  </a:lnTo>
                  <a:lnTo>
                    <a:pt x="1195" y="192"/>
                  </a:lnTo>
                  <a:lnTo>
                    <a:pt x="1197" y="195"/>
                  </a:lnTo>
                  <a:lnTo>
                    <a:pt x="1197" y="201"/>
                  </a:lnTo>
                  <a:lnTo>
                    <a:pt x="1148" y="204"/>
                  </a:lnTo>
                  <a:lnTo>
                    <a:pt x="1148" y="208"/>
                  </a:lnTo>
                  <a:lnTo>
                    <a:pt x="1152" y="218"/>
                  </a:lnTo>
                  <a:lnTo>
                    <a:pt x="1150" y="229"/>
                  </a:lnTo>
                  <a:lnTo>
                    <a:pt x="1148" y="246"/>
                  </a:lnTo>
                  <a:lnTo>
                    <a:pt x="1139" y="246"/>
                  </a:lnTo>
                  <a:lnTo>
                    <a:pt x="1127" y="239"/>
                  </a:lnTo>
                  <a:lnTo>
                    <a:pt x="1110" y="235"/>
                  </a:lnTo>
                  <a:lnTo>
                    <a:pt x="1110" y="239"/>
                  </a:lnTo>
                  <a:lnTo>
                    <a:pt x="1113" y="239"/>
                  </a:lnTo>
                  <a:lnTo>
                    <a:pt x="1117" y="242"/>
                  </a:lnTo>
                  <a:lnTo>
                    <a:pt x="1119" y="244"/>
                  </a:lnTo>
                  <a:lnTo>
                    <a:pt x="1120" y="246"/>
                  </a:lnTo>
                  <a:lnTo>
                    <a:pt x="1122" y="248"/>
                  </a:lnTo>
                  <a:lnTo>
                    <a:pt x="1124" y="253"/>
                  </a:lnTo>
                  <a:lnTo>
                    <a:pt x="1124" y="258"/>
                  </a:lnTo>
                  <a:lnTo>
                    <a:pt x="1122" y="262"/>
                  </a:lnTo>
                  <a:lnTo>
                    <a:pt x="1119" y="265"/>
                  </a:lnTo>
                  <a:lnTo>
                    <a:pt x="1117" y="269"/>
                  </a:lnTo>
                  <a:lnTo>
                    <a:pt x="1108" y="276"/>
                  </a:lnTo>
                  <a:lnTo>
                    <a:pt x="1101" y="283"/>
                  </a:lnTo>
                  <a:lnTo>
                    <a:pt x="1098" y="291"/>
                  </a:lnTo>
                  <a:lnTo>
                    <a:pt x="1094" y="304"/>
                  </a:lnTo>
                  <a:lnTo>
                    <a:pt x="1087" y="304"/>
                  </a:lnTo>
                  <a:lnTo>
                    <a:pt x="1082" y="302"/>
                  </a:lnTo>
                  <a:lnTo>
                    <a:pt x="1077" y="300"/>
                  </a:lnTo>
                  <a:lnTo>
                    <a:pt x="1073" y="298"/>
                  </a:lnTo>
                  <a:lnTo>
                    <a:pt x="1066" y="297"/>
                  </a:lnTo>
                  <a:lnTo>
                    <a:pt x="1066" y="300"/>
                  </a:lnTo>
                  <a:lnTo>
                    <a:pt x="1075" y="300"/>
                  </a:lnTo>
                  <a:lnTo>
                    <a:pt x="1077" y="304"/>
                  </a:lnTo>
                  <a:lnTo>
                    <a:pt x="1078" y="307"/>
                  </a:lnTo>
                  <a:lnTo>
                    <a:pt x="1080" y="309"/>
                  </a:lnTo>
                  <a:lnTo>
                    <a:pt x="1080" y="312"/>
                  </a:lnTo>
                  <a:lnTo>
                    <a:pt x="1082" y="318"/>
                  </a:lnTo>
                  <a:lnTo>
                    <a:pt x="1082" y="323"/>
                  </a:lnTo>
                  <a:lnTo>
                    <a:pt x="1066" y="328"/>
                  </a:lnTo>
                  <a:lnTo>
                    <a:pt x="1052" y="337"/>
                  </a:lnTo>
                  <a:lnTo>
                    <a:pt x="1043" y="347"/>
                  </a:lnTo>
                  <a:lnTo>
                    <a:pt x="1037" y="363"/>
                  </a:lnTo>
                  <a:lnTo>
                    <a:pt x="1037" y="386"/>
                  </a:lnTo>
                  <a:lnTo>
                    <a:pt x="1043" y="400"/>
                  </a:lnTo>
                  <a:lnTo>
                    <a:pt x="1047" y="419"/>
                  </a:lnTo>
                  <a:lnTo>
                    <a:pt x="1047" y="438"/>
                  </a:lnTo>
                  <a:lnTo>
                    <a:pt x="1066" y="438"/>
                  </a:lnTo>
                  <a:lnTo>
                    <a:pt x="1066" y="447"/>
                  </a:lnTo>
                  <a:lnTo>
                    <a:pt x="1070" y="450"/>
                  </a:lnTo>
                  <a:lnTo>
                    <a:pt x="1070" y="454"/>
                  </a:lnTo>
                  <a:lnTo>
                    <a:pt x="1070" y="457"/>
                  </a:lnTo>
                  <a:lnTo>
                    <a:pt x="1070" y="459"/>
                  </a:lnTo>
                  <a:lnTo>
                    <a:pt x="1070" y="461"/>
                  </a:lnTo>
                  <a:lnTo>
                    <a:pt x="1070" y="462"/>
                  </a:lnTo>
                  <a:lnTo>
                    <a:pt x="1071" y="464"/>
                  </a:lnTo>
                  <a:lnTo>
                    <a:pt x="1077" y="464"/>
                  </a:lnTo>
                  <a:lnTo>
                    <a:pt x="1082" y="466"/>
                  </a:lnTo>
                  <a:lnTo>
                    <a:pt x="1094" y="464"/>
                  </a:lnTo>
                  <a:lnTo>
                    <a:pt x="1106" y="469"/>
                  </a:lnTo>
                  <a:lnTo>
                    <a:pt x="1119" y="478"/>
                  </a:lnTo>
                  <a:lnTo>
                    <a:pt x="1131" y="490"/>
                  </a:lnTo>
                  <a:lnTo>
                    <a:pt x="1141" y="501"/>
                  </a:lnTo>
                  <a:lnTo>
                    <a:pt x="1152" y="508"/>
                  </a:lnTo>
                  <a:lnTo>
                    <a:pt x="1157" y="510"/>
                  </a:lnTo>
                  <a:lnTo>
                    <a:pt x="1160" y="511"/>
                  </a:lnTo>
                  <a:lnTo>
                    <a:pt x="1164" y="510"/>
                  </a:lnTo>
                  <a:lnTo>
                    <a:pt x="1167" y="510"/>
                  </a:lnTo>
                  <a:lnTo>
                    <a:pt x="1169" y="508"/>
                  </a:lnTo>
                  <a:lnTo>
                    <a:pt x="1173" y="506"/>
                  </a:lnTo>
                  <a:lnTo>
                    <a:pt x="1174" y="504"/>
                  </a:lnTo>
                  <a:lnTo>
                    <a:pt x="1178" y="504"/>
                  </a:lnTo>
                  <a:lnTo>
                    <a:pt x="1206" y="511"/>
                  </a:lnTo>
                  <a:lnTo>
                    <a:pt x="1209" y="530"/>
                  </a:lnTo>
                  <a:lnTo>
                    <a:pt x="1213" y="544"/>
                  </a:lnTo>
                  <a:lnTo>
                    <a:pt x="1215" y="555"/>
                  </a:lnTo>
                  <a:lnTo>
                    <a:pt x="1216" y="565"/>
                  </a:lnTo>
                  <a:lnTo>
                    <a:pt x="1220" y="576"/>
                  </a:lnTo>
                  <a:lnTo>
                    <a:pt x="1229" y="588"/>
                  </a:lnTo>
                  <a:lnTo>
                    <a:pt x="1239" y="604"/>
                  </a:lnTo>
                  <a:lnTo>
                    <a:pt x="1242" y="602"/>
                  </a:lnTo>
                  <a:lnTo>
                    <a:pt x="1244" y="602"/>
                  </a:lnTo>
                  <a:lnTo>
                    <a:pt x="1244" y="602"/>
                  </a:lnTo>
                  <a:lnTo>
                    <a:pt x="1246" y="600"/>
                  </a:lnTo>
                  <a:lnTo>
                    <a:pt x="1248" y="600"/>
                  </a:lnTo>
                  <a:lnTo>
                    <a:pt x="1251" y="599"/>
                  </a:lnTo>
                  <a:lnTo>
                    <a:pt x="1253" y="599"/>
                  </a:lnTo>
                  <a:lnTo>
                    <a:pt x="1253" y="597"/>
                  </a:lnTo>
                  <a:lnTo>
                    <a:pt x="1253" y="597"/>
                  </a:lnTo>
                  <a:lnTo>
                    <a:pt x="1253" y="597"/>
                  </a:lnTo>
                  <a:lnTo>
                    <a:pt x="1253" y="595"/>
                  </a:lnTo>
                  <a:lnTo>
                    <a:pt x="1255" y="592"/>
                  </a:lnTo>
                  <a:lnTo>
                    <a:pt x="1255" y="581"/>
                  </a:lnTo>
                  <a:lnTo>
                    <a:pt x="1253" y="567"/>
                  </a:lnTo>
                  <a:lnTo>
                    <a:pt x="1249" y="550"/>
                  </a:lnTo>
                  <a:lnTo>
                    <a:pt x="1244" y="534"/>
                  </a:lnTo>
                  <a:lnTo>
                    <a:pt x="1258" y="527"/>
                  </a:lnTo>
                  <a:lnTo>
                    <a:pt x="1272" y="517"/>
                  </a:lnTo>
                  <a:lnTo>
                    <a:pt x="1281" y="503"/>
                  </a:lnTo>
                  <a:lnTo>
                    <a:pt x="1286" y="485"/>
                  </a:lnTo>
                  <a:lnTo>
                    <a:pt x="1288" y="475"/>
                  </a:lnTo>
                  <a:lnTo>
                    <a:pt x="1286" y="459"/>
                  </a:lnTo>
                  <a:lnTo>
                    <a:pt x="1286" y="443"/>
                  </a:lnTo>
                  <a:lnTo>
                    <a:pt x="1279" y="440"/>
                  </a:lnTo>
                  <a:lnTo>
                    <a:pt x="1276" y="438"/>
                  </a:lnTo>
                  <a:lnTo>
                    <a:pt x="1272" y="436"/>
                  </a:lnTo>
                  <a:lnTo>
                    <a:pt x="1269" y="433"/>
                  </a:lnTo>
                  <a:lnTo>
                    <a:pt x="1267" y="427"/>
                  </a:lnTo>
                  <a:lnTo>
                    <a:pt x="1274" y="415"/>
                  </a:lnTo>
                  <a:lnTo>
                    <a:pt x="1277" y="401"/>
                  </a:lnTo>
                  <a:lnTo>
                    <a:pt x="1274" y="386"/>
                  </a:lnTo>
                  <a:lnTo>
                    <a:pt x="1270" y="370"/>
                  </a:lnTo>
                  <a:lnTo>
                    <a:pt x="1265" y="352"/>
                  </a:lnTo>
                  <a:lnTo>
                    <a:pt x="1263" y="335"/>
                  </a:lnTo>
                  <a:lnTo>
                    <a:pt x="1267" y="335"/>
                  </a:lnTo>
                  <a:lnTo>
                    <a:pt x="1267" y="331"/>
                  </a:lnTo>
                  <a:lnTo>
                    <a:pt x="1291" y="335"/>
                  </a:lnTo>
                  <a:lnTo>
                    <a:pt x="1312" y="335"/>
                  </a:lnTo>
                  <a:lnTo>
                    <a:pt x="1335" y="331"/>
                  </a:lnTo>
                  <a:lnTo>
                    <a:pt x="1340" y="340"/>
                  </a:lnTo>
                  <a:lnTo>
                    <a:pt x="1345" y="352"/>
                  </a:lnTo>
                  <a:lnTo>
                    <a:pt x="1351" y="361"/>
                  </a:lnTo>
                  <a:lnTo>
                    <a:pt x="1356" y="365"/>
                  </a:lnTo>
                  <a:lnTo>
                    <a:pt x="1359" y="366"/>
                  </a:lnTo>
                  <a:lnTo>
                    <a:pt x="1365" y="366"/>
                  </a:lnTo>
                  <a:lnTo>
                    <a:pt x="1370" y="368"/>
                  </a:lnTo>
                  <a:lnTo>
                    <a:pt x="1375" y="370"/>
                  </a:lnTo>
                  <a:lnTo>
                    <a:pt x="1379" y="373"/>
                  </a:lnTo>
                  <a:lnTo>
                    <a:pt x="1380" y="382"/>
                  </a:lnTo>
                  <a:lnTo>
                    <a:pt x="1384" y="398"/>
                  </a:lnTo>
                  <a:lnTo>
                    <a:pt x="1386" y="412"/>
                  </a:lnTo>
                  <a:lnTo>
                    <a:pt x="1389" y="422"/>
                  </a:lnTo>
                  <a:lnTo>
                    <a:pt x="1391" y="424"/>
                  </a:lnTo>
                  <a:lnTo>
                    <a:pt x="1394" y="427"/>
                  </a:lnTo>
                  <a:lnTo>
                    <a:pt x="1398" y="429"/>
                  </a:lnTo>
                  <a:lnTo>
                    <a:pt x="1401" y="433"/>
                  </a:lnTo>
                  <a:lnTo>
                    <a:pt x="1407" y="434"/>
                  </a:lnTo>
                  <a:lnTo>
                    <a:pt x="1408" y="438"/>
                  </a:lnTo>
                  <a:lnTo>
                    <a:pt x="1422" y="427"/>
                  </a:lnTo>
                  <a:lnTo>
                    <a:pt x="1433" y="414"/>
                  </a:lnTo>
                  <a:lnTo>
                    <a:pt x="1441" y="400"/>
                  </a:lnTo>
                  <a:lnTo>
                    <a:pt x="1455" y="389"/>
                  </a:lnTo>
                  <a:lnTo>
                    <a:pt x="1457" y="401"/>
                  </a:lnTo>
                  <a:lnTo>
                    <a:pt x="1462" y="408"/>
                  </a:lnTo>
                  <a:lnTo>
                    <a:pt x="1469" y="415"/>
                  </a:lnTo>
                  <a:lnTo>
                    <a:pt x="1476" y="422"/>
                  </a:lnTo>
                  <a:lnTo>
                    <a:pt x="1482" y="431"/>
                  </a:lnTo>
                  <a:lnTo>
                    <a:pt x="1482" y="434"/>
                  </a:lnTo>
                  <a:lnTo>
                    <a:pt x="1482" y="438"/>
                  </a:lnTo>
                  <a:lnTo>
                    <a:pt x="1480" y="440"/>
                  </a:lnTo>
                  <a:lnTo>
                    <a:pt x="1480" y="443"/>
                  </a:lnTo>
                  <a:lnTo>
                    <a:pt x="1478" y="447"/>
                  </a:lnTo>
                  <a:lnTo>
                    <a:pt x="1480" y="450"/>
                  </a:lnTo>
                  <a:lnTo>
                    <a:pt x="1482" y="454"/>
                  </a:lnTo>
                  <a:lnTo>
                    <a:pt x="1483" y="455"/>
                  </a:lnTo>
                  <a:lnTo>
                    <a:pt x="1487" y="455"/>
                  </a:lnTo>
                  <a:lnTo>
                    <a:pt x="1490" y="455"/>
                  </a:lnTo>
                  <a:lnTo>
                    <a:pt x="1492" y="455"/>
                  </a:lnTo>
                  <a:lnTo>
                    <a:pt x="1496" y="455"/>
                  </a:lnTo>
                  <a:lnTo>
                    <a:pt x="1497" y="457"/>
                  </a:lnTo>
                  <a:lnTo>
                    <a:pt x="1503" y="471"/>
                  </a:lnTo>
                  <a:lnTo>
                    <a:pt x="1503" y="482"/>
                  </a:lnTo>
                  <a:lnTo>
                    <a:pt x="1501" y="492"/>
                  </a:lnTo>
                  <a:lnTo>
                    <a:pt x="1504" y="501"/>
                  </a:lnTo>
                  <a:lnTo>
                    <a:pt x="1517" y="511"/>
                  </a:lnTo>
                  <a:lnTo>
                    <a:pt x="1506" y="532"/>
                  </a:lnTo>
                  <a:lnTo>
                    <a:pt x="1494" y="550"/>
                  </a:lnTo>
                  <a:lnTo>
                    <a:pt x="1497" y="550"/>
                  </a:lnTo>
                  <a:lnTo>
                    <a:pt x="1508" y="539"/>
                  </a:lnTo>
                  <a:lnTo>
                    <a:pt x="1518" y="530"/>
                  </a:lnTo>
                  <a:lnTo>
                    <a:pt x="1527" y="520"/>
                  </a:lnTo>
                  <a:lnTo>
                    <a:pt x="1539" y="523"/>
                  </a:lnTo>
                  <a:lnTo>
                    <a:pt x="1546" y="530"/>
                  </a:lnTo>
                  <a:lnTo>
                    <a:pt x="1553" y="539"/>
                  </a:lnTo>
                  <a:lnTo>
                    <a:pt x="1555" y="553"/>
                  </a:lnTo>
                  <a:lnTo>
                    <a:pt x="1571" y="553"/>
                  </a:lnTo>
                  <a:lnTo>
                    <a:pt x="1571" y="558"/>
                  </a:lnTo>
                  <a:lnTo>
                    <a:pt x="1572" y="562"/>
                  </a:lnTo>
                  <a:lnTo>
                    <a:pt x="1572" y="567"/>
                  </a:lnTo>
                  <a:lnTo>
                    <a:pt x="1574" y="572"/>
                  </a:lnTo>
                  <a:lnTo>
                    <a:pt x="1572" y="578"/>
                  </a:lnTo>
                  <a:lnTo>
                    <a:pt x="1572" y="581"/>
                  </a:lnTo>
                  <a:lnTo>
                    <a:pt x="1572" y="585"/>
                  </a:lnTo>
                  <a:lnTo>
                    <a:pt x="1574" y="586"/>
                  </a:lnTo>
                  <a:lnTo>
                    <a:pt x="1574" y="590"/>
                  </a:lnTo>
                  <a:lnTo>
                    <a:pt x="1574" y="592"/>
                  </a:lnTo>
                  <a:lnTo>
                    <a:pt x="1574" y="595"/>
                  </a:lnTo>
                  <a:lnTo>
                    <a:pt x="1555" y="609"/>
                  </a:lnTo>
                  <a:lnTo>
                    <a:pt x="1534" y="618"/>
                  </a:lnTo>
                  <a:lnTo>
                    <a:pt x="1510" y="623"/>
                  </a:lnTo>
                  <a:lnTo>
                    <a:pt x="1485" y="626"/>
                  </a:lnTo>
                  <a:lnTo>
                    <a:pt x="1461" y="630"/>
                  </a:lnTo>
                  <a:lnTo>
                    <a:pt x="1436" y="633"/>
                  </a:lnTo>
                  <a:lnTo>
                    <a:pt x="1415" y="640"/>
                  </a:lnTo>
                  <a:lnTo>
                    <a:pt x="1396" y="649"/>
                  </a:lnTo>
                  <a:lnTo>
                    <a:pt x="1382" y="665"/>
                  </a:lnTo>
                  <a:lnTo>
                    <a:pt x="1386" y="665"/>
                  </a:lnTo>
                  <a:lnTo>
                    <a:pt x="1403" y="653"/>
                  </a:lnTo>
                  <a:lnTo>
                    <a:pt x="1424" y="644"/>
                  </a:lnTo>
                  <a:lnTo>
                    <a:pt x="1447" y="639"/>
                  </a:lnTo>
                  <a:lnTo>
                    <a:pt x="1448" y="642"/>
                  </a:lnTo>
                  <a:lnTo>
                    <a:pt x="1450" y="646"/>
                  </a:lnTo>
                  <a:lnTo>
                    <a:pt x="1452" y="647"/>
                  </a:lnTo>
                  <a:lnTo>
                    <a:pt x="1455" y="649"/>
                  </a:lnTo>
                  <a:lnTo>
                    <a:pt x="1459" y="651"/>
                  </a:lnTo>
                  <a:lnTo>
                    <a:pt x="1462" y="654"/>
                  </a:lnTo>
                  <a:lnTo>
                    <a:pt x="1457" y="663"/>
                  </a:lnTo>
                  <a:lnTo>
                    <a:pt x="1454" y="670"/>
                  </a:lnTo>
                  <a:lnTo>
                    <a:pt x="1452" y="677"/>
                  </a:lnTo>
                  <a:lnTo>
                    <a:pt x="1450" y="688"/>
                  </a:lnTo>
                  <a:lnTo>
                    <a:pt x="1464" y="695"/>
                  </a:lnTo>
                  <a:lnTo>
                    <a:pt x="1473" y="705"/>
                  </a:lnTo>
                  <a:lnTo>
                    <a:pt x="1480" y="715"/>
                  </a:lnTo>
                  <a:lnTo>
                    <a:pt x="1489" y="726"/>
                  </a:lnTo>
                  <a:lnTo>
                    <a:pt x="1489" y="729"/>
                  </a:lnTo>
                  <a:lnTo>
                    <a:pt x="1489" y="731"/>
                  </a:lnTo>
                  <a:lnTo>
                    <a:pt x="1487" y="731"/>
                  </a:lnTo>
                  <a:lnTo>
                    <a:pt x="1487" y="733"/>
                  </a:lnTo>
                  <a:lnTo>
                    <a:pt x="1485" y="735"/>
                  </a:lnTo>
                  <a:lnTo>
                    <a:pt x="1475" y="747"/>
                  </a:lnTo>
                  <a:lnTo>
                    <a:pt x="1461" y="757"/>
                  </a:lnTo>
                  <a:lnTo>
                    <a:pt x="1443" y="764"/>
                  </a:lnTo>
                  <a:lnTo>
                    <a:pt x="1443" y="749"/>
                  </a:lnTo>
                  <a:lnTo>
                    <a:pt x="1452" y="743"/>
                  </a:lnTo>
                  <a:lnTo>
                    <a:pt x="1459" y="738"/>
                  </a:lnTo>
                  <a:lnTo>
                    <a:pt x="1466" y="729"/>
                  </a:lnTo>
                  <a:lnTo>
                    <a:pt x="1459" y="726"/>
                  </a:lnTo>
                  <a:lnTo>
                    <a:pt x="1459" y="722"/>
                  </a:lnTo>
                  <a:lnTo>
                    <a:pt x="1457" y="722"/>
                  </a:lnTo>
                  <a:lnTo>
                    <a:pt x="1455" y="722"/>
                  </a:lnTo>
                  <a:lnTo>
                    <a:pt x="1455" y="722"/>
                  </a:lnTo>
                  <a:lnTo>
                    <a:pt x="1455" y="724"/>
                  </a:lnTo>
                  <a:lnTo>
                    <a:pt x="1455" y="726"/>
                  </a:lnTo>
                  <a:lnTo>
                    <a:pt x="1455" y="726"/>
                  </a:lnTo>
                  <a:lnTo>
                    <a:pt x="1443" y="735"/>
                  </a:lnTo>
                  <a:lnTo>
                    <a:pt x="1427" y="742"/>
                  </a:lnTo>
                  <a:lnTo>
                    <a:pt x="1414" y="747"/>
                  </a:lnTo>
                  <a:lnTo>
                    <a:pt x="1400" y="754"/>
                  </a:lnTo>
                  <a:lnTo>
                    <a:pt x="1387" y="763"/>
                  </a:lnTo>
                  <a:lnTo>
                    <a:pt x="1379" y="775"/>
                  </a:lnTo>
                  <a:lnTo>
                    <a:pt x="1373" y="792"/>
                  </a:lnTo>
                  <a:lnTo>
                    <a:pt x="1379" y="794"/>
                  </a:lnTo>
                  <a:lnTo>
                    <a:pt x="1386" y="796"/>
                  </a:lnTo>
                  <a:lnTo>
                    <a:pt x="1389" y="799"/>
                  </a:lnTo>
                  <a:lnTo>
                    <a:pt x="1382" y="799"/>
                  </a:lnTo>
                  <a:lnTo>
                    <a:pt x="1372" y="808"/>
                  </a:lnTo>
                  <a:lnTo>
                    <a:pt x="1358" y="811"/>
                  </a:lnTo>
                  <a:lnTo>
                    <a:pt x="1345" y="813"/>
                  </a:lnTo>
                  <a:lnTo>
                    <a:pt x="1331" y="815"/>
                  </a:lnTo>
                  <a:lnTo>
                    <a:pt x="1321" y="843"/>
                  </a:lnTo>
                  <a:lnTo>
                    <a:pt x="1309" y="873"/>
                  </a:lnTo>
                  <a:lnTo>
                    <a:pt x="1305" y="869"/>
                  </a:lnTo>
                  <a:lnTo>
                    <a:pt x="1304" y="867"/>
                  </a:lnTo>
                  <a:lnTo>
                    <a:pt x="1300" y="866"/>
                  </a:lnTo>
                  <a:lnTo>
                    <a:pt x="1298" y="864"/>
                  </a:lnTo>
                  <a:lnTo>
                    <a:pt x="1293" y="860"/>
                  </a:lnTo>
                  <a:lnTo>
                    <a:pt x="1293" y="869"/>
                  </a:lnTo>
                  <a:lnTo>
                    <a:pt x="1295" y="873"/>
                  </a:lnTo>
                  <a:lnTo>
                    <a:pt x="1298" y="883"/>
                  </a:lnTo>
                  <a:lnTo>
                    <a:pt x="1302" y="895"/>
                  </a:lnTo>
                  <a:lnTo>
                    <a:pt x="1305" y="906"/>
                  </a:lnTo>
                  <a:lnTo>
                    <a:pt x="1305" y="911"/>
                  </a:lnTo>
                  <a:lnTo>
                    <a:pt x="1291" y="920"/>
                  </a:lnTo>
                  <a:lnTo>
                    <a:pt x="1276" y="928"/>
                  </a:lnTo>
                  <a:lnTo>
                    <a:pt x="1260" y="939"/>
                  </a:lnTo>
                  <a:lnTo>
                    <a:pt x="1244" y="949"/>
                  </a:lnTo>
                  <a:lnTo>
                    <a:pt x="1234" y="963"/>
                  </a:lnTo>
                  <a:lnTo>
                    <a:pt x="1229" y="981"/>
                  </a:lnTo>
                  <a:lnTo>
                    <a:pt x="1223" y="995"/>
                  </a:lnTo>
                  <a:lnTo>
                    <a:pt x="1225" y="1012"/>
                  </a:lnTo>
                  <a:lnTo>
                    <a:pt x="1230" y="1031"/>
                  </a:lnTo>
                  <a:lnTo>
                    <a:pt x="1237" y="1051"/>
                  </a:lnTo>
                  <a:lnTo>
                    <a:pt x="1244" y="1070"/>
                  </a:lnTo>
                  <a:lnTo>
                    <a:pt x="1248" y="1087"/>
                  </a:lnTo>
                  <a:lnTo>
                    <a:pt x="1244" y="1087"/>
                  </a:lnTo>
                  <a:lnTo>
                    <a:pt x="1244" y="1091"/>
                  </a:lnTo>
                  <a:lnTo>
                    <a:pt x="1232" y="1087"/>
                  </a:lnTo>
                  <a:lnTo>
                    <a:pt x="1227" y="1072"/>
                  </a:lnTo>
                  <a:lnTo>
                    <a:pt x="1218" y="1052"/>
                  </a:lnTo>
                  <a:lnTo>
                    <a:pt x="1208" y="1031"/>
                  </a:lnTo>
                  <a:lnTo>
                    <a:pt x="1197" y="1016"/>
                  </a:lnTo>
                  <a:lnTo>
                    <a:pt x="1187" y="1007"/>
                  </a:lnTo>
                  <a:lnTo>
                    <a:pt x="1174" y="1005"/>
                  </a:lnTo>
                  <a:lnTo>
                    <a:pt x="1159" y="998"/>
                  </a:lnTo>
                  <a:lnTo>
                    <a:pt x="1141" y="991"/>
                  </a:lnTo>
                  <a:lnTo>
                    <a:pt x="1120" y="988"/>
                  </a:lnTo>
                  <a:lnTo>
                    <a:pt x="1120" y="991"/>
                  </a:lnTo>
                  <a:lnTo>
                    <a:pt x="1117" y="991"/>
                  </a:lnTo>
                  <a:lnTo>
                    <a:pt x="1119" y="997"/>
                  </a:lnTo>
                  <a:lnTo>
                    <a:pt x="1122" y="1002"/>
                  </a:lnTo>
                  <a:lnTo>
                    <a:pt x="1124" y="1005"/>
                  </a:lnTo>
                  <a:lnTo>
                    <a:pt x="1126" y="1009"/>
                  </a:lnTo>
                  <a:lnTo>
                    <a:pt x="1129" y="1014"/>
                  </a:lnTo>
                  <a:lnTo>
                    <a:pt x="1113" y="1014"/>
                  </a:lnTo>
                  <a:lnTo>
                    <a:pt x="1101" y="1009"/>
                  </a:lnTo>
                  <a:lnTo>
                    <a:pt x="1085" y="1005"/>
                  </a:lnTo>
                  <a:lnTo>
                    <a:pt x="1070" y="1005"/>
                  </a:lnTo>
                  <a:lnTo>
                    <a:pt x="1054" y="1007"/>
                  </a:lnTo>
                  <a:lnTo>
                    <a:pt x="1043" y="1010"/>
                  </a:lnTo>
                  <a:lnTo>
                    <a:pt x="1031" y="1016"/>
                  </a:lnTo>
                  <a:lnTo>
                    <a:pt x="1021" y="1023"/>
                  </a:lnTo>
                  <a:lnTo>
                    <a:pt x="1014" y="1033"/>
                  </a:lnTo>
                  <a:lnTo>
                    <a:pt x="1010" y="1042"/>
                  </a:lnTo>
                  <a:lnTo>
                    <a:pt x="1012" y="1049"/>
                  </a:lnTo>
                  <a:lnTo>
                    <a:pt x="1012" y="1058"/>
                  </a:lnTo>
                  <a:lnTo>
                    <a:pt x="1009" y="1068"/>
                  </a:lnTo>
                  <a:lnTo>
                    <a:pt x="1002" y="1091"/>
                  </a:lnTo>
                  <a:lnTo>
                    <a:pt x="1002" y="1108"/>
                  </a:lnTo>
                  <a:lnTo>
                    <a:pt x="1003" y="1126"/>
                  </a:lnTo>
                  <a:lnTo>
                    <a:pt x="1010" y="1143"/>
                  </a:lnTo>
                  <a:lnTo>
                    <a:pt x="1021" y="1164"/>
                  </a:lnTo>
                  <a:lnTo>
                    <a:pt x="1033" y="1166"/>
                  </a:lnTo>
                  <a:lnTo>
                    <a:pt x="1040" y="1168"/>
                  </a:lnTo>
                  <a:lnTo>
                    <a:pt x="1043" y="1171"/>
                  </a:lnTo>
                  <a:lnTo>
                    <a:pt x="1047" y="1173"/>
                  </a:lnTo>
                  <a:lnTo>
                    <a:pt x="1052" y="1175"/>
                  </a:lnTo>
                  <a:lnTo>
                    <a:pt x="1061" y="1171"/>
                  </a:lnTo>
                  <a:lnTo>
                    <a:pt x="1075" y="1164"/>
                  </a:lnTo>
                  <a:lnTo>
                    <a:pt x="1078" y="1162"/>
                  </a:lnTo>
                  <a:lnTo>
                    <a:pt x="1080" y="1162"/>
                  </a:lnTo>
                  <a:lnTo>
                    <a:pt x="1084" y="1162"/>
                  </a:lnTo>
                  <a:lnTo>
                    <a:pt x="1084" y="1162"/>
                  </a:lnTo>
                  <a:lnTo>
                    <a:pt x="1085" y="1162"/>
                  </a:lnTo>
                  <a:lnTo>
                    <a:pt x="1087" y="1162"/>
                  </a:lnTo>
                  <a:lnTo>
                    <a:pt x="1087" y="1161"/>
                  </a:lnTo>
                  <a:lnTo>
                    <a:pt x="1091" y="1157"/>
                  </a:lnTo>
                  <a:lnTo>
                    <a:pt x="1092" y="1152"/>
                  </a:lnTo>
                  <a:lnTo>
                    <a:pt x="1094" y="1147"/>
                  </a:lnTo>
                  <a:lnTo>
                    <a:pt x="1096" y="1141"/>
                  </a:lnTo>
                  <a:lnTo>
                    <a:pt x="1098" y="1138"/>
                  </a:lnTo>
                  <a:lnTo>
                    <a:pt x="1106" y="1129"/>
                  </a:lnTo>
                  <a:lnTo>
                    <a:pt x="1117" y="1124"/>
                  </a:lnTo>
                  <a:lnTo>
                    <a:pt x="1133" y="1122"/>
                  </a:lnTo>
                  <a:lnTo>
                    <a:pt x="1134" y="1126"/>
                  </a:lnTo>
                  <a:lnTo>
                    <a:pt x="1136" y="1127"/>
                  </a:lnTo>
                  <a:lnTo>
                    <a:pt x="1136" y="1129"/>
                  </a:lnTo>
                  <a:lnTo>
                    <a:pt x="1138" y="1129"/>
                  </a:lnTo>
                  <a:lnTo>
                    <a:pt x="1138" y="1127"/>
                  </a:lnTo>
                  <a:lnTo>
                    <a:pt x="1139" y="1127"/>
                  </a:lnTo>
                  <a:lnTo>
                    <a:pt x="1143" y="1127"/>
                  </a:lnTo>
                  <a:lnTo>
                    <a:pt x="1148" y="1126"/>
                  </a:lnTo>
                  <a:lnTo>
                    <a:pt x="1148" y="1141"/>
                  </a:lnTo>
                  <a:lnTo>
                    <a:pt x="1141" y="1148"/>
                  </a:lnTo>
                  <a:lnTo>
                    <a:pt x="1136" y="1161"/>
                  </a:lnTo>
                  <a:lnTo>
                    <a:pt x="1131" y="1178"/>
                  </a:lnTo>
                  <a:lnTo>
                    <a:pt x="1126" y="1194"/>
                  </a:lnTo>
                  <a:lnTo>
                    <a:pt x="1120" y="1206"/>
                  </a:lnTo>
                  <a:lnTo>
                    <a:pt x="1138" y="1206"/>
                  </a:lnTo>
                  <a:lnTo>
                    <a:pt x="1153" y="1204"/>
                  </a:lnTo>
                  <a:lnTo>
                    <a:pt x="1167" y="1204"/>
                  </a:lnTo>
                  <a:lnTo>
                    <a:pt x="1180" y="1206"/>
                  </a:lnTo>
                  <a:lnTo>
                    <a:pt x="1188" y="1211"/>
                  </a:lnTo>
                  <a:lnTo>
                    <a:pt x="1195" y="1222"/>
                  </a:lnTo>
                  <a:lnTo>
                    <a:pt x="1197" y="1237"/>
                  </a:lnTo>
                  <a:lnTo>
                    <a:pt x="1194" y="1248"/>
                  </a:lnTo>
                  <a:lnTo>
                    <a:pt x="1190" y="1262"/>
                  </a:lnTo>
                  <a:lnTo>
                    <a:pt x="1190" y="1276"/>
                  </a:lnTo>
                  <a:lnTo>
                    <a:pt x="1199" y="1285"/>
                  </a:lnTo>
                  <a:lnTo>
                    <a:pt x="1204" y="1291"/>
                  </a:lnTo>
                  <a:lnTo>
                    <a:pt x="1211" y="1298"/>
                  </a:lnTo>
                  <a:lnTo>
                    <a:pt x="1222" y="1304"/>
                  </a:lnTo>
                  <a:lnTo>
                    <a:pt x="1235" y="1307"/>
                  </a:lnTo>
                  <a:lnTo>
                    <a:pt x="1242" y="1298"/>
                  </a:lnTo>
                  <a:lnTo>
                    <a:pt x="1251" y="1295"/>
                  </a:lnTo>
                  <a:lnTo>
                    <a:pt x="1267" y="1295"/>
                  </a:lnTo>
                  <a:lnTo>
                    <a:pt x="1269" y="1298"/>
                  </a:lnTo>
                  <a:lnTo>
                    <a:pt x="1272" y="1302"/>
                  </a:lnTo>
                  <a:lnTo>
                    <a:pt x="1274" y="1304"/>
                  </a:lnTo>
                  <a:lnTo>
                    <a:pt x="1276" y="1304"/>
                  </a:lnTo>
                  <a:lnTo>
                    <a:pt x="1281" y="1305"/>
                  </a:lnTo>
                  <a:lnTo>
                    <a:pt x="1286" y="1307"/>
                  </a:lnTo>
                  <a:lnTo>
                    <a:pt x="1293" y="1293"/>
                  </a:lnTo>
                  <a:lnTo>
                    <a:pt x="1302" y="1283"/>
                  </a:lnTo>
                  <a:lnTo>
                    <a:pt x="1312" y="1274"/>
                  </a:lnTo>
                  <a:lnTo>
                    <a:pt x="1325" y="1267"/>
                  </a:lnTo>
                  <a:lnTo>
                    <a:pt x="1344" y="1264"/>
                  </a:lnTo>
                  <a:lnTo>
                    <a:pt x="1347" y="1262"/>
                  </a:lnTo>
                  <a:lnTo>
                    <a:pt x="1349" y="1262"/>
                  </a:lnTo>
                  <a:lnTo>
                    <a:pt x="1352" y="1262"/>
                  </a:lnTo>
                  <a:lnTo>
                    <a:pt x="1354" y="1262"/>
                  </a:lnTo>
                  <a:lnTo>
                    <a:pt x="1358" y="1264"/>
                  </a:lnTo>
                  <a:lnTo>
                    <a:pt x="1363" y="1264"/>
                  </a:lnTo>
                  <a:lnTo>
                    <a:pt x="1361" y="1267"/>
                  </a:lnTo>
                  <a:lnTo>
                    <a:pt x="1361" y="1271"/>
                  </a:lnTo>
                  <a:lnTo>
                    <a:pt x="1359" y="1271"/>
                  </a:lnTo>
                  <a:lnTo>
                    <a:pt x="1359" y="1272"/>
                  </a:lnTo>
                  <a:lnTo>
                    <a:pt x="1361" y="1272"/>
                  </a:lnTo>
                  <a:lnTo>
                    <a:pt x="1363" y="1274"/>
                  </a:lnTo>
                  <a:lnTo>
                    <a:pt x="1366" y="1276"/>
                  </a:lnTo>
                  <a:lnTo>
                    <a:pt x="1366" y="1272"/>
                  </a:lnTo>
                  <a:lnTo>
                    <a:pt x="1370" y="1269"/>
                  </a:lnTo>
                  <a:lnTo>
                    <a:pt x="1372" y="1267"/>
                  </a:lnTo>
                  <a:lnTo>
                    <a:pt x="1373" y="1265"/>
                  </a:lnTo>
                  <a:lnTo>
                    <a:pt x="1375" y="1264"/>
                  </a:lnTo>
                  <a:lnTo>
                    <a:pt x="1379" y="1262"/>
                  </a:lnTo>
                  <a:lnTo>
                    <a:pt x="1382" y="1260"/>
                  </a:lnTo>
                  <a:lnTo>
                    <a:pt x="1398" y="1274"/>
                  </a:lnTo>
                  <a:lnTo>
                    <a:pt x="1419" y="1281"/>
                  </a:lnTo>
                  <a:lnTo>
                    <a:pt x="1440" y="1283"/>
                  </a:lnTo>
                  <a:lnTo>
                    <a:pt x="1464" y="1281"/>
                  </a:lnTo>
                  <a:lnTo>
                    <a:pt x="1489" y="1279"/>
                  </a:lnTo>
                  <a:lnTo>
                    <a:pt x="1489" y="1283"/>
                  </a:lnTo>
                  <a:lnTo>
                    <a:pt x="1489" y="1285"/>
                  </a:lnTo>
                  <a:lnTo>
                    <a:pt x="1487" y="1286"/>
                  </a:lnTo>
                  <a:lnTo>
                    <a:pt x="1487" y="1286"/>
                  </a:lnTo>
                  <a:lnTo>
                    <a:pt x="1487" y="1288"/>
                  </a:lnTo>
                  <a:lnTo>
                    <a:pt x="1485" y="1291"/>
                  </a:lnTo>
                  <a:lnTo>
                    <a:pt x="1497" y="1295"/>
                  </a:lnTo>
                  <a:lnTo>
                    <a:pt x="1504" y="1300"/>
                  </a:lnTo>
                  <a:lnTo>
                    <a:pt x="1511" y="1305"/>
                  </a:lnTo>
                  <a:lnTo>
                    <a:pt x="1523" y="1311"/>
                  </a:lnTo>
                  <a:lnTo>
                    <a:pt x="1523" y="1321"/>
                  </a:lnTo>
                  <a:lnTo>
                    <a:pt x="1536" y="1325"/>
                  </a:lnTo>
                  <a:lnTo>
                    <a:pt x="1544" y="1326"/>
                  </a:lnTo>
                  <a:lnTo>
                    <a:pt x="1551" y="1333"/>
                  </a:lnTo>
                  <a:lnTo>
                    <a:pt x="1555" y="1344"/>
                  </a:lnTo>
                  <a:lnTo>
                    <a:pt x="1576" y="1346"/>
                  </a:lnTo>
                  <a:lnTo>
                    <a:pt x="1593" y="1347"/>
                  </a:lnTo>
                  <a:lnTo>
                    <a:pt x="1616" y="1349"/>
                  </a:lnTo>
                  <a:lnTo>
                    <a:pt x="1632" y="1370"/>
                  </a:lnTo>
                  <a:lnTo>
                    <a:pt x="1651" y="1389"/>
                  </a:lnTo>
                  <a:lnTo>
                    <a:pt x="1672" y="1405"/>
                  </a:lnTo>
                  <a:lnTo>
                    <a:pt x="1696" y="1417"/>
                  </a:lnTo>
                  <a:lnTo>
                    <a:pt x="1695" y="1424"/>
                  </a:lnTo>
                  <a:lnTo>
                    <a:pt x="1691" y="1428"/>
                  </a:lnTo>
                  <a:lnTo>
                    <a:pt x="1688" y="1433"/>
                  </a:lnTo>
                  <a:lnTo>
                    <a:pt x="1684" y="1436"/>
                  </a:lnTo>
                  <a:lnTo>
                    <a:pt x="1681" y="1442"/>
                  </a:lnTo>
                  <a:lnTo>
                    <a:pt x="1703" y="1442"/>
                  </a:lnTo>
                  <a:lnTo>
                    <a:pt x="1724" y="1449"/>
                  </a:lnTo>
                  <a:lnTo>
                    <a:pt x="1728" y="1461"/>
                  </a:lnTo>
                  <a:lnTo>
                    <a:pt x="1733" y="1459"/>
                  </a:lnTo>
                  <a:lnTo>
                    <a:pt x="1736" y="1457"/>
                  </a:lnTo>
                  <a:lnTo>
                    <a:pt x="1742" y="1459"/>
                  </a:lnTo>
                  <a:lnTo>
                    <a:pt x="1743" y="1459"/>
                  </a:lnTo>
                  <a:lnTo>
                    <a:pt x="1747" y="1461"/>
                  </a:lnTo>
                  <a:lnTo>
                    <a:pt x="1750" y="1463"/>
                  </a:lnTo>
                  <a:lnTo>
                    <a:pt x="1754" y="1464"/>
                  </a:lnTo>
                  <a:lnTo>
                    <a:pt x="1808" y="1468"/>
                  </a:lnTo>
                  <a:lnTo>
                    <a:pt x="1813" y="1473"/>
                  </a:lnTo>
                  <a:lnTo>
                    <a:pt x="1817" y="1483"/>
                  </a:lnTo>
                  <a:lnTo>
                    <a:pt x="1818" y="1492"/>
                  </a:lnTo>
                  <a:lnTo>
                    <a:pt x="1824" y="1499"/>
                  </a:lnTo>
                  <a:lnTo>
                    <a:pt x="1832" y="1501"/>
                  </a:lnTo>
                  <a:lnTo>
                    <a:pt x="1841" y="1501"/>
                  </a:lnTo>
                  <a:lnTo>
                    <a:pt x="1848" y="1499"/>
                  </a:lnTo>
                  <a:lnTo>
                    <a:pt x="1853" y="1506"/>
                  </a:lnTo>
                  <a:lnTo>
                    <a:pt x="1859" y="1511"/>
                  </a:lnTo>
                  <a:lnTo>
                    <a:pt x="1862" y="1517"/>
                  </a:lnTo>
                  <a:lnTo>
                    <a:pt x="1864" y="1524"/>
                  </a:lnTo>
                  <a:lnTo>
                    <a:pt x="1866" y="1532"/>
                  </a:lnTo>
                  <a:lnTo>
                    <a:pt x="1853" y="1548"/>
                  </a:lnTo>
                  <a:lnTo>
                    <a:pt x="1839" y="1567"/>
                  </a:lnTo>
                  <a:lnTo>
                    <a:pt x="1825" y="1588"/>
                  </a:lnTo>
                  <a:lnTo>
                    <a:pt x="1813" y="1609"/>
                  </a:lnTo>
                  <a:lnTo>
                    <a:pt x="1805" y="1625"/>
                  </a:lnTo>
                  <a:lnTo>
                    <a:pt x="1805" y="1635"/>
                  </a:lnTo>
                  <a:lnTo>
                    <a:pt x="1806" y="1649"/>
                  </a:lnTo>
                  <a:lnTo>
                    <a:pt x="1810" y="1665"/>
                  </a:lnTo>
                  <a:lnTo>
                    <a:pt x="1808" y="1679"/>
                  </a:lnTo>
                  <a:lnTo>
                    <a:pt x="1805" y="1688"/>
                  </a:lnTo>
                  <a:lnTo>
                    <a:pt x="1798" y="1702"/>
                  </a:lnTo>
                  <a:lnTo>
                    <a:pt x="1789" y="1717"/>
                  </a:lnTo>
                  <a:lnTo>
                    <a:pt x="1780" y="1733"/>
                  </a:lnTo>
                  <a:lnTo>
                    <a:pt x="1771" y="1745"/>
                  </a:lnTo>
                  <a:lnTo>
                    <a:pt x="1766" y="1752"/>
                  </a:lnTo>
                  <a:lnTo>
                    <a:pt x="1756" y="1756"/>
                  </a:lnTo>
                  <a:lnTo>
                    <a:pt x="1740" y="1758"/>
                  </a:lnTo>
                  <a:lnTo>
                    <a:pt x="1724" y="1759"/>
                  </a:lnTo>
                  <a:lnTo>
                    <a:pt x="1709" y="1763"/>
                  </a:lnTo>
                  <a:lnTo>
                    <a:pt x="1695" y="1768"/>
                  </a:lnTo>
                  <a:lnTo>
                    <a:pt x="1686" y="1778"/>
                  </a:lnTo>
                  <a:lnTo>
                    <a:pt x="1682" y="1784"/>
                  </a:lnTo>
                  <a:lnTo>
                    <a:pt x="1682" y="1787"/>
                  </a:lnTo>
                  <a:lnTo>
                    <a:pt x="1682" y="1791"/>
                  </a:lnTo>
                  <a:lnTo>
                    <a:pt x="1684" y="1796"/>
                  </a:lnTo>
                  <a:lnTo>
                    <a:pt x="1686" y="1801"/>
                  </a:lnTo>
                  <a:lnTo>
                    <a:pt x="1674" y="1801"/>
                  </a:lnTo>
                  <a:lnTo>
                    <a:pt x="1672" y="1824"/>
                  </a:lnTo>
                  <a:lnTo>
                    <a:pt x="1668" y="1843"/>
                  </a:lnTo>
                  <a:lnTo>
                    <a:pt x="1661" y="1859"/>
                  </a:lnTo>
                  <a:lnTo>
                    <a:pt x="1654" y="1874"/>
                  </a:lnTo>
                  <a:lnTo>
                    <a:pt x="1647" y="1894"/>
                  </a:lnTo>
                  <a:lnTo>
                    <a:pt x="1642" y="1894"/>
                  </a:lnTo>
                  <a:lnTo>
                    <a:pt x="1642" y="1887"/>
                  </a:lnTo>
                  <a:lnTo>
                    <a:pt x="1642" y="1883"/>
                  </a:lnTo>
                  <a:lnTo>
                    <a:pt x="1640" y="1878"/>
                  </a:lnTo>
                  <a:lnTo>
                    <a:pt x="1639" y="1874"/>
                  </a:lnTo>
                  <a:lnTo>
                    <a:pt x="1637" y="1876"/>
                  </a:lnTo>
                  <a:lnTo>
                    <a:pt x="1637" y="1876"/>
                  </a:lnTo>
                  <a:lnTo>
                    <a:pt x="1635" y="1876"/>
                  </a:lnTo>
                  <a:lnTo>
                    <a:pt x="1633" y="1878"/>
                  </a:lnTo>
                  <a:lnTo>
                    <a:pt x="1632" y="1878"/>
                  </a:lnTo>
                  <a:lnTo>
                    <a:pt x="1623" y="1899"/>
                  </a:lnTo>
                  <a:lnTo>
                    <a:pt x="1613" y="1913"/>
                  </a:lnTo>
                  <a:lnTo>
                    <a:pt x="1602" y="1925"/>
                  </a:lnTo>
                  <a:lnTo>
                    <a:pt x="1590" y="1939"/>
                  </a:lnTo>
                  <a:lnTo>
                    <a:pt x="1565" y="1934"/>
                  </a:lnTo>
                  <a:lnTo>
                    <a:pt x="1543" y="1929"/>
                  </a:lnTo>
                  <a:lnTo>
                    <a:pt x="1543" y="1936"/>
                  </a:lnTo>
                  <a:lnTo>
                    <a:pt x="1555" y="1943"/>
                  </a:lnTo>
                  <a:lnTo>
                    <a:pt x="1560" y="1953"/>
                  </a:lnTo>
                  <a:lnTo>
                    <a:pt x="1562" y="1963"/>
                  </a:lnTo>
                  <a:lnTo>
                    <a:pt x="1560" y="1976"/>
                  </a:lnTo>
                  <a:lnTo>
                    <a:pt x="1558" y="1990"/>
                  </a:lnTo>
                  <a:lnTo>
                    <a:pt x="1527" y="1991"/>
                  </a:lnTo>
                  <a:lnTo>
                    <a:pt x="1501" y="1998"/>
                  </a:lnTo>
                  <a:lnTo>
                    <a:pt x="1499" y="2002"/>
                  </a:lnTo>
                  <a:lnTo>
                    <a:pt x="1497" y="2007"/>
                  </a:lnTo>
                  <a:lnTo>
                    <a:pt x="1497" y="2014"/>
                  </a:lnTo>
                  <a:lnTo>
                    <a:pt x="1497" y="2021"/>
                  </a:lnTo>
                  <a:lnTo>
                    <a:pt x="1496" y="2025"/>
                  </a:lnTo>
                  <a:lnTo>
                    <a:pt x="1496" y="2026"/>
                  </a:lnTo>
                  <a:lnTo>
                    <a:pt x="1496" y="2030"/>
                  </a:lnTo>
                  <a:lnTo>
                    <a:pt x="1496" y="2033"/>
                  </a:lnTo>
                  <a:lnTo>
                    <a:pt x="1497" y="2040"/>
                  </a:lnTo>
                  <a:lnTo>
                    <a:pt x="1489" y="2040"/>
                  </a:lnTo>
                  <a:lnTo>
                    <a:pt x="1478" y="2042"/>
                  </a:lnTo>
                  <a:lnTo>
                    <a:pt x="1464" y="2042"/>
                  </a:lnTo>
                  <a:lnTo>
                    <a:pt x="1450" y="2044"/>
                  </a:lnTo>
                  <a:lnTo>
                    <a:pt x="1450" y="2051"/>
                  </a:lnTo>
                  <a:lnTo>
                    <a:pt x="1457" y="2054"/>
                  </a:lnTo>
                  <a:lnTo>
                    <a:pt x="1462" y="2058"/>
                  </a:lnTo>
                  <a:lnTo>
                    <a:pt x="1466" y="2059"/>
                  </a:lnTo>
                  <a:lnTo>
                    <a:pt x="1469" y="2061"/>
                  </a:lnTo>
                  <a:lnTo>
                    <a:pt x="1473" y="2065"/>
                  </a:lnTo>
                  <a:lnTo>
                    <a:pt x="1475" y="2068"/>
                  </a:lnTo>
                  <a:lnTo>
                    <a:pt x="1478" y="2073"/>
                  </a:lnTo>
                  <a:lnTo>
                    <a:pt x="1471" y="2075"/>
                  </a:lnTo>
                  <a:lnTo>
                    <a:pt x="1466" y="2077"/>
                  </a:lnTo>
                  <a:lnTo>
                    <a:pt x="1461" y="2079"/>
                  </a:lnTo>
                  <a:lnTo>
                    <a:pt x="1457" y="2080"/>
                  </a:lnTo>
                  <a:lnTo>
                    <a:pt x="1455" y="2086"/>
                  </a:lnTo>
                  <a:lnTo>
                    <a:pt x="1450" y="2096"/>
                  </a:lnTo>
                  <a:lnTo>
                    <a:pt x="1447" y="2107"/>
                  </a:lnTo>
                  <a:lnTo>
                    <a:pt x="1443" y="2117"/>
                  </a:lnTo>
                  <a:lnTo>
                    <a:pt x="1440" y="2119"/>
                  </a:lnTo>
                  <a:lnTo>
                    <a:pt x="1438" y="2119"/>
                  </a:lnTo>
                  <a:lnTo>
                    <a:pt x="1433" y="2121"/>
                  </a:lnTo>
                  <a:lnTo>
                    <a:pt x="1427" y="2121"/>
                  </a:lnTo>
                  <a:lnTo>
                    <a:pt x="1427" y="2126"/>
                  </a:lnTo>
                  <a:lnTo>
                    <a:pt x="1427" y="2129"/>
                  </a:lnTo>
                  <a:lnTo>
                    <a:pt x="1427" y="2131"/>
                  </a:lnTo>
                  <a:lnTo>
                    <a:pt x="1426" y="2133"/>
                  </a:lnTo>
                  <a:lnTo>
                    <a:pt x="1427" y="2135"/>
                  </a:lnTo>
                  <a:lnTo>
                    <a:pt x="1427" y="2136"/>
                  </a:lnTo>
                  <a:lnTo>
                    <a:pt x="1431" y="2143"/>
                  </a:lnTo>
                  <a:lnTo>
                    <a:pt x="1434" y="2149"/>
                  </a:lnTo>
                  <a:lnTo>
                    <a:pt x="1440" y="2152"/>
                  </a:lnTo>
                  <a:lnTo>
                    <a:pt x="1445" y="2155"/>
                  </a:lnTo>
                  <a:lnTo>
                    <a:pt x="1450" y="2159"/>
                  </a:lnTo>
                  <a:lnTo>
                    <a:pt x="1447" y="2171"/>
                  </a:lnTo>
                  <a:lnTo>
                    <a:pt x="1433" y="2178"/>
                  </a:lnTo>
                  <a:lnTo>
                    <a:pt x="1419" y="2192"/>
                  </a:lnTo>
                  <a:lnTo>
                    <a:pt x="1407" y="2210"/>
                  </a:lnTo>
                  <a:lnTo>
                    <a:pt x="1398" y="2227"/>
                  </a:lnTo>
                  <a:lnTo>
                    <a:pt x="1393" y="2243"/>
                  </a:lnTo>
                  <a:lnTo>
                    <a:pt x="1398" y="2248"/>
                  </a:lnTo>
                  <a:lnTo>
                    <a:pt x="1403" y="2253"/>
                  </a:lnTo>
                  <a:lnTo>
                    <a:pt x="1407" y="2258"/>
                  </a:lnTo>
                  <a:lnTo>
                    <a:pt x="1408" y="2267"/>
                  </a:lnTo>
                  <a:lnTo>
                    <a:pt x="1400" y="2269"/>
                  </a:lnTo>
                  <a:lnTo>
                    <a:pt x="1387" y="2276"/>
                  </a:lnTo>
                  <a:lnTo>
                    <a:pt x="1375" y="2286"/>
                  </a:lnTo>
                  <a:lnTo>
                    <a:pt x="1366" y="2297"/>
                  </a:lnTo>
                  <a:lnTo>
                    <a:pt x="1365" y="2300"/>
                  </a:lnTo>
                  <a:lnTo>
                    <a:pt x="1363" y="2304"/>
                  </a:lnTo>
                  <a:lnTo>
                    <a:pt x="1363" y="2307"/>
                  </a:lnTo>
                  <a:lnTo>
                    <a:pt x="1363" y="2313"/>
                  </a:lnTo>
                  <a:lnTo>
                    <a:pt x="1366" y="2313"/>
                  </a:lnTo>
                  <a:lnTo>
                    <a:pt x="1366" y="2309"/>
                  </a:lnTo>
                  <a:lnTo>
                    <a:pt x="1377" y="2297"/>
                  </a:lnTo>
                  <a:lnTo>
                    <a:pt x="1386" y="2285"/>
                  </a:lnTo>
                  <a:lnTo>
                    <a:pt x="1389" y="2286"/>
                  </a:lnTo>
                  <a:lnTo>
                    <a:pt x="1391" y="2286"/>
                  </a:lnTo>
                  <a:lnTo>
                    <a:pt x="1391" y="2288"/>
                  </a:lnTo>
                  <a:lnTo>
                    <a:pt x="1391" y="2288"/>
                  </a:lnTo>
                  <a:lnTo>
                    <a:pt x="1393" y="2290"/>
                  </a:lnTo>
                  <a:lnTo>
                    <a:pt x="1396" y="2299"/>
                  </a:lnTo>
                  <a:lnTo>
                    <a:pt x="1398" y="2309"/>
                  </a:lnTo>
                  <a:lnTo>
                    <a:pt x="1400" y="2321"/>
                  </a:lnTo>
                  <a:lnTo>
                    <a:pt x="1401" y="2332"/>
                  </a:lnTo>
                  <a:lnTo>
                    <a:pt x="1407" y="2332"/>
                  </a:lnTo>
                  <a:lnTo>
                    <a:pt x="1408" y="2332"/>
                  </a:lnTo>
                  <a:lnTo>
                    <a:pt x="1412" y="2332"/>
                  </a:lnTo>
                  <a:lnTo>
                    <a:pt x="1412" y="2334"/>
                  </a:lnTo>
                  <a:lnTo>
                    <a:pt x="1414" y="2334"/>
                  </a:lnTo>
                  <a:lnTo>
                    <a:pt x="1414" y="2335"/>
                  </a:lnTo>
                  <a:lnTo>
                    <a:pt x="1417" y="2339"/>
                  </a:lnTo>
                  <a:lnTo>
                    <a:pt x="1414" y="2341"/>
                  </a:lnTo>
                  <a:lnTo>
                    <a:pt x="1412" y="2342"/>
                  </a:lnTo>
                  <a:lnTo>
                    <a:pt x="1412" y="2344"/>
                  </a:lnTo>
                  <a:lnTo>
                    <a:pt x="1410" y="2344"/>
                  </a:lnTo>
                  <a:lnTo>
                    <a:pt x="1408" y="2346"/>
                  </a:lnTo>
                  <a:lnTo>
                    <a:pt x="1405" y="2347"/>
                  </a:lnTo>
                  <a:lnTo>
                    <a:pt x="1389" y="2351"/>
                  </a:lnTo>
                  <a:lnTo>
                    <a:pt x="1373" y="2347"/>
                  </a:lnTo>
                  <a:lnTo>
                    <a:pt x="1358" y="2339"/>
                  </a:lnTo>
                  <a:lnTo>
                    <a:pt x="1342" y="2327"/>
                  </a:lnTo>
                  <a:lnTo>
                    <a:pt x="1328" y="2313"/>
                  </a:lnTo>
                  <a:lnTo>
                    <a:pt x="1318" y="2299"/>
                  </a:lnTo>
                  <a:lnTo>
                    <a:pt x="1312" y="2285"/>
                  </a:lnTo>
                  <a:lnTo>
                    <a:pt x="1316" y="2285"/>
                  </a:lnTo>
                  <a:lnTo>
                    <a:pt x="1328" y="2297"/>
                  </a:lnTo>
                  <a:lnTo>
                    <a:pt x="1340" y="2307"/>
                  </a:lnTo>
                  <a:lnTo>
                    <a:pt x="1354" y="2316"/>
                  </a:lnTo>
                  <a:lnTo>
                    <a:pt x="1354" y="2309"/>
                  </a:lnTo>
                  <a:lnTo>
                    <a:pt x="1335" y="2299"/>
                  </a:lnTo>
                  <a:lnTo>
                    <a:pt x="1319" y="2285"/>
                  </a:lnTo>
                  <a:lnTo>
                    <a:pt x="1309" y="2265"/>
                  </a:lnTo>
                  <a:lnTo>
                    <a:pt x="1302" y="2243"/>
                  </a:lnTo>
                  <a:lnTo>
                    <a:pt x="1298" y="2220"/>
                  </a:lnTo>
                  <a:lnTo>
                    <a:pt x="1300" y="2194"/>
                  </a:lnTo>
                  <a:lnTo>
                    <a:pt x="1302" y="2169"/>
                  </a:lnTo>
                  <a:lnTo>
                    <a:pt x="1307" y="2147"/>
                  </a:lnTo>
                  <a:lnTo>
                    <a:pt x="1314" y="2126"/>
                  </a:lnTo>
                  <a:lnTo>
                    <a:pt x="1321" y="2108"/>
                  </a:lnTo>
                  <a:lnTo>
                    <a:pt x="1331" y="2108"/>
                  </a:lnTo>
                  <a:lnTo>
                    <a:pt x="1340" y="2073"/>
                  </a:lnTo>
                  <a:lnTo>
                    <a:pt x="1335" y="2073"/>
                  </a:lnTo>
                  <a:lnTo>
                    <a:pt x="1335" y="2070"/>
                  </a:lnTo>
                  <a:lnTo>
                    <a:pt x="1331" y="2073"/>
                  </a:lnTo>
                  <a:lnTo>
                    <a:pt x="1328" y="2077"/>
                  </a:lnTo>
                  <a:lnTo>
                    <a:pt x="1326" y="2080"/>
                  </a:lnTo>
                  <a:lnTo>
                    <a:pt x="1323" y="2084"/>
                  </a:lnTo>
                  <a:lnTo>
                    <a:pt x="1316" y="2086"/>
                  </a:lnTo>
                  <a:lnTo>
                    <a:pt x="1316" y="2082"/>
                  </a:lnTo>
                  <a:lnTo>
                    <a:pt x="1328" y="2009"/>
                  </a:lnTo>
                  <a:lnTo>
                    <a:pt x="1326" y="2002"/>
                  </a:lnTo>
                  <a:lnTo>
                    <a:pt x="1323" y="1990"/>
                  </a:lnTo>
                  <a:lnTo>
                    <a:pt x="1325" y="1979"/>
                  </a:lnTo>
                  <a:lnTo>
                    <a:pt x="1337" y="1937"/>
                  </a:lnTo>
                  <a:lnTo>
                    <a:pt x="1347" y="1894"/>
                  </a:lnTo>
                  <a:lnTo>
                    <a:pt x="1356" y="1847"/>
                  </a:lnTo>
                  <a:lnTo>
                    <a:pt x="1366" y="1801"/>
                  </a:lnTo>
                  <a:lnTo>
                    <a:pt x="1372" y="1771"/>
                  </a:lnTo>
                  <a:lnTo>
                    <a:pt x="1373" y="1740"/>
                  </a:lnTo>
                  <a:lnTo>
                    <a:pt x="1375" y="1710"/>
                  </a:lnTo>
                  <a:lnTo>
                    <a:pt x="1379" y="1682"/>
                  </a:lnTo>
                  <a:lnTo>
                    <a:pt x="1344" y="1669"/>
                  </a:lnTo>
                  <a:lnTo>
                    <a:pt x="1314" y="1649"/>
                  </a:lnTo>
                  <a:lnTo>
                    <a:pt x="1290" y="1623"/>
                  </a:lnTo>
                  <a:lnTo>
                    <a:pt x="1270" y="1595"/>
                  </a:lnTo>
                  <a:lnTo>
                    <a:pt x="1263" y="1579"/>
                  </a:lnTo>
                  <a:lnTo>
                    <a:pt x="1258" y="1564"/>
                  </a:lnTo>
                  <a:lnTo>
                    <a:pt x="1253" y="1546"/>
                  </a:lnTo>
                  <a:lnTo>
                    <a:pt x="1246" y="1532"/>
                  </a:lnTo>
                  <a:lnTo>
                    <a:pt x="1235" y="1522"/>
                  </a:lnTo>
                  <a:lnTo>
                    <a:pt x="1232" y="1518"/>
                  </a:lnTo>
                  <a:lnTo>
                    <a:pt x="1227" y="1518"/>
                  </a:lnTo>
                  <a:lnTo>
                    <a:pt x="1223" y="1517"/>
                  </a:lnTo>
                  <a:lnTo>
                    <a:pt x="1220" y="1513"/>
                  </a:lnTo>
                  <a:lnTo>
                    <a:pt x="1216" y="1510"/>
                  </a:lnTo>
                  <a:lnTo>
                    <a:pt x="1220" y="1503"/>
                  </a:lnTo>
                  <a:lnTo>
                    <a:pt x="1220" y="1497"/>
                  </a:lnTo>
                  <a:lnTo>
                    <a:pt x="1220" y="1490"/>
                  </a:lnTo>
                  <a:lnTo>
                    <a:pt x="1220" y="1483"/>
                  </a:lnTo>
                  <a:lnTo>
                    <a:pt x="1229" y="1478"/>
                  </a:lnTo>
                  <a:lnTo>
                    <a:pt x="1235" y="1473"/>
                  </a:lnTo>
                  <a:lnTo>
                    <a:pt x="1244" y="1468"/>
                  </a:lnTo>
                  <a:lnTo>
                    <a:pt x="1244" y="1464"/>
                  </a:lnTo>
                  <a:lnTo>
                    <a:pt x="1235" y="1464"/>
                  </a:lnTo>
                  <a:lnTo>
                    <a:pt x="1230" y="1463"/>
                  </a:lnTo>
                  <a:lnTo>
                    <a:pt x="1225" y="1463"/>
                  </a:lnTo>
                  <a:lnTo>
                    <a:pt x="1220" y="1461"/>
                  </a:lnTo>
                  <a:lnTo>
                    <a:pt x="1227" y="1445"/>
                  </a:lnTo>
                  <a:lnTo>
                    <a:pt x="1232" y="1429"/>
                  </a:lnTo>
                  <a:lnTo>
                    <a:pt x="1239" y="1414"/>
                  </a:lnTo>
                  <a:lnTo>
                    <a:pt x="1251" y="1401"/>
                  </a:lnTo>
                  <a:lnTo>
                    <a:pt x="1265" y="1389"/>
                  </a:lnTo>
                  <a:lnTo>
                    <a:pt x="1277" y="1375"/>
                  </a:lnTo>
                  <a:lnTo>
                    <a:pt x="1276" y="1365"/>
                  </a:lnTo>
                  <a:lnTo>
                    <a:pt x="1276" y="1351"/>
                  </a:lnTo>
                  <a:lnTo>
                    <a:pt x="1274" y="1337"/>
                  </a:lnTo>
                  <a:lnTo>
                    <a:pt x="1269" y="1328"/>
                  </a:lnTo>
                  <a:lnTo>
                    <a:pt x="1262" y="1318"/>
                  </a:lnTo>
                  <a:lnTo>
                    <a:pt x="1255" y="1307"/>
                  </a:lnTo>
                  <a:lnTo>
                    <a:pt x="1248" y="1307"/>
                  </a:lnTo>
                  <a:lnTo>
                    <a:pt x="1246" y="1309"/>
                  </a:lnTo>
                  <a:lnTo>
                    <a:pt x="1244" y="1311"/>
                  </a:lnTo>
                  <a:lnTo>
                    <a:pt x="1242" y="1312"/>
                  </a:lnTo>
                  <a:lnTo>
                    <a:pt x="1239" y="1314"/>
                  </a:lnTo>
                  <a:lnTo>
                    <a:pt x="1241" y="1318"/>
                  </a:lnTo>
                  <a:lnTo>
                    <a:pt x="1241" y="1321"/>
                  </a:lnTo>
                  <a:lnTo>
                    <a:pt x="1241" y="1321"/>
                  </a:lnTo>
                  <a:lnTo>
                    <a:pt x="1241" y="1323"/>
                  </a:lnTo>
                  <a:lnTo>
                    <a:pt x="1241" y="1323"/>
                  </a:lnTo>
                  <a:lnTo>
                    <a:pt x="1239" y="1326"/>
                  </a:lnTo>
                  <a:lnTo>
                    <a:pt x="1237" y="1326"/>
                  </a:lnTo>
                  <a:lnTo>
                    <a:pt x="1235" y="1328"/>
                  </a:lnTo>
                  <a:lnTo>
                    <a:pt x="1234" y="1328"/>
                  </a:lnTo>
                  <a:lnTo>
                    <a:pt x="1232" y="1328"/>
                  </a:lnTo>
                  <a:lnTo>
                    <a:pt x="1229" y="1330"/>
                  </a:lnTo>
                  <a:lnTo>
                    <a:pt x="1220" y="1323"/>
                  </a:lnTo>
                  <a:lnTo>
                    <a:pt x="1204" y="1314"/>
                  </a:lnTo>
                  <a:lnTo>
                    <a:pt x="1188" y="1305"/>
                  </a:lnTo>
                  <a:lnTo>
                    <a:pt x="1173" y="1298"/>
                  </a:lnTo>
                  <a:lnTo>
                    <a:pt x="1162" y="1295"/>
                  </a:lnTo>
                  <a:lnTo>
                    <a:pt x="1153" y="1274"/>
                  </a:lnTo>
                  <a:lnTo>
                    <a:pt x="1145" y="1262"/>
                  </a:lnTo>
                  <a:lnTo>
                    <a:pt x="1136" y="1253"/>
                  </a:lnTo>
                  <a:lnTo>
                    <a:pt x="1127" y="1250"/>
                  </a:lnTo>
                  <a:lnTo>
                    <a:pt x="1113" y="1246"/>
                  </a:lnTo>
                  <a:lnTo>
                    <a:pt x="1098" y="1241"/>
                  </a:lnTo>
                  <a:lnTo>
                    <a:pt x="1078" y="1234"/>
                  </a:lnTo>
                  <a:lnTo>
                    <a:pt x="1066" y="1225"/>
                  </a:lnTo>
                  <a:lnTo>
                    <a:pt x="1056" y="1216"/>
                  </a:lnTo>
                  <a:lnTo>
                    <a:pt x="1040" y="1209"/>
                  </a:lnTo>
                  <a:lnTo>
                    <a:pt x="1030" y="1209"/>
                  </a:lnTo>
                  <a:lnTo>
                    <a:pt x="1023" y="1213"/>
                  </a:lnTo>
                  <a:lnTo>
                    <a:pt x="1017" y="1216"/>
                  </a:lnTo>
                  <a:lnTo>
                    <a:pt x="1010" y="1220"/>
                  </a:lnTo>
                  <a:lnTo>
                    <a:pt x="1002" y="1218"/>
                  </a:lnTo>
                  <a:lnTo>
                    <a:pt x="998" y="1216"/>
                  </a:lnTo>
                  <a:lnTo>
                    <a:pt x="995" y="1213"/>
                  </a:lnTo>
                  <a:lnTo>
                    <a:pt x="991" y="1209"/>
                  </a:lnTo>
                  <a:lnTo>
                    <a:pt x="986" y="1204"/>
                  </a:lnTo>
                  <a:lnTo>
                    <a:pt x="982" y="1201"/>
                  </a:lnTo>
                  <a:lnTo>
                    <a:pt x="979" y="1199"/>
                  </a:lnTo>
                  <a:lnTo>
                    <a:pt x="956" y="1195"/>
                  </a:lnTo>
                  <a:lnTo>
                    <a:pt x="953" y="1192"/>
                  </a:lnTo>
                  <a:lnTo>
                    <a:pt x="949" y="1189"/>
                  </a:lnTo>
                  <a:lnTo>
                    <a:pt x="946" y="1185"/>
                  </a:lnTo>
                  <a:lnTo>
                    <a:pt x="942" y="1182"/>
                  </a:lnTo>
                  <a:lnTo>
                    <a:pt x="941" y="1180"/>
                  </a:lnTo>
                  <a:lnTo>
                    <a:pt x="921" y="1183"/>
                  </a:lnTo>
                  <a:lnTo>
                    <a:pt x="918" y="1182"/>
                  </a:lnTo>
                  <a:lnTo>
                    <a:pt x="913" y="1175"/>
                  </a:lnTo>
                  <a:lnTo>
                    <a:pt x="904" y="1168"/>
                  </a:lnTo>
                  <a:lnTo>
                    <a:pt x="897" y="1159"/>
                  </a:lnTo>
                  <a:lnTo>
                    <a:pt x="890" y="1152"/>
                  </a:lnTo>
                  <a:lnTo>
                    <a:pt x="886" y="1148"/>
                  </a:lnTo>
                  <a:lnTo>
                    <a:pt x="893" y="1126"/>
                  </a:lnTo>
                  <a:lnTo>
                    <a:pt x="874" y="1105"/>
                  </a:lnTo>
                  <a:lnTo>
                    <a:pt x="857" y="1082"/>
                  </a:lnTo>
                  <a:lnTo>
                    <a:pt x="839" y="1058"/>
                  </a:lnTo>
                  <a:lnTo>
                    <a:pt x="822" y="1033"/>
                  </a:lnTo>
                  <a:lnTo>
                    <a:pt x="818" y="1031"/>
                  </a:lnTo>
                  <a:lnTo>
                    <a:pt x="813" y="1030"/>
                  </a:lnTo>
                  <a:lnTo>
                    <a:pt x="810" y="1030"/>
                  </a:lnTo>
                  <a:lnTo>
                    <a:pt x="804" y="1028"/>
                  </a:lnTo>
                  <a:lnTo>
                    <a:pt x="803" y="1026"/>
                  </a:lnTo>
                  <a:lnTo>
                    <a:pt x="796" y="1017"/>
                  </a:lnTo>
                  <a:lnTo>
                    <a:pt x="792" y="1007"/>
                  </a:lnTo>
                  <a:lnTo>
                    <a:pt x="789" y="997"/>
                  </a:lnTo>
                  <a:lnTo>
                    <a:pt x="783" y="986"/>
                  </a:lnTo>
                  <a:lnTo>
                    <a:pt x="775" y="981"/>
                  </a:lnTo>
                  <a:lnTo>
                    <a:pt x="771" y="977"/>
                  </a:lnTo>
                  <a:lnTo>
                    <a:pt x="768" y="974"/>
                  </a:lnTo>
                  <a:lnTo>
                    <a:pt x="764" y="972"/>
                  </a:lnTo>
                  <a:lnTo>
                    <a:pt x="764" y="991"/>
                  </a:lnTo>
                  <a:lnTo>
                    <a:pt x="769" y="998"/>
                  </a:lnTo>
                  <a:lnTo>
                    <a:pt x="780" y="1010"/>
                  </a:lnTo>
                  <a:lnTo>
                    <a:pt x="790" y="1024"/>
                  </a:lnTo>
                  <a:lnTo>
                    <a:pt x="803" y="1042"/>
                  </a:lnTo>
                  <a:lnTo>
                    <a:pt x="813" y="1059"/>
                  </a:lnTo>
                  <a:lnTo>
                    <a:pt x="824" y="1077"/>
                  </a:lnTo>
                  <a:lnTo>
                    <a:pt x="832" y="1093"/>
                  </a:lnTo>
                  <a:lnTo>
                    <a:pt x="836" y="1103"/>
                  </a:lnTo>
                  <a:lnTo>
                    <a:pt x="836" y="1110"/>
                  </a:lnTo>
                  <a:lnTo>
                    <a:pt x="834" y="1113"/>
                  </a:lnTo>
                  <a:lnTo>
                    <a:pt x="832" y="1115"/>
                  </a:lnTo>
                  <a:lnTo>
                    <a:pt x="832" y="1117"/>
                  </a:lnTo>
                  <a:lnTo>
                    <a:pt x="829" y="1119"/>
                  </a:lnTo>
                  <a:lnTo>
                    <a:pt x="829" y="1112"/>
                  </a:lnTo>
                  <a:lnTo>
                    <a:pt x="827" y="1106"/>
                  </a:lnTo>
                  <a:lnTo>
                    <a:pt x="827" y="1103"/>
                  </a:lnTo>
                  <a:lnTo>
                    <a:pt x="825" y="1099"/>
                  </a:lnTo>
                  <a:lnTo>
                    <a:pt x="822" y="1099"/>
                  </a:lnTo>
                  <a:lnTo>
                    <a:pt x="820" y="1099"/>
                  </a:lnTo>
                  <a:lnTo>
                    <a:pt x="818" y="1099"/>
                  </a:lnTo>
                  <a:lnTo>
                    <a:pt x="817" y="1099"/>
                  </a:lnTo>
                  <a:lnTo>
                    <a:pt x="815" y="1099"/>
                  </a:lnTo>
                  <a:lnTo>
                    <a:pt x="810" y="1099"/>
                  </a:lnTo>
                  <a:lnTo>
                    <a:pt x="806" y="1087"/>
                  </a:lnTo>
                  <a:lnTo>
                    <a:pt x="803" y="1075"/>
                  </a:lnTo>
                  <a:lnTo>
                    <a:pt x="797" y="1065"/>
                  </a:lnTo>
                  <a:lnTo>
                    <a:pt x="789" y="1056"/>
                  </a:lnTo>
                  <a:lnTo>
                    <a:pt x="778" y="1049"/>
                  </a:lnTo>
                  <a:lnTo>
                    <a:pt x="768" y="1042"/>
                  </a:lnTo>
                  <a:lnTo>
                    <a:pt x="759" y="1030"/>
                  </a:lnTo>
                  <a:lnTo>
                    <a:pt x="762" y="1028"/>
                  </a:lnTo>
                  <a:lnTo>
                    <a:pt x="764" y="1028"/>
                  </a:lnTo>
                  <a:lnTo>
                    <a:pt x="764" y="1028"/>
                  </a:lnTo>
                  <a:lnTo>
                    <a:pt x="766" y="1028"/>
                  </a:lnTo>
                  <a:lnTo>
                    <a:pt x="766" y="1026"/>
                  </a:lnTo>
                  <a:lnTo>
                    <a:pt x="766" y="1024"/>
                  </a:lnTo>
                  <a:lnTo>
                    <a:pt x="768" y="1023"/>
                  </a:lnTo>
                  <a:lnTo>
                    <a:pt x="755" y="1014"/>
                  </a:lnTo>
                  <a:lnTo>
                    <a:pt x="749" y="1003"/>
                  </a:lnTo>
                  <a:lnTo>
                    <a:pt x="743" y="991"/>
                  </a:lnTo>
                  <a:lnTo>
                    <a:pt x="740" y="977"/>
                  </a:lnTo>
                  <a:lnTo>
                    <a:pt x="733" y="965"/>
                  </a:lnTo>
                  <a:lnTo>
                    <a:pt x="724" y="955"/>
                  </a:lnTo>
                  <a:lnTo>
                    <a:pt x="714" y="949"/>
                  </a:lnTo>
                  <a:lnTo>
                    <a:pt x="701" y="944"/>
                  </a:lnTo>
                  <a:lnTo>
                    <a:pt x="691" y="937"/>
                  </a:lnTo>
                  <a:lnTo>
                    <a:pt x="684" y="928"/>
                  </a:lnTo>
                  <a:lnTo>
                    <a:pt x="680" y="918"/>
                  </a:lnTo>
                  <a:lnTo>
                    <a:pt x="675" y="907"/>
                  </a:lnTo>
                  <a:lnTo>
                    <a:pt x="663" y="890"/>
                  </a:lnTo>
                  <a:lnTo>
                    <a:pt x="653" y="878"/>
                  </a:lnTo>
                  <a:lnTo>
                    <a:pt x="642" y="867"/>
                  </a:lnTo>
                  <a:lnTo>
                    <a:pt x="635" y="855"/>
                  </a:lnTo>
                  <a:lnTo>
                    <a:pt x="630" y="839"/>
                  </a:lnTo>
                  <a:lnTo>
                    <a:pt x="626" y="818"/>
                  </a:lnTo>
                  <a:lnTo>
                    <a:pt x="625" y="789"/>
                  </a:lnTo>
                  <a:lnTo>
                    <a:pt x="625" y="782"/>
                  </a:lnTo>
                  <a:lnTo>
                    <a:pt x="626" y="768"/>
                  </a:lnTo>
                  <a:lnTo>
                    <a:pt x="626" y="749"/>
                  </a:lnTo>
                  <a:lnTo>
                    <a:pt x="626" y="726"/>
                  </a:lnTo>
                  <a:lnTo>
                    <a:pt x="626" y="705"/>
                  </a:lnTo>
                  <a:lnTo>
                    <a:pt x="628" y="688"/>
                  </a:lnTo>
                  <a:lnTo>
                    <a:pt x="630" y="677"/>
                  </a:lnTo>
                  <a:lnTo>
                    <a:pt x="635" y="675"/>
                  </a:lnTo>
                  <a:lnTo>
                    <a:pt x="639" y="675"/>
                  </a:lnTo>
                  <a:lnTo>
                    <a:pt x="642" y="675"/>
                  </a:lnTo>
                  <a:lnTo>
                    <a:pt x="646" y="675"/>
                  </a:lnTo>
                  <a:lnTo>
                    <a:pt x="649" y="677"/>
                  </a:lnTo>
                  <a:lnTo>
                    <a:pt x="651" y="681"/>
                  </a:lnTo>
                  <a:lnTo>
                    <a:pt x="654" y="684"/>
                  </a:lnTo>
                  <a:lnTo>
                    <a:pt x="656" y="688"/>
                  </a:lnTo>
                  <a:lnTo>
                    <a:pt x="656" y="668"/>
                  </a:lnTo>
                  <a:lnTo>
                    <a:pt x="644" y="654"/>
                  </a:lnTo>
                  <a:lnTo>
                    <a:pt x="630" y="640"/>
                  </a:lnTo>
                  <a:lnTo>
                    <a:pt x="614" y="630"/>
                  </a:lnTo>
                  <a:lnTo>
                    <a:pt x="614" y="639"/>
                  </a:lnTo>
                  <a:lnTo>
                    <a:pt x="621" y="644"/>
                  </a:lnTo>
                  <a:lnTo>
                    <a:pt x="628" y="649"/>
                  </a:lnTo>
                  <a:lnTo>
                    <a:pt x="635" y="654"/>
                  </a:lnTo>
                  <a:lnTo>
                    <a:pt x="640" y="661"/>
                  </a:lnTo>
                  <a:lnTo>
                    <a:pt x="640" y="665"/>
                  </a:lnTo>
                  <a:lnTo>
                    <a:pt x="639" y="665"/>
                  </a:lnTo>
                  <a:lnTo>
                    <a:pt x="639" y="667"/>
                  </a:lnTo>
                  <a:lnTo>
                    <a:pt x="639" y="667"/>
                  </a:lnTo>
                  <a:lnTo>
                    <a:pt x="637" y="668"/>
                  </a:lnTo>
                  <a:lnTo>
                    <a:pt x="633" y="670"/>
                  </a:lnTo>
                  <a:lnTo>
                    <a:pt x="632" y="672"/>
                  </a:lnTo>
                  <a:lnTo>
                    <a:pt x="626" y="672"/>
                  </a:lnTo>
                  <a:lnTo>
                    <a:pt x="621" y="672"/>
                  </a:lnTo>
                  <a:lnTo>
                    <a:pt x="619" y="672"/>
                  </a:lnTo>
                  <a:lnTo>
                    <a:pt x="619" y="670"/>
                  </a:lnTo>
                  <a:lnTo>
                    <a:pt x="618" y="670"/>
                  </a:lnTo>
                  <a:lnTo>
                    <a:pt x="618" y="670"/>
                  </a:lnTo>
                  <a:lnTo>
                    <a:pt x="614" y="668"/>
                  </a:lnTo>
                  <a:lnTo>
                    <a:pt x="602" y="653"/>
                  </a:lnTo>
                  <a:lnTo>
                    <a:pt x="591" y="637"/>
                  </a:lnTo>
                  <a:lnTo>
                    <a:pt x="583" y="619"/>
                  </a:lnTo>
                  <a:lnTo>
                    <a:pt x="591" y="619"/>
                  </a:lnTo>
                  <a:lnTo>
                    <a:pt x="595" y="621"/>
                  </a:lnTo>
                  <a:lnTo>
                    <a:pt x="598" y="621"/>
                  </a:lnTo>
                  <a:lnTo>
                    <a:pt x="602" y="621"/>
                  </a:lnTo>
                  <a:lnTo>
                    <a:pt x="605" y="619"/>
                  </a:lnTo>
                  <a:lnTo>
                    <a:pt x="591" y="614"/>
                  </a:lnTo>
                  <a:lnTo>
                    <a:pt x="583" y="606"/>
                  </a:lnTo>
                  <a:lnTo>
                    <a:pt x="576" y="595"/>
                  </a:lnTo>
                  <a:lnTo>
                    <a:pt x="570" y="583"/>
                  </a:lnTo>
                  <a:lnTo>
                    <a:pt x="567" y="571"/>
                  </a:lnTo>
                  <a:lnTo>
                    <a:pt x="562" y="560"/>
                  </a:lnTo>
                  <a:lnTo>
                    <a:pt x="555" y="551"/>
                  </a:lnTo>
                  <a:lnTo>
                    <a:pt x="544" y="546"/>
                  </a:lnTo>
                  <a:lnTo>
                    <a:pt x="548" y="523"/>
                  </a:lnTo>
                  <a:lnTo>
                    <a:pt x="536" y="510"/>
                  </a:lnTo>
                  <a:lnTo>
                    <a:pt x="525" y="494"/>
                  </a:lnTo>
                  <a:lnTo>
                    <a:pt x="516" y="478"/>
                  </a:lnTo>
                  <a:lnTo>
                    <a:pt x="504" y="462"/>
                  </a:lnTo>
                  <a:lnTo>
                    <a:pt x="490" y="450"/>
                  </a:lnTo>
                  <a:lnTo>
                    <a:pt x="471" y="441"/>
                  </a:lnTo>
                  <a:lnTo>
                    <a:pt x="448" y="436"/>
                  </a:lnTo>
                  <a:lnTo>
                    <a:pt x="429" y="427"/>
                  </a:lnTo>
                  <a:lnTo>
                    <a:pt x="415" y="415"/>
                  </a:lnTo>
                  <a:lnTo>
                    <a:pt x="399" y="401"/>
                  </a:lnTo>
                  <a:lnTo>
                    <a:pt x="384" y="393"/>
                  </a:lnTo>
                  <a:lnTo>
                    <a:pt x="352" y="393"/>
                  </a:lnTo>
                  <a:lnTo>
                    <a:pt x="342" y="387"/>
                  </a:lnTo>
                  <a:lnTo>
                    <a:pt x="333" y="380"/>
                  </a:lnTo>
                  <a:lnTo>
                    <a:pt x="323" y="375"/>
                  </a:lnTo>
                  <a:lnTo>
                    <a:pt x="307" y="373"/>
                  </a:lnTo>
                  <a:lnTo>
                    <a:pt x="307" y="396"/>
                  </a:lnTo>
                  <a:lnTo>
                    <a:pt x="289" y="405"/>
                  </a:lnTo>
                  <a:lnTo>
                    <a:pt x="274" y="414"/>
                  </a:lnTo>
                  <a:lnTo>
                    <a:pt x="253" y="419"/>
                  </a:lnTo>
                  <a:lnTo>
                    <a:pt x="258" y="403"/>
                  </a:lnTo>
                  <a:lnTo>
                    <a:pt x="265" y="387"/>
                  </a:lnTo>
                  <a:lnTo>
                    <a:pt x="275" y="373"/>
                  </a:lnTo>
                  <a:lnTo>
                    <a:pt x="284" y="358"/>
                  </a:lnTo>
                  <a:lnTo>
                    <a:pt x="275" y="358"/>
                  </a:lnTo>
                  <a:lnTo>
                    <a:pt x="275" y="361"/>
                  </a:lnTo>
                  <a:lnTo>
                    <a:pt x="262" y="372"/>
                  </a:lnTo>
                  <a:lnTo>
                    <a:pt x="251" y="386"/>
                  </a:lnTo>
                  <a:lnTo>
                    <a:pt x="244" y="401"/>
                  </a:lnTo>
                  <a:lnTo>
                    <a:pt x="239" y="417"/>
                  </a:lnTo>
                  <a:lnTo>
                    <a:pt x="232" y="434"/>
                  </a:lnTo>
                  <a:lnTo>
                    <a:pt x="221" y="450"/>
                  </a:lnTo>
                  <a:lnTo>
                    <a:pt x="214" y="457"/>
                  </a:lnTo>
                  <a:lnTo>
                    <a:pt x="200" y="468"/>
                  </a:lnTo>
                  <a:lnTo>
                    <a:pt x="183" y="478"/>
                  </a:lnTo>
                  <a:lnTo>
                    <a:pt x="162" y="490"/>
                  </a:lnTo>
                  <a:lnTo>
                    <a:pt x="141" y="504"/>
                  </a:lnTo>
                  <a:lnTo>
                    <a:pt x="120" y="517"/>
                  </a:lnTo>
                  <a:lnTo>
                    <a:pt x="99" y="527"/>
                  </a:lnTo>
                  <a:lnTo>
                    <a:pt x="83" y="534"/>
                  </a:lnTo>
                  <a:lnTo>
                    <a:pt x="73" y="537"/>
                  </a:lnTo>
                  <a:lnTo>
                    <a:pt x="73" y="534"/>
                  </a:lnTo>
                  <a:lnTo>
                    <a:pt x="77" y="534"/>
                  </a:lnTo>
                  <a:lnTo>
                    <a:pt x="89" y="522"/>
                  </a:lnTo>
                  <a:lnTo>
                    <a:pt x="104" y="511"/>
                  </a:lnTo>
                  <a:lnTo>
                    <a:pt x="122" y="501"/>
                  </a:lnTo>
                  <a:lnTo>
                    <a:pt x="139" y="490"/>
                  </a:lnTo>
                  <a:lnTo>
                    <a:pt x="155" y="478"/>
                  </a:lnTo>
                  <a:lnTo>
                    <a:pt x="167" y="464"/>
                  </a:lnTo>
                  <a:lnTo>
                    <a:pt x="176" y="448"/>
                  </a:lnTo>
                  <a:lnTo>
                    <a:pt x="179" y="427"/>
                  </a:lnTo>
                  <a:lnTo>
                    <a:pt x="166" y="431"/>
                  </a:lnTo>
                  <a:lnTo>
                    <a:pt x="157" y="434"/>
                  </a:lnTo>
                  <a:lnTo>
                    <a:pt x="145" y="438"/>
                  </a:lnTo>
                  <a:lnTo>
                    <a:pt x="145" y="434"/>
                  </a:lnTo>
                  <a:lnTo>
                    <a:pt x="145" y="431"/>
                  </a:lnTo>
                  <a:lnTo>
                    <a:pt x="145" y="431"/>
                  </a:lnTo>
                  <a:lnTo>
                    <a:pt x="143" y="429"/>
                  </a:lnTo>
                  <a:lnTo>
                    <a:pt x="143" y="429"/>
                  </a:lnTo>
                  <a:lnTo>
                    <a:pt x="141" y="429"/>
                  </a:lnTo>
                  <a:lnTo>
                    <a:pt x="138" y="427"/>
                  </a:lnTo>
                  <a:lnTo>
                    <a:pt x="136" y="429"/>
                  </a:lnTo>
                  <a:lnTo>
                    <a:pt x="134" y="431"/>
                  </a:lnTo>
                  <a:lnTo>
                    <a:pt x="132" y="433"/>
                  </a:lnTo>
                  <a:lnTo>
                    <a:pt x="131" y="433"/>
                  </a:lnTo>
                  <a:lnTo>
                    <a:pt x="127" y="434"/>
                  </a:lnTo>
                  <a:lnTo>
                    <a:pt x="122" y="434"/>
                  </a:lnTo>
                  <a:lnTo>
                    <a:pt x="120" y="424"/>
                  </a:lnTo>
                  <a:lnTo>
                    <a:pt x="115" y="410"/>
                  </a:lnTo>
                  <a:lnTo>
                    <a:pt x="111" y="400"/>
                  </a:lnTo>
                  <a:lnTo>
                    <a:pt x="108" y="403"/>
                  </a:lnTo>
                  <a:lnTo>
                    <a:pt x="106" y="405"/>
                  </a:lnTo>
                  <a:lnTo>
                    <a:pt x="104" y="405"/>
                  </a:lnTo>
                  <a:lnTo>
                    <a:pt x="101" y="405"/>
                  </a:lnTo>
                  <a:lnTo>
                    <a:pt x="99" y="403"/>
                  </a:lnTo>
                  <a:lnTo>
                    <a:pt x="82" y="391"/>
                  </a:lnTo>
                  <a:lnTo>
                    <a:pt x="68" y="373"/>
                  </a:lnTo>
                  <a:lnTo>
                    <a:pt x="57" y="354"/>
                  </a:lnTo>
                  <a:lnTo>
                    <a:pt x="63" y="344"/>
                  </a:lnTo>
                  <a:lnTo>
                    <a:pt x="68" y="331"/>
                  </a:lnTo>
                  <a:lnTo>
                    <a:pt x="73" y="321"/>
                  </a:lnTo>
                  <a:lnTo>
                    <a:pt x="80" y="312"/>
                  </a:lnTo>
                  <a:lnTo>
                    <a:pt x="92" y="305"/>
                  </a:lnTo>
                  <a:lnTo>
                    <a:pt x="103" y="302"/>
                  </a:lnTo>
                  <a:lnTo>
                    <a:pt x="113" y="297"/>
                  </a:lnTo>
                  <a:lnTo>
                    <a:pt x="120" y="290"/>
                  </a:lnTo>
                  <a:lnTo>
                    <a:pt x="125" y="279"/>
                  </a:lnTo>
                  <a:lnTo>
                    <a:pt x="125" y="262"/>
                  </a:lnTo>
                  <a:lnTo>
                    <a:pt x="127" y="260"/>
                  </a:lnTo>
                  <a:lnTo>
                    <a:pt x="129" y="260"/>
                  </a:lnTo>
                  <a:lnTo>
                    <a:pt x="129" y="258"/>
                  </a:lnTo>
                  <a:lnTo>
                    <a:pt x="129" y="256"/>
                  </a:lnTo>
                  <a:lnTo>
                    <a:pt x="131" y="255"/>
                  </a:lnTo>
                  <a:lnTo>
                    <a:pt x="115" y="255"/>
                  </a:lnTo>
                  <a:lnTo>
                    <a:pt x="111" y="258"/>
                  </a:lnTo>
                  <a:lnTo>
                    <a:pt x="110" y="260"/>
                  </a:lnTo>
                  <a:lnTo>
                    <a:pt x="108" y="262"/>
                  </a:lnTo>
                  <a:lnTo>
                    <a:pt x="104" y="263"/>
                  </a:lnTo>
                  <a:lnTo>
                    <a:pt x="101" y="265"/>
                  </a:lnTo>
                  <a:lnTo>
                    <a:pt x="96" y="265"/>
                  </a:lnTo>
                  <a:lnTo>
                    <a:pt x="85" y="262"/>
                  </a:lnTo>
                  <a:lnTo>
                    <a:pt x="70" y="256"/>
                  </a:lnTo>
                  <a:lnTo>
                    <a:pt x="52" y="253"/>
                  </a:lnTo>
                  <a:lnTo>
                    <a:pt x="38" y="246"/>
                  </a:lnTo>
                  <a:lnTo>
                    <a:pt x="35" y="220"/>
                  </a:lnTo>
                  <a:lnTo>
                    <a:pt x="42" y="220"/>
                  </a:lnTo>
                  <a:lnTo>
                    <a:pt x="45" y="218"/>
                  </a:lnTo>
                  <a:lnTo>
                    <a:pt x="50" y="216"/>
                  </a:lnTo>
                  <a:lnTo>
                    <a:pt x="54" y="215"/>
                  </a:lnTo>
                  <a:lnTo>
                    <a:pt x="57" y="215"/>
                  </a:lnTo>
                  <a:lnTo>
                    <a:pt x="61" y="211"/>
                  </a:lnTo>
                  <a:lnTo>
                    <a:pt x="64" y="208"/>
                  </a:lnTo>
                  <a:lnTo>
                    <a:pt x="63" y="206"/>
                  </a:lnTo>
                  <a:lnTo>
                    <a:pt x="63" y="206"/>
                  </a:lnTo>
                  <a:lnTo>
                    <a:pt x="63" y="204"/>
                  </a:lnTo>
                  <a:lnTo>
                    <a:pt x="63" y="204"/>
                  </a:lnTo>
                  <a:lnTo>
                    <a:pt x="61" y="201"/>
                  </a:lnTo>
                  <a:lnTo>
                    <a:pt x="77" y="201"/>
                  </a:lnTo>
                  <a:lnTo>
                    <a:pt x="78" y="199"/>
                  </a:lnTo>
                  <a:lnTo>
                    <a:pt x="80" y="199"/>
                  </a:lnTo>
                  <a:lnTo>
                    <a:pt x="82" y="197"/>
                  </a:lnTo>
                  <a:lnTo>
                    <a:pt x="83" y="197"/>
                  </a:lnTo>
                  <a:lnTo>
                    <a:pt x="87" y="197"/>
                  </a:lnTo>
                  <a:lnTo>
                    <a:pt x="92" y="202"/>
                  </a:lnTo>
                  <a:lnTo>
                    <a:pt x="97" y="206"/>
                  </a:lnTo>
                  <a:lnTo>
                    <a:pt x="103" y="211"/>
                  </a:lnTo>
                  <a:lnTo>
                    <a:pt x="106" y="216"/>
                  </a:lnTo>
                  <a:lnTo>
                    <a:pt x="118" y="211"/>
                  </a:lnTo>
                  <a:lnTo>
                    <a:pt x="118" y="204"/>
                  </a:lnTo>
                  <a:lnTo>
                    <a:pt x="115" y="199"/>
                  </a:lnTo>
                  <a:lnTo>
                    <a:pt x="113" y="194"/>
                  </a:lnTo>
                  <a:lnTo>
                    <a:pt x="111" y="188"/>
                  </a:lnTo>
                  <a:lnTo>
                    <a:pt x="110" y="183"/>
                  </a:lnTo>
                  <a:lnTo>
                    <a:pt x="106" y="178"/>
                  </a:lnTo>
                  <a:lnTo>
                    <a:pt x="94" y="164"/>
                  </a:lnTo>
                  <a:lnTo>
                    <a:pt x="80" y="153"/>
                  </a:lnTo>
                  <a:lnTo>
                    <a:pt x="64" y="143"/>
                  </a:lnTo>
                  <a:lnTo>
                    <a:pt x="50" y="133"/>
                  </a:lnTo>
                  <a:lnTo>
                    <a:pt x="42" y="117"/>
                  </a:lnTo>
                  <a:lnTo>
                    <a:pt x="45" y="112"/>
                  </a:lnTo>
                  <a:lnTo>
                    <a:pt x="47" y="106"/>
                  </a:lnTo>
                  <a:lnTo>
                    <a:pt x="49" y="101"/>
                  </a:lnTo>
                  <a:lnTo>
                    <a:pt x="70" y="103"/>
                  </a:lnTo>
                  <a:lnTo>
                    <a:pt x="90" y="101"/>
                  </a:lnTo>
                  <a:lnTo>
                    <a:pt x="106" y="92"/>
                  </a:lnTo>
                  <a:lnTo>
                    <a:pt x="111" y="80"/>
                  </a:lnTo>
                  <a:lnTo>
                    <a:pt x="115" y="68"/>
                  </a:lnTo>
                  <a:lnTo>
                    <a:pt x="118" y="57"/>
                  </a:lnTo>
                  <a:lnTo>
                    <a:pt x="131" y="47"/>
                  </a:lnTo>
                  <a:lnTo>
                    <a:pt x="148" y="38"/>
                  </a:lnTo>
                  <a:lnTo>
                    <a:pt x="167" y="33"/>
                  </a:lnTo>
                  <a:lnTo>
                    <a:pt x="183" y="26"/>
                  </a:lnTo>
                  <a:lnTo>
                    <a:pt x="199" y="16"/>
                  </a:lnTo>
                  <a:lnTo>
                    <a:pt x="204" y="19"/>
                  </a:lnTo>
                  <a:lnTo>
                    <a:pt x="207" y="21"/>
                  </a:lnTo>
                  <a:lnTo>
                    <a:pt x="207" y="24"/>
                  </a:lnTo>
                  <a:lnTo>
                    <a:pt x="209" y="26"/>
                  </a:lnTo>
                  <a:lnTo>
                    <a:pt x="209" y="30"/>
                  </a:lnTo>
                  <a:lnTo>
                    <a:pt x="211" y="31"/>
                  </a:lnTo>
                  <a:lnTo>
                    <a:pt x="214" y="35"/>
                  </a:lnTo>
                  <a:lnTo>
                    <a:pt x="218" y="38"/>
                  </a:lnTo>
                  <a:lnTo>
                    <a:pt x="223" y="38"/>
                  </a:lnTo>
                  <a:lnTo>
                    <a:pt x="227" y="38"/>
                  </a:lnTo>
                  <a:lnTo>
                    <a:pt x="230" y="37"/>
                  </a:lnTo>
                  <a:lnTo>
                    <a:pt x="234" y="35"/>
                  </a:lnTo>
                  <a:lnTo>
                    <a:pt x="237" y="35"/>
                  </a:lnTo>
                  <a:lnTo>
                    <a:pt x="241" y="35"/>
                  </a:lnTo>
                  <a:lnTo>
                    <a:pt x="244" y="37"/>
                  </a:lnTo>
                  <a:lnTo>
                    <a:pt x="248" y="40"/>
                  </a:lnTo>
                  <a:lnTo>
                    <a:pt x="253" y="45"/>
                  </a:lnTo>
                  <a:lnTo>
                    <a:pt x="256" y="49"/>
                  </a:lnTo>
                  <a:lnTo>
                    <a:pt x="260" y="52"/>
                  </a:lnTo>
                  <a:lnTo>
                    <a:pt x="265" y="54"/>
                  </a:lnTo>
                  <a:lnTo>
                    <a:pt x="270" y="56"/>
                  </a:lnTo>
                  <a:lnTo>
                    <a:pt x="275" y="54"/>
                  </a:lnTo>
                  <a:lnTo>
                    <a:pt x="279" y="54"/>
                  </a:lnTo>
                  <a:lnTo>
                    <a:pt x="282" y="52"/>
                  </a:lnTo>
                  <a:lnTo>
                    <a:pt x="288" y="50"/>
                  </a:lnTo>
                  <a:lnTo>
                    <a:pt x="291" y="50"/>
                  </a:lnTo>
                  <a:lnTo>
                    <a:pt x="302" y="54"/>
                  </a:lnTo>
                  <a:lnTo>
                    <a:pt x="317" y="59"/>
                  </a:lnTo>
                  <a:lnTo>
                    <a:pt x="331" y="66"/>
                  </a:lnTo>
                  <a:lnTo>
                    <a:pt x="345" y="70"/>
                  </a:lnTo>
                  <a:lnTo>
                    <a:pt x="375" y="66"/>
                  </a:lnTo>
                  <a:lnTo>
                    <a:pt x="394" y="75"/>
                  </a:lnTo>
                  <a:lnTo>
                    <a:pt x="412" y="87"/>
                  </a:lnTo>
                  <a:lnTo>
                    <a:pt x="429" y="98"/>
                  </a:lnTo>
                  <a:lnTo>
                    <a:pt x="448" y="108"/>
                  </a:lnTo>
                  <a:lnTo>
                    <a:pt x="471" y="112"/>
                  </a:lnTo>
                  <a:lnTo>
                    <a:pt x="471" y="105"/>
                  </a:lnTo>
                  <a:lnTo>
                    <a:pt x="466" y="99"/>
                  </a:lnTo>
                  <a:lnTo>
                    <a:pt x="461" y="92"/>
                  </a:lnTo>
                  <a:lnTo>
                    <a:pt x="455" y="85"/>
                  </a:lnTo>
                  <a:lnTo>
                    <a:pt x="452" y="77"/>
                  </a:lnTo>
                  <a:lnTo>
                    <a:pt x="473" y="75"/>
                  </a:lnTo>
                  <a:lnTo>
                    <a:pt x="487" y="71"/>
                  </a:lnTo>
                  <a:lnTo>
                    <a:pt x="499" y="64"/>
                  </a:lnTo>
                  <a:lnTo>
                    <a:pt x="509" y="57"/>
                  </a:lnTo>
                  <a:lnTo>
                    <a:pt x="520" y="49"/>
                  </a:lnTo>
                  <a:lnTo>
                    <a:pt x="532" y="43"/>
                  </a:lnTo>
                  <a:lnTo>
                    <a:pt x="548" y="40"/>
                  </a:lnTo>
                  <a:lnTo>
                    <a:pt x="551" y="42"/>
                  </a:lnTo>
                  <a:lnTo>
                    <a:pt x="557" y="43"/>
                  </a:lnTo>
                  <a:lnTo>
                    <a:pt x="560" y="45"/>
                  </a:lnTo>
                  <a:lnTo>
                    <a:pt x="563" y="47"/>
                  </a:lnTo>
                  <a:lnTo>
                    <a:pt x="557" y="47"/>
                  </a:lnTo>
                  <a:lnTo>
                    <a:pt x="539" y="61"/>
                  </a:lnTo>
                  <a:lnTo>
                    <a:pt x="520" y="73"/>
                  </a:lnTo>
                  <a:lnTo>
                    <a:pt x="499" y="82"/>
                  </a:lnTo>
                  <a:lnTo>
                    <a:pt x="499" y="89"/>
                  </a:lnTo>
                  <a:lnTo>
                    <a:pt x="518" y="92"/>
                  </a:lnTo>
                  <a:lnTo>
                    <a:pt x="527" y="82"/>
                  </a:lnTo>
                  <a:lnTo>
                    <a:pt x="536" y="77"/>
                  </a:lnTo>
                  <a:lnTo>
                    <a:pt x="548" y="75"/>
                  </a:lnTo>
                  <a:lnTo>
                    <a:pt x="560" y="75"/>
                  </a:lnTo>
                  <a:lnTo>
                    <a:pt x="576" y="73"/>
                  </a:lnTo>
                  <a:lnTo>
                    <a:pt x="577" y="68"/>
                  </a:lnTo>
                  <a:lnTo>
                    <a:pt x="579" y="63"/>
                  </a:lnTo>
                  <a:lnTo>
                    <a:pt x="583" y="57"/>
                  </a:lnTo>
                  <a:lnTo>
                    <a:pt x="586" y="54"/>
                  </a:lnTo>
                  <a:lnTo>
                    <a:pt x="591" y="66"/>
                  </a:lnTo>
                  <a:lnTo>
                    <a:pt x="597" y="75"/>
                  </a:lnTo>
                  <a:lnTo>
                    <a:pt x="605" y="82"/>
                  </a:lnTo>
                  <a:lnTo>
                    <a:pt x="618" y="85"/>
                  </a:lnTo>
                  <a:lnTo>
                    <a:pt x="621" y="82"/>
                  </a:lnTo>
                  <a:lnTo>
                    <a:pt x="623" y="80"/>
                  </a:lnTo>
                  <a:lnTo>
                    <a:pt x="626" y="78"/>
                  </a:lnTo>
                  <a:lnTo>
                    <a:pt x="628" y="77"/>
                  </a:lnTo>
                  <a:lnTo>
                    <a:pt x="632" y="77"/>
                  </a:lnTo>
                  <a:lnTo>
                    <a:pt x="633" y="77"/>
                  </a:lnTo>
                  <a:lnTo>
                    <a:pt x="637" y="82"/>
                  </a:lnTo>
                  <a:lnTo>
                    <a:pt x="639" y="85"/>
                  </a:lnTo>
                  <a:lnTo>
                    <a:pt x="640" y="89"/>
                  </a:lnTo>
                  <a:lnTo>
                    <a:pt x="646" y="87"/>
                  </a:lnTo>
                  <a:lnTo>
                    <a:pt x="651" y="84"/>
                  </a:lnTo>
                  <a:lnTo>
                    <a:pt x="654" y="80"/>
                  </a:lnTo>
                  <a:lnTo>
                    <a:pt x="659" y="78"/>
                  </a:lnTo>
                  <a:lnTo>
                    <a:pt x="663" y="77"/>
                  </a:lnTo>
                  <a:lnTo>
                    <a:pt x="682" y="82"/>
                  </a:lnTo>
                  <a:lnTo>
                    <a:pt x="698" y="94"/>
                  </a:lnTo>
                  <a:lnTo>
                    <a:pt x="714" y="106"/>
                  </a:lnTo>
                  <a:lnTo>
                    <a:pt x="729" y="117"/>
                  </a:lnTo>
                  <a:lnTo>
                    <a:pt x="735" y="117"/>
                  </a:lnTo>
                  <a:lnTo>
                    <a:pt x="740" y="117"/>
                  </a:lnTo>
                  <a:lnTo>
                    <a:pt x="743" y="115"/>
                  </a:lnTo>
                  <a:lnTo>
                    <a:pt x="749" y="113"/>
                  </a:lnTo>
                  <a:lnTo>
                    <a:pt x="752" y="112"/>
                  </a:lnTo>
                  <a:lnTo>
                    <a:pt x="755" y="112"/>
                  </a:lnTo>
                  <a:lnTo>
                    <a:pt x="759" y="115"/>
                  </a:lnTo>
                  <a:lnTo>
                    <a:pt x="762" y="119"/>
                  </a:lnTo>
                  <a:lnTo>
                    <a:pt x="766" y="124"/>
                  </a:lnTo>
                  <a:lnTo>
                    <a:pt x="769" y="131"/>
                  </a:lnTo>
                  <a:lnTo>
                    <a:pt x="771" y="134"/>
                  </a:lnTo>
                  <a:lnTo>
                    <a:pt x="768" y="136"/>
                  </a:lnTo>
                  <a:lnTo>
                    <a:pt x="764" y="138"/>
                  </a:lnTo>
                  <a:lnTo>
                    <a:pt x="764" y="138"/>
                  </a:lnTo>
                  <a:lnTo>
                    <a:pt x="762" y="139"/>
                  </a:lnTo>
                  <a:lnTo>
                    <a:pt x="762" y="141"/>
                  </a:lnTo>
                  <a:lnTo>
                    <a:pt x="761" y="143"/>
                  </a:lnTo>
                  <a:lnTo>
                    <a:pt x="759" y="146"/>
                  </a:lnTo>
                  <a:lnTo>
                    <a:pt x="771" y="146"/>
                  </a:lnTo>
                  <a:lnTo>
                    <a:pt x="787" y="148"/>
                  </a:lnTo>
                  <a:lnTo>
                    <a:pt x="803" y="148"/>
                  </a:lnTo>
                  <a:lnTo>
                    <a:pt x="817" y="148"/>
                  </a:lnTo>
                  <a:lnTo>
                    <a:pt x="825" y="150"/>
                  </a:lnTo>
                  <a:lnTo>
                    <a:pt x="834" y="160"/>
                  </a:lnTo>
                  <a:lnTo>
                    <a:pt x="843" y="171"/>
                  </a:lnTo>
                  <a:lnTo>
                    <a:pt x="851" y="181"/>
                  </a:lnTo>
                  <a:lnTo>
                    <a:pt x="851" y="146"/>
                  </a:lnTo>
                  <a:lnTo>
                    <a:pt x="860" y="146"/>
                  </a:lnTo>
                  <a:lnTo>
                    <a:pt x="867" y="146"/>
                  </a:lnTo>
                  <a:lnTo>
                    <a:pt x="872" y="145"/>
                  </a:lnTo>
                  <a:lnTo>
                    <a:pt x="879" y="143"/>
                  </a:lnTo>
                  <a:lnTo>
                    <a:pt x="879" y="139"/>
                  </a:lnTo>
                  <a:lnTo>
                    <a:pt x="848" y="139"/>
                  </a:lnTo>
                  <a:lnTo>
                    <a:pt x="846" y="134"/>
                  </a:lnTo>
                  <a:lnTo>
                    <a:pt x="845" y="133"/>
                  </a:lnTo>
                  <a:lnTo>
                    <a:pt x="843" y="129"/>
                  </a:lnTo>
                  <a:lnTo>
                    <a:pt x="841" y="126"/>
                  </a:lnTo>
                  <a:lnTo>
                    <a:pt x="841" y="120"/>
                  </a:lnTo>
                  <a:lnTo>
                    <a:pt x="845" y="120"/>
                  </a:lnTo>
                  <a:lnTo>
                    <a:pt x="845" y="117"/>
                  </a:lnTo>
                  <a:lnTo>
                    <a:pt x="890" y="112"/>
                  </a:lnTo>
                  <a:lnTo>
                    <a:pt x="890" y="124"/>
                  </a:lnTo>
                  <a:lnTo>
                    <a:pt x="895" y="127"/>
                  </a:lnTo>
                  <a:lnTo>
                    <a:pt x="899" y="133"/>
                  </a:lnTo>
                  <a:lnTo>
                    <a:pt x="902" y="136"/>
                  </a:lnTo>
                  <a:lnTo>
                    <a:pt x="906" y="143"/>
                  </a:lnTo>
                  <a:lnTo>
                    <a:pt x="925" y="143"/>
                  </a:lnTo>
                  <a:lnTo>
                    <a:pt x="937" y="146"/>
                  </a:lnTo>
                  <a:lnTo>
                    <a:pt x="949" y="148"/>
                  </a:lnTo>
                  <a:lnTo>
                    <a:pt x="961" y="150"/>
                  </a:lnTo>
                  <a:lnTo>
                    <a:pt x="979" y="150"/>
                  </a:lnTo>
                  <a:lnTo>
                    <a:pt x="981" y="148"/>
                  </a:lnTo>
                  <a:lnTo>
                    <a:pt x="982" y="146"/>
                  </a:lnTo>
                  <a:lnTo>
                    <a:pt x="984" y="145"/>
                  </a:lnTo>
                  <a:lnTo>
                    <a:pt x="986" y="143"/>
                  </a:lnTo>
                  <a:lnTo>
                    <a:pt x="986" y="131"/>
                  </a:lnTo>
                  <a:lnTo>
                    <a:pt x="1009" y="131"/>
                  </a:lnTo>
                  <a:lnTo>
                    <a:pt x="1016" y="146"/>
                  </a:lnTo>
                  <a:lnTo>
                    <a:pt x="1024" y="162"/>
                  </a:lnTo>
                  <a:lnTo>
                    <a:pt x="1026" y="155"/>
                  </a:lnTo>
                  <a:lnTo>
                    <a:pt x="1026" y="152"/>
                  </a:lnTo>
                  <a:lnTo>
                    <a:pt x="1028" y="146"/>
                  </a:lnTo>
                  <a:lnTo>
                    <a:pt x="1028" y="143"/>
                  </a:lnTo>
                  <a:lnTo>
                    <a:pt x="1040" y="143"/>
                  </a:lnTo>
                  <a:lnTo>
                    <a:pt x="1040" y="129"/>
                  </a:lnTo>
                  <a:lnTo>
                    <a:pt x="1040" y="113"/>
                  </a:lnTo>
                  <a:lnTo>
                    <a:pt x="1042" y="99"/>
                  </a:lnTo>
                  <a:lnTo>
                    <a:pt x="1040" y="92"/>
                  </a:lnTo>
                  <a:lnTo>
                    <a:pt x="1028" y="78"/>
                  </a:lnTo>
                  <a:lnTo>
                    <a:pt x="1019" y="63"/>
                  </a:lnTo>
                  <a:lnTo>
                    <a:pt x="1017" y="45"/>
                  </a:lnTo>
                  <a:lnTo>
                    <a:pt x="1021" y="28"/>
                  </a:lnTo>
                  <a:lnTo>
                    <a:pt x="1033" y="9"/>
                  </a:lnTo>
                  <a:lnTo>
                    <a:pt x="1042" y="5"/>
                  </a:lnTo>
                  <a:lnTo>
                    <a:pt x="1052" y="2"/>
                  </a:lnTo>
                  <a:lnTo>
                    <a:pt x="106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10" name="Freeform 14">
              <a:extLst>
                <a:ext uri="{FF2B5EF4-FFF2-40B4-BE49-F238E27FC236}">
                  <a16:creationId xmlns:a16="http://schemas.microsoft.com/office/drawing/2014/main" id="{C55FC341-F894-4CCB-8504-1D1A9D9083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7819" y="1173162"/>
              <a:ext cx="2600325" cy="1519238"/>
            </a:xfrm>
            <a:custGeom>
              <a:avLst/>
              <a:gdLst>
                <a:gd name="T0" fmla="*/ 273 w 1638"/>
                <a:gd name="T1" fmla="*/ 613 h 957"/>
                <a:gd name="T2" fmla="*/ 102 w 1638"/>
                <a:gd name="T3" fmla="*/ 506 h 957"/>
                <a:gd name="T4" fmla="*/ 219 w 1638"/>
                <a:gd name="T5" fmla="*/ 485 h 957"/>
                <a:gd name="T6" fmla="*/ 562 w 1638"/>
                <a:gd name="T7" fmla="*/ 430 h 957"/>
                <a:gd name="T8" fmla="*/ 665 w 1638"/>
                <a:gd name="T9" fmla="*/ 492 h 957"/>
                <a:gd name="T10" fmla="*/ 704 w 1638"/>
                <a:gd name="T11" fmla="*/ 499 h 957"/>
                <a:gd name="T12" fmla="*/ 857 w 1638"/>
                <a:gd name="T13" fmla="*/ 672 h 957"/>
                <a:gd name="T14" fmla="*/ 833 w 1638"/>
                <a:gd name="T15" fmla="*/ 716 h 957"/>
                <a:gd name="T16" fmla="*/ 781 w 1638"/>
                <a:gd name="T17" fmla="*/ 836 h 957"/>
                <a:gd name="T18" fmla="*/ 683 w 1638"/>
                <a:gd name="T19" fmla="*/ 585 h 957"/>
                <a:gd name="T20" fmla="*/ 534 w 1638"/>
                <a:gd name="T21" fmla="*/ 433 h 957"/>
                <a:gd name="T22" fmla="*/ 365 w 1638"/>
                <a:gd name="T23" fmla="*/ 440 h 957"/>
                <a:gd name="T24" fmla="*/ 454 w 1638"/>
                <a:gd name="T25" fmla="*/ 503 h 957"/>
                <a:gd name="T26" fmla="*/ 67 w 1638"/>
                <a:gd name="T27" fmla="*/ 543 h 957"/>
                <a:gd name="T28" fmla="*/ 21 w 1638"/>
                <a:gd name="T29" fmla="*/ 466 h 957"/>
                <a:gd name="T30" fmla="*/ 435 w 1638"/>
                <a:gd name="T31" fmla="*/ 403 h 957"/>
                <a:gd name="T32" fmla="*/ 391 w 1638"/>
                <a:gd name="T33" fmla="*/ 342 h 957"/>
                <a:gd name="T34" fmla="*/ 323 w 1638"/>
                <a:gd name="T35" fmla="*/ 372 h 957"/>
                <a:gd name="T36" fmla="*/ 285 w 1638"/>
                <a:gd name="T37" fmla="*/ 368 h 957"/>
                <a:gd name="T38" fmla="*/ 194 w 1638"/>
                <a:gd name="T39" fmla="*/ 416 h 957"/>
                <a:gd name="T40" fmla="*/ 157 w 1638"/>
                <a:gd name="T41" fmla="*/ 358 h 957"/>
                <a:gd name="T42" fmla="*/ 742 w 1638"/>
                <a:gd name="T43" fmla="*/ 325 h 957"/>
                <a:gd name="T44" fmla="*/ 140 w 1638"/>
                <a:gd name="T45" fmla="*/ 318 h 957"/>
                <a:gd name="T46" fmla="*/ 604 w 1638"/>
                <a:gd name="T47" fmla="*/ 396 h 957"/>
                <a:gd name="T48" fmla="*/ 515 w 1638"/>
                <a:gd name="T49" fmla="*/ 400 h 957"/>
                <a:gd name="T50" fmla="*/ 418 w 1638"/>
                <a:gd name="T51" fmla="*/ 328 h 957"/>
                <a:gd name="T52" fmla="*/ 318 w 1638"/>
                <a:gd name="T53" fmla="*/ 320 h 957"/>
                <a:gd name="T54" fmla="*/ 182 w 1638"/>
                <a:gd name="T55" fmla="*/ 323 h 957"/>
                <a:gd name="T56" fmla="*/ 217 w 1638"/>
                <a:gd name="T57" fmla="*/ 283 h 957"/>
                <a:gd name="T58" fmla="*/ 384 w 1638"/>
                <a:gd name="T59" fmla="*/ 265 h 957"/>
                <a:gd name="T60" fmla="*/ 1550 w 1638"/>
                <a:gd name="T61" fmla="*/ 225 h 957"/>
                <a:gd name="T62" fmla="*/ 531 w 1638"/>
                <a:gd name="T63" fmla="*/ 180 h 957"/>
                <a:gd name="T64" fmla="*/ 418 w 1638"/>
                <a:gd name="T65" fmla="*/ 206 h 957"/>
                <a:gd name="T66" fmla="*/ 454 w 1638"/>
                <a:gd name="T67" fmla="*/ 131 h 957"/>
                <a:gd name="T68" fmla="*/ 1081 w 1638"/>
                <a:gd name="T69" fmla="*/ 80 h 957"/>
                <a:gd name="T70" fmla="*/ 814 w 1638"/>
                <a:gd name="T71" fmla="*/ 129 h 957"/>
                <a:gd name="T72" fmla="*/ 669 w 1638"/>
                <a:gd name="T73" fmla="*/ 278 h 957"/>
                <a:gd name="T74" fmla="*/ 662 w 1638"/>
                <a:gd name="T75" fmla="*/ 334 h 957"/>
                <a:gd name="T76" fmla="*/ 517 w 1638"/>
                <a:gd name="T77" fmla="*/ 309 h 957"/>
                <a:gd name="T78" fmla="*/ 564 w 1638"/>
                <a:gd name="T79" fmla="*/ 197 h 957"/>
                <a:gd name="T80" fmla="*/ 657 w 1638"/>
                <a:gd name="T81" fmla="*/ 150 h 957"/>
                <a:gd name="T82" fmla="*/ 508 w 1638"/>
                <a:gd name="T83" fmla="*/ 161 h 957"/>
                <a:gd name="T84" fmla="*/ 510 w 1638"/>
                <a:gd name="T85" fmla="*/ 105 h 957"/>
                <a:gd name="T86" fmla="*/ 590 w 1638"/>
                <a:gd name="T87" fmla="*/ 70 h 957"/>
                <a:gd name="T88" fmla="*/ 1283 w 1638"/>
                <a:gd name="T89" fmla="*/ 0 h 957"/>
                <a:gd name="T90" fmla="*/ 1498 w 1638"/>
                <a:gd name="T91" fmla="*/ 84 h 957"/>
                <a:gd name="T92" fmla="*/ 1479 w 1638"/>
                <a:gd name="T93" fmla="*/ 161 h 957"/>
                <a:gd name="T94" fmla="*/ 1514 w 1638"/>
                <a:gd name="T95" fmla="*/ 222 h 957"/>
                <a:gd name="T96" fmla="*/ 1536 w 1638"/>
                <a:gd name="T97" fmla="*/ 349 h 957"/>
                <a:gd name="T98" fmla="*/ 1507 w 1638"/>
                <a:gd name="T99" fmla="*/ 442 h 957"/>
                <a:gd name="T100" fmla="*/ 1477 w 1638"/>
                <a:gd name="T101" fmla="*/ 526 h 957"/>
                <a:gd name="T102" fmla="*/ 1421 w 1638"/>
                <a:gd name="T103" fmla="*/ 581 h 957"/>
                <a:gd name="T104" fmla="*/ 1327 w 1638"/>
                <a:gd name="T105" fmla="*/ 693 h 957"/>
                <a:gd name="T106" fmla="*/ 1210 w 1638"/>
                <a:gd name="T107" fmla="*/ 829 h 957"/>
                <a:gd name="T108" fmla="*/ 1062 w 1638"/>
                <a:gd name="T109" fmla="*/ 852 h 957"/>
                <a:gd name="T110" fmla="*/ 1028 w 1638"/>
                <a:gd name="T111" fmla="*/ 779 h 957"/>
                <a:gd name="T112" fmla="*/ 1032 w 1638"/>
                <a:gd name="T113" fmla="*/ 595 h 957"/>
                <a:gd name="T114" fmla="*/ 889 w 1638"/>
                <a:gd name="T115" fmla="*/ 365 h 957"/>
                <a:gd name="T116" fmla="*/ 744 w 1638"/>
                <a:gd name="T117" fmla="*/ 278 h 957"/>
                <a:gd name="T118" fmla="*/ 966 w 1638"/>
                <a:gd name="T119" fmla="*/ 100 h 957"/>
                <a:gd name="T120" fmla="*/ 1117 w 1638"/>
                <a:gd name="T121" fmla="*/ 103 h 957"/>
                <a:gd name="T122" fmla="*/ 1196 w 1638"/>
                <a:gd name="T123" fmla="*/ 19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38" h="957">
                  <a:moveTo>
                    <a:pt x="246" y="461"/>
                  </a:moveTo>
                  <a:lnTo>
                    <a:pt x="267" y="475"/>
                  </a:lnTo>
                  <a:lnTo>
                    <a:pt x="280" y="492"/>
                  </a:lnTo>
                  <a:lnTo>
                    <a:pt x="287" y="513"/>
                  </a:lnTo>
                  <a:lnTo>
                    <a:pt x="292" y="540"/>
                  </a:lnTo>
                  <a:lnTo>
                    <a:pt x="297" y="567"/>
                  </a:lnTo>
                  <a:lnTo>
                    <a:pt x="313" y="569"/>
                  </a:lnTo>
                  <a:lnTo>
                    <a:pt x="323" y="571"/>
                  </a:lnTo>
                  <a:lnTo>
                    <a:pt x="332" y="578"/>
                  </a:lnTo>
                  <a:lnTo>
                    <a:pt x="337" y="587"/>
                  </a:lnTo>
                  <a:lnTo>
                    <a:pt x="339" y="602"/>
                  </a:lnTo>
                  <a:lnTo>
                    <a:pt x="336" y="602"/>
                  </a:lnTo>
                  <a:lnTo>
                    <a:pt x="334" y="601"/>
                  </a:lnTo>
                  <a:lnTo>
                    <a:pt x="332" y="599"/>
                  </a:lnTo>
                  <a:lnTo>
                    <a:pt x="330" y="597"/>
                  </a:lnTo>
                  <a:lnTo>
                    <a:pt x="327" y="595"/>
                  </a:lnTo>
                  <a:lnTo>
                    <a:pt x="327" y="602"/>
                  </a:lnTo>
                  <a:lnTo>
                    <a:pt x="330" y="606"/>
                  </a:lnTo>
                  <a:lnTo>
                    <a:pt x="332" y="608"/>
                  </a:lnTo>
                  <a:lnTo>
                    <a:pt x="334" y="608"/>
                  </a:lnTo>
                  <a:lnTo>
                    <a:pt x="334" y="611"/>
                  </a:lnTo>
                  <a:lnTo>
                    <a:pt x="334" y="613"/>
                  </a:lnTo>
                  <a:lnTo>
                    <a:pt x="336" y="618"/>
                  </a:lnTo>
                  <a:lnTo>
                    <a:pt x="327" y="620"/>
                  </a:lnTo>
                  <a:lnTo>
                    <a:pt x="318" y="622"/>
                  </a:lnTo>
                  <a:lnTo>
                    <a:pt x="308" y="622"/>
                  </a:lnTo>
                  <a:lnTo>
                    <a:pt x="290" y="615"/>
                  </a:lnTo>
                  <a:lnTo>
                    <a:pt x="273" y="613"/>
                  </a:lnTo>
                  <a:lnTo>
                    <a:pt x="253" y="616"/>
                  </a:lnTo>
                  <a:lnTo>
                    <a:pt x="234" y="622"/>
                  </a:lnTo>
                  <a:lnTo>
                    <a:pt x="215" y="625"/>
                  </a:lnTo>
                  <a:lnTo>
                    <a:pt x="194" y="625"/>
                  </a:lnTo>
                  <a:lnTo>
                    <a:pt x="170" y="618"/>
                  </a:lnTo>
                  <a:lnTo>
                    <a:pt x="157" y="615"/>
                  </a:lnTo>
                  <a:lnTo>
                    <a:pt x="147" y="613"/>
                  </a:lnTo>
                  <a:lnTo>
                    <a:pt x="138" y="611"/>
                  </a:lnTo>
                  <a:lnTo>
                    <a:pt x="130" y="606"/>
                  </a:lnTo>
                  <a:lnTo>
                    <a:pt x="124" y="595"/>
                  </a:lnTo>
                  <a:lnTo>
                    <a:pt x="128" y="595"/>
                  </a:lnTo>
                  <a:lnTo>
                    <a:pt x="137" y="587"/>
                  </a:lnTo>
                  <a:lnTo>
                    <a:pt x="150" y="583"/>
                  </a:lnTo>
                  <a:lnTo>
                    <a:pt x="166" y="581"/>
                  </a:lnTo>
                  <a:lnTo>
                    <a:pt x="182" y="580"/>
                  </a:lnTo>
                  <a:lnTo>
                    <a:pt x="182" y="576"/>
                  </a:lnTo>
                  <a:lnTo>
                    <a:pt x="175" y="571"/>
                  </a:lnTo>
                  <a:lnTo>
                    <a:pt x="170" y="567"/>
                  </a:lnTo>
                  <a:lnTo>
                    <a:pt x="163" y="566"/>
                  </a:lnTo>
                  <a:lnTo>
                    <a:pt x="150" y="564"/>
                  </a:lnTo>
                  <a:lnTo>
                    <a:pt x="144" y="564"/>
                  </a:lnTo>
                  <a:lnTo>
                    <a:pt x="131" y="564"/>
                  </a:lnTo>
                  <a:lnTo>
                    <a:pt x="116" y="564"/>
                  </a:lnTo>
                  <a:lnTo>
                    <a:pt x="114" y="553"/>
                  </a:lnTo>
                  <a:lnTo>
                    <a:pt x="109" y="543"/>
                  </a:lnTo>
                  <a:lnTo>
                    <a:pt x="105" y="534"/>
                  </a:lnTo>
                  <a:lnTo>
                    <a:pt x="102" y="524"/>
                  </a:lnTo>
                  <a:lnTo>
                    <a:pt x="102" y="506"/>
                  </a:lnTo>
                  <a:lnTo>
                    <a:pt x="109" y="496"/>
                  </a:lnTo>
                  <a:lnTo>
                    <a:pt x="116" y="484"/>
                  </a:lnTo>
                  <a:lnTo>
                    <a:pt x="124" y="473"/>
                  </a:lnTo>
                  <a:lnTo>
                    <a:pt x="135" y="466"/>
                  </a:lnTo>
                  <a:lnTo>
                    <a:pt x="147" y="468"/>
                  </a:lnTo>
                  <a:lnTo>
                    <a:pt x="150" y="468"/>
                  </a:lnTo>
                  <a:lnTo>
                    <a:pt x="150" y="471"/>
                  </a:lnTo>
                  <a:lnTo>
                    <a:pt x="150" y="473"/>
                  </a:lnTo>
                  <a:lnTo>
                    <a:pt x="149" y="473"/>
                  </a:lnTo>
                  <a:lnTo>
                    <a:pt x="149" y="475"/>
                  </a:lnTo>
                  <a:lnTo>
                    <a:pt x="149" y="475"/>
                  </a:lnTo>
                  <a:lnTo>
                    <a:pt x="150" y="477"/>
                  </a:lnTo>
                  <a:lnTo>
                    <a:pt x="150" y="480"/>
                  </a:lnTo>
                  <a:lnTo>
                    <a:pt x="159" y="480"/>
                  </a:lnTo>
                  <a:lnTo>
                    <a:pt x="171" y="480"/>
                  </a:lnTo>
                  <a:lnTo>
                    <a:pt x="182" y="480"/>
                  </a:lnTo>
                  <a:lnTo>
                    <a:pt x="189" y="480"/>
                  </a:lnTo>
                  <a:lnTo>
                    <a:pt x="192" y="482"/>
                  </a:lnTo>
                  <a:lnTo>
                    <a:pt x="194" y="484"/>
                  </a:lnTo>
                  <a:lnTo>
                    <a:pt x="196" y="487"/>
                  </a:lnTo>
                  <a:lnTo>
                    <a:pt x="198" y="491"/>
                  </a:lnTo>
                  <a:lnTo>
                    <a:pt x="201" y="492"/>
                  </a:lnTo>
                  <a:lnTo>
                    <a:pt x="205" y="496"/>
                  </a:lnTo>
                  <a:lnTo>
                    <a:pt x="206" y="491"/>
                  </a:lnTo>
                  <a:lnTo>
                    <a:pt x="208" y="489"/>
                  </a:lnTo>
                  <a:lnTo>
                    <a:pt x="212" y="487"/>
                  </a:lnTo>
                  <a:lnTo>
                    <a:pt x="213" y="485"/>
                  </a:lnTo>
                  <a:lnTo>
                    <a:pt x="219" y="485"/>
                  </a:lnTo>
                  <a:lnTo>
                    <a:pt x="224" y="484"/>
                  </a:lnTo>
                  <a:lnTo>
                    <a:pt x="231" y="498"/>
                  </a:lnTo>
                  <a:lnTo>
                    <a:pt x="238" y="508"/>
                  </a:lnTo>
                  <a:lnTo>
                    <a:pt x="243" y="515"/>
                  </a:lnTo>
                  <a:lnTo>
                    <a:pt x="245" y="510"/>
                  </a:lnTo>
                  <a:lnTo>
                    <a:pt x="246" y="505"/>
                  </a:lnTo>
                  <a:lnTo>
                    <a:pt x="246" y="499"/>
                  </a:lnTo>
                  <a:lnTo>
                    <a:pt x="246" y="492"/>
                  </a:lnTo>
                  <a:lnTo>
                    <a:pt x="240" y="482"/>
                  </a:lnTo>
                  <a:lnTo>
                    <a:pt x="241" y="471"/>
                  </a:lnTo>
                  <a:lnTo>
                    <a:pt x="246" y="461"/>
                  </a:lnTo>
                  <a:close/>
                  <a:moveTo>
                    <a:pt x="266" y="445"/>
                  </a:moveTo>
                  <a:lnTo>
                    <a:pt x="274" y="445"/>
                  </a:lnTo>
                  <a:lnTo>
                    <a:pt x="281" y="447"/>
                  </a:lnTo>
                  <a:lnTo>
                    <a:pt x="288" y="449"/>
                  </a:lnTo>
                  <a:lnTo>
                    <a:pt x="294" y="452"/>
                  </a:lnTo>
                  <a:lnTo>
                    <a:pt x="295" y="457"/>
                  </a:lnTo>
                  <a:lnTo>
                    <a:pt x="295" y="461"/>
                  </a:lnTo>
                  <a:lnTo>
                    <a:pt x="297" y="466"/>
                  </a:lnTo>
                  <a:lnTo>
                    <a:pt x="297" y="473"/>
                  </a:lnTo>
                  <a:lnTo>
                    <a:pt x="292" y="473"/>
                  </a:lnTo>
                  <a:lnTo>
                    <a:pt x="288" y="475"/>
                  </a:lnTo>
                  <a:lnTo>
                    <a:pt x="283" y="475"/>
                  </a:lnTo>
                  <a:lnTo>
                    <a:pt x="278" y="477"/>
                  </a:lnTo>
                  <a:lnTo>
                    <a:pt x="269" y="468"/>
                  </a:lnTo>
                  <a:lnTo>
                    <a:pt x="259" y="461"/>
                  </a:lnTo>
                  <a:lnTo>
                    <a:pt x="266" y="445"/>
                  </a:lnTo>
                  <a:close/>
                  <a:moveTo>
                    <a:pt x="562" y="430"/>
                  </a:moveTo>
                  <a:lnTo>
                    <a:pt x="562" y="433"/>
                  </a:lnTo>
                  <a:lnTo>
                    <a:pt x="566" y="433"/>
                  </a:lnTo>
                  <a:lnTo>
                    <a:pt x="564" y="451"/>
                  </a:lnTo>
                  <a:lnTo>
                    <a:pt x="566" y="466"/>
                  </a:lnTo>
                  <a:lnTo>
                    <a:pt x="573" y="480"/>
                  </a:lnTo>
                  <a:lnTo>
                    <a:pt x="576" y="482"/>
                  </a:lnTo>
                  <a:lnTo>
                    <a:pt x="580" y="482"/>
                  </a:lnTo>
                  <a:lnTo>
                    <a:pt x="583" y="484"/>
                  </a:lnTo>
                  <a:lnTo>
                    <a:pt x="589" y="484"/>
                  </a:lnTo>
                  <a:lnTo>
                    <a:pt x="589" y="442"/>
                  </a:lnTo>
                  <a:lnTo>
                    <a:pt x="615" y="442"/>
                  </a:lnTo>
                  <a:lnTo>
                    <a:pt x="620" y="454"/>
                  </a:lnTo>
                  <a:lnTo>
                    <a:pt x="627" y="466"/>
                  </a:lnTo>
                  <a:lnTo>
                    <a:pt x="634" y="477"/>
                  </a:lnTo>
                  <a:lnTo>
                    <a:pt x="646" y="480"/>
                  </a:lnTo>
                  <a:lnTo>
                    <a:pt x="646" y="485"/>
                  </a:lnTo>
                  <a:lnTo>
                    <a:pt x="648" y="496"/>
                  </a:lnTo>
                  <a:lnTo>
                    <a:pt x="650" y="508"/>
                  </a:lnTo>
                  <a:lnTo>
                    <a:pt x="650" y="515"/>
                  </a:lnTo>
                  <a:lnTo>
                    <a:pt x="653" y="513"/>
                  </a:lnTo>
                  <a:lnTo>
                    <a:pt x="655" y="513"/>
                  </a:lnTo>
                  <a:lnTo>
                    <a:pt x="655" y="513"/>
                  </a:lnTo>
                  <a:lnTo>
                    <a:pt x="657" y="512"/>
                  </a:lnTo>
                  <a:lnTo>
                    <a:pt x="658" y="510"/>
                  </a:lnTo>
                  <a:lnTo>
                    <a:pt x="660" y="506"/>
                  </a:lnTo>
                  <a:lnTo>
                    <a:pt x="662" y="501"/>
                  </a:lnTo>
                  <a:lnTo>
                    <a:pt x="664" y="496"/>
                  </a:lnTo>
                  <a:lnTo>
                    <a:pt x="665" y="492"/>
                  </a:lnTo>
                  <a:lnTo>
                    <a:pt x="669" y="489"/>
                  </a:lnTo>
                  <a:lnTo>
                    <a:pt x="672" y="487"/>
                  </a:lnTo>
                  <a:lnTo>
                    <a:pt x="678" y="485"/>
                  </a:lnTo>
                  <a:lnTo>
                    <a:pt x="681" y="482"/>
                  </a:lnTo>
                  <a:lnTo>
                    <a:pt x="685" y="480"/>
                  </a:lnTo>
                  <a:lnTo>
                    <a:pt x="681" y="480"/>
                  </a:lnTo>
                  <a:lnTo>
                    <a:pt x="681" y="477"/>
                  </a:lnTo>
                  <a:lnTo>
                    <a:pt x="672" y="480"/>
                  </a:lnTo>
                  <a:lnTo>
                    <a:pt x="667" y="484"/>
                  </a:lnTo>
                  <a:lnTo>
                    <a:pt x="660" y="489"/>
                  </a:lnTo>
                  <a:lnTo>
                    <a:pt x="650" y="492"/>
                  </a:lnTo>
                  <a:lnTo>
                    <a:pt x="648" y="477"/>
                  </a:lnTo>
                  <a:lnTo>
                    <a:pt x="646" y="466"/>
                  </a:lnTo>
                  <a:lnTo>
                    <a:pt x="643" y="457"/>
                  </a:lnTo>
                  <a:lnTo>
                    <a:pt x="639" y="445"/>
                  </a:lnTo>
                  <a:lnTo>
                    <a:pt x="643" y="444"/>
                  </a:lnTo>
                  <a:lnTo>
                    <a:pt x="644" y="444"/>
                  </a:lnTo>
                  <a:lnTo>
                    <a:pt x="648" y="442"/>
                  </a:lnTo>
                  <a:lnTo>
                    <a:pt x="653" y="442"/>
                  </a:lnTo>
                  <a:lnTo>
                    <a:pt x="658" y="445"/>
                  </a:lnTo>
                  <a:lnTo>
                    <a:pt x="662" y="447"/>
                  </a:lnTo>
                  <a:lnTo>
                    <a:pt x="667" y="449"/>
                  </a:lnTo>
                  <a:lnTo>
                    <a:pt x="672" y="451"/>
                  </a:lnTo>
                  <a:lnTo>
                    <a:pt x="678" y="452"/>
                  </a:lnTo>
                  <a:lnTo>
                    <a:pt x="685" y="464"/>
                  </a:lnTo>
                  <a:lnTo>
                    <a:pt x="692" y="478"/>
                  </a:lnTo>
                  <a:lnTo>
                    <a:pt x="697" y="491"/>
                  </a:lnTo>
                  <a:lnTo>
                    <a:pt x="704" y="499"/>
                  </a:lnTo>
                  <a:lnTo>
                    <a:pt x="707" y="501"/>
                  </a:lnTo>
                  <a:lnTo>
                    <a:pt x="713" y="501"/>
                  </a:lnTo>
                  <a:lnTo>
                    <a:pt x="718" y="501"/>
                  </a:lnTo>
                  <a:lnTo>
                    <a:pt x="723" y="501"/>
                  </a:lnTo>
                  <a:lnTo>
                    <a:pt x="726" y="501"/>
                  </a:lnTo>
                  <a:lnTo>
                    <a:pt x="730" y="503"/>
                  </a:lnTo>
                  <a:lnTo>
                    <a:pt x="747" y="515"/>
                  </a:lnTo>
                  <a:lnTo>
                    <a:pt x="761" y="531"/>
                  </a:lnTo>
                  <a:lnTo>
                    <a:pt x="777" y="545"/>
                  </a:lnTo>
                  <a:lnTo>
                    <a:pt x="777" y="557"/>
                  </a:lnTo>
                  <a:lnTo>
                    <a:pt x="791" y="562"/>
                  </a:lnTo>
                  <a:lnTo>
                    <a:pt x="803" y="569"/>
                  </a:lnTo>
                  <a:lnTo>
                    <a:pt x="810" y="580"/>
                  </a:lnTo>
                  <a:lnTo>
                    <a:pt x="819" y="592"/>
                  </a:lnTo>
                  <a:lnTo>
                    <a:pt x="826" y="604"/>
                  </a:lnTo>
                  <a:lnTo>
                    <a:pt x="835" y="615"/>
                  </a:lnTo>
                  <a:lnTo>
                    <a:pt x="829" y="622"/>
                  </a:lnTo>
                  <a:lnTo>
                    <a:pt x="826" y="625"/>
                  </a:lnTo>
                  <a:lnTo>
                    <a:pt x="824" y="630"/>
                  </a:lnTo>
                  <a:lnTo>
                    <a:pt x="822" y="634"/>
                  </a:lnTo>
                  <a:lnTo>
                    <a:pt x="829" y="646"/>
                  </a:lnTo>
                  <a:lnTo>
                    <a:pt x="840" y="655"/>
                  </a:lnTo>
                  <a:lnTo>
                    <a:pt x="854" y="660"/>
                  </a:lnTo>
                  <a:lnTo>
                    <a:pt x="854" y="665"/>
                  </a:lnTo>
                  <a:lnTo>
                    <a:pt x="854" y="667"/>
                  </a:lnTo>
                  <a:lnTo>
                    <a:pt x="856" y="669"/>
                  </a:lnTo>
                  <a:lnTo>
                    <a:pt x="856" y="670"/>
                  </a:lnTo>
                  <a:lnTo>
                    <a:pt x="857" y="672"/>
                  </a:lnTo>
                  <a:lnTo>
                    <a:pt x="861" y="674"/>
                  </a:lnTo>
                  <a:lnTo>
                    <a:pt x="864" y="677"/>
                  </a:lnTo>
                  <a:lnTo>
                    <a:pt x="870" y="679"/>
                  </a:lnTo>
                  <a:lnTo>
                    <a:pt x="873" y="681"/>
                  </a:lnTo>
                  <a:lnTo>
                    <a:pt x="877" y="684"/>
                  </a:lnTo>
                  <a:lnTo>
                    <a:pt x="878" y="686"/>
                  </a:lnTo>
                  <a:lnTo>
                    <a:pt x="880" y="690"/>
                  </a:lnTo>
                  <a:lnTo>
                    <a:pt x="878" y="691"/>
                  </a:lnTo>
                  <a:lnTo>
                    <a:pt x="878" y="693"/>
                  </a:lnTo>
                  <a:lnTo>
                    <a:pt x="878" y="693"/>
                  </a:lnTo>
                  <a:lnTo>
                    <a:pt x="878" y="695"/>
                  </a:lnTo>
                  <a:lnTo>
                    <a:pt x="880" y="697"/>
                  </a:lnTo>
                  <a:lnTo>
                    <a:pt x="884" y="698"/>
                  </a:lnTo>
                  <a:lnTo>
                    <a:pt x="889" y="700"/>
                  </a:lnTo>
                  <a:lnTo>
                    <a:pt x="892" y="702"/>
                  </a:lnTo>
                  <a:lnTo>
                    <a:pt x="898" y="702"/>
                  </a:lnTo>
                  <a:lnTo>
                    <a:pt x="903" y="702"/>
                  </a:lnTo>
                  <a:lnTo>
                    <a:pt x="896" y="749"/>
                  </a:lnTo>
                  <a:lnTo>
                    <a:pt x="891" y="751"/>
                  </a:lnTo>
                  <a:lnTo>
                    <a:pt x="885" y="751"/>
                  </a:lnTo>
                  <a:lnTo>
                    <a:pt x="880" y="752"/>
                  </a:lnTo>
                  <a:lnTo>
                    <a:pt x="873" y="752"/>
                  </a:lnTo>
                  <a:lnTo>
                    <a:pt x="866" y="744"/>
                  </a:lnTo>
                  <a:lnTo>
                    <a:pt x="857" y="735"/>
                  </a:lnTo>
                  <a:lnTo>
                    <a:pt x="850" y="726"/>
                  </a:lnTo>
                  <a:lnTo>
                    <a:pt x="845" y="714"/>
                  </a:lnTo>
                  <a:lnTo>
                    <a:pt x="838" y="714"/>
                  </a:lnTo>
                  <a:lnTo>
                    <a:pt x="833" y="716"/>
                  </a:lnTo>
                  <a:lnTo>
                    <a:pt x="828" y="716"/>
                  </a:lnTo>
                  <a:lnTo>
                    <a:pt x="822" y="718"/>
                  </a:lnTo>
                  <a:lnTo>
                    <a:pt x="831" y="745"/>
                  </a:lnTo>
                  <a:lnTo>
                    <a:pt x="838" y="775"/>
                  </a:lnTo>
                  <a:lnTo>
                    <a:pt x="850" y="775"/>
                  </a:lnTo>
                  <a:lnTo>
                    <a:pt x="857" y="789"/>
                  </a:lnTo>
                  <a:lnTo>
                    <a:pt x="863" y="803"/>
                  </a:lnTo>
                  <a:lnTo>
                    <a:pt x="864" y="822"/>
                  </a:lnTo>
                  <a:lnTo>
                    <a:pt x="863" y="824"/>
                  </a:lnTo>
                  <a:lnTo>
                    <a:pt x="861" y="826"/>
                  </a:lnTo>
                  <a:lnTo>
                    <a:pt x="861" y="828"/>
                  </a:lnTo>
                  <a:lnTo>
                    <a:pt x="859" y="829"/>
                  </a:lnTo>
                  <a:lnTo>
                    <a:pt x="857" y="831"/>
                  </a:lnTo>
                  <a:lnTo>
                    <a:pt x="854" y="833"/>
                  </a:lnTo>
                  <a:lnTo>
                    <a:pt x="847" y="829"/>
                  </a:lnTo>
                  <a:lnTo>
                    <a:pt x="838" y="824"/>
                  </a:lnTo>
                  <a:lnTo>
                    <a:pt x="829" y="819"/>
                  </a:lnTo>
                  <a:lnTo>
                    <a:pt x="822" y="815"/>
                  </a:lnTo>
                  <a:lnTo>
                    <a:pt x="819" y="814"/>
                  </a:lnTo>
                  <a:lnTo>
                    <a:pt x="816" y="814"/>
                  </a:lnTo>
                  <a:lnTo>
                    <a:pt x="826" y="828"/>
                  </a:lnTo>
                  <a:lnTo>
                    <a:pt x="835" y="840"/>
                  </a:lnTo>
                  <a:lnTo>
                    <a:pt x="842" y="855"/>
                  </a:lnTo>
                  <a:lnTo>
                    <a:pt x="838" y="855"/>
                  </a:lnTo>
                  <a:lnTo>
                    <a:pt x="826" y="850"/>
                  </a:lnTo>
                  <a:lnTo>
                    <a:pt x="810" y="847"/>
                  </a:lnTo>
                  <a:lnTo>
                    <a:pt x="793" y="843"/>
                  </a:lnTo>
                  <a:lnTo>
                    <a:pt x="781" y="836"/>
                  </a:lnTo>
                  <a:lnTo>
                    <a:pt x="770" y="826"/>
                  </a:lnTo>
                  <a:lnTo>
                    <a:pt x="763" y="810"/>
                  </a:lnTo>
                  <a:lnTo>
                    <a:pt x="756" y="796"/>
                  </a:lnTo>
                  <a:lnTo>
                    <a:pt x="746" y="782"/>
                  </a:lnTo>
                  <a:lnTo>
                    <a:pt x="735" y="772"/>
                  </a:lnTo>
                  <a:lnTo>
                    <a:pt x="720" y="780"/>
                  </a:lnTo>
                  <a:lnTo>
                    <a:pt x="702" y="786"/>
                  </a:lnTo>
                  <a:lnTo>
                    <a:pt x="681" y="787"/>
                  </a:lnTo>
                  <a:lnTo>
                    <a:pt x="679" y="782"/>
                  </a:lnTo>
                  <a:lnTo>
                    <a:pt x="678" y="777"/>
                  </a:lnTo>
                  <a:lnTo>
                    <a:pt x="678" y="772"/>
                  </a:lnTo>
                  <a:lnTo>
                    <a:pt x="678" y="765"/>
                  </a:lnTo>
                  <a:lnTo>
                    <a:pt x="693" y="759"/>
                  </a:lnTo>
                  <a:lnTo>
                    <a:pt x="713" y="754"/>
                  </a:lnTo>
                  <a:lnTo>
                    <a:pt x="730" y="749"/>
                  </a:lnTo>
                  <a:lnTo>
                    <a:pt x="735" y="739"/>
                  </a:lnTo>
                  <a:lnTo>
                    <a:pt x="740" y="725"/>
                  </a:lnTo>
                  <a:lnTo>
                    <a:pt x="746" y="709"/>
                  </a:lnTo>
                  <a:lnTo>
                    <a:pt x="749" y="693"/>
                  </a:lnTo>
                  <a:lnTo>
                    <a:pt x="751" y="681"/>
                  </a:lnTo>
                  <a:lnTo>
                    <a:pt x="749" y="672"/>
                  </a:lnTo>
                  <a:lnTo>
                    <a:pt x="742" y="660"/>
                  </a:lnTo>
                  <a:lnTo>
                    <a:pt x="733" y="653"/>
                  </a:lnTo>
                  <a:lnTo>
                    <a:pt x="723" y="646"/>
                  </a:lnTo>
                  <a:lnTo>
                    <a:pt x="716" y="637"/>
                  </a:lnTo>
                  <a:lnTo>
                    <a:pt x="707" y="595"/>
                  </a:lnTo>
                  <a:lnTo>
                    <a:pt x="693" y="592"/>
                  </a:lnTo>
                  <a:lnTo>
                    <a:pt x="683" y="585"/>
                  </a:lnTo>
                  <a:lnTo>
                    <a:pt x="674" y="578"/>
                  </a:lnTo>
                  <a:lnTo>
                    <a:pt x="665" y="576"/>
                  </a:lnTo>
                  <a:lnTo>
                    <a:pt x="657" y="580"/>
                  </a:lnTo>
                  <a:lnTo>
                    <a:pt x="651" y="585"/>
                  </a:lnTo>
                  <a:lnTo>
                    <a:pt x="646" y="590"/>
                  </a:lnTo>
                  <a:lnTo>
                    <a:pt x="639" y="595"/>
                  </a:lnTo>
                  <a:lnTo>
                    <a:pt x="627" y="599"/>
                  </a:lnTo>
                  <a:lnTo>
                    <a:pt x="615" y="592"/>
                  </a:lnTo>
                  <a:lnTo>
                    <a:pt x="599" y="587"/>
                  </a:lnTo>
                  <a:lnTo>
                    <a:pt x="582" y="583"/>
                  </a:lnTo>
                  <a:lnTo>
                    <a:pt x="566" y="578"/>
                  </a:lnTo>
                  <a:lnTo>
                    <a:pt x="552" y="573"/>
                  </a:lnTo>
                  <a:lnTo>
                    <a:pt x="541" y="564"/>
                  </a:lnTo>
                  <a:lnTo>
                    <a:pt x="534" y="550"/>
                  </a:lnTo>
                  <a:lnTo>
                    <a:pt x="536" y="548"/>
                  </a:lnTo>
                  <a:lnTo>
                    <a:pt x="536" y="547"/>
                  </a:lnTo>
                  <a:lnTo>
                    <a:pt x="538" y="547"/>
                  </a:lnTo>
                  <a:lnTo>
                    <a:pt x="538" y="545"/>
                  </a:lnTo>
                  <a:lnTo>
                    <a:pt x="538" y="541"/>
                  </a:lnTo>
                  <a:lnTo>
                    <a:pt x="531" y="540"/>
                  </a:lnTo>
                  <a:lnTo>
                    <a:pt x="524" y="538"/>
                  </a:lnTo>
                  <a:lnTo>
                    <a:pt x="519" y="534"/>
                  </a:lnTo>
                  <a:lnTo>
                    <a:pt x="515" y="529"/>
                  </a:lnTo>
                  <a:lnTo>
                    <a:pt x="512" y="522"/>
                  </a:lnTo>
                  <a:lnTo>
                    <a:pt x="521" y="505"/>
                  </a:lnTo>
                  <a:lnTo>
                    <a:pt x="528" y="482"/>
                  </a:lnTo>
                  <a:lnTo>
                    <a:pt x="531" y="457"/>
                  </a:lnTo>
                  <a:lnTo>
                    <a:pt x="534" y="433"/>
                  </a:lnTo>
                  <a:lnTo>
                    <a:pt x="562" y="430"/>
                  </a:lnTo>
                  <a:close/>
                  <a:moveTo>
                    <a:pt x="400" y="426"/>
                  </a:moveTo>
                  <a:lnTo>
                    <a:pt x="416" y="426"/>
                  </a:lnTo>
                  <a:lnTo>
                    <a:pt x="425" y="461"/>
                  </a:lnTo>
                  <a:lnTo>
                    <a:pt x="432" y="499"/>
                  </a:lnTo>
                  <a:lnTo>
                    <a:pt x="428" y="499"/>
                  </a:lnTo>
                  <a:lnTo>
                    <a:pt x="423" y="506"/>
                  </a:lnTo>
                  <a:lnTo>
                    <a:pt x="412" y="503"/>
                  </a:lnTo>
                  <a:lnTo>
                    <a:pt x="409" y="506"/>
                  </a:lnTo>
                  <a:lnTo>
                    <a:pt x="409" y="510"/>
                  </a:lnTo>
                  <a:lnTo>
                    <a:pt x="409" y="513"/>
                  </a:lnTo>
                  <a:lnTo>
                    <a:pt x="409" y="515"/>
                  </a:lnTo>
                  <a:lnTo>
                    <a:pt x="407" y="517"/>
                  </a:lnTo>
                  <a:lnTo>
                    <a:pt x="405" y="520"/>
                  </a:lnTo>
                  <a:lnTo>
                    <a:pt x="400" y="522"/>
                  </a:lnTo>
                  <a:lnTo>
                    <a:pt x="395" y="519"/>
                  </a:lnTo>
                  <a:lnTo>
                    <a:pt x="388" y="513"/>
                  </a:lnTo>
                  <a:lnTo>
                    <a:pt x="381" y="510"/>
                  </a:lnTo>
                  <a:lnTo>
                    <a:pt x="381" y="499"/>
                  </a:lnTo>
                  <a:lnTo>
                    <a:pt x="358" y="496"/>
                  </a:lnTo>
                  <a:lnTo>
                    <a:pt x="362" y="464"/>
                  </a:lnTo>
                  <a:lnTo>
                    <a:pt x="369" y="461"/>
                  </a:lnTo>
                  <a:lnTo>
                    <a:pt x="376" y="456"/>
                  </a:lnTo>
                  <a:lnTo>
                    <a:pt x="381" y="449"/>
                  </a:lnTo>
                  <a:lnTo>
                    <a:pt x="376" y="447"/>
                  </a:lnTo>
                  <a:lnTo>
                    <a:pt x="372" y="445"/>
                  </a:lnTo>
                  <a:lnTo>
                    <a:pt x="369" y="444"/>
                  </a:lnTo>
                  <a:lnTo>
                    <a:pt x="365" y="440"/>
                  </a:lnTo>
                  <a:lnTo>
                    <a:pt x="363" y="437"/>
                  </a:lnTo>
                  <a:lnTo>
                    <a:pt x="362" y="430"/>
                  </a:lnTo>
                  <a:lnTo>
                    <a:pt x="381" y="428"/>
                  </a:lnTo>
                  <a:lnTo>
                    <a:pt x="400" y="426"/>
                  </a:lnTo>
                  <a:close/>
                  <a:moveTo>
                    <a:pt x="438" y="410"/>
                  </a:moveTo>
                  <a:lnTo>
                    <a:pt x="451" y="412"/>
                  </a:lnTo>
                  <a:lnTo>
                    <a:pt x="465" y="414"/>
                  </a:lnTo>
                  <a:lnTo>
                    <a:pt x="477" y="416"/>
                  </a:lnTo>
                  <a:lnTo>
                    <a:pt x="486" y="419"/>
                  </a:lnTo>
                  <a:lnTo>
                    <a:pt x="487" y="423"/>
                  </a:lnTo>
                  <a:lnTo>
                    <a:pt x="487" y="428"/>
                  </a:lnTo>
                  <a:lnTo>
                    <a:pt x="489" y="435"/>
                  </a:lnTo>
                  <a:lnTo>
                    <a:pt x="489" y="442"/>
                  </a:lnTo>
                  <a:lnTo>
                    <a:pt x="487" y="445"/>
                  </a:lnTo>
                  <a:lnTo>
                    <a:pt x="486" y="449"/>
                  </a:lnTo>
                  <a:lnTo>
                    <a:pt x="484" y="454"/>
                  </a:lnTo>
                  <a:lnTo>
                    <a:pt x="480" y="457"/>
                  </a:lnTo>
                  <a:lnTo>
                    <a:pt x="477" y="459"/>
                  </a:lnTo>
                  <a:lnTo>
                    <a:pt x="473" y="461"/>
                  </a:lnTo>
                  <a:lnTo>
                    <a:pt x="472" y="463"/>
                  </a:lnTo>
                  <a:lnTo>
                    <a:pt x="468" y="464"/>
                  </a:lnTo>
                  <a:lnTo>
                    <a:pt x="466" y="468"/>
                  </a:lnTo>
                  <a:lnTo>
                    <a:pt x="468" y="477"/>
                  </a:lnTo>
                  <a:lnTo>
                    <a:pt x="466" y="487"/>
                  </a:lnTo>
                  <a:lnTo>
                    <a:pt x="465" y="494"/>
                  </a:lnTo>
                  <a:lnTo>
                    <a:pt x="461" y="499"/>
                  </a:lnTo>
                  <a:lnTo>
                    <a:pt x="458" y="501"/>
                  </a:lnTo>
                  <a:lnTo>
                    <a:pt x="454" y="503"/>
                  </a:lnTo>
                  <a:lnTo>
                    <a:pt x="449" y="503"/>
                  </a:lnTo>
                  <a:lnTo>
                    <a:pt x="442" y="503"/>
                  </a:lnTo>
                  <a:lnTo>
                    <a:pt x="438" y="492"/>
                  </a:lnTo>
                  <a:lnTo>
                    <a:pt x="442" y="482"/>
                  </a:lnTo>
                  <a:lnTo>
                    <a:pt x="442" y="470"/>
                  </a:lnTo>
                  <a:lnTo>
                    <a:pt x="438" y="456"/>
                  </a:lnTo>
                  <a:lnTo>
                    <a:pt x="437" y="440"/>
                  </a:lnTo>
                  <a:lnTo>
                    <a:pt x="435" y="426"/>
                  </a:lnTo>
                  <a:lnTo>
                    <a:pt x="438" y="410"/>
                  </a:lnTo>
                  <a:close/>
                  <a:moveTo>
                    <a:pt x="60" y="409"/>
                  </a:moveTo>
                  <a:lnTo>
                    <a:pt x="74" y="410"/>
                  </a:lnTo>
                  <a:lnTo>
                    <a:pt x="74" y="423"/>
                  </a:lnTo>
                  <a:lnTo>
                    <a:pt x="91" y="423"/>
                  </a:lnTo>
                  <a:lnTo>
                    <a:pt x="105" y="423"/>
                  </a:lnTo>
                  <a:lnTo>
                    <a:pt x="121" y="423"/>
                  </a:lnTo>
                  <a:lnTo>
                    <a:pt x="124" y="430"/>
                  </a:lnTo>
                  <a:lnTo>
                    <a:pt x="128" y="438"/>
                  </a:lnTo>
                  <a:lnTo>
                    <a:pt x="131" y="447"/>
                  </a:lnTo>
                  <a:lnTo>
                    <a:pt x="135" y="454"/>
                  </a:lnTo>
                  <a:lnTo>
                    <a:pt x="135" y="457"/>
                  </a:lnTo>
                  <a:lnTo>
                    <a:pt x="124" y="470"/>
                  </a:lnTo>
                  <a:lnTo>
                    <a:pt x="110" y="475"/>
                  </a:lnTo>
                  <a:lnTo>
                    <a:pt x="96" y="480"/>
                  </a:lnTo>
                  <a:lnTo>
                    <a:pt x="88" y="496"/>
                  </a:lnTo>
                  <a:lnTo>
                    <a:pt x="81" y="510"/>
                  </a:lnTo>
                  <a:lnTo>
                    <a:pt x="79" y="526"/>
                  </a:lnTo>
                  <a:lnTo>
                    <a:pt x="82" y="541"/>
                  </a:lnTo>
                  <a:lnTo>
                    <a:pt x="67" y="543"/>
                  </a:lnTo>
                  <a:lnTo>
                    <a:pt x="53" y="548"/>
                  </a:lnTo>
                  <a:lnTo>
                    <a:pt x="35" y="553"/>
                  </a:lnTo>
                  <a:lnTo>
                    <a:pt x="34" y="550"/>
                  </a:lnTo>
                  <a:lnTo>
                    <a:pt x="32" y="547"/>
                  </a:lnTo>
                  <a:lnTo>
                    <a:pt x="30" y="545"/>
                  </a:lnTo>
                  <a:lnTo>
                    <a:pt x="30" y="541"/>
                  </a:lnTo>
                  <a:lnTo>
                    <a:pt x="28" y="538"/>
                  </a:lnTo>
                  <a:lnTo>
                    <a:pt x="30" y="536"/>
                  </a:lnTo>
                  <a:lnTo>
                    <a:pt x="30" y="534"/>
                  </a:lnTo>
                  <a:lnTo>
                    <a:pt x="30" y="533"/>
                  </a:lnTo>
                  <a:lnTo>
                    <a:pt x="32" y="529"/>
                  </a:lnTo>
                  <a:lnTo>
                    <a:pt x="32" y="526"/>
                  </a:lnTo>
                  <a:lnTo>
                    <a:pt x="20" y="526"/>
                  </a:lnTo>
                  <a:lnTo>
                    <a:pt x="20" y="520"/>
                  </a:lnTo>
                  <a:lnTo>
                    <a:pt x="20" y="519"/>
                  </a:lnTo>
                  <a:lnTo>
                    <a:pt x="18" y="517"/>
                  </a:lnTo>
                  <a:lnTo>
                    <a:pt x="18" y="515"/>
                  </a:lnTo>
                  <a:lnTo>
                    <a:pt x="16" y="513"/>
                  </a:lnTo>
                  <a:lnTo>
                    <a:pt x="13" y="510"/>
                  </a:lnTo>
                  <a:lnTo>
                    <a:pt x="11" y="510"/>
                  </a:lnTo>
                  <a:lnTo>
                    <a:pt x="9" y="510"/>
                  </a:lnTo>
                  <a:lnTo>
                    <a:pt x="9" y="510"/>
                  </a:lnTo>
                  <a:lnTo>
                    <a:pt x="7" y="510"/>
                  </a:lnTo>
                  <a:lnTo>
                    <a:pt x="6" y="510"/>
                  </a:lnTo>
                  <a:lnTo>
                    <a:pt x="0" y="510"/>
                  </a:lnTo>
                  <a:lnTo>
                    <a:pt x="0" y="499"/>
                  </a:lnTo>
                  <a:lnTo>
                    <a:pt x="13" y="485"/>
                  </a:lnTo>
                  <a:lnTo>
                    <a:pt x="21" y="466"/>
                  </a:lnTo>
                  <a:lnTo>
                    <a:pt x="28" y="445"/>
                  </a:lnTo>
                  <a:lnTo>
                    <a:pt x="23" y="442"/>
                  </a:lnTo>
                  <a:lnTo>
                    <a:pt x="21" y="437"/>
                  </a:lnTo>
                  <a:lnTo>
                    <a:pt x="20" y="433"/>
                  </a:lnTo>
                  <a:lnTo>
                    <a:pt x="18" y="426"/>
                  </a:lnTo>
                  <a:lnTo>
                    <a:pt x="16" y="419"/>
                  </a:lnTo>
                  <a:lnTo>
                    <a:pt x="30" y="416"/>
                  </a:lnTo>
                  <a:lnTo>
                    <a:pt x="41" y="414"/>
                  </a:lnTo>
                  <a:lnTo>
                    <a:pt x="49" y="410"/>
                  </a:lnTo>
                  <a:lnTo>
                    <a:pt x="60" y="409"/>
                  </a:lnTo>
                  <a:close/>
                  <a:moveTo>
                    <a:pt x="1556" y="368"/>
                  </a:moveTo>
                  <a:lnTo>
                    <a:pt x="1571" y="368"/>
                  </a:lnTo>
                  <a:lnTo>
                    <a:pt x="1571" y="372"/>
                  </a:lnTo>
                  <a:lnTo>
                    <a:pt x="1568" y="372"/>
                  </a:lnTo>
                  <a:lnTo>
                    <a:pt x="1564" y="374"/>
                  </a:lnTo>
                  <a:lnTo>
                    <a:pt x="1563" y="374"/>
                  </a:lnTo>
                  <a:lnTo>
                    <a:pt x="1563" y="374"/>
                  </a:lnTo>
                  <a:lnTo>
                    <a:pt x="1561" y="374"/>
                  </a:lnTo>
                  <a:lnTo>
                    <a:pt x="1561" y="374"/>
                  </a:lnTo>
                  <a:lnTo>
                    <a:pt x="1559" y="372"/>
                  </a:lnTo>
                  <a:lnTo>
                    <a:pt x="1556" y="368"/>
                  </a:lnTo>
                  <a:close/>
                  <a:moveTo>
                    <a:pt x="454" y="368"/>
                  </a:moveTo>
                  <a:lnTo>
                    <a:pt x="458" y="391"/>
                  </a:lnTo>
                  <a:lnTo>
                    <a:pt x="452" y="395"/>
                  </a:lnTo>
                  <a:lnTo>
                    <a:pt x="449" y="396"/>
                  </a:lnTo>
                  <a:lnTo>
                    <a:pt x="445" y="398"/>
                  </a:lnTo>
                  <a:lnTo>
                    <a:pt x="440" y="402"/>
                  </a:lnTo>
                  <a:lnTo>
                    <a:pt x="435" y="403"/>
                  </a:lnTo>
                  <a:lnTo>
                    <a:pt x="433" y="402"/>
                  </a:lnTo>
                  <a:lnTo>
                    <a:pt x="432" y="402"/>
                  </a:lnTo>
                  <a:lnTo>
                    <a:pt x="430" y="400"/>
                  </a:lnTo>
                  <a:lnTo>
                    <a:pt x="428" y="400"/>
                  </a:lnTo>
                  <a:lnTo>
                    <a:pt x="423" y="400"/>
                  </a:lnTo>
                  <a:lnTo>
                    <a:pt x="423" y="396"/>
                  </a:lnTo>
                  <a:lnTo>
                    <a:pt x="423" y="395"/>
                  </a:lnTo>
                  <a:lnTo>
                    <a:pt x="421" y="395"/>
                  </a:lnTo>
                  <a:lnTo>
                    <a:pt x="421" y="393"/>
                  </a:lnTo>
                  <a:lnTo>
                    <a:pt x="419" y="391"/>
                  </a:lnTo>
                  <a:lnTo>
                    <a:pt x="419" y="384"/>
                  </a:lnTo>
                  <a:lnTo>
                    <a:pt x="428" y="379"/>
                  </a:lnTo>
                  <a:lnTo>
                    <a:pt x="435" y="374"/>
                  </a:lnTo>
                  <a:lnTo>
                    <a:pt x="442" y="370"/>
                  </a:lnTo>
                  <a:lnTo>
                    <a:pt x="454" y="368"/>
                  </a:lnTo>
                  <a:close/>
                  <a:moveTo>
                    <a:pt x="109" y="365"/>
                  </a:moveTo>
                  <a:lnTo>
                    <a:pt x="112" y="365"/>
                  </a:lnTo>
                  <a:lnTo>
                    <a:pt x="116" y="367"/>
                  </a:lnTo>
                  <a:lnTo>
                    <a:pt x="117" y="367"/>
                  </a:lnTo>
                  <a:lnTo>
                    <a:pt x="117" y="367"/>
                  </a:lnTo>
                  <a:lnTo>
                    <a:pt x="117" y="367"/>
                  </a:lnTo>
                  <a:lnTo>
                    <a:pt x="119" y="368"/>
                  </a:lnTo>
                  <a:lnTo>
                    <a:pt x="121" y="372"/>
                  </a:lnTo>
                  <a:lnTo>
                    <a:pt x="109" y="372"/>
                  </a:lnTo>
                  <a:lnTo>
                    <a:pt x="109" y="365"/>
                  </a:lnTo>
                  <a:close/>
                  <a:moveTo>
                    <a:pt x="384" y="342"/>
                  </a:moveTo>
                  <a:lnTo>
                    <a:pt x="390" y="342"/>
                  </a:lnTo>
                  <a:lnTo>
                    <a:pt x="391" y="342"/>
                  </a:lnTo>
                  <a:lnTo>
                    <a:pt x="393" y="344"/>
                  </a:lnTo>
                  <a:lnTo>
                    <a:pt x="395" y="344"/>
                  </a:lnTo>
                  <a:lnTo>
                    <a:pt x="397" y="346"/>
                  </a:lnTo>
                  <a:lnTo>
                    <a:pt x="398" y="349"/>
                  </a:lnTo>
                  <a:lnTo>
                    <a:pt x="400" y="351"/>
                  </a:lnTo>
                  <a:lnTo>
                    <a:pt x="400" y="356"/>
                  </a:lnTo>
                  <a:lnTo>
                    <a:pt x="400" y="361"/>
                  </a:lnTo>
                  <a:lnTo>
                    <a:pt x="397" y="372"/>
                  </a:lnTo>
                  <a:lnTo>
                    <a:pt x="395" y="388"/>
                  </a:lnTo>
                  <a:lnTo>
                    <a:pt x="393" y="400"/>
                  </a:lnTo>
                  <a:lnTo>
                    <a:pt x="388" y="402"/>
                  </a:lnTo>
                  <a:lnTo>
                    <a:pt x="384" y="403"/>
                  </a:lnTo>
                  <a:lnTo>
                    <a:pt x="381" y="407"/>
                  </a:lnTo>
                  <a:lnTo>
                    <a:pt x="377" y="407"/>
                  </a:lnTo>
                  <a:lnTo>
                    <a:pt x="377" y="405"/>
                  </a:lnTo>
                  <a:lnTo>
                    <a:pt x="376" y="405"/>
                  </a:lnTo>
                  <a:lnTo>
                    <a:pt x="376" y="405"/>
                  </a:lnTo>
                  <a:lnTo>
                    <a:pt x="374" y="403"/>
                  </a:lnTo>
                  <a:lnTo>
                    <a:pt x="370" y="400"/>
                  </a:lnTo>
                  <a:lnTo>
                    <a:pt x="369" y="396"/>
                  </a:lnTo>
                  <a:lnTo>
                    <a:pt x="369" y="391"/>
                  </a:lnTo>
                  <a:lnTo>
                    <a:pt x="369" y="388"/>
                  </a:lnTo>
                  <a:lnTo>
                    <a:pt x="365" y="384"/>
                  </a:lnTo>
                  <a:lnTo>
                    <a:pt x="358" y="379"/>
                  </a:lnTo>
                  <a:lnTo>
                    <a:pt x="349" y="377"/>
                  </a:lnTo>
                  <a:lnTo>
                    <a:pt x="341" y="379"/>
                  </a:lnTo>
                  <a:lnTo>
                    <a:pt x="332" y="377"/>
                  </a:lnTo>
                  <a:lnTo>
                    <a:pt x="323" y="372"/>
                  </a:lnTo>
                  <a:lnTo>
                    <a:pt x="316" y="361"/>
                  </a:lnTo>
                  <a:lnTo>
                    <a:pt x="320" y="361"/>
                  </a:lnTo>
                  <a:lnTo>
                    <a:pt x="322" y="358"/>
                  </a:lnTo>
                  <a:lnTo>
                    <a:pt x="323" y="356"/>
                  </a:lnTo>
                  <a:lnTo>
                    <a:pt x="323" y="355"/>
                  </a:lnTo>
                  <a:lnTo>
                    <a:pt x="325" y="355"/>
                  </a:lnTo>
                  <a:lnTo>
                    <a:pt x="327" y="355"/>
                  </a:lnTo>
                  <a:lnTo>
                    <a:pt x="330" y="355"/>
                  </a:lnTo>
                  <a:lnTo>
                    <a:pt x="336" y="353"/>
                  </a:lnTo>
                  <a:lnTo>
                    <a:pt x="346" y="356"/>
                  </a:lnTo>
                  <a:lnTo>
                    <a:pt x="358" y="355"/>
                  </a:lnTo>
                  <a:lnTo>
                    <a:pt x="372" y="353"/>
                  </a:lnTo>
                  <a:lnTo>
                    <a:pt x="384" y="353"/>
                  </a:lnTo>
                  <a:lnTo>
                    <a:pt x="384" y="342"/>
                  </a:lnTo>
                  <a:close/>
                  <a:moveTo>
                    <a:pt x="255" y="339"/>
                  </a:moveTo>
                  <a:lnTo>
                    <a:pt x="257" y="342"/>
                  </a:lnTo>
                  <a:lnTo>
                    <a:pt x="259" y="344"/>
                  </a:lnTo>
                  <a:lnTo>
                    <a:pt x="260" y="348"/>
                  </a:lnTo>
                  <a:lnTo>
                    <a:pt x="260" y="351"/>
                  </a:lnTo>
                  <a:lnTo>
                    <a:pt x="262" y="355"/>
                  </a:lnTo>
                  <a:lnTo>
                    <a:pt x="262" y="361"/>
                  </a:lnTo>
                  <a:lnTo>
                    <a:pt x="259" y="361"/>
                  </a:lnTo>
                  <a:lnTo>
                    <a:pt x="259" y="365"/>
                  </a:lnTo>
                  <a:lnTo>
                    <a:pt x="262" y="365"/>
                  </a:lnTo>
                  <a:lnTo>
                    <a:pt x="267" y="367"/>
                  </a:lnTo>
                  <a:lnTo>
                    <a:pt x="273" y="368"/>
                  </a:lnTo>
                  <a:lnTo>
                    <a:pt x="278" y="368"/>
                  </a:lnTo>
                  <a:lnTo>
                    <a:pt x="285" y="368"/>
                  </a:lnTo>
                  <a:lnTo>
                    <a:pt x="288" y="365"/>
                  </a:lnTo>
                  <a:lnTo>
                    <a:pt x="290" y="363"/>
                  </a:lnTo>
                  <a:lnTo>
                    <a:pt x="290" y="363"/>
                  </a:lnTo>
                  <a:lnTo>
                    <a:pt x="292" y="363"/>
                  </a:lnTo>
                  <a:lnTo>
                    <a:pt x="294" y="363"/>
                  </a:lnTo>
                  <a:lnTo>
                    <a:pt x="297" y="365"/>
                  </a:lnTo>
                  <a:lnTo>
                    <a:pt x="299" y="367"/>
                  </a:lnTo>
                  <a:lnTo>
                    <a:pt x="299" y="368"/>
                  </a:lnTo>
                  <a:lnTo>
                    <a:pt x="299" y="370"/>
                  </a:lnTo>
                  <a:lnTo>
                    <a:pt x="301" y="372"/>
                  </a:lnTo>
                  <a:lnTo>
                    <a:pt x="301" y="375"/>
                  </a:lnTo>
                  <a:lnTo>
                    <a:pt x="299" y="379"/>
                  </a:lnTo>
                  <a:lnTo>
                    <a:pt x="299" y="381"/>
                  </a:lnTo>
                  <a:lnTo>
                    <a:pt x="299" y="381"/>
                  </a:lnTo>
                  <a:lnTo>
                    <a:pt x="299" y="382"/>
                  </a:lnTo>
                  <a:lnTo>
                    <a:pt x="299" y="384"/>
                  </a:lnTo>
                  <a:lnTo>
                    <a:pt x="297" y="388"/>
                  </a:lnTo>
                  <a:lnTo>
                    <a:pt x="287" y="393"/>
                  </a:lnTo>
                  <a:lnTo>
                    <a:pt x="274" y="393"/>
                  </a:lnTo>
                  <a:lnTo>
                    <a:pt x="260" y="393"/>
                  </a:lnTo>
                  <a:lnTo>
                    <a:pt x="246" y="396"/>
                  </a:lnTo>
                  <a:lnTo>
                    <a:pt x="236" y="403"/>
                  </a:lnTo>
                  <a:lnTo>
                    <a:pt x="224" y="412"/>
                  </a:lnTo>
                  <a:lnTo>
                    <a:pt x="213" y="421"/>
                  </a:lnTo>
                  <a:lnTo>
                    <a:pt x="198" y="426"/>
                  </a:lnTo>
                  <a:lnTo>
                    <a:pt x="196" y="423"/>
                  </a:lnTo>
                  <a:lnTo>
                    <a:pt x="194" y="419"/>
                  </a:lnTo>
                  <a:lnTo>
                    <a:pt x="194" y="416"/>
                  </a:lnTo>
                  <a:lnTo>
                    <a:pt x="192" y="410"/>
                  </a:lnTo>
                  <a:lnTo>
                    <a:pt x="198" y="407"/>
                  </a:lnTo>
                  <a:lnTo>
                    <a:pt x="203" y="403"/>
                  </a:lnTo>
                  <a:lnTo>
                    <a:pt x="206" y="398"/>
                  </a:lnTo>
                  <a:lnTo>
                    <a:pt x="210" y="393"/>
                  </a:lnTo>
                  <a:lnTo>
                    <a:pt x="212" y="388"/>
                  </a:lnTo>
                  <a:lnTo>
                    <a:pt x="192" y="388"/>
                  </a:lnTo>
                  <a:lnTo>
                    <a:pt x="180" y="393"/>
                  </a:lnTo>
                  <a:lnTo>
                    <a:pt x="166" y="395"/>
                  </a:lnTo>
                  <a:lnTo>
                    <a:pt x="150" y="393"/>
                  </a:lnTo>
                  <a:lnTo>
                    <a:pt x="140" y="388"/>
                  </a:lnTo>
                  <a:lnTo>
                    <a:pt x="135" y="388"/>
                  </a:lnTo>
                  <a:lnTo>
                    <a:pt x="135" y="384"/>
                  </a:lnTo>
                  <a:lnTo>
                    <a:pt x="140" y="382"/>
                  </a:lnTo>
                  <a:lnTo>
                    <a:pt x="144" y="381"/>
                  </a:lnTo>
                  <a:lnTo>
                    <a:pt x="145" y="379"/>
                  </a:lnTo>
                  <a:lnTo>
                    <a:pt x="149" y="377"/>
                  </a:lnTo>
                  <a:lnTo>
                    <a:pt x="150" y="372"/>
                  </a:lnTo>
                  <a:lnTo>
                    <a:pt x="147" y="372"/>
                  </a:lnTo>
                  <a:lnTo>
                    <a:pt x="147" y="368"/>
                  </a:lnTo>
                  <a:lnTo>
                    <a:pt x="152" y="368"/>
                  </a:lnTo>
                  <a:lnTo>
                    <a:pt x="156" y="367"/>
                  </a:lnTo>
                  <a:lnTo>
                    <a:pt x="159" y="367"/>
                  </a:lnTo>
                  <a:lnTo>
                    <a:pt x="163" y="365"/>
                  </a:lnTo>
                  <a:lnTo>
                    <a:pt x="161" y="363"/>
                  </a:lnTo>
                  <a:lnTo>
                    <a:pt x="159" y="361"/>
                  </a:lnTo>
                  <a:lnTo>
                    <a:pt x="157" y="360"/>
                  </a:lnTo>
                  <a:lnTo>
                    <a:pt x="157" y="358"/>
                  </a:lnTo>
                  <a:lnTo>
                    <a:pt x="156" y="356"/>
                  </a:lnTo>
                  <a:lnTo>
                    <a:pt x="154" y="353"/>
                  </a:lnTo>
                  <a:lnTo>
                    <a:pt x="157" y="353"/>
                  </a:lnTo>
                  <a:lnTo>
                    <a:pt x="159" y="351"/>
                  </a:lnTo>
                  <a:lnTo>
                    <a:pt x="159" y="351"/>
                  </a:lnTo>
                  <a:lnTo>
                    <a:pt x="161" y="351"/>
                  </a:lnTo>
                  <a:lnTo>
                    <a:pt x="163" y="349"/>
                  </a:lnTo>
                  <a:lnTo>
                    <a:pt x="182" y="355"/>
                  </a:lnTo>
                  <a:lnTo>
                    <a:pt x="198" y="361"/>
                  </a:lnTo>
                  <a:lnTo>
                    <a:pt x="212" y="368"/>
                  </a:lnTo>
                  <a:lnTo>
                    <a:pt x="227" y="374"/>
                  </a:lnTo>
                  <a:lnTo>
                    <a:pt x="246" y="375"/>
                  </a:lnTo>
                  <a:lnTo>
                    <a:pt x="243" y="367"/>
                  </a:lnTo>
                  <a:lnTo>
                    <a:pt x="240" y="360"/>
                  </a:lnTo>
                  <a:lnTo>
                    <a:pt x="238" y="355"/>
                  </a:lnTo>
                  <a:lnTo>
                    <a:pt x="236" y="342"/>
                  </a:lnTo>
                  <a:lnTo>
                    <a:pt x="240" y="341"/>
                  </a:lnTo>
                  <a:lnTo>
                    <a:pt x="243" y="339"/>
                  </a:lnTo>
                  <a:lnTo>
                    <a:pt x="248" y="339"/>
                  </a:lnTo>
                  <a:lnTo>
                    <a:pt x="255" y="339"/>
                  </a:lnTo>
                  <a:close/>
                  <a:moveTo>
                    <a:pt x="742" y="318"/>
                  </a:moveTo>
                  <a:lnTo>
                    <a:pt x="754" y="323"/>
                  </a:lnTo>
                  <a:lnTo>
                    <a:pt x="754" y="327"/>
                  </a:lnTo>
                  <a:lnTo>
                    <a:pt x="749" y="327"/>
                  </a:lnTo>
                  <a:lnTo>
                    <a:pt x="746" y="327"/>
                  </a:lnTo>
                  <a:lnTo>
                    <a:pt x="744" y="327"/>
                  </a:lnTo>
                  <a:lnTo>
                    <a:pt x="742" y="325"/>
                  </a:lnTo>
                  <a:lnTo>
                    <a:pt x="742" y="325"/>
                  </a:lnTo>
                  <a:lnTo>
                    <a:pt x="742" y="323"/>
                  </a:lnTo>
                  <a:lnTo>
                    <a:pt x="742" y="318"/>
                  </a:lnTo>
                  <a:close/>
                  <a:moveTo>
                    <a:pt x="140" y="318"/>
                  </a:moveTo>
                  <a:lnTo>
                    <a:pt x="140" y="325"/>
                  </a:lnTo>
                  <a:lnTo>
                    <a:pt x="140" y="330"/>
                  </a:lnTo>
                  <a:lnTo>
                    <a:pt x="142" y="335"/>
                  </a:lnTo>
                  <a:lnTo>
                    <a:pt x="140" y="339"/>
                  </a:lnTo>
                  <a:lnTo>
                    <a:pt x="140" y="342"/>
                  </a:lnTo>
                  <a:lnTo>
                    <a:pt x="135" y="346"/>
                  </a:lnTo>
                  <a:lnTo>
                    <a:pt x="130" y="349"/>
                  </a:lnTo>
                  <a:lnTo>
                    <a:pt x="124" y="353"/>
                  </a:lnTo>
                  <a:lnTo>
                    <a:pt x="121" y="358"/>
                  </a:lnTo>
                  <a:lnTo>
                    <a:pt x="114" y="355"/>
                  </a:lnTo>
                  <a:lnTo>
                    <a:pt x="110" y="353"/>
                  </a:lnTo>
                  <a:lnTo>
                    <a:pt x="107" y="351"/>
                  </a:lnTo>
                  <a:lnTo>
                    <a:pt x="105" y="349"/>
                  </a:lnTo>
                  <a:lnTo>
                    <a:pt x="102" y="346"/>
                  </a:lnTo>
                  <a:lnTo>
                    <a:pt x="100" y="363"/>
                  </a:lnTo>
                  <a:lnTo>
                    <a:pt x="95" y="372"/>
                  </a:lnTo>
                  <a:lnTo>
                    <a:pt x="82" y="375"/>
                  </a:lnTo>
                  <a:lnTo>
                    <a:pt x="72" y="375"/>
                  </a:lnTo>
                  <a:lnTo>
                    <a:pt x="61" y="375"/>
                  </a:lnTo>
                  <a:lnTo>
                    <a:pt x="48" y="375"/>
                  </a:lnTo>
                  <a:lnTo>
                    <a:pt x="48" y="361"/>
                  </a:lnTo>
                  <a:lnTo>
                    <a:pt x="67" y="348"/>
                  </a:lnTo>
                  <a:lnTo>
                    <a:pt x="88" y="335"/>
                  </a:lnTo>
                  <a:lnTo>
                    <a:pt x="112" y="325"/>
                  </a:lnTo>
                  <a:lnTo>
                    <a:pt x="140" y="318"/>
                  </a:lnTo>
                  <a:close/>
                  <a:moveTo>
                    <a:pt x="458" y="311"/>
                  </a:moveTo>
                  <a:lnTo>
                    <a:pt x="461" y="321"/>
                  </a:lnTo>
                  <a:lnTo>
                    <a:pt x="468" y="325"/>
                  </a:lnTo>
                  <a:lnTo>
                    <a:pt x="479" y="325"/>
                  </a:lnTo>
                  <a:lnTo>
                    <a:pt x="496" y="323"/>
                  </a:lnTo>
                  <a:lnTo>
                    <a:pt x="496" y="327"/>
                  </a:lnTo>
                  <a:lnTo>
                    <a:pt x="498" y="332"/>
                  </a:lnTo>
                  <a:lnTo>
                    <a:pt x="500" y="337"/>
                  </a:lnTo>
                  <a:lnTo>
                    <a:pt x="500" y="341"/>
                  </a:lnTo>
                  <a:lnTo>
                    <a:pt x="500" y="346"/>
                  </a:lnTo>
                  <a:lnTo>
                    <a:pt x="500" y="349"/>
                  </a:lnTo>
                  <a:lnTo>
                    <a:pt x="519" y="360"/>
                  </a:lnTo>
                  <a:lnTo>
                    <a:pt x="541" y="365"/>
                  </a:lnTo>
                  <a:lnTo>
                    <a:pt x="566" y="365"/>
                  </a:lnTo>
                  <a:lnTo>
                    <a:pt x="590" y="365"/>
                  </a:lnTo>
                  <a:lnTo>
                    <a:pt x="617" y="363"/>
                  </a:lnTo>
                  <a:lnTo>
                    <a:pt x="639" y="365"/>
                  </a:lnTo>
                  <a:lnTo>
                    <a:pt x="639" y="370"/>
                  </a:lnTo>
                  <a:lnTo>
                    <a:pt x="641" y="375"/>
                  </a:lnTo>
                  <a:lnTo>
                    <a:pt x="643" y="379"/>
                  </a:lnTo>
                  <a:lnTo>
                    <a:pt x="643" y="381"/>
                  </a:lnTo>
                  <a:lnTo>
                    <a:pt x="643" y="384"/>
                  </a:lnTo>
                  <a:lnTo>
                    <a:pt x="643" y="388"/>
                  </a:lnTo>
                  <a:lnTo>
                    <a:pt x="639" y="400"/>
                  </a:lnTo>
                  <a:lnTo>
                    <a:pt x="629" y="400"/>
                  </a:lnTo>
                  <a:lnTo>
                    <a:pt x="617" y="398"/>
                  </a:lnTo>
                  <a:lnTo>
                    <a:pt x="608" y="396"/>
                  </a:lnTo>
                  <a:lnTo>
                    <a:pt x="604" y="396"/>
                  </a:lnTo>
                  <a:lnTo>
                    <a:pt x="601" y="398"/>
                  </a:lnTo>
                  <a:lnTo>
                    <a:pt x="599" y="402"/>
                  </a:lnTo>
                  <a:lnTo>
                    <a:pt x="597" y="403"/>
                  </a:lnTo>
                  <a:lnTo>
                    <a:pt x="594" y="403"/>
                  </a:lnTo>
                  <a:lnTo>
                    <a:pt x="592" y="405"/>
                  </a:lnTo>
                  <a:lnTo>
                    <a:pt x="587" y="407"/>
                  </a:lnTo>
                  <a:lnTo>
                    <a:pt x="582" y="407"/>
                  </a:lnTo>
                  <a:lnTo>
                    <a:pt x="576" y="409"/>
                  </a:lnTo>
                  <a:lnTo>
                    <a:pt x="573" y="410"/>
                  </a:lnTo>
                  <a:lnTo>
                    <a:pt x="568" y="410"/>
                  </a:lnTo>
                  <a:lnTo>
                    <a:pt x="562" y="410"/>
                  </a:lnTo>
                  <a:lnTo>
                    <a:pt x="559" y="405"/>
                  </a:lnTo>
                  <a:lnTo>
                    <a:pt x="557" y="400"/>
                  </a:lnTo>
                  <a:lnTo>
                    <a:pt x="554" y="396"/>
                  </a:lnTo>
                  <a:lnTo>
                    <a:pt x="554" y="400"/>
                  </a:lnTo>
                  <a:lnTo>
                    <a:pt x="550" y="403"/>
                  </a:lnTo>
                  <a:lnTo>
                    <a:pt x="548" y="407"/>
                  </a:lnTo>
                  <a:lnTo>
                    <a:pt x="547" y="410"/>
                  </a:lnTo>
                  <a:lnTo>
                    <a:pt x="538" y="410"/>
                  </a:lnTo>
                  <a:lnTo>
                    <a:pt x="534" y="405"/>
                  </a:lnTo>
                  <a:lnTo>
                    <a:pt x="531" y="398"/>
                  </a:lnTo>
                  <a:lnTo>
                    <a:pt x="528" y="391"/>
                  </a:lnTo>
                  <a:lnTo>
                    <a:pt x="526" y="396"/>
                  </a:lnTo>
                  <a:lnTo>
                    <a:pt x="524" y="400"/>
                  </a:lnTo>
                  <a:lnTo>
                    <a:pt x="522" y="402"/>
                  </a:lnTo>
                  <a:lnTo>
                    <a:pt x="522" y="402"/>
                  </a:lnTo>
                  <a:lnTo>
                    <a:pt x="519" y="402"/>
                  </a:lnTo>
                  <a:lnTo>
                    <a:pt x="515" y="400"/>
                  </a:lnTo>
                  <a:lnTo>
                    <a:pt x="512" y="398"/>
                  </a:lnTo>
                  <a:lnTo>
                    <a:pt x="510" y="396"/>
                  </a:lnTo>
                  <a:lnTo>
                    <a:pt x="510" y="395"/>
                  </a:lnTo>
                  <a:lnTo>
                    <a:pt x="510" y="393"/>
                  </a:lnTo>
                  <a:lnTo>
                    <a:pt x="510" y="391"/>
                  </a:lnTo>
                  <a:lnTo>
                    <a:pt x="510" y="389"/>
                  </a:lnTo>
                  <a:lnTo>
                    <a:pt x="508" y="388"/>
                  </a:lnTo>
                  <a:lnTo>
                    <a:pt x="507" y="388"/>
                  </a:lnTo>
                  <a:lnTo>
                    <a:pt x="505" y="389"/>
                  </a:lnTo>
                  <a:lnTo>
                    <a:pt x="501" y="389"/>
                  </a:lnTo>
                  <a:lnTo>
                    <a:pt x="496" y="391"/>
                  </a:lnTo>
                  <a:lnTo>
                    <a:pt x="493" y="391"/>
                  </a:lnTo>
                  <a:lnTo>
                    <a:pt x="487" y="393"/>
                  </a:lnTo>
                  <a:lnTo>
                    <a:pt x="486" y="391"/>
                  </a:lnTo>
                  <a:lnTo>
                    <a:pt x="484" y="391"/>
                  </a:lnTo>
                  <a:lnTo>
                    <a:pt x="480" y="389"/>
                  </a:lnTo>
                  <a:lnTo>
                    <a:pt x="479" y="388"/>
                  </a:lnTo>
                  <a:lnTo>
                    <a:pt x="475" y="386"/>
                  </a:lnTo>
                  <a:lnTo>
                    <a:pt x="473" y="384"/>
                  </a:lnTo>
                  <a:lnTo>
                    <a:pt x="475" y="374"/>
                  </a:lnTo>
                  <a:lnTo>
                    <a:pt x="473" y="367"/>
                  </a:lnTo>
                  <a:lnTo>
                    <a:pt x="470" y="361"/>
                  </a:lnTo>
                  <a:lnTo>
                    <a:pt x="466" y="353"/>
                  </a:lnTo>
                  <a:lnTo>
                    <a:pt x="466" y="342"/>
                  </a:lnTo>
                  <a:lnTo>
                    <a:pt x="449" y="341"/>
                  </a:lnTo>
                  <a:lnTo>
                    <a:pt x="433" y="335"/>
                  </a:lnTo>
                  <a:lnTo>
                    <a:pt x="419" y="330"/>
                  </a:lnTo>
                  <a:lnTo>
                    <a:pt x="418" y="328"/>
                  </a:lnTo>
                  <a:lnTo>
                    <a:pt x="418" y="327"/>
                  </a:lnTo>
                  <a:lnTo>
                    <a:pt x="418" y="325"/>
                  </a:lnTo>
                  <a:lnTo>
                    <a:pt x="416" y="323"/>
                  </a:lnTo>
                  <a:lnTo>
                    <a:pt x="416" y="318"/>
                  </a:lnTo>
                  <a:lnTo>
                    <a:pt x="423" y="316"/>
                  </a:lnTo>
                  <a:lnTo>
                    <a:pt x="432" y="316"/>
                  </a:lnTo>
                  <a:lnTo>
                    <a:pt x="442" y="314"/>
                  </a:lnTo>
                  <a:lnTo>
                    <a:pt x="445" y="313"/>
                  </a:lnTo>
                  <a:lnTo>
                    <a:pt x="449" y="313"/>
                  </a:lnTo>
                  <a:lnTo>
                    <a:pt x="452" y="311"/>
                  </a:lnTo>
                  <a:lnTo>
                    <a:pt x="458" y="311"/>
                  </a:lnTo>
                  <a:close/>
                  <a:moveTo>
                    <a:pt x="377" y="311"/>
                  </a:moveTo>
                  <a:lnTo>
                    <a:pt x="409" y="311"/>
                  </a:lnTo>
                  <a:lnTo>
                    <a:pt x="409" y="314"/>
                  </a:lnTo>
                  <a:lnTo>
                    <a:pt x="411" y="318"/>
                  </a:lnTo>
                  <a:lnTo>
                    <a:pt x="411" y="321"/>
                  </a:lnTo>
                  <a:lnTo>
                    <a:pt x="412" y="327"/>
                  </a:lnTo>
                  <a:lnTo>
                    <a:pt x="404" y="327"/>
                  </a:lnTo>
                  <a:lnTo>
                    <a:pt x="400" y="327"/>
                  </a:lnTo>
                  <a:lnTo>
                    <a:pt x="397" y="327"/>
                  </a:lnTo>
                  <a:lnTo>
                    <a:pt x="390" y="325"/>
                  </a:lnTo>
                  <a:lnTo>
                    <a:pt x="384" y="325"/>
                  </a:lnTo>
                  <a:lnTo>
                    <a:pt x="377" y="323"/>
                  </a:lnTo>
                  <a:lnTo>
                    <a:pt x="377" y="311"/>
                  </a:lnTo>
                  <a:close/>
                  <a:moveTo>
                    <a:pt x="301" y="307"/>
                  </a:moveTo>
                  <a:lnTo>
                    <a:pt x="308" y="311"/>
                  </a:lnTo>
                  <a:lnTo>
                    <a:pt x="315" y="314"/>
                  </a:lnTo>
                  <a:lnTo>
                    <a:pt x="318" y="320"/>
                  </a:lnTo>
                  <a:lnTo>
                    <a:pt x="322" y="327"/>
                  </a:lnTo>
                  <a:lnTo>
                    <a:pt x="323" y="334"/>
                  </a:lnTo>
                  <a:lnTo>
                    <a:pt x="313" y="334"/>
                  </a:lnTo>
                  <a:lnTo>
                    <a:pt x="313" y="330"/>
                  </a:lnTo>
                  <a:lnTo>
                    <a:pt x="308" y="327"/>
                  </a:lnTo>
                  <a:lnTo>
                    <a:pt x="306" y="323"/>
                  </a:lnTo>
                  <a:lnTo>
                    <a:pt x="304" y="320"/>
                  </a:lnTo>
                  <a:lnTo>
                    <a:pt x="302" y="314"/>
                  </a:lnTo>
                  <a:lnTo>
                    <a:pt x="301" y="307"/>
                  </a:lnTo>
                  <a:close/>
                  <a:moveTo>
                    <a:pt x="489" y="299"/>
                  </a:moveTo>
                  <a:lnTo>
                    <a:pt x="505" y="299"/>
                  </a:lnTo>
                  <a:lnTo>
                    <a:pt x="505" y="307"/>
                  </a:lnTo>
                  <a:lnTo>
                    <a:pt x="489" y="307"/>
                  </a:lnTo>
                  <a:lnTo>
                    <a:pt x="489" y="299"/>
                  </a:lnTo>
                  <a:close/>
                  <a:moveTo>
                    <a:pt x="192" y="299"/>
                  </a:moveTo>
                  <a:lnTo>
                    <a:pt x="201" y="300"/>
                  </a:lnTo>
                  <a:lnTo>
                    <a:pt x="208" y="300"/>
                  </a:lnTo>
                  <a:lnTo>
                    <a:pt x="215" y="302"/>
                  </a:lnTo>
                  <a:lnTo>
                    <a:pt x="220" y="304"/>
                  </a:lnTo>
                  <a:lnTo>
                    <a:pt x="217" y="309"/>
                  </a:lnTo>
                  <a:lnTo>
                    <a:pt x="213" y="314"/>
                  </a:lnTo>
                  <a:lnTo>
                    <a:pt x="210" y="318"/>
                  </a:lnTo>
                  <a:lnTo>
                    <a:pt x="205" y="323"/>
                  </a:lnTo>
                  <a:lnTo>
                    <a:pt x="199" y="327"/>
                  </a:lnTo>
                  <a:lnTo>
                    <a:pt x="194" y="328"/>
                  </a:lnTo>
                  <a:lnTo>
                    <a:pt x="191" y="328"/>
                  </a:lnTo>
                  <a:lnTo>
                    <a:pt x="185" y="327"/>
                  </a:lnTo>
                  <a:lnTo>
                    <a:pt x="182" y="323"/>
                  </a:lnTo>
                  <a:lnTo>
                    <a:pt x="180" y="320"/>
                  </a:lnTo>
                  <a:lnTo>
                    <a:pt x="178" y="316"/>
                  </a:lnTo>
                  <a:lnTo>
                    <a:pt x="178" y="311"/>
                  </a:lnTo>
                  <a:lnTo>
                    <a:pt x="185" y="306"/>
                  </a:lnTo>
                  <a:lnTo>
                    <a:pt x="192" y="299"/>
                  </a:lnTo>
                  <a:close/>
                  <a:moveTo>
                    <a:pt x="435" y="292"/>
                  </a:moveTo>
                  <a:lnTo>
                    <a:pt x="440" y="292"/>
                  </a:lnTo>
                  <a:lnTo>
                    <a:pt x="444" y="292"/>
                  </a:lnTo>
                  <a:lnTo>
                    <a:pt x="447" y="292"/>
                  </a:lnTo>
                  <a:lnTo>
                    <a:pt x="449" y="292"/>
                  </a:lnTo>
                  <a:lnTo>
                    <a:pt x="452" y="292"/>
                  </a:lnTo>
                  <a:lnTo>
                    <a:pt x="456" y="292"/>
                  </a:lnTo>
                  <a:lnTo>
                    <a:pt x="461" y="292"/>
                  </a:lnTo>
                  <a:lnTo>
                    <a:pt x="461" y="299"/>
                  </a:lnTo>
                  <a:lnTo>
                    <a:pt x="438" y="304"/>
                  </a:lnTo>
                  <a:lnTo>
                    <a:pt x="435" y="292"/>
                  </a:lnTo>
                  <a:close/>
                  <a:moveTo>
                    <a:pt x="220" y="281"/>
                  </a:moveTo>
                  <a:lnTo>
                    <a:pt x="227" y="283"/>
                  </a:lnTo>
                  <a:lnTo>
                    <a:pt x="234" y="285"/>
                  </a:lnTo>
                  <a:lnTo>
                    <a:pt x="240" y="288"/>
                  </a:lnTo>
                  <a:lnTo>
                    <a:pt x="236" y="288"/>
                  </a:lnTo>
                  <a:lnTo>
                    <a:pt x="227" y="292"/>
                  </a:lnTo>
                  <a:lnTo>
                    <a:pt x="217" y="292"/>
                  </a:lnTo>
                  <a:lnTo>
                    <a:pt x="205" y="292"/>
                  </a:lnTo>
                  <a:lnTo>
                    <a:pt x="205" y="288"/>
                  </a:lnTo>
                  <a:lnTo>
                    <a:pt x="208" y="288"/>
                  </a:lnTo>
                  <a:lnTo>
                    <a:pt x="212" y="285"/>
                  </a:lnTo>
                  <a:lnTo>
                    <a:pt x="217" y="283"/>
                  </a:lnTo>
                  <a:lnTo>
                    <a:pt x="220" y="281"/>
                  </a:lnTo>
                  <a:close/>
                  <a:moveTo>
                    <a:pt x="400" y="253"/>
                  </a:moveTo>
                  <a:lnTo>
                    <a:pt x="416" y="253"/>
                  </a:lnTo>
                  <a:lnTo>
                    <a:pt x="421" y="260"/>
                  </a:lnTo>
                  <a:lnTo>
                    <a:pt x="428" y="267"/>
                  </a:lnTo>
                  <a:lnTo>
                    <a:pt x="435" y="272"/>
                  </a:lnTo>
                  <a:lnTo>
                    <a:pt x="432" y="276"/>
                  </a:lnTo>
                  <a:lnTo>
                    <a:pt x="430" y="278"/>
                  </a:lnTo>
                  <a:lnTo>
                    <a:pt x="428" y="279"/>
                  </a:lnTo>
                  <a:lnTo>
                    <a:pt x="426" y="283"/>
                  </a:lnTo>
                  <a:lnTo>
                    <a:pt x="425" y="286"/>
                  </a:lnTo>
                  <a:lnTo>
                    <a:pt x="423" y="292"/>
                  </a:lnTo>
                  <a:lnTo>
                    <a:pt x="418" y="292"/>
                  </a:lnTo>
                  <a:lnTo>
                    <a:pt x="411" y="292"/>
                  </a:lnTo>
                  <a:lnTo>
                    <a:pt x="407" y="290"/>
                  </a:lnTo>
                  <a:lnTo>
                    <a:pt x="402" y="290"/>
                  </a:lnTo>
                  <a:lnTo>
                    <a:pt x="397" y="288"/>
                  </a:lnTo>
                  <a:lnTo>
                    <a:pt x="397" y="281"/>
                  </a:lnTo>
                  <a:lnTo>
                    <a:pt x="398" y="276"/>
                  </a:lnTo>
                  <a:lnTo>
                    <a:pt x="400" y="269"/>
                  </a:lnTo>
                  <a:lnTo>
                    <a:pt x="400" y="262"/>
                  </a:lnTo>
                  <a:lnTo>
                    <a:pt x="400" y="253"/>
                  </a:lnTo>
                  <a:close/>
                  <a:moveTo>
                    <a:pt x="323" y="224"/>
                  </a:moveTo>
                  <a:lnTo>
                    <a:pt x="341" y="229"/>
                  </a:lnTo>
                  <a:lnTo>
                    <a:pt x="353" y="238"/>
                  </a:lnTo>
                  <a:lnTo>
                    <a:pt x="363" y="246"/>
                  </a:lnTo>
                  <a:lnTo>
                    <a:pt x="374" y="257"/>
                  </a:lnTo>
                  <a:lnTo>
                    <a:pt x="384" y="265"/>
                  </a:lnTo>
                  <a:lnTo>
                    <a:pt x="384" y="262"/>
                  </a:lnTo>
                  <a:lnTo>
                    <a:pt x="390" y="262"/>
                  </a:lnTo>
                  <a:lnTo>
                    <a:pt x="390" y="265"/>
                  </a:lnTo>
                  <a:lnTo>
                    <a:pt x="391" y="269"/>
                  </a:lnTo>
                  <a:lnTo>
                    <a:pt x="395" y="274"/>
                  </a:lnTo>
                  <a:lnTo>
                    <a:pt x="397" y="281"/>
                  </a:lnTo>
                  <a:lnTo>
                    <a:pt x="390" y="281"/>
                  </a:lnTo>
                  <a:lnTo>
                    <a:pt x="386" y="281"/>
                  </a:lnTo>
                  <a:lnTo>
                    <a:pt x="386" y="283"/>
                  </a:lnTo>
                  <a:lnTo>
                    <a:pt x="384" y="283"/>
                  </a:lnTo>
                  <a:lnTo>
                    <a:pt x="381" y="283"/>
                  </a:lnTo>
                  <a:lnTo>
                    <a:pt x="377" y="285"/>
                  </a:lnTo>
                  <a:lnTo>
                    <a:pt x="363" y="274"/>
                  </a:lnTo>
                  <a:lnTo>
                    <a:pt x="349" y="269"/>
                  </a:lnTo>
                  <a:lnTo>
                    <a:pt x="332" y="265"/>
                  </a:lnTo>
                  <a:lnTo>
                    <a:pt x="316" y="257"/>
                  </a:lnTo>
                  <a:lnTo>
                    <a:pt x="322" y="252"/>
                  </a:lnTo>
                  <a:lnTo>
                    <a:pt x="323" y="246"/>
                  </a:lnTo>
                  <a:lnTo>
                    <a:pt x="322" y="241"/>
                  </a:lnTo>
                  <a:lnTo>
                    <a:pt x="322" y="234"/>
                  </a:lnTo>
                  <a:lnTo>
                    <a:pt x="323" y="224"/>
                  </a:lnTo>
                  <a:close/>
                  <a:moveTo>
                    <a:pt x="1538" y="217"/>
                  </a:moveTo>
                  <a:lnTo>
                    <a:pt x="1542" y="217"/>
                  </a:lnTo>
                  <a:lnTo>
                    <a:pt x="1545" y="218"/>
                  </a:lnTo>
                  <a:lnTo>
                    <a:pt x="1547" y="220"/>
                  </a:lnTo>
                  <a:lnTo>
                    <a:pt x="1549" y="222"/>
                  </a:lnTo>
                  <a:lnTo>
                    <a:pt x="1550" y="224"/>
                  </a:lnTo>
                  <a:lnTo>
                    <a:pt x="1550" y="225"/>
                  </a:lnTo>
                  <a:lnTo>
                    <a:pt x="1550" y="227"/>
                  </a:lnTo>
                  <a:lnTo>
                    <a:pt x="1552" y="231"/>
                  </a:lnTo>
                  <a:lnTo>
                    <a:pt x="1545" y="231"/>
                  </a:lnTo>
                  <a:lnTo>
                    <a:pt x="1542" y="232"/>
                  </a:lnTo>
                  <a:lnTo>
                    <a:pt x="1538" y="232"/>
                  </a:lnTo>
                  <a:lnTo>
                    <a:pt x="1535" y="234"/>
                  </a:lnTo>
                  <a:lnTo>
                    <a:pt x="1529" y="234"/>
                  </a:lnTo>
                  <a:lnTo>
                    <a:pt x="1529" y="231"/>
                  </a:lnTo>
                  <a:lnTo>
                    <a:pt x="1526" y="231"/>
                  </a:lnTo>
                  <a:lnTo>
                    <a:pt x="1526" y="218"/>
                  </a:lnTo>
                  <a:lnTo>
                    <a:pt x="1531" y="218"/>
                  </a:lnTo>
                  <a:lnTo>
                    <a:pt x="1536" y="217"/>
                  </a:lnTo>
                  <a:lnTo>
                    <a:pt x="1538" y="217"/>
                  </a:lnTo>
                  <a:close/>
                  <a:moveTo>
                    <a:pt x="377" y="208"/>
                  </a:moveTo>
                  <a:lnTo>
                    <a:pt x="393" y="208"/>
                  </a:lnTo>
                  <a:lnTo>
                    <a:pt x="393" y="211"/>
                  </a:lnTo>
                  <a:lnTo>
                    <a:pt x="390" y="211"/>
                  </a:lnTo>
                  <a:lnTo>
                    <a:pt x="386" y="211"/>
                  </a:lnTo>
                  <a:lnTo>
                    <a:pt x="384" y="213"/>
                  </a:lnTo>
                  <a:lnTo>
                    <a:pt x="383" y="213"/>
                  </a:lnTo>
                  <a:lnTo>
                    <a:pt x="383" y="213"/>
                  </a:lnTo>
                  <a:lnTo>
                    <a:pt x="381" y="213"/>
                  </a:lnTo>
                  <a:lnTo>
                    <a:pt x="379" y="211"/>
                  </a:lnTo>
                  <a:lnTo>
                    <a:pt x="377" y="208"/>
                  </a:lnTo>
                  <a:close/>
                  <a:moveTo>
                    <a:pt x="458" y="131"/>
                  </a:moveTo>
                  <a:lnTo>
                    <a:pt x="477" y="152"/>
                  </a:lnTo>
                  <a:lnTo>
                    <a:pt x="501" y="168"/>
                  </a:lnTo>
                  <a:lnTo>
                    <a:pt x="531" y="180"/>
                  </a:lnTo>
                  <a:lnTo>
                    <a:pt x="533" y="197"/>
                  </a:lnTo>
                  <a:lnTo>
                    <a:pt x="538" y="210"/>
                  </a:lnTo>
                  <a:lnTo>
                    <a:pt x="543" y="217"/>
                  </a:lnTo>
                  <a:lnTo>
                    <a:pt x="550" y="224"/>
                  </a:lnTo>
                  <a:lnTo>
                    <a:pt x="557" y="234"/>
                  </a:lnTo>
                  <a:lnTo>
                    <a:pt x="545" y="236"/>
                  </a:lnTo>
                  <a:lnTo>
                    <a:pt x="533" y="238"/>
                  </a:lnTo>
                  <a:lnTo>
                    <a:pt x="522" y="243"/>
                  </a:lnTo>
                  <a:lnTo>
                    <a:pt x="515" y="250"/>
                  </a:lnTo>
                  <a:lnTo>
                    <a:pt x="514" y="253"/>
                  </a:lnTo>
                  <a:lnTo>
                    <a:pt x="512" y="257"/>
                  </a:lnTo>
                  <a:lnTo>
                    <a:pt x="510" y="260"/>
                  </a:lnTo>
                  <a:lnTo>
                    <a:pt x="508" y="262"/>
                  </a:lnTo>
                  <a:lnTo>
                    <a:pt x="505" y="265"/>
                  </a:lnTo>
                  <a:lnTo>
                    <a:pt x="494" y="267"/>
                  </a:lnTo>
                  <a:lnTo>
                    <a:pt x="479" y="269"/>
                  </a:lnTo>
                  <a:lnTo>
                    <a:pt x="461" y="267"/>
                  </a:lnTo>
                  <a:lnTo>
                    <a:pt x="447" y="265"/>
                  </a:lnTo>
                  <a:lnTo>
                    <a:pt x="444" y="255"/>
                  </a:lnTo>
                  <a:lnTo>
                    <a:pt x="442" y="248"/>
                  </a:lnTo>
                  <a:lnTo>
                    <a:pt x="440" y="243"/>
                  </a:lnTo>
                  <a:lnTo>
                    <a:pt x="435" y="234"/>
                  </a:lnTo>
                  <a:lnTo>
                    <a:pt x="458" y="227"/>
                  </a:lnTo>
                  <a:lnTo>
                    <a:pt x="458" y="224"/>
                  </a:lnTo>
                  <a:lnTo>
                    <a:pt x="440" y="222"/>
                  </a:lnTo>
                  <a:lnTo>
                    <a:pt x="428" y="218"/>
                  </a:lnTo>
                  <a:lnTo>
                    <a:pt x="419" y="211"/>
                  </a:lnTo>
                  <a:lnTo>
                    <a:pt x="418" y="206"/>
                  </a:lnTo>
                  <a:lnTo>
                    <a:pt x="414" y="201"/>
                  </a:lnTo>
                  <a:lnTo>
                    <a:pt x="412" y="196"/>
                  </a:lnTo>
                  <a:lnTo>
                    <a:pt x="412" y="190"/>
                  </a:lnTo>
                  <a:lnTo>
                    <a:pt x="412" y="187"/>
                  </a:lnTo>
                  <a:lnTo>
                    <a:pt x="412" y="183"/>
                  </a:lnTo>
                  <a:lnTo>
                    <a:pt x="414" y="183"/>
                  </a:lnTo>
                  <a:lnTo>
                    <a:pt x="416" y="182"/>
                  </a:lnTo>
                  <a:lnTo>
                    <a:pt x="418" y="182"/>
                  </a:lnTo>
                  <a:lnTo>
                    <a:pt x="419" y="182"/>
                  </a:lnTo>
                  <a:lnTo>
                    <a:pt x="423" y="180"/>
                  </a:lnTo>
                  <a:lnTo>
                    <a:pt x="425" y="175"/>
                  </a:lnTo>
                  <a:lnTo>
                    <a:pt x="425" y="169"/>
                  </a:lnTo>
                  <a:lnTo>
                    <a:pt x="425" y="166"/>
                  </a:lnTo>
                  <a:lnTo>
                    <a:pt x="426" y="164"/>
                  </a:lnTo>
                  <a:lnTo>
                    <a:pt x="428" y="161"/>
                  </a:lnTo>
                  <a:lnTo>
                    <a:pt x="430" y="161"/>
                  </a:lnTo>
                  <a:lnTo>
                    <a:pt x="432" y="159"/>
                  </a:lnTo>
                  <a:lnTo>
                    <a:pt x="433" y="159"/>
                  </a:lnTo>
                  <a:lnTo>
                    <a:pt x="435" y="159"/>
                  </a:lnTo>
                  <a:lnTo>
                    <a:pt x="438" y="157"/>
                  </a:lnTo>
                  <a:lnTo>
                    <a:pt x="440" y="150"/>
                  </a:lnTo>
                  <a:lnTo>
                    <a:pt x="442" y="145"/>
                  </a:lnTo>
                  <a:lnTo>
                    <a:pt x="444" y="140"/>
                  </a:lnTo>
                  <a:lnTo>
                    <a:pt x="447" y="135"/>
                  </a:lnTo>
                  <a:lnTo>
                    <a:pt x="449" y="133"/>
                  </a:lnTo>
                  <a:lnTo>
                    <a:pt x="451" y="133"/>
                  </a:lnTo>
                  <a:lnTo>
                    <a:pt x="452" y="131"/>
                  </a:lnTo>
                  <a:lnTo>
                    <a:pt x="454" y="131"/>
                  </a:lnTo>
                  <a:lnTo>
                    <a:pt x="458" y="131"/>
                  </a:lnTo>
                  <a:close/>
                  <a:moveTo>
                    <a:pt x="1488" y="112"/>
                  </a:moveTo>
                  <a:lnTo>
                    <a:pt x="1493" y="114"/>
                  </a:lnTo>
                  <a:lnTo>
                    <a:pt x="1498" y="115"/>
                  </a:lnTo>
                  <a:lnTo>
                    <a:pt x="1501" y="117"/>
                  </a:lnTo>
                  <a:lnTo>
                    <a:pt x="1507" y="119"/>
                  </a:lnTo>
                  <a:lnTo>
                    <a:pt x="1507" y="124"/>
                  </a:lnTo>
                  <a:lnTo>
                    <a:pt x="1508" y="128"/>
                  </a:lnTo>
                  <a:lnTo>
                    <a:pt x="1508" y="131"/>
                  </a:lnTo>
                  <a:lnTo>
                    <a:pt x="1510" y="135"/>
                  </a:lnTo>
                  <a:lnTo>
                    <a:pt x="1498" y="135"/>
                  </a:lnTo>
                  <a:lnTo>
                    <a:pt x="1496" y="131"/>
                  </a:lnTo>
                  <a:lnTo>
                    <a:pt x="1494" y="128"/>
                  </a:lnTo>
                  <a:lnTo>
                    <a:pt x="1491" y="124"/>
                  </a:lnTo>
                  <a:lnTo>
                    <a:pt x="1489" y="122"/>
                  </a:lnTo>
                  <a:lnTo>
                    <a:pt x="1489" y="117"/>
                  </a:lnTo>
                  <a:lnTo>
                    <a:pt x="1488" y="112"/>
                  </a:lnTo>
                  <a:close/>
                  <a:moveTo>
                    <a:pt x="1081" y="80"/>
                  </a:moveTo>
                  <a:lnTo>
                    <a:pt x="1095" y="80"/>
                  </a:lnTo>
                  <a:lnTo>
                    <a:pt x="1098" y="89"/>
                  </a:lnTo>
                  <a:lnTo>
                    <a:pt x="1102" y="94"/>
                  </a:lnTo>
                  <a:lnTo>
                    <a:pt x="1105" y="101"/>
                  </a:lnTo>
                  <a:lnTo>
                    <a:pt x="1107" y="112"/>
                  </a:lnTo>
                  <a:lnTo>
                    <a:pt x="1104" y="112"/>
                  </a:lnTo>
                  <a:lnTo>
                    <a:pt x="1093" y="105"/>
                  </a:lnTo>
                  <a:lnTo>
                    <a:pt x="1086" y="98"/>
                  </a:lnTo>
                  <a:lnTo>
                    <a:pt x="1081" y="91"/>
                  </a:lnTo>
                  <a:lnTo>
                    <a:pt x="1081" y="80"/>
                  </a:lnTo>
                  <a:close/>
                  <a:moveTo>
                    <a:pt x="737" y="26"/>
                  </a:moveTo>
                  <a:lnTo>
                    <a:pt x="749" y="26"/>
                  </a:lnTo>
                  <a:lnTo>
                    <a:pt x="754" y="30"/>
                  </a:lnTo>
                  <a:lnTo>
                    <a:pt x="758" y="33"/>
                  </a:lnTo>
                  <a:lnTo>
                    <a:pt x="760" y="37"/>
                  </a:lnTo>
                  <a:lnTo>
                    <a:pt x="763" y="42"/>
                  </a:lnTo>
                  <a:lnTo>
                    <a:pt x="765" y="46"/>
                  </a:lnTo>
                  <a:lnTo>
                    <a:pt x="774" y="37"/>
                  </a:lnTo>
                  <a:lnTo>
                    <a:pt x="784" y="33"/>
                  </a:lnTo>
                  <a:lnTo>
                    <a:pt x="800" y="35"/>
                  </a:lnTo>
                  <a:lnTo>
                    <a:pt x="800" y="49"/>
                  </a:lnTo>
                  <a:lnTo>
                    <a:pt x="822" y="51"/>
                  </a:lnTo>
                  <a:lnTo>
                    <a:pt x="842" y="54"/>
                  </a:lnTo>
                  <a:lnTo>
                    <a:pt x="859" y="58"/>
                  </a:lnTo>
                  <a:lnTo>
                    <a:pt x="878" y="60"/>
                  </a:lnTo>
                  <a:lnTo>
                    <a:pt x="899" y="58"/>
                  </a:lnTo>
                  <a:lnTo>
                    <a:pt x="899" y="70"/>
                  </a:lnTo>
                  <a:lnTo>
                    <a:pt x="903" y="70"/>
                  </a:lnTo>
                  <a:lnTo>
                    <a:pt x="906" y="70"/>
                  </a:lnTo>
                  <a:lnTo>
                    <a:pt x="908" y="70"/>
                  </a:lnTo>
                  <a:lnTo>
                    <a:pt x="910" y="72"/>
                  </a:lnTo>
                  <a:lnTo>
                    <a:pt x="912" y="73"/>
                  </a:lnTo>
                  <a:lnTo>
                    <a:pt x="908" y="73"/>
                  </a:lnTo>
                  <a:lnTo>
                    <a:pt x="892" y="84"/>
                  </a:lnTo>
                  <a:lnTo>
                    <a:pt x="873" y="96"/>
                  </a:lnTo>
                  <a:lnTo>
                    <a:pt x="850" y="107"/>
                  </a:lnTo>
                  <a:lnTo>
                    <a:pt x="829" y="119"/>
                  </a:lnTo>
                  <a:lnTo>
                    <a:pt x="814" y="129"/>
                  </a:lnTo>
                  <a:lnTo>
                    <a:pt x="803" y="138"/>
                  </a:lnTo>
                  <a:lnTo>
                    <a:pt x="819" y="138"/>
                  </a:lnTo>
                  <a:lnTo>
                    <a:pt x="824" y="135"/>
                  </a:lnTo>
                  <a:lnTo>
                    <a:pt x="829" y="133"/>
                  </a:lnTo>
                  <a:lnTo>
                    <a:pt x="835" y="131"/>
                  </a:lnTo>
                  <a:lnTo>
                    <a:pt x="842" y="131"/>
                  </a:lnTo>
                  <a:lnTo>
                    <a:pt x="842" y="135"/>
                  </a:lnTo>
                  <a:lnTo>
                    <a:pt x="821" y="150"/>
                  </a:lnTo>
                  <a:lnTo>
                    <a:pt x="803" y="166"/>
                  </a:lnTo>
                  <a:lnTo>
                    <a:pt x="788" y="182"/>
                  </a:lnTo>
                  <a:lnTo>
                    <a:pt x="770" y="196"/>
                  </a:lnTo>
                  <a:lnTo>
                    <a:pt x="751" y="208"/>
                  </a:lnTo>
                  <a:lnTo>
                    <a:pt x="726" y="215"/>
                  </a:lnTo>
                  <a:lnTo>
                    <a:pt x="726" y="227"/>
                  </a:lnTo>
                  <a:lnTo>
                    <a:pt x="714" y="229"/>
                  </a:lnTo>
                  <a:lnTo>
                    <a:pt x="700" y="234"/>
                  </a:lnTo>
                  <a:lnTo>
                    <a:pt x="692" y="241"/>
                  </a:lnTo>
                  <a:lnTo>
                    <a:pt x="697" y="245"/>
                  </a:lnTo>
                  <a:lnTo>
                    <a:pt x="700" y="248"/>
                  </a:lnTo>
                  <a:lnTo>
                    <a:pt x="702" y="250"/>
                  </a:lnTo>
                  <a:lnTo>
                    <a:pt x="702" y="253"/>
                  </a:lnTo>
                  <a:lnTo>
                    <a:pt x="702" y="257"/>
                  </a:lnTo>
                  <a:lnTo>
                    <a:pt x="700" y="262"/>
                  </a:lnTo>
                  <a:lnTo>
                    <a:pt x="700" y="269"/>
                  </a:lnTo>
                  <a:lnTo>
                    <a:pt x="662" y="272"/>
                  </a:lnTo>
                  <a:lnTo>
                    <a:pt x="662" y="276"/>
                  </a:lnTo>
                  <a:lnTo>
                    <a:pt x="667" y="278"/>
                  </a:lnTo>
                  <a:lnTo>
                    <a:pt x="669" y="278"/>
                  </a:lnTo>
                  <a:lnTo>
                    <a:pt x="672" y="278"/>
                  </a:lnTo>
                  <a:lnTo>
                    <a:pt x="672" y="278"/>
                  </a:lnTo>
                  <a:lnTo>
                    <a:pt x="674" y="279"/>
                  </a:lnTo>
                  <a:lnTo>
                    <a:pt x="674" y="281"/>
                  </a:lnTo>
                  <a:lnTo>
                    <a:pt x="678" y="285"/>
                  </a:lnTo>
                  <a:lnTo>
                    <a:pt x="672" y="285"/>
                  </a:lnTo>
                  <a:lnTo>
                    <a:pt x="664" y="288"/>
                  </a:lnTo>
                  <a:lnTo>
                    <a:pt x="653" y="292"/>
                  </a:lnTo>
                  <a:lnTo>
                    <a:pt x="643" y="295"/>
                  </a:lnTo>
                  <a:lnTo>
                    <a:pt x="646" y="297"/>
                  </a:lnTo>
                  <a:lnTo>
                    <a:pt x="648" y="297"/>
                  </a:lnTo>
                  <a:lnTo>
                    <a:pt x="650" y="297"/>
                  </a:lnTo>
                  <a:lnTo>
                    <a:pt x="651" y="299"/>
                  </a:lnTo>
                  <a:lnTo>
                    <a:pt x="653" y="299"/>
                  </a:lnTo>
                  <a:lnTo>
                    <a:pt x="651" y="302"/>
                  </a:lnTo>
                  <a:lnTo>
                    <a:pt x="650" y="306"/>
                  </a:lnTo>
                  <a:lnTo>
                    <a:pt x="648" y="307"/>
                  </a:lnTo>
                  <a:lnTo>
                    <a:pt x="650" y="309"/>
                  </a:lnTo>
                  <a:lnTo>
                    <a:pt x="650" y="311"/>
                  </a:lnTo>
                  <a:lnTo>
                    <a:pt x="651" y="314"/>
                  </a:lnTo>
                  <a:lnTo>
                    <a:pt x="653" y="318"/>
                  </a:lnTo>
                  <a:lnTo>
                    <a:pt x="646" y="320"/>
                  </a:lnTo>
                  <a:lnTo>
                    <a:pt x="641" y="320"/>
                  </a:lnTo>
                  <a:lnTo>
                    <a:pt x="636" y="320"/>
                  </a:lnTo>
                  <a:lnTo>
                    <a:pt x="630" y="323"/>
                  </a:lnTo>
                  <a:lnTo>
                    <a:pt x="648" y="323"/>
                  </a:lnTo>
                  <a:lnTo>
                    <a:pt x="662" y="327"/>
                  </a:lnTo>
                  <a:lnTo>
                    <a:pt x="662" y="334"/>
                  </a:lnTo>
                  <a:lnTo>
                    <a:pt x="639" y="334"/>
                  </a:lnTo>
                  <a:lnTo>
                    <a:pt x="637" y="339"/>
                  </a:lnTo>
                  <a:lnTo>
                    <a:pt x="637" y="341"/>
                  </a:lnTo>
                  <a:lnTo>
                    <a:pt x="637" y="342"/>
                  </a:lnTo>
                  <a:lnTo>
                    <a:pt x="636" y="344"/>
                  </a:lnTo>
                  <a:lnTo>
                    <a:pt x="634" y="346"/>
                  </a:lnTo>
                  <a:lnTo>
                    <a:pt x="625" y="349"/>
                  </a:lnTo>
                  <a:lnTo>
                    <a:pt x="613" y="349"/>
                  </a:lnTo>
                  <a:lnTo>
                    <a:pt x="601" y="349"/>
                  </a:lnTo>
                  <a:lnTo>
                    <a:pt x="589" y="342"/>
                  </a:lnTo>
                  <a:lnTo>
                    <a:pt x="573" y="342"/>
                  </a:lnTo>
                  <a:lnTo>
                    <a:pt x="557" y="344"/>
                  </a:lnTo>
                  <a:lnTo>
                    <a:pt x="540" y="346"/>
                  </a:lnTo>
                  <a:lnTo>
                    <a:pt x="524" y="344"/>
                  </a:lnTo>
                  <a:lnTo>
                    <a:pt x="508" y="339"/>
                  </a:lnTo>
                  <a:lnTo>
                    <a:pt x="507" y="337"/>
                  </a:lnTo>
                  <a:lnTo>
                    <a:pt x="507" y="335"/>
                  </a:lnTo>
                  <a:lnTo>
                    <a:pt x="505" y="335"/>
                  </a:lnTo>
                  <a:lnTo>
                    <a:pt x="505" y="334"/>
                  </a:lnTo>
                  <a:lnTo>
                    <a:pt x="505" y="330"/>
                  </a:lnTo>
                  <a:lnTo>
                    <a:pt x="508" y="330"/>
                  </a:lnTo>
                  <a:lnTo>
                    <a:pt x="510" y="327"/>
                  </a:lnTo>
                  <a:lnTo>
                    <a:pt x="514" y="323"/>
                  </a:lnTo>
                  <a:lnTo>
                    <a:pt x="515" y="321"/>
                  </a:lnTo>
                  <a:lnTo>
                    <a:pt x="519" y="320"/>
                  </a:lnTo>
                  <a:lnTo>
                    <a:pt x="521" y="316"/>
                  </a:lnTo>
                  <a:lnTo>
                    <a:pt x="524" y="311"/>
                  </a:lnTo>
                  <a:lnTo>
                    <a:pt x="517" y="309"/>
                  </a:lnTo>
                  <a:lnTo>
                    <a:pt x="512" y="306"/>
                  </a:lnTo>
                  <a:lnTo>
                    <a:pt x="508" y="300"/>
                  </a:lnTo>
                  <a:lnTo>
                    <a:pt x="507" y="295"/>
                  </a:lnTo>
                  <a:lnTo>
                    <a:pt x="505" y="288"/>
                  </a:lnTo>
                  <a:lnTo>
                    <a:pt x="512" y="288"/>
                  </a:lnTo>
                  <a:lnTo>
                    <a:pt x="524" y="285"/>
                  </a:lnTo>
                  <a:lnTo>
                    <a:pt x="538" y="288"/>
                  </a:lnTo>
                  <a:lnTo>
                    <a:pt x="550" y="293"/>
                  </a:lnTo>
                  <a:lnTo>
                    <a:pt x="562" y="299"/>
                  </a:lnTo>
                  <a:lnTo>
                    <a:pt x="562" y="292"/>
                  </a:lnTo>
                  <a:lnTo>
                    <a:pt x="550" y="286"/>
                  </a:lnTo>
                  <a:lnTo>
                    <a:pt x="540" y="281"/>
                  </a:lnTo>
                  <a:lnTo>
                    <a:pt x="531" y="272"/>
                  </a:lnTo>
                  <a:lnTo>
                    <a:pt x="534" y="272"/>
                  </a:lnTo>
                  <a:lnTo>
                    <a:pt x="543" y="259"/>
                  </a:lnTo>
                  <a:lnTo>
                    <a:pt x="554" y="250"/>
                  </a:lnTo>
                  <a:lnTo>
                    <a:pt x="568" y="243"/>
                  </a:lnTo>
                  <a:lnTo>
                    <a:pt x="585" y="238"/>
                  </a:lnTo>
                  <a:lnTo>
                    <a:pt x="585" y="234"/>
                  </a:lnTo>
                  <a:lnTo>
                    <a:pt x="569" y="229"/>
                  </a:lnTo>
                  <a:lnTo>
                    <a:pt x="557" y="220"/>
                  </a:lnTo>
                  <a:lnTo>
                    <a:pt x="547" y="208"/>
                  </a:lnTo>
                  <a:lnTo>
                    <a:pt x="538" y="196"/>
                  </a:lnTo>
                  <a:lnTo>
                    <a:pt x="543" y="194"/>
                  </a:lnTo>
                  <a:lnTo>
                    <a:pt x="547" y="194"/>
                  </a:lnTo>
                  <a:lnTo>
                    <a:pt x="552" y="192"/>
                  </a:lnTo>
                  <a:lnTo>
                    <a:pt x="557" y="192"/>
                  </a:lnTo>
                  <a:lnTo>
                    <a:pt x="564" y="197"/>
                  </a:lnTo>
                  <a:lnTo>
                    <a:pt x="569" y="203"/>
                  </a:lnTo>
                  <a:lnTo>
                    <a:pt x="576" y="208"/>
                  </a:lnTo>
                  <a:lnTo>
                    <a:pt x="576" y="204"/>
                  </a:lnTo>
                  <a:lnTo>
                    <a:pt x="575" y="201"/>
                  </a:lnTo>
                  <a:lnTo>
                    <a:pt x="573" y="201"/>
                  </a:lnTo>
                  <a:lnTo>
                    <a:pt x="573" y="199"/>
                  </a:lnTo>
                  <a:lnTo>
                    <a:pt x="571" y="197"/>
                  </a:lnTo>
                  <a:lnTo>
                    <a:pt x="571" y="196"/>
                  </a:lnTo>
                  <a:lnTo>
                    <a:pt x="569" y="192"/>
                  </a:lnTo>
                  <a:lnTo>
                    <a:pt x="573" y="192"/>
                  </a:lnTo>
                  <a:lnTo>
                    <a:pt x="573" y="189"/>
                  </a:lnTo>
                  <a:lnTo>
                    <a:pt x="589" y="183"/>
                  </a:lnTo>
                  <a:lnTo>
                    <a:pt x="604" y="180"/>
                  </a:lnTo>
                  <a:lnTo>
                    <a:pt x="620" y="178"/>
                  </a:lnTo>
                  <a:lnTo>
                    <a:pt x="639" y="180"/>
                  </a:lnTo>
                  <a:lnTo>
                    <a:pt x="630" y="169"/>
                  </a:lnTo>
                  <a:lnTo>
                    <a:pt x="641" y="166"/>
                  </a:lnTo>
                  <a:lnTo>
                    <a:pt x="653" y="161"/>
                  </a:lnTo>
                  <a:lnTo>
                    <a:pt x="665" y="156"/>
                  </a:lnTo>
                  <a:lnTo>
                    <a:pt x="672" y="150"/>
                  </a:lnTo>
                  <a:lnTo>
                    <a:pt x="678" y="150"/>
                  </a:lnTo>
                  <a:lnTo>
                    <a:pt x="678" y="147"/>
                  </a:lnTo>
                  <a:lnTo>
                    <a:pt x="669" y="147"/>
                  </a:lnTo>
                  <a:lnTo>
                    <a:pt x="665" y="149"/>
                  </a:lnTo>
                  <a:lnTo>
                    <a:pt x="662" y="150"/>
                  </a:lnTo>
                  <a:lnTo>
                    <a:pt x="660" y="150"/>
                  </a:lnTo>
                  <a:lnTo>
                    <a:pt x="658" y="150"/>
                  </a:lnTo>
                  <a:lnTo>
                    <a:pt x="657" y="150"/>
                  </a:lnTo>
                  <a:lnTo>
                    <a:pt x="655" y="149"/>
                  </a:lnTo>
                  <a:lnTo>
                    <a:pt x="653" y="147"/>
                  </a:lnTo>
                  <a:lnTo>
                    <a:pt x="650" y="147"/>
                  </a:lnTo>
                  <a:lnTo>
                    <a:pt x="646" y="150"/>
                  </a:lnTo>
                  <a:lnTo>
                    <a:pt x="641" y="156"/>
                  </a:lnTo>
                  <a:lnTo>
                    <a:pt x="636" y="161"/>
                  </a:lnTo>
                  <a:lnTo>
                    <a:pt x="632" y="166"/>
                  </a:lnTo>
                  <a:lnTo>
                    <a:pt x="627" y="169"/>
                  </a:lnTo>
                  <a:lnTo>
                    <a:pt x="608" y="175"/>
                  </a:lnTo>
                  <a:lnTo>
                    <a:pt x="590" y="175"/>
                  </a:lnTo>
                  <a:lnTo>
                    <a:pt x="573" y="171"/>
                  </a:lnTo>
                  <a:lnTo>
                    <a:pt x="557" y="164"/>
                  </a:lnTo>
                  <a:lnTo>
                    <a:pt x="555" y="164"/>
                  </a:lnTo>
                  <a:lnTo>
                    <a:pt x="552" y="166"/>
                  </a:lnTo>
                  <a:lnTo>
                    <a:pt x="547" y="168"/>
                  </a:lnTo>
                  <a:lnTo>
                    <a:pt x="543" y="169"/>
                  </a:lnTo>
                  <a:lnTo>
                    <a:pt x="540" y="171"/>
                  </a:lnTo>
                  <a:lnTo>
                    <a:pt x="534" y="173"/>
                  </a:lnTo>
                  <a:lnTo>
                    <a:pt x="531" y="164"/>
                  </a:lnTo>
                  <a:lnTo>
                    <a:pt x="534" y="163"/>
                  </a:lnTo>
                  <a:lnTo>
                    <a:pt x="534" y="163"/>
                  </a:lnTo>
                  <a:lnTo>
                    <a:pt x="536" y="161"/>
                  </a:lnTo>
                  <a:lnTo>
                    <a:pt x="538" y="157"/>
                  </a:lnTo>
                  <a:lnTo>
                    <a:pt x="528" y="157"/>
                  </a:lnTo>
                  <a:lnTo>
                    <a:pt x="524" y="159"/>
                  </a:lnTo>
                  <a:lnTo>
                    <a:pt x="519" y="161"/>
                  </a:lnTo>
                  <a:lnTo>
                    <a:pt x="514" y="161"/>
                  </a:lnTo>
                  <a:lnTo>
                    <a:pt x="508" y="161"/>
                  </a:lnTo>
                  <a:lnTo>
                    <a:pt x="505" y="150"/>
                  </a:lnTo>
                  <a:lnTo>
                    <a:pt x="508" y="149"/>
                  </a:lnTo>
                  <a:lnTo>
                    <a:pt x="510" y="149"/>
                  </a:lnTo>
                  <a:lnTo>
                    <a:pt x="512" y="149"/>
                  </a:lnTo>
                  <a:lnTo>
                    <a:pt x="514" y="147"/>
                  </a:lnTo>
                  <a:lnTo>
                    <a:pt x="515" y="147"/>
                  </a:lnTo>
                  <a:lnTo>
                    <a:pt x="493" y="150"/>
                  </a:lnTo>
                  <a:lnTo>
                    <a:pt x="491" y="145"/>
                  </a:lnTo>
                  <a:lnTo>
                    <a:pt x="487" y="142"/>
                  </a:lnTo>
                  <a:lnTo>
                    <a:pt x="486" y="140"/>
                  </a:lnTo>
                  <a:lnTo>
                    <a:pt x="484" y="136"/>
                  </a:lnTo>
                  <a:lnTo>
                    <a:pt x="480" y="131"/>
                  </a:lnTo>
                  <a:lnTo>
                    <a:pt x="486" y="129"/>
                  </a:lnTo>
                  <a:lnTo>
                    <a:pt x="489" y="129"/>
                  </a:lnTo>
                  <a:lnTo>
                    <a:pt x="491" y="129"/>
                  </a:lnTo>
                  <a:lnTo>
                    <a:pt x="493" y="129"/>
                  </a:lnTo>
                  <a:lnTo>
                    <a:pt x="493" y="128"/>
                  </a:lnTo>
                  <a:lnTo>
                    <a:pt x="494" y="126"/>
                  </a:lnTo>
                  <a:lnTo>
                    <a:pt x="496" y="122"/>
                  </a:lnTo>
                  <a:lnTo>
                    <a:pt x="489" y="121"/>
                  </a:lnTo>
                  <a:lnTo>
                    <a:pt x="482" y="119"/>
                  </a:lnTo>
                  <a:lnTo>
                    <a:pt x="479" y="115"/>
                  </a:lnTo>
                  <a:lnTo>
                    <a:pt x="473" y="112"/>
                  </a:lnTo>
                  <a:lnTo>
                    <a:pt x="477" y="112"/>
                  </a:lnTo>
                  <a:lnTo>
                    <a:pt x="477" y="107"/>
                  </a:lnTo>
                  <a:lnTo>
                    <a:pt x="494" y="110"/>
                  </a:lnTo>
                  <a:lnTo>
                    <a:pt x="503" y="108"/>
                  </a:lnTo>
                  <a:lnTo>
                    <a:pt x="510" y="105"/>
                  </a:lnTo>
                  <a:lnTo>
                    <a:pt x="514" y="100"/>
                  </a:lnTo>
                  <a:lnTo>
                    <a:pt x="519" y="93"/>
                  </a:lnTo>
                  <a:lnTo>
                    <a:pt x="528" y="89"/>
                  </a:lnTo>
                  <a:lnTo>
                    <a:pt x="538" y="86"/>
                  </a:lnTo>
                  <a:lnTo>
                    <a:pt x="545" y="89"/>
                  </a:lnTo>
                  <a:lnTo>
                    <a:pt x="554" y="93"/>
                  </a:lnTo>
                  <a:lnTo>
                    <a:pt x="561" y="94"/>
                  </a:lnTo>
                  <a:lnTo>
                    <a:pt x="569" y="93"/>
                  </a:lnTo>
                  <a:lnTo>
                    <a:pt x="566" y="91"/>
                  </a:lnTo>
                  <a:lnTo>
                    <a:pt x="562" y="89"/>
                  </a:lnTo>
                  <a:lnTo>
                    <a:pt x="561" y="89"/>
                  </a:lnTo>
                  <a:lnTo>
                    <a:pt x="561" y="87"/>
                  </a:lnTo>
                  <a:lnTo>
                    <a:pt x="559" y="86"/>
                  </a:lnTo>
                  <a:lnTo>
                    <a:pt x="559" y="82"/>
                  </a:lnTo>
                  <a:lnTo>
                    <a:pt x="557" y="77"/>
                  </a:lnTo>
                  <a:lnTo>
                    <a:pt x="562" y="75"/>
                  </a:lnTo>
                  <a:lnTo>
                    <a:pt x="566" y="73"/>
                  </a:lnTo>
                  <a:lnTo>
                    <a:pt x="569" y="73"/>
                  </a:lnTo>
                  <a:lnTo>
                    <a:pt x="571" y="72"/>
                  </a:lnTo>
                  <a:lnTo>
                    <a:pt x="575" y="70"/>
                  </a:lnTo>
                  <a:lnTo>
                    <a:pt x="582" y="70"/>
                  </a:lnTo>
                  <a:lnTo>
                    <a:pt x="585" y="72"/>
                  </a:lnTo>
                  <a:lnTo>
                    <a:pt x="589" y="75"/>
                  </a:lnTo>
                  <a:lnTo>
                    <a:pt x="592" y="77"/>
                  </a:lnTo>
                  <a:lnTo>
                    <a:pt x="592" y="73"/>
                  </a:lnTo>
                  <a:lnTo>
                    <a:pt x="590" y="72"/>
                  </a:lnTo>
                  <a:lnTo>
                    <a:pt x="590" y="70"/>
                  </a:lnTo>
                  <a:lnTo>
                    <a:pt x="590" y="70"/>
                  </a:lnTo>
                  <a:lnTo>
                    <a:pt x="590" y="68"/>
                  </a:lnTo>
                  <a:lnTo>
                    <a:pt x="589" y="65"/>
                  </a:lnTo>
                  <a:lnTo>
                    <a:pt x="594" y="63"/>
                  </a:lnTo>
                  <a:lnTo>
                    <a:pt x="597" y="61"/>
                  </a:lnTo>
                  <a:lnTo>
                    <a:pt x="603" y="58"/>
                  </a:lnTo>
                  <a:lnTo>
                    <a:pt x="606" y="54"/>
                  </a:lnTo>
                  <a:lnTo>
                    <a:pt x="608" y="54"/>
                  </a:lnTo>
                  <a:lnTo>
                    <a:pt x="615" y="54"/>
                  </a:lnTo>
                  <a:lnTo>
                    <a:pt x="620" y="56"/>
                  </a:lnTo>
                  <a:lnTo>
                    <a:pt x="624" y="60"/>
                  </a:lnTo>
                  <a:lnTo>
                    <a:pt x="630" y="60"/>
                  </a:lnTo>
                  <a:lnTo>
                    <a:pt x="639" y="58"/>
                  </a:lnTo>
                  <a:lnTo>
                    <a:pt x="643" y="46"/>
                  </a:lnTo>
                  <a:lnTo>
                    <a:pt x="648" y="44"/>
                  </a:lnTo>
                  <a:lnTo>
                    <a:pt x="653" y="44"/>
                  </a:lnTo>
                  <a:lnTo>
                    <a:pt x="658" y="44"/>
                  </a:lnTo>
                  <a:lnTo>
                    <a:pt x="662" y="46"/>
                  </a:lnTo>
                  <a:lnTo>
                    <a:pt x="665" y="46"/>
                  </a:lnTo>
                  <a:lnTo>
                    <a:pt x="672" y="35"/>
                  </a:lnTo>
                  <a:lnTo>
                    <a:pt x="683" y="33"/>
                  </a:lnTo>
                  <a:lnTo>
                    <a:pt x="690" y="37"/>
                  </a:lnTo>
                  <a:lnTo>
                    <a:pt x="697" y="40"/>
                  </a:lnTo>
                  <a:lnTo>
                    <a:pt x="704" y="42"/>
                  </a:lnTo>
                  <a:lnTo>
                    <a:pt x="713" y="39"/>
                  </a:lnTo>
                  <a:lnTo>
                    <a:pt x="725" y="32"/>
                  </a:lnTo>
                  <a:lnTo>
                    <a:pt x="737" y="26"/>
                  </a:lnTo>
                  <a:close/>
                  <a:moveTo>
                    <a:pt x="1259" y="0"/>
                  </a:moveTo>
                  <a:lnTo>
                    <a:pt x="1283" y="0"/>
                  </a:lnTo>
                  <a:lnTo>
                    <a:pt x="1308" y="4"/>
                  </a:lnTo>
                  <a:lnTo>
                    <a:pt x="1330" y="7"/>
                  </a:lnTo>
                  <a:lnTo>
                    <a:pt x="1350" y="12"/>
                  </a:lnTo>
                  <a:lnTo>
                    <a:pt x="1379" y="7"/>
                  </a:lnTo>
                  <a:lnTo>
                    <a:pt x="1383" y="11"/>
                  </a:lnTo>
                  <a:lnTo>
                    <a:pt x="1386" y="12"/>
                  </a:lnTo>
                  <a:lnTo>
                    <a:pt x="1390" y="18"/>
                  </a:lnTo>
                  <a:lnTo>
                    <a:pt x="1392" y="21"/>
                  </a:lnTo>
                  <a:lnTo>
                    <a:pt x="1395" y="23"/>
                  </a:lnTo>
                  <a:lnTo>
                    <a:pt x="1412" y="30"/>
                  </a:lnTo>
                  <a:lnTo>
                    <a:pt x="1432" y="35"/>
                  </a:lnTo>
                  <a:lnTo>
                    <a:pt x="1449" y="39"/>
                  </a:lnTo>
                  <a:lnTo>
                    <a:pt x="1449" y="46"/>
                  </a:lnTo>
                  <a:lnTo>
                    <a:pt x="1421" y="46"/>
                  </a:lnTo>
                  <a:lnTo>
                    <a:pt x="1409" y="40"/>
                  </a:lnTo>
                  <a:lnTo>
                    <a:pt x="1395" y="40"/>
                  </a:lnTo>
                  <a:lnTo>
                    <a:pt x="1379" y="42"/>
                  </a:lnTo>
                  <a:lnTo>
                    <a:pt x="1364" y="46"/>
                  </a:lnTo>
                  <a:lnTo>
                    <a:pt x="1364" y="54"/>
                  </a:lnTo>
                  <a:lnTo>
                    <a:pt x="1383" y="54"/>
                  </a:lnTo>
                  <a:lnTo>
                    <a:pt x="1397" y="51"/>
                  </a:lnTo>
                  <a:lnTo>
                    <a:pt x="1414" y="49"/>
                  </a:lnTo>
                  <a:lnTo>
                    <a:pt x="1435" y="49"/>
                  </a:lnTo>
                  <a:lnTo>
                    <a:pt x="1456" y="49"/>
                  </a:lnTo>
                  <a:lnTo>
                    <a:pt x="1472" y="49"/>
                  </a:lnTo>
                  <a:lnTo>
                    <a:pt x="1486" y="63"/>
                  </a:lnTo>
                  <a:lnTo>
                    <a:pt x="1503" y="73"/>
                  </a:lnTo>
                  <a:lnTo>
                    <a:pt x="1498" y="84"/>
                  </a:lnTo>
                  <a:lnTo>
                    <a:pt x="1488" y="91"/>
                  </a:lnTo>
                  <a:lnTo>
                    <a:pt x="1479" y="96"/>
                  </a:lnTo>
                  <a:lnTo>
                    <a:pt x="1467" y="100"/>
                  </a:lnTo>
                  <a:lnTo>
                    <a:pt x="1449" y="100"/>
                  </a:lnTo>
                  <a:lnTo>
                    <a:pt x="1433" y="105"/>
                  </a:lnTo>
                  <a:lnTo>
                    <a:pt x="1416" y="105"/>
                  </a:lnTo>
                  <a:lnTo>
                    <a:pt x="1397" y="103"/>
                  </a:lnTo>
                  <a:lnTo>
                    <a:pt x="1379" y="101"/>
                  </a:lnTo>
                  <a:lnTo>
                    <a:pt x="1362" y="101"/>
                  </a:lnTo>
                  <a:lnTo>
                    <a:pt x="1348" y="105"/>
                  </a:lnTo>
                  <a:lnTo>
                    <a:pt x="1337" y="115"/>
                  </a:lnTo>
                  <a:lnTo>
                    <a:pt x="1379" y="115"/>
                  </a:lnTo>
                  <a:lnTo>
                    <a:pt x="1392" y="112"/>
                  </a:lnTo>
                  <a:lnTo>
                    <a:pt x="1407" y="110"/>
                  </a:lnTo>
                  <a:lnTo>
                    <a:pt x="1425" y="112"/>
                  </a:lnTo>
                  <a:lnTo>
                    <a:pt x="1437" y="115"/>
                  </a:lnTo>
                  <a:lnTo>
                    <a:pt x="1440" y="128"/>
                  </a:lnTo>
                  <a:lnTo>
                    <a:pt x="1446" y="126"/>
                  </a:lnTo>
                  <a:lnTo>
                    <a:pt x="1454" y="121"/>
                  </a:lnTo>
                  <a:lnTo>
                    <a:pt x="1465" y="117"/>
                  </a:lnTo>
                  <a:lnTo>
                    <a:pt x="1475" y="115"/>
                  </a:lnTo>
                  <a:lnTo>
                    <a:pt x="1477" y="121"/>
                  </a:lnTo>
                  <a:lnTo>
                    <a:pt x="1479" y="124"/>
                  </a:lnTo>
                  <a:lnTo>
                    <a:pt x="1481" y="126"/>
                  </a:lnTo>
                  <a:lnTo>
                    <a:pt x="1484" y="128"/>
                  </a:lnTo>
                  <a:lnTo>
                    <a:pt x="1488" y="131"/>
                  </a:lnTo>
                  <a:lnTo>
                    <a:pt x="1472" y="161"/>
                  </a:lnTo>
                  <a:lnTo>
                    <a:pt x="1479" y="161"/>
                  </a:lnTo>
                  <a:lnTo>
                    <a:pt x="1491" y="154"/>
                  </a:lnTo>
                  <a:lnTo>
                    <a:pt x="1507" y="145"/>
                  </a:lnTo>
                  <a:lnTo>
                    <a:pt x="1526" y="138"/>
                  </a:lnTo>
                  <a:lnTo>
                    <a:pt x="1547" y="131"/>
                  </a:lnTo>
                  <a:lnTo>
                    <a:pt x="1570" y="126"/>
                  </a:lnTo>
                  <a:lnTo>
                    <a:pt x="1590" y="126"/>
                  </a:lnTo>
                  <a:lnTo>
                    <a:pt x="1610" y="128"/>
                  </a:lnTo>
                  <a:lnTo>
                    <a:pt x="1624" y="136"/>
                  </a:lnTo>
                  <a:lnTo>
                    <a:pt x="1632" y="150"/>
                  </a:lnTo>
                  <a:lnTo>
                    <a:pt x="1638" y="150"/>
                  </a:lnTo>
                  <a:lnTo>
                    <a:pt x="1638" y="152"/>
                  </a:lnTo>
                  <a:lnTo>
                    <a:pt x="1638" y="152"/>
                  </a:lnTo>
                  <a:lnTo>
                    <a:pt x="1636" y="154"/>
                  </a:lnTo>
                  <a:lnTo>
                    <a:pt x="1634" y="154"/>
                  </a:lnTo>
                  <a:lnTo>
                    <a:pt x="1634" y="154"/>
                  </a:lnTo>
                  <a:lnTo>
                    <a:pt x="1632" y="154"/>
                  </a:lnTo>
                  <a:lnTo>
                    <a:pt x="1629" y="157"/>
                  </a:lnTo>
                  <a:lnTo>
                    <a:pt x="1624" y="159"/>
                  </a:lnTo>
                  <a:lnTo>
                    <a:pt x="1618" y="161"/>
                  </a:lnTo>
                  <a:lnTo>
                    <a:pt x="1611" y="163"/>
                  </a:lnTo>
                  <a:lnTo>
                    <a:pt x="1606" y="164"/>
                  </a:lnTo>
                  <a:lnTo>
                    <a:pt x="1594" y="183"/>
                  </a:lnTo>
                  <a:lnTo>
                    <a:pt x="1571" y="197"/>
                  </a:lnTo>
                  <a:lnTo>
                    <a:pt x="1545" y="206"/>
                  </a:lnTo>
                  <a:lnTo>
                    <a:pt x="1514" y="211"/>
                  </a:lnTo>
                  <a:lnTo>
                    <a:pt x="1514" y="217"/>
                  </a:lnTo>
                  <a:lnTo>
                    <a:pt x="1514" y="220"/>
                  </a:lnTo>
                  <a:lnTo>
                    <a:pt x="1514" y="222"/>
                  </a:lnTo>
                  <a:lnTo>
                    <a:pt x="1512" y="224"/>
                  </a:lnTo>
                  <a:lnTo>
                    <a:pt x="1514" y="225"/>
                  </a:lnTo>
                  <a:lnTo>
                    <a:pt x="1514" y="227"/>
                  </a:lnTo>
                  <a:lnTo>
                    <a:pt x="1517" y="231"/>
                  </a:lnTo>
                  <a:lnTo>
                    <a:pt x="1522" y="234"/>
                  </a:lnTo>
                  <a:lnTo>
                    <a:pt x="1526" y="236"/>
                  </a:lnTo>
                  <a:lnTo>
                    <a:pt x="1529" y="239"/>
                  </a:lnTo>
                  <a:lnTo>
                    <a:pt x="1533" y="241"/>
                  </a:lnTo>
                  <a:lnTo>
                    <a:pt x="1536" y="246"/>
                  </a:lnTo>
                  <a:lnTo>
                    <a:pt x="1533" y="253"/>
                  </a:lnTo>
                  <a:lnTo>
                    <a:pt x="1529" y="269"/>
                  </a:lnTo>
                  <a:lnTo>
                    <a:pt x="1526" y="288"/>
                  </a:lnTo>
                  <a:lnTo>
                    <a:pt x="1522" y="307"/>
                  </a:lnTo>
                  <a:lnTo>
                    <a:pt x="1522" y="323"/>
                  </a:lnTo>
                  <a:lnTo>
                    <a:pt x="1526" y="321"/>
                  </a:lnTo>
                  <a:lnTo>
                    <a:pt x="1529" y="321"/>
                  </a:lnTo>
                  <a:lnTo>
                    <a:pt x="1531" y="321"/>
                  </a:lnTo>
                  <a:lnTo>
                    <a:pt x="1535" y="321"/>
                  </a:lnTo>
                  <a:lnTo>
                    <a:pt x="1536" y="321"/>
                  </a:lnTo>
                  <a:lnTo>
                    <a:pt x="1542" y="323"/>
                  </a:lnTo>
                  <a:lnTo>
                    <a:pt x="1540" y="328"/>
                  </a:lnTo>
                  <a:lnTo>
                    <a:pt x="1540" y="330"/>
                  </a:lnTo>
                  <a:lnTo>
                    <a:pt x="1540" y="334"/>
                  </a:lnTo>
                  <a:lnTo>
                    <a:pt x="1540" y="335"/>
                  </a:lnTo>
                  <a:lnTo>
                    <a:pt x="1540" y="339"/>
                  </a:lnTo>
                  <a:lnTo>
                    <a:pt x="1542" y="346"/>
                  </a:lnTo>
                  <a:lnTo>
                    <a:pt x="1536" y="346"/>
                  </a:lnTo>
                  <a:lnTo>
                    <a:pt x="1536" y="349"/>
                  </a:lnTo>
                  <a:lnTo>
                    <a:pt x="1533" y="348"/>
                  </a:lnTo>
                  <a:lnTo>
                    <a:pt x="1529" y="344"/>
                  </a:lnTo>
                  <a:lnTo>
                    <a:pt x="1528" y="342"/>
                  </a:lnTo>
                  <a:lnTo>
                    <a:pt x="1524" y="341"/>
                  </a:lnTo>
                  <a:lnTo>
                    <a:pt x="1521" y="339"/>
                  </a:lnTo>
                  <a:lnTo>
                    <a:pt x="1514" y="339"/>
                  </a:lnTo>
                  <a:lnTo>
                    <a:pt x="1510" y="341"/>
                  </a:lnTo>
                  <a:lnTo>
                    <a:pt x="1507" y="342"/>
                  </a:lnTo>
                  <a:lnTo>
                    <a:pt x="1503" y="344"/>
                  </a:lnTo>
                  <a:lnTo>
                    <a:pt x="1501" y="346"/>
                  </a:lnTo>
                  <a:lnTo>
                    <a:pt x="1498" y="348"/>
                  </a:lnTo>
                  <a:lnTo>
                    <a:pt x="1496" y="351"/>
                  </a:lnTo>
                  <a:lnTo>
                    <a:pt x="1494" y="358"/>
                  </a:lnTo>
                  <a:lnTo>
                    <a:pt x="1517" y="365"/>
                  </a:lnTo>
                  <a:lnTo>
                    <a:pt x="1522" y="396"/>
                  </a:lnTo>
                  <a:lnTo>
                    <a:pt x="1517" y="396"/>
                  </a:lnTo>
                  <a:lnTo>
                    <a:pt x="1514" y="396"/>
                  </a:lnTo>
                  <a:lnTo>
                    <a:pt x="1510" y="398"/>
                  </a:lnTo>
                  <a:lnTo>
                    <a:pt x="1507" y="400"/>
                  </a:lnTo>
                  <a:lnTo>
                    <a:pt x="1507" y="407"/>
                  </a:lnTo>
                  <a:lnTo>
                    <a:pt x="1515" y="412"/>
                  </a:lnTo>
                  <a:lnTo>
                    <a:pt x="1521" y="419"/>
                  </a:lnTo>
                  <a:lnTo>
                    <a:pt x="1524" y="428"/>
                  </a:lnTo>
                  <a:lnTo>
                    <a:pt x="1526" y="442"/>
                  </a:lnTo>
                  <a:lnTo>
                    <a:pt x="1517" y="442"/>
                  </a:lnTo>
                  <a:lnTo>
                    <a:pt x="1515" y="442"/>
                  </a:lnTo>
                  <a:lnTo>
                    <a:pt x="1510" y="440"/>
                  </a:lnTo>
                  <a:lnTo>
                    <a:pt x="1507" y="442"/>
                  </a:lnTo>
                  <a:lnTo>
                    <a:pt x="1501" y="442"/>
                  </a:lnTo>
                  <a:lnTo>
                    <a:pt x="1498" y="445"/>
                  </a:lnTo>
                  <a:lnTo>
                    <a:pt x="1494" y="449"/>
                  </a:lnTo>
                  <a:lnTo>
                    <a:pt x="1500" y="452"/>
                  </a:lnTo>
                  <a:lnTo>
                    <a:pt x="1503" y="454"/>
                  </a:lnTo>
                  <a:lnTo>
                    <a:pt x="1505" y="456"/>
                  </a:lnTo>
                  <a:lnTo>
                    <a:pt x="1507" y="457"/>
                  </a:lnTo>
                  <a:lnTo>
                    <a:pt x="1508" y="463"/>
                  </a:lnTo>
                  <a:lnTo>
                    <a:pt x="1510" y="468"/>
                  </a:lnTo>
                  <a:lnTo>
                    <a:pt x="1508" y="470"/>
                  </a:lnTo>
                  <a:lnTo>
                    <a:pt x="1508" y="471"/>
                  </a:lnTo>
                  <a:lnTo>
                    <a:pt x="1508" y="471"/>
                  </a:lnTo>
                  <a:lnTo>
                    <a:pt x="1507" y="473"/>
                  </a:lnTo>
                  <a:lnTo>
                    <a:pt x="1507" y="477"/>
                  </a:lnTo>
                  <a:lnTo>
                    <a:pt x="1493" y="477"/>
                  </a:lnTo>
                  <a:lnTo>
                    <a:pt x="1479" y="480"/>
                  </a:lnTo>
                  <a:lnTo>
                    <a:pt x="1468" y="484"/>
                  </a:lnTo>
                  <a:lnTo>
                    <a:pt x="1472" y="484"/>
                  </a:lnTo>
                  <a:lnTo>
                    <a:pt x="1477" y="487"/>
                  </a:lnTo>
                  <a:lnTo>
                    <a:pt x="1481" y="489"/>
                  </a:lnTo>
                  <a:lnTo>
                    <a:pt x="1484" y="489"/>
                  </a:lnTo>
                  <a:lnTo>
                    <a:pt x="1488" y="491"/>
                  </a:lnTo>
                  <a:lnTo>
                    <a:pt x="1491" y="494"/>
                  </a:lnTo>
                  <a:lnTo>
                    <a:pt x="1494" y="499"/>
                  </a:lnTo>
                  <a:lnTo>
                    <a:pt x="1488" y="508"/>
                  </a:lnTo>
                  <a:lnTo>
                    <a:pt x="1484" y="519"/>
                  </a:lnTo>
                  <a:lnTo>
                    <a:pt x="1479" y="531"/>
                  </a:lnTo>
                  <a:lnTo>
                    <a:pt x="1477" y="526"/>
                  </a:lnTo>
                  <a:lnTo>
                    <a:pt x="1474" y="522"/>
                  </a:lnTo>
                  <a:lnTo>
                    <a:pt x="1472" y="520"/>
                  </a:lnTo>
                  <a:lnTo>
                    <a:pt x="1468" y="520"/>
                  </a:lnTo>
                  <a:lnTo>
                    <a:pt x="1463" y="519"/>
                  </a:lnTo>
                  <a:lnTo>
                    <a:pt x="1456" y="519"/>
                  </a:lnTo>
                  <a:lnTo>
                    <a:pt x="1456" y="522"/>
                  </a:lnTo>
                  <a:lnTo>
                    <a:pt x="1460" y="522"/>
                  </a:lnTo>
                  <a:lnTo>
                    <a:pt x="1472" y="534"/>
                  </a:lnTo>
                  <a:lnTo>
                    <a:pt x="1482" y="548"/>
                  </a:lnTo>
                  <a:lnTo>
                    <a:pt x="1488" y="566"/>
                  </a:lnTo>
                  <a:lnTo>
                    <a:pt x="1491" y="587"/>
                  </a:lnTo>
                  <a:lnTo>
                    <a:pt x="1488" y="587"/>
                  </a:lnTo>
                  <a:lnTo>
                    <a:pt x="1488" y="592"/>
                  </a:lnTo>
                  <a:lnTo>
                    <a:pt x="1460" y="595"/>
                  </a:lnTo>
                  <a:lnTo>
                    <a:pt x="1460" y="576"/>
                  </a:lnTo>
                  <a:lnTo>
                    <a:pt x="1456" y="573"/>
                  </a:lnTo>
                  <a:lnTo>
                    <a:pt x="1453" y="571"/>
                  </a:lnTo>
                  <a:lnTo>
                    <a:pt x="1451" y="569"/>
                  </a:lnTo>
                  <a:lnTo>
                    <a:pt x="1446" y="566"/>
                  </a:lnTo>
                  <a:lnTo>
                    <a:pt x="1440" y="564"/>
                  </a:lnTo>
                  <a:lnTo>
                    <a:pt x="1432" y="569"/>
                  </a:lnTo>
                  <a:lnTo>
                    <a:pt x="1421" y="573"/>
                  </a:lnTo>
                  <a:lnTo>
                    <a:pt x="1409" y="574"/>
                  </a:lnTo>
                  <a:lnTo>
                    <a:pt x="1398" y="578"/>
                  </a:lnTo>
                  <a:lnTo>
                    <a:pt x="1392" y="583"/>
                  </a:lnTo>
                  <a:lnTo>
                    <a:pt x="1398" y="583"/>
                  </a:lnTo>
                  <a:lnTo>
                    <a:pt x="1407" y="583"/>
                  </a:lnTo>
                  <a:lnTo>
                    <a:pt x="1421" y="581"/>
                  </a:lnTo>
                  <a:lnTo>
                    <a:pt x="1437" y="580"/>
                  </a:lnTo>
                  <a:lnTo>
                    <a:pt x="1437" y="587"/>
                  </a:lnTo>
                  <a:lnTo>
                    <a:pt x="1402" y="599"/>
                  </a:lnTo>
                  <a:lnTo>
                    <a:pt x="1402" y="602"/>
                  </a:lnTo>
                  <a:lnTo>
                    <a:pt x="1411" y="602"/>
                  </a:lnTo>
                  <a:lnTo>
                    <a:pt x="1416" y="601"/>
                  </a:lnTo>
                  <a:lnTo>
                    <a:pt x="1423" y="599"/>
                  </a:lnTo>
                  <a:lnTo>
                    <a:pt x="1430" y="597"/>
                  </a:lnTo>
                  <a:lnTo>
                    <a:pt x="1437" y="595"/>
                  </a:lnTo>
                  <a:lnTo>
                    <a:pt x="1439" y="604"/>
                  </a:lnTo>
                  <a:lnTo>
                    <a:pt x="1446" y="608"/>
                  </a:lnTo>
                  <a:lnTo>
                    <a:pt x="1453" y="609"/>
                  </a:lnTo>
                  <a:lnTo>
                    <a:pt x="1465" y="608"/>
                  </a:lnTo>
                  <a:lnTo>
                    <a:pt x="1479" y="608"/>
                  </a:lnTo>
                  <a:lnTo>
                    <a:pt x="1479" y="611"/>
                  </a:lnTo>
                  <a:lnTo>
                    <a:pt x="1475" y="611"/>
                  </a:lnTo>
                  <a:lnTo>
                    <a:pt x="1456" y="629"/>
                  </a:lnTo>
                  <a:lnTo>
                    <a:pt x="1435" y="646"/>
                  </a:lnTo>
                  <a:lnTo>
                    <a:pt x="1414" y="660"/>
                  </a:lnTo>
                  <a:lnTo>
                    <a:pt x="1390" y="672"/>
                  </a:lnTo>
                  <a:lnTo>
                    <a:pt x="1364" y="677"/>
                  </a:lnTo>
                  <a:lnTo>
                    <a:pt x="1334" y="676"/>
                  </a:lnTo>
                  <a:lnTo>
                    <a:pt x="1334" y="681"/>
                  </a:lnTo>
                  <a:lnTo>
                    <a:pt x="1334" y="686"/>
                  </a:lnTo>
                  <a:lnTo>
                    <a:pt x="1332" y="690"/>
                  </a:lnTo>
                  <a:lnTo>
                    <a:pt x="1330" y="691"/>
                  </a:lnTo>
                  <a:lnTo>
                    <a:pt x="1329" y="691"/>
                  </a:lnTo>
                  <a:lnTo>
                    <a:pt x="1327" y="693"/>
                  </a:lnTo>
                  <a:lnTo>
                    <a:pt x="1323" y="695"/>
                  </a:lnTo>
                  <a:lnTo>
                    <a:pt x="1320" y="697"/>
                  </a:lnTo>
                  <a:lnTo>
                    <a:pt x="1318" y="698"/>
                  </a:lnTo>
                  <a:lnTo>
                    <a:pt x="1315" y="702"/>
                  </a:lnTo>
                  <a:lnTo>
                    <a:pt x="1311" y="712"/>
                  </a:lnTo>
                  <a:lnTo>
                    <a:pt x="1309" y="725"/>
                  </a:lnTo>
                  <a:lnTo>
                    <a:pt x="1306" y="733"/>
                  </a:lnTo>
                  <a:lnTo>
                    <a:pt x="1297" y="742"/>
                  </a:lnTo>
                  <a:lnTo>
                    <a:pt x="1282" y="752"/>
                  </a:lnTo>
                  <a:lnTo>
                    <a:pt x="1262" y="761"/>
                  </a:lnTo>
                  <a:lnTo>
                    <a:pt x="1245" y="768"/>
                  </a:lnTo>
                  <a:lnTo>
                    <a:pt x="1229" y="772"/>
                  </a:lnTo>
                  <a:lnTo>
                    <a:pt x="1229" y="768"/>
                  </a:lnTo>
                  <a:lnTo>
                    <a:pt x="1229" y="765"/>
                  </a:lnTo>
                  <a:lnTo>
                    <a:pt x="1227" y="765"/>
                  </a:lnTo>
                  <a:lnTo>
                    <a:pt x="1227" y="763"/>
                  </a:lnTo>
                  <a:lnTo>
                    <a:pt x="1226" y="761"/>
                  </a:lnTo>
                  <a:lnTo>
                    <a:pt x="1224" y="775"/>
                  </a:lnTo>
                  <a:lnTo>
                    <a:pt x="1219" y="787"/>
                  </a:lnTo>
                  <a:lnTo>
                    <a:pt x="1215" y="798"/>
                  </a:lnTo>
                  <a:lnTo>
                    <a:pt x="1210" y="808"/>
                  </a:lnTo>
                  <a:lnTo>
                    <a:pt x="1206" y="822"/>
                  </a:lnTo>
                  <a:lnTo>
                    <a:pt x="1210" y="824"/>
                  </a:lnTo>
                  <a:lnTo>
                    <a:pt x="1210" y="826"/>
                  </a:lnTo>
                  <a:lnTo>
                    <a:pt x="1212" y="826"/>
                  </a:lnTo>
                  <a:lnTo>
                    <a:pt x="1212" y="826"/>
                  </a:lnTo>
                  <a:lnTo>
                    <a:pt x="1212" y="828"/>
                  </a:lnTo>
                  <a:lnTo>
                    <a:pt x="1210" y="829"/>
                  </a:lnTo>
                  <a:lnTo>
                    <a:pt x="1206" y="833"/>
                  </a:lnTo>
                  <a:lnTo>
                    <a:pt x="1203" y="835"/>
                  </a:lnTo>
                  <a:lnTo>
                    <a:pt x="1200" y="838"/>
                  </a:lnTo>
                  <a:lnTo>
                    <a:pt x="1196" y="840"/>
                  </a:lnTo>
                  <a:lnTo>
                    <a:pt x="1194" y="843"/>
                  </a:lnTo>
                  <a:lnTo>
                    <a:pt x="1191" y="848"/>
                  </a:lnTo>
                  <a:lnTo>
                    <a:pt x="1184" y="868"/>
                  </a:lnTo>
                  <a:lnTo>
                    <a:pt x="1179" y="889"/>
                  </a:lnTo>
                  <a:lnTo>
                    <a:pt x="1177" y="913"/>
                  </a:lnTo>
                  <a:lnTo>
                    <a:pt x="1173" y="936"/>
                  </a:lnTo>
                  <a:lnTo>
                    <a:pt x="1168" y="957"/>
                  </a:lnTo>
                  <a:lnTo>
                    <a:pt x="1165" y="955"/>
                  </a:lnTo>
                  <a:lnTo>
                    <a:pt x="1165" y="955"/>
                  </a:lnTo>
                  <a:lnTo>
                    <a:pt x="1163" y="955"/>
                  </a:lnTo>
                  <a:lnTo>
                    <a:pt x="1163" y="953"/>
                  </a:lnTo>
                  <a:lnTo>
                    <a:pt x="1161" y="953"/>
                  </a:lnTo>
                  <a:lnTo>
                    <a:pt x="1156" y="950"/>
                  </a:lnTo>
                  <a:lnTo>
                    <a:pt x="1147" y="943"/>
                  </a:lnTo>
                  <a:lnTo>
                    <a:pt x="1133" y="934"/>
                  </a:lnTo>
                  <a:lnTo>
                    <a:pt x="1117" y="925"/>
                  </a:lnTo>
                  <a:lnTo>
                    <a:pt x="1102" y="915"/>
                  </a:lnTo>
                  <a:lnTo>
                    <a:pt x="1090" y="906"/>
                  </a:lnTo>
                  <a:lnTo>
                    <a:pt x="1079" y="901"/>
                  </a:lnTo>
                  <a:lnTo>
                    <a:pt x="1076" y="899"/>
                  </a:lnTo>
                  <a:lnTo>
                    <a:pt x="1072" y="861"/>
                  </a:lnTo>
                  <a:lnTo>
                    <a:pt x="1070" y="857"/>
                  </a:lnTo>
                  <a:lnTo>
                    <a:pt x="1065" y="854"/>
                  </a:lnTo>
                  <a:lnTo>
                    <a:pt x="1062" y="852"/>
                  </a:lnTo>
                  <a:lnTo>
                    <a:pt x="1056" y="848"/>
                  </a:lnTo>
                  <a:lnTo>
                    <a:pt x="1053" y="845"/>
                  </a:lnTo>
                  <a:lnTo>
                    <a:pt x="1056" y="843"/>
                  </a:lnTo>
                  <a:lnTo>
                    <a:pt x="1056" y="841"/>
                  </a:lnTo>
                  <a:lnTo>
                    <a:pt x="1058" y="840"/>
                  </a:lnTo>
                  <a:lnTo>
                    <a:pt x="1058" y="840"/>
                  </a:lnTo>
                  <a:lnTo>
                    <a:pt x="1060" y="836"/>
                  </a:lnTo>
                  <a:lnTo>
                    <a:pt x="1062" y="833"/>
                  </a:lnTo>
                  <a:lnTo>
                    <a:pt x="1053" y="833"/>
                  </a:lnTo>
                  <a:lnTo>
                    <a:pt x="1048" y="833"/>
                  </a:lnTo>
                  <a:lnTo>
                    <a:pt x="1044" y="833"/>
                  </a:lnTo>
                  <a:lnTo>
                    <a:pt x="1042" y="831"/>
                  </a:lnTo>
                  <a:lnTo>
                    <a:pt x="1041" y="828"/>
                  </a:lnTo>
                  <a:lnTo>
                    <a:pt x="1037" y="822"/>
                  </a:lnTo>
                  <a:lnTo>
                    <a:pt x="1035" y="819"/>
                  </a:lnTo>
                  <a:lnTo>
                    <a:pt x="1035" y="815"/>
                  </a:lnTo>
                  <a:lnTo>
                    <a:pt x="1035" y="814"/>
                  </a:lnTo>
                  <a:lnTo>
                    <a:pt x="1035" y="810"/>
                  </a:lnTo>
                  <a:lnTo>
                    <a:pt x="1037" y="807"/>
                  </a:lnTo>
                  <a:lnTo>
                    <a:pt x="1037" y="803"/>
                  </a:lnTo>
                  <a:lnTo>
                    <a:pt x="1027" y="803"/>
                  </a:lnTo>
                  <a:lnTo>
                    <a:pt x="1027" y="798"/>
                  </a:lnTo>
                  <a:lnTo>
                    <a:pt x="1028" y="793"/>
                  </a:lnTo>
                  <a:lnTo>
                    <a:pt x="1030" y="791"/>
                  </a:lnTo>
                  <a:lnTo>
                    <a:pt x="1030" y="787"/>
                  </a:lnTo>
                  <a:lnTo>
                    <a:pt x="1032" y="784"/>
                  </a:lnTo>
                  <a:lnTo>
                    <a:pt x="1034" y="779"/>
                  </a:lnTo>
                  <a:lnTo>
                    <a:pt x="1028" y="779"/>
                  </a:lnTo>
                  <a:lnTo>
                    <a:pt x="1023" y="779"/>
                  </a:lnTo>
                  <a:lnTo>
                    <a:pt x="1020" y="777"/>
                  </a:lnTo>
                  <a:lnTo>
                    <a:pt x="1014" y="775"/>
                  </a:lnTo>
                  <a:lnTo>
                    <a:pt x="1013" y="749"/>
                  </a:lnTo>
                  <a:lnTo>
                    <a:pt x="1011" y="725"/>
                  </a:lnTo>
                  <a:lnTo>
                    <a:pt x="1011" y="702"/>
                  </a:lnTo>
                  <a:lnTo>
                    <a:pt x="1018" y="679"/>
                  </a:lnTo>
                  <a:lnTo>
                    <a:pt x="1025" y="669"/>
                  </a:lnTo>
                  <a:lnTo>
                    <a:pt x="1034" y="662"/>
                  </a:lnTo>
                  <a:lnTo>
                    <a:pt x="1041" y="656"/>
                  </a:lnTo>
                  <a:lnTo>
                    <a:pt x="1046" y="648"/>
                  </a:lnTo>
                  <a:lnTo>
                    <a:pt x="1051" y="637"/>
                  </a:lnTo>
                  <a:lnTo>
                    <a:pt x="1053" y="618"/>
                  </a:lnTo>
                  <a:lnTo>
                    <a:pt x="1049" y="618"/>
                  </a:lnTo>
                  <a:lnTo>
                    <a:pt x="1046" y="622"/>
                  </a:lnTo>
                  <a:lnTo>
                    <a:pt x="1042" y="623"/>
                  </a:lnTo>
                  <a:lnTo>
                    <a:pt x="1041" y="623"/>
                  </a:lnTo>
                  <a:lnTo>
                    <a:pt x="1037" y="623"/>
                  </a:lnTo>
                  <a:lnTo>
                    <a:pt x="1034" y="622"/>
                  </a:lnTo>
                  <a:lnTo>
                    <a:pt x="1020" y="618"/>
                  </a:lnTo>
                  <a:lnTo>
                    <a:pt x="1009" y="611"/>
                  </a:lnTo>
                  <a:lnTo>
                    <a:pt x="1002" y="601"/>
                  </a:lnTo>
                  <a:lnTo>
                    <a:pt x="999" y="583"/>
                  </a:lnTo>
                  <a:lnTo>
                    <a:pt x="1004" y="583"/>
                  </a:lnTo>
                  <a:lnTo>
                    <a:pt x="1004" y="580"/>
                  </a:lnTo>
                  <a:lnTo>
                    <a:pt x="1013" y="585"/>
                  </a:lnTo>
                  <a:lnTo>
                    <a:pt x="1023" y="592"/>
                  </a:lnTo>
                  <a:lnTo>
                    <a:pt x="1032" y="595"/>
                  </a:lnTo>
                  <a:lnTo>
                    <a:pt x="1042" y="595"/>
                  </a:lnTo>
                  <a:lnTo>
                    <a:pt x="1042" y="594"/>
                  </a:lnTo>
                  <a:lnTo>
                    <a:pt x="1044" y="592"/>
                  </a:lnTo>
                  <a:lnTo>
                    <a:pt x="1044" y="592"/>
                  </a:lnTo>
                  <a:lnTo>
                    <a:pt x="1044" y="590"/>
                  </a:lnTo>
                  <a:lnTo>
                    <a:pt x="1046" y="587"/>
                  </a:lnTo>
                  <a:lnTo>
                    <a:pt x="1027" y="573"/>
                  </a:lnTo>
                  <a:lnTo>
                    <a:pt x="1011" y="553"/>
                  </a:lnTo>
                  <a:lnTo>
                    <a:pt x="1006" y="555"/>
                  </a:lnTo>
                  <a:lnTo>
                    <a:pt x="1002" y="557"/>
                  </a:lnTo>
                  <a:lnTo>
                    <a:pt x="997" y="559"/>
                  </a:lnTo>
                  <a:lnTo>
                    <a:pt x="992" y="560"/>
                  </a:lnTo>
                  <a:lnTo>
                    <a:pt x="988" y="557"/>
                  </a:lnTo>
                  <a:lnTo>
                    <a:pt x="987" y="555"/>
                  </a:lnTo>
                  <a:lnTo>
                    <a:pt x="985" y="552"/>
                  </a:lnTo>
                  <a:lnTo>
                    <a:pt x="983" y="550"/>
                  </a:lnTo>
                  <a:lnTo>
                    <a:pt x="980" y="545"/>
                  </a:lnTo>
                  <a:lnTo>
                    <a:pt x="990" y="534"/>
                  </a:lnTo>
                  <a:lnTo>
                    <a:pt x="992" y="519"/>
                  </a:lnTo>
                  <a:lnTo>
                    <a:pt x="990" y="499"/>
                  </a:lnTo>
                  <a:lnTo>
                    <a:pt x="985" y="478"/>
                  </a:lnTo>
                  <a:lnTo>
                    <a:pt x="976" y="456"/>
                  </a:lnTo>
                  <a:lnTo>
                    <a:pt x="966" y="435"/>
                  </a:lnTo>
                  <a:lnTo>
                    <a:pt x="953" y="416"/>
                  </a:lnTo>
                  <a:lnTo>
                    <a:pt x="943" y="398"/>
                  </a:lnTo>
                  <a:lnTo>
                    <a:pt x="934" y="384"/>
                  </a:lnTo>
                  <a:lnTo>
                    <a:pt x="913" y="370"/>
                  </a:lnTo>
                  <a:lnTo>
                    <a:pt x="889" y="365"/>
                  </a:lnTo>
                  <a:lnTo>
                    <a:pt x="864" y="365"/>
                  </a:lnTo>
                  <a:lnTo>
                    <a:pt x="836" y="365"/>
                  </a:lnTo>
                  <a:lnTo>
                    <a:pt x="809" y="367"/>
                  </a:lnTo>
                  <a:lnTo>
                    <a:pt x="781" y="365"/>
                  </a:lnTo>
                  <a:lnTo>
                    <a:pt x="781" y="360"/>
                  </a:lnTo>
                  <a:lnTo>
                    <a:pt x="781" y="356"/>
                  </a:lnTo>
                  <a:lnTo>
                    <a:pt x="782" y="355"/>
                  </a:lnTo>
                  <a:lnTo>
                    <a:pt x="782" y="353"/>
                  </a:lnTo>
                  <a:lnTo>
                    <a:pt x="782" y="351"/>
                  </a:lnTo>
                  <a:lnTo>
                    <a:pt x="781" y="349"/>
                  </a:lnTo>
                  <a:lnTo>
                    <a:pt x="770" y="344"/>
                  </a:lnTo>
                  <a:lnTo>
                    <a:pt x="760" y="341"/>
                  </a:lnTo>
                  <a:lnTo>
                    <a:pt x="749" y="334"/>
                  </a:lnTo>
                  <a:lnTo>
                    <a:pt x="758" y="334"/>
                  </a:lnTo>
                  <a:lnTo>
                    <a:pt x="768" y="330"/>
                  </a:lnTo>
                  <a:lnTo>
                    <a:pt x="782" y="327"/>
                  </a:lnTo>
                  <a:lnTo>
                    <a:pt x="798" y="325"/>
                  </a:lnTo>
                  <a:lnTo>
                    <a:pt x="810" y="321"/>
                  </a:lnTo>
                  <a:lnTo>
                    <a:pt x="819" y="314"/>
                  </a:lnTo>
                  <a:lnTo>
                    <a:pt x="777" y="314"/>
                  </a:lnTo>
                  <a:lnTo>
                    <a:pt x="767" y="311"/>
                  </a:lnTo>
                  <a:lnTo>
                    <a:pt x="758" y="311"/>
                  </a:lnTo>
                  <a:lnTo>
                    <a:pt x="747" y="309"/>
                  </a:lnTo>
                  <a:lnTo>
                    <a:pt x="739" y="307"/>
                  </a:lnTo>
                  <a:lnTo>
                    <a:pt x="730" y="304"/>
                  </a:lnTo>
                  <a:lnTo>
                    <a:pt x="725" y="295"/>
                  </a:lnTo>
                  <a:lnTo>
                    <a:pt x="723" y="281"/>
                  </a:lnTo>
                  <a:lnTo>
                    <a:pt x="744" y="278"/>
                  </a:lnTo>
                  <a:lnTo>
                    <a:pt x="763" y="271"/>
                  </a:lnTo>
                  <a:lnTo>
                    <a:pt x="779" y="264"/>
                  </a:lnTo>
                  <a:lnTo>
                    <a:pt x="796" y="257"/>
                  </a:lnTo>
                  <a:lnTo>
                    <a:pt x="831" y="257"/>
                  </a:lnTo>
                  <a:lnTo>
                    <a:pt x="845" y="211"/>
                  </a:lnTo>
                  <a:lnTo>
                    <a:pt x="812" y="211"/>
                  </a:lnTo>
                  <a:lnTo>
                    <a:pt x="803" y="199"/>
                  </a:lnTo>
                  <a:lnTo>
                    <a:pt x="814" y="192"/>
                  </a:lnTo>
                  <a:lnTo>
                    <a:pt x="822" y="185"/>
                  </a:lnTo>
                  <a:lnTo>
                    <a:pt x="833" y="180"/>
                  </a:lnTo>
                  <a:lnTo>
                    <a:pt x="845" y="176"/>
                  </a:lnTo>
                  <a:lnTo>
                    <a:pt x="845" y="164"/>
                  </a:lnTo>
                  <a:lnTo>
                    <a:pt x="859" y="157"/>
                  </a:lnTo>
                  <a:lnTo>
                    <a:pt x="866" y="149"/>
                  </a:lnTo>
                  <a:lnTo>
                    <a:pt x="873" y="138"/>
                  </a:lnTo>
                  <a:lnTo>
                    <a:pt x="884" y="131"/>
                  </a:lnTo>
                  <a:lnTo>
                    <a:pt x="896" y="126"/>
                  </a:lnTo>
                  <a:lnTo>
                    <a:pt x="906" y="126"/>
                  </a:lnTo>
                  <a:lnTo>
                    <a:pt x="915" y="129"/>
                  </a:lnTo>
                  <a:lnTo>
                    <a:pt x="927" y="128"/>
                  </a:lnTo>
                  <a:lnTo>
                    <a:pt x="918" y="124"/>
                  </a:lnTo>
                  <a:lnTo>
                    <a:pt x="913" y="122"/>
                  </a:lnTo>
                  <a:lnTo>
                    <a:pt x="908" y="121"/>
                  </a:lnTo>
                  <a:lnTo>
                    <a:pt x="903" y="115"/>
                  </a:lnTo>
                  <a:lnTo>
                    <a:pt x="920" y="112"/>
                  </a:lnTo>
                  <a:lnTo>
                    <a:pt x="936" y="107"/>
                  </a:lnTo>
                  <a:lnTo>
                    <a:pt x="950" y="103"/>
                  </a:lnTo>
                  <a:lnTo>
                    <a:pt x="966" y="100"/>
                  </a:lnTo>
                  <a:lnTo>
                    <a:pt x="967" y="107"/>
                  </a:lnTo>
                  <a:lnTo>
                    <a:pt x="969" y="110"/>
                  </a:lnTo>
                  <a:lnTo>
                    <a:pt x="971" y="115"/>
                  </a:lnTo>
                  <a:lnTo>
                    <a:pt x="973" y="119"/>
                  </a:lnTo>
                  <a:lnTo>
                    <a:pt x="978" y="121"/>
                  </a:lnTo>
                  <a:lnTo>
                    <a:pt x="985" y="122"/>
                  </a:lnTo>
                  <a:lnTo>
                    <a:pt x="985" y="117"/>
                  </a:lnTo>
                  <a:lnTo>
                    <a:pt x="988" y="112"/>
                  </a:lnTo>
                  <a:lnTo>
                    <a:pt x="990" y="105"/>
                  </a:lnTo>
                  <a:lnTo>
                    <a:pt x="992" y="100"/>
                  </a:lnTo>
                  <a:lnTo>
                    <a:pt x="995" y="105"/>
                  </a:lnTo>
                  <a:lnTo>
                    <a:pt x="1001" y="110"/>
                  </a:lnTo>
                  <a:lnTo>
                    <a:pt x="1004" y="114"/>
                  </a:lnTo>
                  <a:lnTo>
                    <a:pt x="1011" y="117"/>
                  </a:lnTo>
                  <a:lnTo>
                    <a:pt x="1018" y="119"/>
                  </a:lnTo>
                  <a:lnTo>
                    <a:pt x="1014" y="96"/>
                  </a:lnTo>
                  <a:lnTo>
                    <a:pt x="1027" y="93"/>
                  </a:lnTo>
                  <a:lnTo>
                    <a:pt x="1037" y="89"/>
                  </a:lnTo>
                  <a:lnTo>
                    <a:pt x="1053" y="93"/>
                  </a:lnTo>
                  <a:lnTo>
                    <a:pt x="1070" y="100"/>
                  </a:lnTo>
                  <a:lnTo>
                    <a:pt x="1088" y="110"/>
                  </a:lnTo>
                  <a:lnTo>
                    <a:pt x="1107" y="119"/>
                  </a:lnTo>
                  <a:lnTo>
                    <a:pt x="1123" y="126"/>
                  </a:lnTo>
                  <a:lnTo>
                    <a:pt x="1138" y="131"/>
                  </a:lnTo>
                  <a:lnTo>
                    <a:pt x="1138" y="128"/>
                  </a:lnTo>
                  <a:lnTo>
                    <a:pt x="1128" y="119"/>
                  </a:lnTo>
                  <a:lnTo>
                    <a:pt x="1121" y="112"/>
                  </a:lnTo>
                  <a:lnTo>
                    <a:pt x="1117" y="103"/>
                  </a:lnTo>
                  <a:lnTo>
                    <a:pt x="1123" y="93"/>
                  </a:lnTo>
                  <a:lnTo>
                    <a:pt x="1119" y="89"/>
                  </a:lnTo>
                  <a:lnTo>
                    <a:pt x="1114" y="84"/>
                  </a:lnTo>
                  <a:lnTo>
                    <a:pt x="1109" y="80"/>
                  </a:lnTo>
                  <a:lnTo>
                    <a:pt x="1104" y="77"/>
                  </a:lnTo>
                  <a:lnTo>
                    <a:pt x="1100" y="73"/>
                  </a:lnTo>
                  <a:lnTo>
                    <a:pt x="1104" y="65"/>
                  </a:lnTo>
                  <a:lnTo>
                    <a:pt x="1114" y="68"/>
                  </a:lnTo>
                  <a:lnTo>
                    <a:pt x="1128" y="70"/>
                  </a:lnTo>
                  <a:lnTo>
                    <a:pt x="1140" y="68"/>
                  </a:lnTo>
                  <a:lnTo>
                    <a:pt x="1149" y="61"/>
                  </a:lnTo>
                  <a:lnTo>
                    <a:pt x="1107" y="61"/>
                  </a:lnTo>
                  <a:lnTo>
                    <a:pt x="1107" y="58"/>
                  </a:lnTo>
                  <a:lnTo>
                    <a:pt x="1104" y="58"/>
                  </a:lnTo>
                  <a:lnTo>
                    <a:pt x="1104" y="54"/>
                  </a:lnTo>
                  <a:lnTo>
                    <a:pt x="1109" y="51"/>
                  </a:lnTo>
                  <a:lnTo>
                    <a:pt x="1114" y="47"/>
                  </a:lnTo>
                  <a:lnTo>
                    <a:pt x="1119" y="44"/>
                  </a:lnTo>
                  <a:lnTo>
                    <a:pt x="1124" y="40"/>
                  </a:lnTo>
                  <a:lnTo>
                    <a:pt x="1130" y="39"/>
                  </a:lnTo>
                  <a:lnTo>
                    <a:pt x="1152" y="42"/>
                  </a:lnTo>
                  <a:lnTo>
                    <a:pt x="1158" y="26"/>
                  </a:lnTo>
                  <a:lnTo>
                    <a:pt x="1184" y="30"/>
                  </a:lnTo>
                  <a:lnTo>
                    <a:pt x="1186" y="30"/>
                  </a:lnTo>
                  <a:lnTo>
                    <a:pt x="1187" y="26"/>
                  </a:lnTo>
                  <a:lnTo>
                    <a:pt x="1189" y="25"/>
                  </a:lnTo>
                  <a:lnTo>
                    <a:pt x="1191" y="21"/>
                  </a:lnTo>
                  <a:lnTo>
                    <a:pt x="1196" y="19"/>
                  </a:lnTo>
                  <a:lnTo>
                    <a:pt x="1200" y="25"/>
                  </a:lnTo>
                  <a:lnTo>
                    <a:pt x="1205" y="30"/>
                  </a:lnTo>
                  <a:lnTo>
                    <a:pt x="1210" y="35"/>
                  </a:lnTo>
                  <a:lnTo>
                    <a:pt x="1210" y="26"/>
                  </a:lnTo>
                  <a:lnTo>
                    <a:pt x="1212" y="25"/>
                  </a:lnTo>
                  <a:lnTo>
                    <a:pt x="1212" y="23"/>
                  </a:lnTo>
                  <a:lnTo>
                    <a:pt x="1212" y="21"/>
                  </a:lnTo>
                  <a:lnTo>
                    <a:pt x="1212" y="19"/>
                  </a:lnTo>
                  <a:lnTo>
                    <a:pt x="1213" y="16"/>
                  </a:lnTo>
                  <a:lnTo>
                    <a:pt x="1215" y="14"/>
                  </a:lnTo>
                  <a:lnTo>
                    <a:pt x="1219" y="12"/>
                  </a:lnTo>
                  <a:lnTo>
                    <a:pt x="1236" y="4"/>
                  </a:lnTo>
                  <a:lnTo>
                    <a:pt x="125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15">
              <a:extLst>
                <a:ext uri="{FF2B5EF4-FFF2-40B4-BE49-F238E27FC236}">
                  <a16:creationId xmlns:a16="http://schemas.microsoft.com/office/drawing/2014/main" id="{8975849E-7245-4BD1-8B8C-9E60053EDA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5894" y="1550987"/>
              <a:ext cx="4530725" cy="3509963"/>
            </a:xfrm>
            <a:custGeom>
              <a:avLst/>
              <a:gdLst>
                <a:gd name="T0" fmla="*/ 1971 w 2854"/>
                <a:gd name="T1" fmla="*/ 1813 h 2211"/>
                <a:gd name="T2" fmla="*/ 1855 w 2854"/>
                <a:gd name="T3" fmla="*/ 1811 h 2211"/>
                <a:gd name="T4" fmla="*/ 1992 w 2854"/>
                <a:gd name="T5" fmla="*/ 1742 h 2211"/>
                <a:gd name="T6" fmla="*/ 2278 w 2854"/>
                <a:gd name="T7" fmla="*/ 1785 h 2211"/>
                <a:gd name="T8" fmla="*/ 2068 w 2854"/>
                <a:gd name="T9" fmla="*/ 1731 h 2211"/>
                <a:gd name="T10" fmla="*/ 1906 w 2854"/>
                <a:gd name="T11" fmla="*/ 1752 h 2211"/>
                <a:gd name="T12" fmla="*/ 1637 w 2854"/>
                <a:gd name="T13" fmla="*/ 1670 h 2211"/>
                <a:gd name="T14" fmla="*/ 1840 w 2854"/>
                <a:gd name="T15" fmla="*/ 1602 h 2211"/>
                <a:gd name="T16" fmla="*/ 1824 w 2854"/>
                <a:gd name="T17" fmla="*/ 1628 h 2211"/>
                <a:gd name="T18" fmla="*/ 1965 w 2854"/>
                <a:gd name="T19" fmla="*/ 1604 h 2211"/>
                <a:gd name="T20" fmla="*/ 1918 w 2854"/>
                <a:gd name="T21" fmla="*/ 1466 h 2211"/>
                <a:gd name="T22" fmla="*/ 1920 w 2854"/>
                <a:gd name="T23" fmla="*/ 1534 h 2211"/>
                <a:gd name="T24" fmla="*/ 2030 w 2854"/>
                <a:gd name="T25" fmla="*/ 1272 h 2211"/>
                <a:gd name="T26" fmla="*/ 274 w 2854"/>
                <a:gd name="T27" fmla="*/ 1106 h 2211"/>
                <a:gd name="T28" fmla="*/ 2229 w 2854"/>
                <a:gd name="T29" fmla="*/ 1024 h 2211"/>
                <a:gd name="T30" fmla="*/ 2054 w 2854"/>
                <a:gd name="T31" fmla="*/ 1218 h 2211"/>
                <a:gd name="T32" fmla="*/ 2177 w 2854"/>
                <a:gd name="T33" fmla="*/ 1043 h 2211"/>
                <a:gd name="T34" fmla="*/ 408 w 2854"/>
                <a:gd name="T35" fmla="*/ 1136 h 2211"/>
                <a:gd name="T36" fmla="*/ 230 w 2854"/>
                <a:gd name="T37" fmla="*/ 1145 h 2211"/>
                <a:gd name="T38" fmla="*/ 539 w 2854"/>
                <a:gd name="T39" fmla="*/ 1225 h 2211"/>
                <a:gd name="T40" fmla="*/ 600 w 2854"/>
                <a:gd name="T41" fmla="*/ 1111 h 2211"/>
                <a:gd name="T42" fmla="*/ 503 w 2854"/>
                <a:gd name="T43" fmla="*/ 1103 h 2211"/>
                <a:gd name="T44" fmla="*/ 721 w 2854"/>
                <a:gd name="T45" fmla="*/ 1017 h 2211"/>
                <a:gd name="T46" fmla="*/ 965 w 2854"/>
                <a:gd name="T47" fmla="*/ 1080 h 2211"/>
                <a:gd name="T48" fmla="*/ 2211 w 2854"/>
                <a:gd name="T49" fmla="*/ 958 h 2211"/>
                <a:gd name="T50" fmla="*/ 400 w 2854"/>
                <a:gd name="T51" fmla="*/ 801 h 2211"/>
                <a:gd name="T52" fmla="*/ 201 w 2854"/>
                <a:gd name="T53" fmla="*/ 699 h 2211"/>
                <a:gd name="T54" fmla="*/ 199 w 2854"/>
                <a:gd name="T55" fmla="*/ 811 h 2211"/>
                <a:gd name="T56" fmla="*/ 860 w 2854"/>
                <a:gd name="T57" fmla="*/ 371 h 2211"/>
                <a:gd name="T58" fmla="*/ 2278 w 2854"/>
                <a:gd name="T59" fmla="*/ 120 h 2211"/>
                <a:gd name="T60" fmla="*/ 1199 w 2854"/>
                <a:gd name="T61" fmla="*/ 54 h 2211"/>
                <a:gd name="T62" fmla="*/ 998 w 2854"/>
                <a:gd name="T63" fmla="*/ 165 h 2211"/>
                <a:gd name="T64" fmla="*/ 1805 w 2854"/>
                <a:gd name="T65" fmla="*/ 117 h 2211"/>
                <a:gd name="T66" fmla="*/ 1929 w 2854"/>
                <a:gd name="T67" fmla="*/ 206 h 2211"/>
                <a:gd name="T68" fmla="*/ 2140 w 2854"/>
                <a:gd name="T69" fmla="*/ 286 h 2211"/>
                <a:gd name="T70" fmla="*/ 2576 w 2854"/>
                <a:gd name="T71" fmla="*/ 378 h 2211"/>
                <a:gd name="T72" fmla="*/ 2815 w 2854"/>
                <a:gd name="T73" fmla="*/ 537 h 2211"/>
                <a:gd name="T74" fmla="*/ 2637 w 2854"/>
                <a:gd name="T75" fmla="*/ 621 h 2211"/>
                <a:gd name="T76" fmla="*/ 2390 w 2854"/>
                <a:gd name="T77" fmla="*/ 886 h 2211"/>
                <a:gd name="T78" fmla="*/ 2421 w 2854"/>
                <a:gd name="T79" fmla="*/ 624 h 2211"/>
                <a:gd name="T80" fmla="*/ 2175 w 2854"/>
                <a:gd name="T81" fmla="*/ 830 h 2211"/>
                <a:gd name="T82" fmla="*/ 1974 w 2854"/>
                <a:gd name="T83" fmla="*/ 1141 h 2211"/>
                <a:gd name="T84" fmla="*/ 1916 w 2854"/>
                <a:gd name="T85" fmla="*/ 1277 h 2211"/>
                <a:gd name="T86" fmla="*/ 1737 w 2854"/>
                <a:gd name="T87" fmla="*/ 1488 h 2211"/>
                <a:gd name="T88" fmla="*/ 1539 w 2854"/>
                <a:gd name="T89" fmla="*/ 1480 h 2211"/>
                <a:gd name="T90" fmla="*/ 1222 w 2854"/>
                <a:gd name="T91" fmla="*/ 1406 h 2211"/>
                <a:gd name="T92" fmla="*/ 969 w 2854"/>
                <a:gd name="T93" fmla="*/ 1356 h 2211"/>
                <a:gd name="T94" fmla="*/ 710 w 2854"/>
                <a:gd name="T95" fmla="*/ 1300 h 2211"/>
                <a:gd name="T96" fmla="*/ 876 w 2854"/>
                <a:gd name="T97" fmla="*/ 1659 h 2211"/>
                <a:gd name="T98" fmla="*/ 475 w 2854"/>
                <a:gd name="T99" fmla="*/ 2133 h 2211"/>
                <a:gd name="T100" fmla="*/ 335 w 2854"/>
                <a:gd name="T101" fmla="*/ 1651 h 2211"/>
                <a:gd name="T102" fmla="*/ 92 w 2854"/>
                <a:gd name="T103" fmla="*/ 1263 h 2211"/>
                <a:gd name="T104" fmla="*/ 199 w 2854"/>
                <a:gd name="T105" fmla="*/ 960 h 2211"/>
                <a:gd name="T106" fmla="*/ 384 w 2854"/>
                <a:gd name="T107" fmla="*/ 733 h 2211"/>
                <a:gd name="T108" fmla="*/ 578 w 2854"/>
                <a:gd name="T109" fmla="*/ 679 h 2211"/>
                <a:gd name="T110" fmla="*/ 497 w 2854"/>
                <a:gd name="T111" fmla="*/ 693 h 2211"/>
                <a:gd name="T112" fmla="*/ 386 w 2854"/>
                <a:gd name="T113" fmla="*/ 539 h 2211"/>
                <a:gd name="T114" fmla="*/ 662 w 2854"/>
                <a:gd name="T115" fmla="*/ 352 h 2211"/>
                <a:gd name="T116" fmla="*/ 780 w 2854"/>
                <a:gd name="T117" fmla="*/ 499 h 2211"/>
                <a:gd name="T118" fmla="*/ 967 w 2854"/>
                <a:gd name="T119" fmla="*/ 389 h 2211"/>
                <a:gd name="T120" fmla="*/ 1182 w 2854"/>
                <a:gd name="T121" fmla="*/ 399 h 2211"/>
                <a:gd name="T122" fmla="*/ 1218 w 2854"/>
                <a:gd name="T123" fmla="*/ 469 h 2211"/>
                <a:gd name="T124" fmla="*/ 1402 w 2854"/>
                <a:gd name="T125" fmla="*/ 188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54" h="2211">
                  <a:moveTo>
                    <a:pt x="915" y="1897"/>
                  </a:moveTo>
                  <a:lnTo>
                    <a:pt x="915" y="1904"/>
                  </a:lnTo>
                  <a:lnTo>
                    <a:pt x="923" y="1923"/>
                  </a:lnTo>
                  <a:lnTo>
                    <a:pt x="923" y="1944"/>
                  </a:lnTo>
                  <a:lnTo>
                    <a:pt x="918" y="1963"/>
                  </a:lnTo>
                  <a:lnTo>
                    <a:pt x="909" y="1982"/>
                  </a:lnTo>
                  <a:lnTo>
                    <a:pt x="899" y="2000"/>
                  </a:lnTo>
                  <a:lnTo>
                    <a:pt x="890" y="2017"/>
                  </a:lnTo>
                  <a:lnTo>
                    <a:pt x="883" y="2031"/>
                  </a:lnTo>
                  <a:lnTo>
                    <a:pt x="880" y="2049"/>
                  </a:lnTo>
                  <a:lnTo>
                    <a:pt x="878" y="2064"/>
                  </a:lnTo>
                  <a:lnTo>
                    <a:pt x="876" y="2077"/>
                  </a:lnTo>
                  <a:lnTo>
                    <a:pt x="869" y="2087"/>
                  </a:lnTo>
                  <a:lnTo>
                    <a:pt x="857" y="2096"/>
                  </a:lnTo>
                  <a:lnTo>
                    <a:pt x="857" y="2092"/>
                  </a:lnTo>
                  <a:lnTo>
                    <a:pt x="850" y="2091"/>
                  </a:lnTo>
                  <a:lnTo>
                    <a:pt x="845" y="2089"/>
                  </a:lnTo>
                  <a:lnTo>
                    <a:pt x="840" y="2085"/>
                  </a:lnTo>
                  <a:lnTo>
                    <a:pt x="836" y="2080"/>
                  </a:lnTo>
                  <a:lnTo>
                    <a:pt x="834" y="2073"/>
                  </a:lnTo>
                  <a:lnTo>
                    <a:pt x="827" y="2059"/>
                  </a:lnTo>
                  <a:lnTo>
                    <a:pt x="826" y="2045"/>
                  </a:lnTo>
                  <a:lnTo>
                    <a:pt x="831" y="2033"/>
                  </a:lnTo>
                  <a:lnTo>
                    <a:pt x="836" y="2019"/>
                  </a:lnTo>
                  <a:lnTo>
                    <a:pt x="841" y="2005"/>
                  </a:lnTo>
                  <a:lnTo>
                    <a:pt x="841" y="1996"/>
                  </a:lnTo>
                  <a:lnTo>
                    <a:pt x="840" y="1982"/>
                  </a:lnTo>
                  <a:lnTo>
                    <a:pt x="838" y="1968"/>
                  </a:lnTo>
                  <a:lnTo>
                    <a:pt x="838" y="1954"/>
                  </a:lnTo>
                  <a:lnTo>
                    <a:pt x="857" y="1954"/>
                  </a:lnTo>
                  <a:lnTo>
                    <a:pt x="862" y="1946"/>
                  </a:lnTo>
                  <a:lnTo>
                    <a:pt x="873" y="1935"/>
                  </a:lnTo>
                  <a:lnTo>
                    <a:pt x="883" y="1923"/>
                  </a:lnTo>
                  <a:lnTo>
                    <a:pt x="895" y="1911"/>
                  </a:lnTo>
                  <a:lnTo>
                    <a:pt x="906" y="1902"/>
                  </a:lnTo>
                  <a:lnTo>
                    <a:pt x="915" y="1897"/>
                  </a:lnTo>
                  <a:close/>
                  <a:moveTo>
                    <a:pt x="1875" y="1827"/>
                  </a:moveTo>
                  <a:lnTo>
                    <a:pt x="1882" y="1829"/>
                  </a:lnTo>
                  <a:lnTo>
                    <a:pt x="1887" y="1829"/>
                  </a:lnTo>
                  <a:lnTo>
                    <a:pt x="1892" y="1829"/>
                  </a:lnTo>
                  <a:lnTo>
                    <a:pt x="1896" y="1831"/>
                  </a:lnTo>
                  <a:lnTo>
                    <a:pt x="1901" y="1832"/>
                  </a:lnTo>
                  <a:lnTo>
                    <a:pt x="1901" y="1839"/>
                  </a:lnTo>
                  <a:lnTo>
                    <a:pt x="1897" y="1839"/>
                  </a:lnTo>
                  <a:lnTo>
                    <a:pt x="1897" y="1843"/>
                  </a:lnTo>
                  <a:lnTo>
                    <a:pt x="1892" y="1841"/>
                  </a:lnTo>
                  <a:lnTo>
                    <a:pt x="1887" y="1839"/>
                  </a:lnTo>
                  <a:lnTo>
                    <a:pt x="1882" y="1836"/>
                  </a:lnTo>
                  <a:lnTo>
                    <a:pt x="1878" y="1832"/>
                  </a:lnTo>
                  <a:lnTo>
                    <a:pt x="1875" y="1827"/>
                  </a:lnTo>
                  <a:close/>
                  <a:moveTo>
                    <a:pt x="1971" y="1813"/>
                  </a:moveTo>
                  <a:lnTo>
                    <a:pt x="1990" y="1813"/>
                  </a:lnTo>
                  <a:lnTo>
                    <a:pt x="1990" y="1817"/>
                  </a:lnTo>
                  <a:lnTo>
                    <a:pt x="1986" y="1817"/>
                  </a:lnTo>
                  <a:lnTo>
                    <a:pt x="1974" y="1825"/>
                  </a:lnTo>
                  <a:lnTo>
                    <a:pt x="1960" y="1834"/>
                  </a:lnTo>
                  <a:lnTo>
                    <a:pt x="1948" y="1843"/>
                  </a:lnTo>
                  <a:lnTo>
                    <a:pt x="1944" y="1843"/>
                  </a:lnTo>
                  <a:lnTo>
                    <a:pt x="1943" y="1841"/>
                  </a:lnTo>
                  <a:lnTo>
                    <a:pt x="1943" y="1841"/>
                  </a:lnTo>
                  <a:lnTo>
                    <a:pt x="1941" y="1841"/>
                  </a:lnTo>
                  <a:lnTo>
                    <a:pt x="1939" y="1839"/>
                  </a:lnTo>
                  <a:lnTo>
                    <a:pt x="1936" y="1839"/>
                  </a:lnTo>
                  <a:lnTo>
                    <a:pt x="1936" y="1836"/>
                  </a:lnTo>
                  <a:lnTo>
                    <a:pt x="1953" y="1825"/>
                  </a:lnTo>
                  <a:lnTo>
                    <a:pt x="1971" y="1813"/>
                  </a:lnTo>
                  <a:close/>
                  <a:moveTo>
                    <a:pt x="1925" y="1808"/>
                  </a:moveTo>
                  <a:lnTo>
                    <a:pt x="1929" y="1811"/>
                  </a:lnTo>
                  <a:lnTo>
                    <a:pt x="1930" y="1811"/>
                  </a:lnTo>
                  <a:lnTo>
                    <a:pt x="1930" y="1811"/>
                  </a:lnTo>
                  <a:lnTo>
                    <a:pt x="1930" y="1813"/>
                  </a:lnTo>
                  <a:lnTo>
                    <a:pt x="1930" y="1813"/>
                  </a:lnTo>
                  <a:lnTo>
                    <a:pt x="1930" y="1817"/>
                  </a:lnTo>
                  <a:lnTo>
                    <a:pt x="1932" y="1820"/>
                  </a:lnTo>
                  <a:lnTo>
                    <a:pt x="1925" y="1820"/>
                  </a:lnTo>
                  <a:lnTo>
                    <a:pt x="1913" y="1824"/>
                  </a:lnTo>
                  <a:lnTo>
                    <a:pt x="1899" y="1824"/>
                  </a:lnTo>
                  <a:lnTo>
                    <a:pt x="1887" y="1820"/>
                  </a:lnTo>
                  <a:lnTo>
                    <a:pt x="1887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89" y="1818"/>
                  </a:lnTo>
                  <a:lnTo>
                    <a:pt x="1890" y="1817"/>
                  </a:lnTo>
                  <a:lnTo>
                    <a:pt x="1899" y="1813"/>
                  </a:lnTo>
                  <a:lnTo>
                    <a:pt x="1908" y="1813"/>
                  </a:lnTo>
                  <a:lnTo>
                    <a:pt x="1916" y="1813"/>
                  </a:lnTo>
                  <a:lnTo>
                    <a:pt x="1925" y="1808"/>
                  </a:lnTo>
                  <a:close/>
                  <a:moveTo>
                    <a:pt x="1859" y="1808"/>
                  </a:moveTo>
                  <a:lnTo>
                    <a:pt x="1866" y="1810"/>
                  </a:lnTo>
                  <a:lnTo>
                    <a:pt x="1869" y="1811"/>
                  </a:lnTo>
                  <a:lnTo>
                    <a:pt x="1873" y="1813"/>
                  </a:lnTo>
                  <a:lnTo>
                    <a:pt x="1876" y="1817"/>
                  </a:lnTo>
                  <a:lnTo>
                    <a:pt x="1878" y="1820"/>
                  </a:lnTo>
                  <a:lnTo>
                    <a:pt x="1875" y="1820"/>
                  </a:lnTo>
                  <a:lnTo>
                    <a:pt x="1866" y="1824"/>
                  </a:lnTo>
                  <a:lnTo>
                    <a:pt x="1855" y="1824"/>
                  </a:lnTo>
                  <a:lnTo>
                    <a:pt x="1843" y="1824"/>
                  </a:lnTo>
                  <a:lnTo>
                    <a:pt x="1843" y="1817"/>
                  </a:lnTo>
                  <a:lnTo>
                    <a:pt x="1848" y="1815"/>
                  </a:lnTo>
                  <a:lnTo>
                    <a:pt x="1854" y="1813"/>
                  </a:lnTo>
                  <a:lnTo>
                    <a:pt x="1855" y="1811"/>
                  </a:lnTo>
                  <a:lnTo>
                    <a:pt x="1859" y="1808"/>
                  </a:lnTo>
                  <a:close/>
                  <a:moveTo>
                    <a:pt x="2393" y="1794"/>
                  </a:moveTo>
                  <a:lnTo>
                    <a:pt x="2396" y="1794"/>
                  </a:lnTo>
                  <a:lnTo>
                    <a:pt x="2398" y="1796"/>
                  </a:lnTo>
                  <a:lnTo>
                    <a:pt x="2400" y="1796"/>
                  </a:lnTo>
                  <a:lnTo>
                    <a:pt x="2402" y="1797"/>
                  </a:lnTo>
                  <a:lnTo>
                    <a:pt x="2402" y="1799"/>
                  </a:lnTo>
                  <a:lnTo>
                    <a:pt x="2405" y="1801"/>
                  </a:lnTo>
                  <a:lnTo>
                    <a:pt x="2409" y="1801"/>
                  </a:lnTo>
                  <a:lnTo>
                    <a:pt x="2409" y="1804"/>
                  </a:lnTo>
                  <a:lnTo>
                    <a:pt x="2403" y="1803"/>
                  </a:lnTo>
                  <a:lnTo>
                    <a:pt x="2400" y="1801"/>
                  </a:lnTo>
                  <a:lnTo>
                    <a:pt x="2398" y="1799"/>
                  </a:lnTo>
                  <a:lnTo>
                    <a:pt x="2396" y="1797"/>
                  </a:lnTo>
                  <a:lnTo>
                    <a:pt x="2393" y="1794"/>
                  </a:lnTo>
                  <a:close/>
                  <a:moveTo>
                    <a:pt x="2089" y="1775"/>
                  </a:moveTo>
                  <a:lnTo>
                    <a:pt x="2102" y="1778"/>
                  </a:lnTo>
                  <a:lnTo>
                    <a:pt x="2102" y="1785"/>
                  </a:lnTo>
                  <a:lnTo>
                    <a:pt x="2093" y="1790"/>
                  </a:lnTo>
                  <a:lnTo>
                    <a:pt x="2093" y="1790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91" y="1792"/>
                  </a:lnTo>
                  <a:lnTo>
                    <a:pt x="2089" y="1794"/>
                  </a:lnTo>
                  <a:lnTo>
                    <a:pt x="2089" y="1775"/>
                  </a:lnTo>
                  <a:close/>
                  <a:moveTo>
                    <a:pt x="2370" y="1755"/>
                  </a:moveTo>
                  <a:lnTo>
                    <a:pt x="2381" y="1762"/>
                  </a:lnTo>
                  <a:lnTo>
                    <a:pt x="2388" y="1773"/>
                  </a:lnTo>
                  <a:lnTo>
                    <a:pt x="2393" y="1785"/>
                  </a:lnTo>
                  <a:lnTo>
                    <a:pt x="2390" y="1785"/>
                  </a:lnTo>
                  <a:lnTo>
                    <a:pt x="2390" y="1790"/>
                  </a:lnTo>
                  <a:lnTo>
                    <a:pt x="2377" y="1785"/>
                  </a:lnTo>
                  <a:lnTo>
                    <a:pt x="2374" y="1776"/>
                  </a:lnTo>
                  <a:lnTo>
                    <a:pt x="2372" y="1768"/>
                  </a:lnTo>
                  <a:lnTo>
                    <a:pt x="2370" y="1755"/>
                  </a:lnTo>
                  <a:close/>
                  <a:moveTo>
                    <a:pt x="2339" y="1755"/>
                  </a:moveTo>
                  <a:lnTo>
                    <a:pt x="2348" y="1755"/>
                  </a:lnTo>
                  <a:lnTo>
                    <a:pt x="2348" y="1775"/>
                  </a:lnTo>
                  <a:lnTo>
                    <a:pt x="2313" y="1785"/>
                  </a:lnTo>
                  <a:lnTo>
                    <a:pt x="2307" y="1783"/>
                  </a:lnTo>
                  <a:lnTo>
                    <a:pt x="2302" y="1782"/>
                  </a:lnTo>
                  <a:lnTo>
                    <a:pt x="2295" y="1780"/>
                  </a:lnTo>
                  <a:lnTo>
                    <a:pt x="2290" y="1778"/>
                  </a:lnTo>
                  <a:lnTo>
                    <a:pt x="2290" y="1771"/>
                  </a:lnTo>
                  <a:lnTo>
                    <a:pt x="2311" y="1769"/>
                  </a:lnTo>
                  <a:lnTo>
                    <a:pt x="2327" y="1764"/>
                  </a:lnTo>
                  <a:lnTo>
                    <a:pt x="2339" y="1755"/>
                  </a:lnTo>
                  <a:close/>
                  <a:moveTo>
                    <a:pt x="1974" y="1740"/>
                  </a:moveTo>
                  <a:lnTo>
                    <a:pt x="1990" y="1740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2" y="1742"/>
                  </a:lnTo>
                  <a:lnTo>
                    <a:pt x="1993" y="1743"/>
                  </a:lnTo>
                  <a:lnTo>
                    <a:pt x="1993" y="1750"/>
                  </a:lnTo>
                  <a:lnTo>
                    <a:pt x="1974" y="1750"/>
                  </a:lnTo>
                  <a:lnTo>
                    <a:pt x="1974" y="1740"/>
                  </a:lnTo>
                  <a:close/>
                  <a:moveTo>
                    <a:pt x="2002" y="1736"/>
                  </a:moveTo>
                  <a:lnTo>
                    <a:pt x="2040" y="1740"/>
                  </a:lnTo>
                  <a:lnTo>
                    <a:pt x="2040" y="1743"/>
                  </a:lnTo>
                  <a:lnTo>
                    <a:pt x="2042" y="1747"/>
                  </a:lnTo>
                  <a:lnTo>
                    <a:pt x="2042" y="1750"/>
                  </a:lnTo>
                  <a:lnTo>
                    <a:pt x="2044" y="1755"/>
                  </a:lnTo>
                  <a:lnTo>
                    <a:pt x="2040" y="1755"/>
                  </a:lnTo>
                  <a:lnTo>
                    <a:pt x="2030" y="1749"/>
                  </a:lnTo>
                  <a:lnTo>
                    <a:pt x="2018" y="1747"/>
                  </a:lnTo>
                  <a:lnTo>
                    <a:pt x="2002" y="1747"/>
                  </a:lnTo>
                  <a:lnTo>
                    <a:pt x="2002" y="1736"/>
                  </a:lnTo>
                  <a:close/>
                  <a:moveTo>
                    <a:pt x="2320" y="1728"/>
                  </a:moveTo>
                  <a:lnTo>
                    <a:pt x="2339" y="1728"/>
                  </a:lnTo>
                  <a:lnTo>
                    <a:pt x="2348" y="1738"/>
                  </a:lnTo>
                  <a:lnTo>
                    <a:pt x="2355" y="1749"/>
                  </a:lnTo>
                  <a:lnTo>
                    <a:pt x="2358" y="1762"/>
                  </a:lnTo>
                  <a:lnTo>
                    <a:pt x="2355" y="1762"/>
                  </a:lnTo>
                  <a:lnTo>
                    <a:pt x="2346" y="1754"/>
                  </a:lnTo>
                  <a:lnTo>
                    <a:pt x="2337" y="1745"/>
                  </a:lnTo>
                  <a:lnTo>
                    <a:pt x="2327" y="1738"/>
                  </a:lnTo>
                  <a:lnTo>
                    <a:pt x="2320" y="1728"/>
                  </a:lnTo>
                  <a:close/>
                  <a:moveTo>
                    <a:pt x="2065" y="1707"/>
                  </a:moveTo>
                  <a:lnTo>
                    <a:pt x="2075" y="1707"/>
                  </a:lnTo>
                  <a:lnTo>
                    <a:pt x="2089" y="1708"/>
                  </a:lnTo>
                  <a:lnTo>
                    <a:pt x="2093" y="1721"/>
                  </a:lnTo>
                  <a:lnTo>
                    <a:pt x="2098" y="1731"/>
                  </a:lnTo>
                  <a:lnTo>
                    <a:pt x="2105" y="1740"/>
                  </a:lnTo>
                  <a:lnTo>
                    <a:pt x="2105" y="1743"/>
                  </a:lnTo>
                  <a:lnTo>
                    <a:pt x="2108" y="1743"/>
                  </a:lnTo>
                  <a:lnTo>
                    <a:pt x="2108" y="1740"/>
                  </a:lnTo>
                  <a:lnTo>
                    <a:pt x="2117" y="1731"/>
                  </a:lnTo>
                  <a:lnTo>
                    <a:pt x="2126" y="1726"/>
                  </a:lnTo>
                  <a:lnTo>
                    <a:pt x="2138" y="1722"/>
                  </a:lnTo>
                  <a:lnTo>
                    <a:pt x="2156" y="1721"/>
                  </a:lnTo>
                  <a:lnTo>
                    <a:pt x="2170" y="1729"/>
                  </a:lnTo>
                  <a:lnTo>
                    <a:pt x="2187" y="1736"/>
                  </a:lnTo>
                  <a:lnTo>
                    <a:pt x="2208" y="1743"/>
                  </a:lnTo>
                  <a:lnTo>
                    <a:pt x="2225" y="1754"/>
                  </a:lnTo>
                  <a:lnTo>
                    <a:pt x="2239" y="1764"/>
                  </a:lnTo>
                  <a:lnTo>
                    <a:pt x="2246" y="1778"/>
                  </a:lnTo>
                  <a:lnTo>
                    <a:pt x="2259" y="1780"/>
                  </a:lnTo>
                  <a:lnTo>
                    <a:pt x="2267" y="1783"/>
                  </a:lnTo>
                  <a:lnTo>
                    <a:pt x="2278" y="1785"/>
                  </a:lnTo>
                  <a:lnTo>
                    <a:pt x="2278" y="1794"/>
                  </a:lnTo>
                  <a:lnTo>
                    <a:pt x="2276" y="1794"/>
                  </a:lnTo>
                  <a:lnTo>
                    <a:pt x="2273" y="1796"/>
                  </a:lnTo>
                  <a:lnTo>
                    <a:pt x="2269" y="1796"/>
                  </a:lnTo>
                  <a:lnTo>
                    <a:pt x="2267" y="1797"/>
                  </a:lnTo>
                  <a:lnTo>
                    <a:pt x="2266" y="1799"/>
                  </a:lnTo>
                  <a:lnTo>
                    <a:pt x="2267" y="1799"/>
                  </a:lnTo>
                  <a:lnTo>
                    <a:pt x="2271" y="1801"/>
                  </a:lnTo>
                  <a:lnTo>
                    <a:pt x="2283" y="1818"/>
                  </a:lnTo>
                  <a:lnTo>
                    <a:pt x="2300" y="1832"/>
                  </a:lnTo>
                  <a:lnTo>
                    <a:pt x="2320" y="1843"/>
                  </a:lnTo>
                  <a:lnTo>
                    <a:pt x="2320" y="1851"/>
                  </a:lnTo>
                  <a:lnTo>
                    <a:pt x="2297" y="1851"/>
                  </a:lnTo>
                  <a:lnTo>
                    <a:pt x="2294" y="1848"/>
                  </a:lnTo>
                  <a:lnTo>
                    <a:pt x="2290" y="1846"/>
                  </a:lnTo>
                  <a:lnTo>
                    <a:pt x="2287" y="1846"/>
                  </a:lnTo>
                  <a:lnTo>
                    <a:pt x="2283" y="1846"/>
                  </a:lnTo>
                  <a:lnTo>
                    <a:pt x="2280" y="1845"/>
                  </a:lnTo>
                  <a:lnTo>
                    <a:pt x="2274" y="1843"/>
                  </a:lnTo>
                  <a:lnTo>
                    <a:pt x="2269" y="1839"/>
                  </a:lnTo>
                  <a:lnTo>
                    <a:pt x="2266" y="1836"/>
                  </a:lnTo>
                  <a:lnTo>
                    <a:pt x="2262" y="1829"/>
                  </a:lnTo>
                  <a:lnTo>
                    <a:pt x="2259" y="1824"/>
                  </a:lnTo>
                  <a:lnTo>
                    <a:pt x="2255" y="1820"/>
                  </a:lnTo>
                  <a:lnTo>
                    <a:pt x="2241" y="1813"/>
                  </a:lnTo>
                  <a:lnTo>
                    <a:pt x="2231" y="1813"/>
                  </a:lnTo>
                  <a:lnTo>
                    <a:pt x="2218" y="1817"/>
                  </a:lnTo>
                  <a:lnTo>
                    <a:pt x="2206" y="1824"/>
                  </a:lnTo>
                  <a:lnTo>
                    <a:pt x="2194" y="1827"/>
                  </a:lnTo>
                  <a:lnTo>
                    <a:pt x="2182" y="1820"/>
                  </a:lnTo>
                  <a:lnTo>
                    <a:pt x="2170" y="1817"/>
                  </a:lnTo>
                  <a:lnTo>
                    <a:pt x="2157" y="1815"/>
                  </a:lnTo>
                  <a:lnTo>
                    <a:pt x="2140" y="1817"/>
                  </a:lnTo>
                  <a:lnTo>
                    <a:pt x="2142" y="1810"/>
                  </a:lnTo>
                  <a:lnTo>
                    <a:pt x="2143" y="1804"/>
                  </a:lnTo>
                  <a:lnTo>
                    <a:pt x="2145" y="1801"/>
                  </a:lnTo>
                  <a:lnTo>
                    <a:pt x="2147" y="1797"/>
                  </a:lnTo>
                  <a:lnTo>
                    <a:pt x="2149" y="1794"/>
                  </a:lnTo>
                  <a:lnTo>
                    <a:pt x="2147" y="1790"/>
                  </a:lnTo>
                  <a:lnTo>
                    <a:pt x="2138" y="1775"/>
                  </a:lnTo>
                  <a:lnTo>
                    <a:pt x="2126" y="1766"/>
                  </a:lnTo>
                  <a:lnTo>
                    <a:pt x="2112" y="1762"/>
                  </a:lnTo>
                  <a:lnTo>
                    <a:pt x="2096" y="1757"/>
                  </a:lnTo>
                  <a:lnTo>
                    <a:pt x="2081" y="1754"/>
                  </a:lnTo>
                  <a:lnTo>
                    <a:pt x="2068" y="1747"/>
                  </a:lnTo>
                  <a:lnTo>
                    <a:pt x="2060" y="1736"/>
                  </a:lnTo>
                  <a:lnTo>
                    <a:pt x="2063" y="1735"/>
                  </a:lnTo>
                  <a:lnTo>
                    <a:pt x="2065" y="1735"/>
                  </a:lnTo>
                  <a:lnTo>
                    <a:pt x="2067" y="1733"/>
                  </a:lnTo>
                  <a:lnTo>
                    <a:pt x="2067" y="1733"/>
                  </a:lnTo>
                  <a:lnTo>
                    <a:pt x="2068" y="1731"/>
                  </a:lnTo>
                  <a:lnTo>
                    <a:pt x="2070" y="1728"/>
                  </a:lnTo>
                  <a:lnTo>
                    <a:pt x="2060" y="1726"/>
                  </a:lnTo>
                  <a:lnTo>
                    <a:pt x="2049" y="1721"/>
                  </a:lnTo>
                  <a:lnTo>
                    <a:pt x="2040" y="1717"/>
                  </a:lnTo>
                  <a:lnTo>
                    <a:pt x="2040" y="1708"/>
                  </a:lnTo>
                  <a:lnTo>
                    <a:pt x="2054" y="1707"/>
                  </a:lnTo>
                  <a:lnTo>
                    <a:pt x="2065" y="1707"/>
                  </a:lnTo>
                  <a:close/>
                  <a:moveTo>
                    <a:pt x="1960" y="1673"/>
                  </a:moveTo>
                  <a:lnTo>
                    <a:pt x="1962" y="1673"/>
                  </a:lnTo>
                  <a:lnTo>
                    <a:pt x="1962" y="1675"/>
                  </a:lnTo>
                  <a:lnTo>
                    <a:pt x="1962" y="1677"/>
                  </a:lnTo>
                  <a:lnTo>
                    <a:pt x="1964" y="1677"/>
                  </a:lnTo>
                  <a:lnTo>
                    <a:pt x="1964" y="1679"/>
                  </a:lnTo>
                  <a:lnTo>
                    <a:pt x="1967" y="1679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5" y="1680"/>
                  </a:lnTo>
                  <a:lnTo>
                    <a:pt x="1964" y="1680"/>
                  </a:lnTo>
                  <a:lnTo>
                    <a:pt x="1964" y="1682"/>
                  </a:lnTo>
                  <a:lnTo>
                    <a:pt x="1958" y="1687"/>
                  </a:lnTo>
                  <a:lnTo>
                    <a:pt x="1953" y="1693"/>
                  </a:lnTo>
                  <a:lnTo>
                    <a:pt x="1948" y="1698"/>
                  </a:lnTo>
                  <a:lnTo>
                    <a:pt x="1929" y="1696"/>
                  </a:lnTo>
                  <a:lnTo>
                    <a:pt x="1913" y="1696"/>
                  </a:lnTo>
                  <a:lnTo>
                    <a:pt x="1894" y="1698"/>
                  </a:lnTo>
                  <a:lnTo>
                    <a:pt x="1894" y="1708"/>
                  </a:lnTo>
                  <a:lnTo>
                    <a:pt x="1897" y="1710"/>
                  </a:lnTo>
                  <a:lnTo>
                    <a:pt x="1897" y="1712"/>
                  </a:lnTo>
                  <a:lnTo>
                    <a:pt x="1899" y="1714"/>
                  </a:lnTo>
                  <a:lnTo>
                    <a:pt x="1901" y="1717"/>
                  </a:lnTo>
                  <a:lnTo>
                    <a:pt x="1920" y="1710"/>
                  </a:lnTo>
                  <a:lnTo>
                    <a:pt x="1939" y="1705"/>
                  </a:lnTo>
                  <a:lnTo>
                    <a:pt x="1939" y="1714"/>
                  </a:lnTo>
                  <a:lnTo>
                    <a:pt x="1936" y="1714"/>
                  </a:lnTo>
                  <a:lnTo>
                    <a:pt x="1930" y="1717"/>
                  </a:lnTo>
                  <a:lnTo>
                    <a:pt x="1923" y="1721"/>
                  </a:lnTo>
                  <a:lnTo>
                    <a:pt x="1916" y="1724"/>
                  </a:lnTo>
                  <a:lnTo>
                    <a:pt x="1922" y="1736"/>
                  </a:lnTo>
                  <a:lnTo>
                    <a:pt x="1929" y="1747"/>
                  </a:lnTo>
                  <a:lnTo>
                    <a:pt x="1932" y="1757"/>
                  </a:lnTo>
                  <a:lnTo>
                    <a:pt x="1936" y="1775"/>
                  </a:lnTo>
                  <a:lnTo>
                    <a:pt x="1932" y="1775"/>
                  </a:lnTo>
                  <a:lnTo>
                    <a:pt x="1932" y="1778"/>
                  </a:lnTo>
                  <a:lnTo>
                    <a:pt x="1929" y="1776"/>
                  </a:lnTo>
                  <a:lnTo>
                    <a:pt x="1927" y="1776"/>
                  </a:lnTo>
                  <a:lnTo>
                    <a:pt x="1927" y="1776"/>
                  </a:lnTo>
                  <a:lnTo>
                    <a:pt x="1927" y="1775"/>
                  </a:lnTo>
                  <a:lnTo>
                    <a:pt x="1925" y="1775"/>
                  </a:lnTo>
                  <a:lnTo>
                    <a:pt x="1915" y="1764"/>
                  </a:lnTo>
                  <a:lnTo>
                    <a:pt x="1906" y="1752"/>
                  </a:lnTo>
                  <a:lnTo>
                    <a:pt x="1897" y="1740"/>
                  </a:lnTo>
                  <a:lnTo>
                    <a:pt x="1897" y="1778"/>
                  </a:lnTo>
                  <a:lnTo>
                    <a:pt x="1882" y="1778"/>
                  </a:lnTo>
                  <a:lnTo>
                    <a:pt x="1882" y="1776"/>
                  </a:lnTo>
                  <a:lnTo>
                    <a:pt x="1880" y="1776"/>
                  </a:lnTo>
                  <a:lnTo>
                    <a:pt x="1880" y="1776"/>
                  </a:lnTo>
                  <a:lnTo>
                    <a:pt x="1880" y="1776"/>
                  </a:lnTo>
                  <a:lnTo>
                    <a:pt x="1880" y="1775"/>
                  </a:lnTo>
                  <a:lnTo>
                    <a:pt x="1878" y="1775"/>
                  </a:lnTo>
                  <a:lnTo>
                    <a:pt x="1880" y="1762"/>
                  </a:lnTo>
                  <a:lnTo>
                    <a:pt x="1878" y="1755"/>
                  </a:lnTo>
                  <a:lnTo>
                    <a:pt x="1875" y="1749"/>
                  </a:lnTo>
                  <a:lnTo>
                    <a:pt x="1871" y="1740"/>
                  </a:lnTo>
                  <a:lnTo>
                    <a:pt x="1871" y="1731"/>
                  </a:lnTo>
                  <a:lnTo>
                    <a:pt x="1876" y="1721"/>
                  </a:lnTo>
                  <a:lnTo>
                    <a:pt x="1883" y="1707"/>
                  </a:lnTo>
                  <a:lnTo>
                    <a:pt x="1890" y="1694"/>
                  </a:lnTo>
                  <a:lnTo>
                    <a:pt x="1897" y="1684"/>
                  </a:lnTo>
                  <a:lnTo>
                    <a:pt x="1901" y="1679"/>
                  </a:lnTo>
                  <a:lnTo>
                    <a:pt x="1918" y="1684"/>
                  </a:lnTo>
                  <a:lnTo>
                    <a:pt x="1929" y="1684"/>
                  </a:lnTo>
                  <a:lnTo>
                    <a:pt x="1937" y="1682"/>
                  </a:lnTo>
                  <a:lnTo>
                    <a:pt x="1948" y="1679"/>
                  </a:lnTo>
                  <a:lnTo>
                    <a:pt x="1958" y="1673"/>
                  </a:lnTo>
                  <a:lnTo>
                    <a:pt x="1960" y="1673"/>
                  </a:lnTo>
                  <a:close/>
                  <a:moveTo>
                    <a:pt x="1997" y="1670"/>
                  </a:moveTo>
                  <a:lnTo>
                    <a:pt x="2004" y="1673"/>
                  </a:lnTo>
                  <a:lnTo>
                    <a:pt x="2007" y="1675"/>
                  </a:lnTo>
                  <a:lnTo>
                    <a:pt x="2011" y="1679"/>
                  </a:lnTo>
                  <a:lnTo>
                    <a:pt x="2012" y="1682"/>
                  </a:lnTo>
                  <a:lnTo>
                    <a:pt x="2012" y="1689"/>
                  </a:lnTo>
                  <a:lnTo>
                    <a:pt x="2012" y="1698"/>
                  </a:lnTo>
                  <a:lnTo>
                    <a:pt x="2009" y="1700"/>
                  </a:lnTo>
                  <a:lnTo>
                    <a:pt x="2007" y="1701"/>
                  </a:lnTo>
                  <a:lnTo>
                    <a:pt x="2007" y="1703"/>
                  </a:lnTo>
                  <a:lnTo>
                    <a:pt x="2007" y="1705"/>
                  </a:lnTo>
                  <a:lnTo>
                    <a:pt x="2007" y="1707"/>
                  </a:lnTo>
                  <a:lnTo>
                    <a:pt x="2007" y="1708"/>
                  </a:lnTo>
                  <a:lnTo>
                    <a:pt x="2006" y="1710"/>
                  </a:lnTo>
                  <a:lnTo>
                    <a:pt x="2002" y="1714"/>
                  </a:lnTo>
                  <a:lnTo>
                    <a:pt x="2002" y="1705"/>
                  </a:lnTo>
                  <a:lnTo>
                    <a:pt x="1995" y="1694"/>
                  </a:lnTo>
                  <a:lnTo>
                    <a:pt x="1995" y="1682"/>
                  </a:lnTo>
                  <a:lnTo>
                    <a:pt x="1997" y="1670"/>
                  </a:lnTo>
                  <a:close/>
                  <a:moveTo>
                    <a:pt x="1541" y="1621"/>
                  </a:moveTo>
                  <a:lnTo>
                    <a:pt x="1574" y="1625"/>
                  </a:lnTo>
                  <a:lnTo>
                    <a:pt x="1587" y="1640"/>
                  </a:lnTo>
                  <a:lnTo>
                    <a:pt x="1601" y="1649"/>
                  </a:lnTo>
                  <a:lnTo>
                    <a:pt x="1615" y="1658"/>
                  </a:lnTo>
                  <a:lnTo>
                    <a:pt x="1632" y="1666"/>
                  </a:lnTo>
                  <a:lnTo>
                    <a:pt x="1637" y="1670"/>
                  </a:lnTo>
                  <a:lnTo>
                    <a:pt x="1637" y="1672"/>
                  </a:lnTo>
                  <a:lnTo>
                    <a:pt x="1639" y="1672"/>
                  </a:lnTo>
                  <a:lnTo>
                    <a:pt x="1646" y="1679"/>
                  </a:lnTo>
                  <a:lnTo>
                    <a:pt x="1658" y="1693"/>
                  </a:lnTo>
                  <a:lnTo>
                    <a:pt x="1669" y="1708"/>
                  </a:lnTo>
                  <a:lnTo>
                    <a:pt x="1681" y="1726"/>
                  </a:lnTo>
                  <a:lnTo>
                    <a:pt x="1698" y="1740"/>
                  </a:lnTo>
                  <a:lnTo>
                    <a:pt x="1695" y="1757"/>
                  </a:lnTo>
                  <a:lnTo>
                    <a:pt x="1695" y="1778"/>
                  </a:lnTo>
                  <a:lnTo>
                    <a:pt x="1709" y="1780"/>
                  </a:lnTo>
                  <a:lnTo>
                    <a:pt x="1718" y="1783"/>
                  </a:lnTo>
                  <a:lnTo>
                    <a:pt x="1724" y="1789"/>
                  </a:lnTo>
                  <a:lnTo>
                    <a:pt x="1733" y="1794"/>
                  </a:lnTo>
                  <a:lnTo>
                    <a:pt x="1744" y="1794"/>
                  </a:lnTo>
                  <a:lnTo>
                    <a:pt x="1752" y="1790"/>
                  </a:lnTo>
                  <a:lnTo>
                    <a:pt x="1759" y="1787"/>
                  </a:lnTo>
                  <a:lnTo>
                    <a:pt x="1766" y="1785"/>
                  </a:lnTo>
                  <a:lnTo>
                    <a:pt x="1782" y="1790"/>
                  </a:lnTo>
                  <a:lnTo>
                    <a:pt x="1800" y="1797"/>
                  </a:lnTo>
                  <a:lnTo>
                    <a:pt x="1817" y="1806"/>
                  </a:lnTo>
                  <a:lnTo>
                    <a:pt x="1833" y="1813"/>
                  </a:lnTo>
                  <a:lnTo>
                    <a:pt x="1831" y="1813"/>
                  </a:lnTo>
                  <a:lnTo>
                    <a:pt x="1829" y="1815"/>
                  </a:lnTo>
                  <a:lnTo>
                    <a:pt x="1829" y="1815"/>
                  </a:lnTo>
                  <a:lnTo>
                    <a:pt x="1827" y="1815"/>
                  </a:lnTo>
                  <a:lnTo>
                    <a:pt x="1824" y="1817"/>
                  </a:lnTo>
                  <a:lnTo>
                    <a:pt x="1814" y="1820"/>
                  </a:lnTo>
                  <a:lnTo>
                    <a:pt x="1794" y="1820"/>
                  </a:lnTo>
                  <a:lnTo>
                    <a:pt x="1772" y="1817"/>
                  </a:lnTo>
                  <a:lnTo>
                    <a:pt x="1749" y="1811"/>
                  </a:lnTo>
                  <a:lnTo>
                    <a:pt x="1724" y="1806"/>
                  </a:lnTo>
                  <a:lnTo>
                    <a:pt x="1705" y="1801"/>
                  </a:lnTo>
                  <a:lnTo>
                    <a:pt x="1690" y="1794"/>
                  </a:lnTo>
                  <a:lnTo>
                    <a:pt x="1683" y="1790"/>
                  </a:lnTo>
                  <a:lnTo>
                    <a:pt x="1686" y="1787"/>
                  </a:lnTo>
                  <a:lnTo>
                    <a:pt x="1686" y="1787"/>
                  </a:lnTo>
                  <a:lnTo>
                    <a:pt x="1688" y="1785"/>
                  </a:lnTo>
                  <a:lnTo>
                    <a:pt x="1690" y="1782"/>
                  </a:lnTo>
                  <a:lnTo>
                    <a:pt x="1669" y="1776"/>
                  </a:lnTo>
                  <a:lnTo>
                    <a:pt x="1651" y="1766"/>
                  </a:lnTo>
                  <a:lnTo>
                    <a:pt x="1635" y="1750"/>
                  </a:lnTo>
                  <a:lnTo>
                    <a:pt x="1623" y="1733"/>
                  </a:lnTo>
                  <a:lnTo>
                    <a:pt x="1611" y="1714"/>
                  </a:lnTo>
                  <a:lnTo>
                    <a:pt x="1601" y="1694"/>
                  </a:lnTo>
                  <a:lnTo>
                    <a:pt x="1590" y="1679"/>
                  </a:lnTo>
                  <a:lnTo>
                    <a:pt x="1580" y="1666"/>
                  </a:lnTo>
                  <a:lnTo>
                    <a:pt x="1569" y="1658"/>
                  </a:lnTo>
                  <a:lnTo>
                    <a:pt x="1557" y="1647"/>
                  </a:lnTo>
                  <a:lnTo>
                    <a:pt x="1546" y="1637"/>
                  </a:lnTo>
                  <a:lnTo>
                    <a:pt x="1541" y="1621"/>
                  </a:lnTo>
                  <a:close/>
                  <a:moveTo>
                    <a:pt x="1840" y="1602"/>
                  </a:moveTo>
                  <a:lnTo>
                    <a:pt x="1850" y="1605"/>
                  </a:lnTo>
                  <a:lnTo>
                    <a:pt x="1862" y="1612"/>
                  </a:lnTo>
                  <a:lnTo>
                    <a:pt x="1873" y="1623"/>
                  </a:lnTo>
                  <a:lnTo>
                    <a:pt x="1878" y="1632"/>
                  </a:lnTo>
                  <a:lnTo>
                    <a:pt x="1873" y="1635"/>
                  </a:lnTo>
                  <a:lnTo>
                    <a:pt x="1868" y="1640"/>
                  </a:lnTo>
                  <a:lnTo>
                    <a:pt x="1862" y="1644"/>
                  </a:lnTo>
                  <a:lnTo>
                    <a:pt x="1855" y="1647"/>
                  </a:lnTo>
                  <a:lnTo>
                    <a:pt x="1861" y="1663"/>
                  </a:lnTo>
                  <a:lnTo>
                    <a:pt x="1868" y="1675"/>
                  </a:lnTo>
                  <a:lnTo>
                    <a:pt x="1875" y="1689"/>
                  </a:lnTo>
                  <a:lnTo>
                    <a:pt x="1869" y="1691"/>
                  </a:lnTo>
                  <a:lnTo>
                    <a:pt x="1866" y="1691"/>
                  </a:lnTo>
                  <a:lnTo>
                    <a:pt x="1864" y="1691"/>
                  </a:lnTo>
                  <a:lnTo>
                    <a:pt x="1864" y="1691"/>
                  </a:lnTo>
                  <a:lnTo>
                    <a:pt x="1862" y="1693"/>
                  </a:lnTo>
                  <a:lnTo>
                    <a:pt x="1861" y="1694"/>
                  </a:lnTo>
                  <a:lnTo>
                    <a:pt x="1859" y="1698"/>
                  </a:lnTo>
                  <a:lnTo>
                    <a:pt x="1850" y="1714"/>
                  </a:lnTo>
                  <a:lnTo>
                    <a:pt x="1845" y="1733"/>
                  </a:lnTo>
                  <a:lnTo>
                    <a:pt x="1836" y="1750"/>
                  </a:lnTo>
                  <a:lnTo>
                    <a:pt x="1831" y="1754"/>
                  </a:lnTo>
                  <a:lnTo>
                    <a:pt x="1826" y="1754"/>
                  </a:lnTo>
                  <a:lnTo>
                    <a:pt x="1820" y="1755"/>
                  </a:lnTo>
                  <a:lnTo>
                    <a:pt x="1814" y="1755"/>
                  </a:lnTo>
                  <a:lnTo>
                    <a:pt x="1803" y="1749"/>
                  </a:lnTo>
                  <a:lnTo>
                    <a:pt x="1793" y="1747"/>
                  </a:lnTo>
                  <a:lnTo>
                    <a:pt x="1780" y="1747"/>
                  </a:lnTo>
                  <a:lnTo>
                    <a:pt x="1768" y="1745"/>
                  </a:lnTo>
                  <a:lnTo>
                    <a:pt x="1756" y="1740"/>
                  </a:lnTo>
                  <a:lnTo>
                    <a:pt x="1744" y="1724"/>
                  </a:lnTo>
                  <a:lnTo>
                    <a:pt x="1735" y="1703"/>
                  </a:lnTo>
                  <a:lnTo>
                    <a:pt x="1733" y="1679"/>
                  </a:lnTo>
                  <a:lnTo>
                    <a:pt x="1742" y="1675"/>
                  </a:lnTo>
                  <a:lnTo>
                    <a:pt x="1749" y="1675"/>
                  </a:lnTo>
                  <a:lnTo>
                    <a:pt x="1756" y="1677"/>
                  </a:lnTo>
                  <a:lnTo>
                    <a:pt x="1763" y="1673"/>
                  </a:lnTo>
                  <a:lnTo>
                    <a:pt x="1772" y="1659"/>
                  </a:lnTo>
                  <a:lnTo>
                    <a:pt x="1794" y="1656"/>
                  </a:lnTo>
                  <a:lnTo>
                    <a:pt x="1798" y="1653"/>
                  </a:lnTo>
                  <a:lnTo>
                    <a:pt x="1801" y="1649"/>
                  </a:lnTo>
                  <a:lnTo>
                    <a:pt x="1801" y="1647"/>
                  </a:lnTo>
                  <a:lnTo>
                    <a:pt x="1803" y="1646"/>
                  </a:lnTo>
                  <a:lnTo>
                    <a:pt x="1803" y="1644"/>
                  </a:lnTo>
                  <a:lnTo>
                    <a:pt x="1803" y="1642"/>
                  </a:lnTo>
                  <a:lnTo>
                    <a:pt x="1805" y="1640"/>
                  </a:lnTo>
                  <a:lnTo>
                    <a:pt x="1805" y="1640"/>
                  </a:lnTo>
                  <a:lnTo>
                    <a:pt x="1808" y="1640"/>
                  </a:lnTo>
                  <a:lnTo>
                    <a:pt x="1814" y="1640"/>
                  </a:lnTo>
                  <a:lnTo>
                    <a:pt x="1820" y="1640"/>
                  </a:lnTo>
                  <a:lnTo>
                    <a:pt x="1824" y="1628"/>
                  </a:lnTo>
                  <a:lnTo>
                    <a:pt x="1829" y="1619"/>
                  </a:lnTo>
                  <a:lnTo>
                    <a:pt x="1834" y="1611"/>
                  </a:lnTo>
                  <a:lnTo>
                    <a:pt x="1840" y="1602"/>
                  </a:lnTo>
                  <a:close/>
                  <a:moveTo>
                    <a:pt x="1337" y="1579"/>
                  </a:moveTo>
                  <a:lnTo>
                    <a:pt x="1347" y="1586"/>
                  </a:lnTo>
                  <a:lnTo>
                    <a:pt x="1353" y="1598"/>
                  </a:lnTo>
                  <a:lnTo>
                    <a:pt x="1353" y="1616"/>
                  </a:lnTo>
                  <a:lnTo>
                    <a:pt x="1353" y="1618"/>
                  </a:lnTo>
                  <a:lnTo>
                    <a:pt x="1354" y="1618"/>
                  </a:lnTo>
                  <a:lnTo>
                    <a:pt x="1356" y="1619"/>
                  </a:lnTo>
                  <a:lnTo>
                    <a:pt x="1356" y="1619"/>
                  </a:lnTo>
                  <a:lnTo>
                    <a:pt x="1356" y="1621"/>
                  </a:lnTo>
                  <a:lnTo>
                    <a:pt x="1356" y="1625"/>
                  </a:lnTo>
                  <a:lnTo>
                    <a:pt x="1353" y="1625"/>
                  </a:lnTo>
                  <a:lnTo>
                    <a:pt x="1349" y="1626"/>
                  </a:lnTo>
                  <a:lnTo>
                    <a:pt x="1347" y="1630"/>
                  </a:lnTo>
                  <a:lnTo>
                    <a:pt x="1344" y="1632"/>
                  </a:lnTo>
                  <a:lnTo>
                    <a:pt x="1342" y="1632"/>
                  </a:lnTo>
                  <a:lnTo>
                    <a:pt x="1340" y="1630"/>
                  </a:lnTo>
                  <a:lnTo>
                    <a:pt x="1339" y="1630"/>
                  </a:lnTo>
                  <a:lnTo>
                    <a:pt x="1339" y="1630"/>
                  </a:lnTo>
                  <a:lnTo>
                    <a:pt x="1337" y="1628"/>
                  </a:lnTo>
                  <a:lnTo>
                    <a:pt x="1330" y="1614"/>
                  </a:lnTo>
                  <a:lnTo>
                    <a:pt x="1330" y="1593"/>
                  </a:lnTo>
                  <a:lnTo>
                    <a:pt x="1332" y="1590"/>
                  </a:lnTo>
                  <a:lnTo>
                    <a:pt x="1334" y="1588"/>
                  </a:lnTo>
                  <a:lnTo>
                    <a:pt x="1335" y="1584"/>
                  </a:lnTo>
                  <a:lnTo>
                    <a:pt x="1337" y="1579"/>
                  </a:lnTo>
                  <a:close/>
                  <a:moveTo>
                    <a:pt x="1964" y="1558"/>
                  </a:moveTo>
                  <a:lnTo>
                    <a:pt x="1972" y="1567"/>
                  </a:lnTo>
                  <a:lnTo>
                    <a:pt x="1978" y="1577"/>
                  </a:lnTo>
                  <a:lnTo>
                    <a:pt x="1978" y="1593"/>
                  </a:lnTo>
                  <a:lnTo>
                    <a:pt x="1979" y="1597"/>
                  </a:lnTo>
                  <a:lnTo>
                    <a:pt x="1981" y="1597"/>
                  </a:lnTo>
                  <a:lnTo>
                    <a:pt x="1981" y="1598"/>
                  </a:lnTo>
                  <a:lnTo>
                    <a:pt x="1981" y="1598"/>
                  </a:lnTo>
                  <a:lnTo>
                    <a:pt x="1979" y="1598"/>
                  </a:lnTo>
                  <a:lnTo>
                    <a:pt x="1978" y="1602"/>
                  </a:lnTo>
                  <a:lnTo>
                    <a:pt x="1978" y="1605"/>
                  </a:lnTo>
                  <a:lnTo>
                    <a:pt x="1976" y="1605"/>
                  </a:lnTo>
                  <a:lnTo>
                    <a:pt x="1976" y="1607"/>
                  </a:lnTo>
                  <a:lnTo>
                    <a:pt x="1976" y="1607"/>
                  </a:lnTo>
                  <a:lnTo>
                    <a:pt x="1976" y="1607"/>
                  </a:lnTo>
                  <a:lnTo>
                    <a:pt x="1974" y="1607"/>
                  </a:lnTo>
                  <a:lnTo>
                    <a:pt x="1971" y="1609"/>
                  </a:lnTo>
                  <a:lnTo>
                    <a:pt x="1969" y="1605"/>
                  </a:lnTo>
                  <a:lnTo>
                    <a:pt x="1969" y="1604"/>
                  </a:lnTo>
                  <a:lnTo>
                    <a:pt x="1969" y="1604"/>
                  </a:lnTo>
                  <a:lnTo>
                    <a:pt x="1969" y="1604"/>
                  </a:lnTo>
                  <a:lnTo>
                    <a:pt x="1967" y="1604"/>
                  </a:lnTo>
                  <a:lnTo>
                    <a:pt x="1965" y="1604"/>
                  </a:lnTo>
                  <a:lnTo>
                    <a:pt x="1964" y="1602"/>
                  </a:lnTo>
                  <a:lnTo>
                    <a:pt x="1964" y="1605"/>
                  </a:lnTo>
                  <a:lnTo>
                    <a:pt x="1965" y="1607"/>
                  </a:lnTo>
                  <a:lnTo>
                    <a:pt x="1967" y="1609"/>
                  </a:lnTo>
                  <a:lnTo>
                    <a:pt x="1969" y="1611"/>
                  </a:lnTo>
                  <a:lnTo>
                    <a:pt x="1969" y="1611"/>
                  </a:lnTo>
                  <a:lnTo>
                    <a:pt x="1967" y="1612"/>
                  </a:lnTo>
                  <a:lnTo>
                    <a:pt x="1967" y="1614"/>
                  </a:lnTo>
                  <a:lnTo>
                    <a:pt x="1967" y="1616"/>
                  </a:lnTo>
                  <a:lnTo>
                    <a:pt x="1967" y="1621"/>
                  </a:lnTo>
                  <a:lnTo>
                    <a:pt x="1958" y="1621"/>
                  </a:lnTo>
                  <a:lnTo>
                    <a:pt x="1958" y="1616"/>
                  </a:lnTo>
                  <a:lnTo>
                    <a:pt x="1953" y="1614"/>
                  </a:lnTo>
                  <a:lnTo>
                    <a:pt x="1948" y="1611"/>
                  </a:lnTo>
                  <a:lnTo>
                    <a:pt x="1946" y="1607"/>
                  </a:lnTo>
                  <a:lnTo>
                    <a:pt x="1944" y="1602"/>
                  </a:lnTo>
                  <a:lnTo>
                    <a:pt x="1943" y="1597"/>
                  </a:lnTo>
                  <a:lnTo>
                    <a:pt x="1939" y="1590"/>
                  </a:lnTo>
                  <a:lnTo>
                    <a:pt x="1934" y="1593"/>
                  </a:lnTo>
                  <a:lnTo>
                    <a:pt x="1927" y="1597"/>
                  </a:lnTo>
                  <a:lnTo>
                    <a:pt x="1920" y="1598"/>
                  </a:lnTo>
                  <a:lnTo>
                    <a:pt x="1913" y="1602"/>
                  </a:lnTo>
                  <a:lnTo>
                    <a:pt x="1913" y="1593"/>
                  </a:lnTo>
                  <a:lnTo>
                    <a:pt x="1915" y="1591"/>
                  </a:lnTo>
                  <a:lnTo>
                    <a:pt x="1915" y="1591"/>
                  </a:lnTo>
                  <a:lnTo>
                    <a:pt x="1915" y="1590"/>
                  </a:lnTo>
                  <a:lnTo>
                    <a:pt x="1916" y="1590"/>
                  </a:lnTo>
                  <a:lnTo>
                    <a:pt x="1916" y="1586"/>
                  </a:lnTo>
                  <a:lnTo>
                    <a:pt x="1930" y="1581"/>
                  </a:lnTo>
                  <a:lnTo>
                    <a:pt x="1943" y="1577"/>
                  </a:lnTo>
                  <a:lnTo>
                    <a:pt x="1955" y="1570"/>
                  </a:lnTo>
                  <a:lnTo>
                    <a:pt x="1964" y="1558"/>
                  </a:lnTo>
                  <a:close/>
                  <a:moveTo>
                    <a:pt x="1878" y="1539"/>
                  </a:moveTo>
                  <a:lnTo>
                    <a:pt x="1882" y="1543"/>
                  </a:lnTo>
                  <a:lnTo>
                    <a:pt x="1883" y="1543"/>
                  </a:lnTo>
                  <a:lnTo>
                    <a:pt x="1885" y="1543"/>
                  </a:lnTo>
                  <a:lnTo>
                    <a:pt x="1885" y="1544"/>
                  </a:lnTo>
                  <a:lnTo>
                    <a:pt x="1885" y="1544"/>
                  </a:lnTo>
                  <a:lnTo>
                    <a:pt x="1885" y="1548"/>
                  </a:lnTo>
                  <a:lnTo>
                    <a:pt x="1887" y="1551"/>
                  </a:lnTo>
                  <a:lnTo>
                    <a:pt x="1876" y="1560"/>
                  </a:lnTo>
                  <a:lnTo>
                    <a:pt x="1869" y="1569"/>
                  </a:lnTo>
                  <a:lnTo>
                    <a:pt x="1861" y="1576"/>
                  </a:lnTo>
                  <a:lnTo>
                    <a:pt x="1848" y="1583"/>
                  </a:lnTo>
                  <a:lnTo>
                    <a:pt x="1848" y="1579"/>
                  </a:lnTo>
                  <a:lnTo>
                    <a:pt x="1859" y="1567"/>
                  </a:lnTo>
                  <a:lnTo>
                    <a:pt x="1871" y="1555"/>
                  </a:lnTo>
                  <a:lnTo>
                    <a:pt x="1878" y="1539"/>
                  </a:lnTo>
                  <a:close/>
                  <a:moveTo>
                    <a:pt x="1920" y="1436"/>
                  </a:moveTo>
                  <a:lnTo>
                    <a:pt x="1920" y="1454"/>
                  </a:lnTo>
                  <a:lnTo>
                    <a:pt x="1918" y="1466"/>
                  </a:lnTo>
                  <a:lnTo>
                    <a:pt x="1915" y="1476"/>
                  </a:lnTo>
                  <a:lnTo>
                    <a:pt x="1913" y="1494"/>
                  </a:lnTo>
                  <a:lnTo>
                    <a:pt x="1916" y="1494"/>
                  </a:lnTo>
                  <a:lnTo>
                    <a:pt x="1916" y="1497"/>
                  </a:lnTo>
                  <a:lnTo>
                    <a:pt x="1923" y="1497"/>
                  </a:lnTo>
                  <a:lnTo>
                    <a:pt x="1927" y="1497"/>
                  </a:lnTo>
                  <a:lnTo>
                    <a:pt x="1930" y="1497"/>
                  </a:lnTo>
                  <a:lnTo>
                    <a:pt x="1934" y="1499"/>
                  </a:lnTo>
                  <a:lnTo>
                    <a:pt x="1937" y="1501"/>
                  </a:lnTo>
                  <a:lnTo>
                    <a:pt x="1944" y="1502"/>
                  </a:lnTo>
                  <a:lnTo>
                    <a:pt x="1948" y="1515"/>
                  </a:lnTo>
                  <a:lnTo>
                    <a:pt x="1955" y="1523"/>
                  </a:lnTo>
                  <a:lnTo>
                    <a:pt x="1964" y="1532"/>
                  </a:lnTo>
                  <a:lnTo>
                    <a:pt x="1971" y="1544"/>
                  </a:lnTo>
                  <a:lnTo>
                    <a:pt x="1965" y="1546"/>
                  </a:lnTo>
                  <a:lnTo>
                    <a:pt x="1962" y="1548"/>
                  </a:lnTo>
                  <a:lnTo>
                    <a:pt x="1960" y="1548"/>
                  </a:lnTo>
                  <a:lnTo>
                    <a:pt x="1960" y="1550"/>
                  </a:lnTo>
                  <a:lnTo>
                    <a:pt x="1960" y="1551"/>
                  </a:lnTo>
                  <a:lnTo>
                    <a:pt x="1960" y="1551"/>
                  </a:lnTo>
                  <a:lnTo>
                    <a:pt x="1960" y="1553"/>
                  </a:lnTo>
                  <a:lnTo>
                    <a:pt x="1957" y="1553"/>
                  </a:lnTo>
                  <a:lnTo>
                    <a:pt x="1951" y="1555"/>
                  </a:lnTo>
                  <a:lnTo>
                    <a:pt x="1950" y="1551"/>
                  </a:lnTo>
                  <a:lnTo>
                    <a:pt x="1950" y="1551"/>
                  </a:lnTo>
                  <a:lnTo>
                    <a:pt x="1950" y="1550"/>
                  </a:lnTo>
                  <a:lnTo>
                    <a:pt x="1950" y="1550"/>
                  </a:lnTo>
                  <a:lnTo>
                    <a:pt x="1948" y="1550"/>
                  </a:lnTo>
                  <a:lnTo>
                    <a:pt x="1946" y="1550"/>
                  </a:lnTo>
                  <a:lnTo>
                    <a:pt x="1944" y="1548"/>
                  </a:lnTo>
                  <a:lnTo>
                    <a:pt x="1941" y="1555"/>
                  </a:lnTo>
                  <a:lnTo>
                    <a:pt x="1939" y="1560"/>
                  </a:lnTo>
                  <a:lnTo>
                    <a:pt x="1936" y="1565"/>
                  </a:lnTo>
                  <a:lnTo>
                    <a:pt x="1930" y="1567"/>
                  </a:lnTo>
                  <a:lnTo>
                    <a:pt x="1925" y="1570"/>
                  </a:lnTo>
                  <a:lnTo>
                    <a:pt x="1925" y="1567"/>
                  </a:lnTo>
                  <a:lnTo>
                    <a:pt x="1922" y="1563"/>
                  </a:lnTo>
                  <a:lnTo>
                    <a:pt x="1922" y="1560"/>
                  </a:lnTo>
                  <a:lnTo>
                    <a:pt x="1922" y="1558"/>
                  </a:lnTo>
                  <a:lnTo>
                    <a:pt x="1922" y="1557"/>
                  </a:lnTo>
                  <a:lnTo>
                    <a:pt x="1922" y="1557"/>
                  </a:lnTo>
                  <a:lnTo>
                    <a:pt x="1922" y="1555"/>
                  </a:lnTo>
                  <a:lnTo>
                    <a:pt x="1920" y="1553"/>
                  </a:lnTo>
                  <a:lnTo>
                    <a:pt x="1918" y="1553"/>
                  </a:lnTo>
                  <a:lnTo>
                    <a:pt x="1913" y="1551"/>
                  </a:lnTo>
                  <a:lnTo>
                    <a:pt x="1913" y="1546"/>
                  </a:lnTo>
                  <a:lnTo>
                    <a:pt x="1913" y="1541"/>
                  </a:lnTo>
                  <a:lnTo>
                    <a:pt x="1915" y="1537"/>
                  </a:lnTo>
                  <a:lnTo>
                    <a:pt x="1915" y="1536"/>
                  </a:lnTo>
                  <a:lnTo>
                    <a:pt x="1916" y="1534"/>
                  </a:lnTo>
                  <a:lnTo>
                    <a:pt x="1920" y="1534"/>
                  </a:lnTo>
                  <a:lnTo>
                    <a:pt x="1925" y="1532"/>
                  </a:lnTo>
                  <a:lnTo>
                    <a:pt x="1932" y="1532"/>
                  </a:lnTo>
                  <a:lnTo>
                    <a:pt x="1932" y="1544"/>
                  </a:lnTo>
                  <a:lnTo>
                    <a:pt x="1944" y="1544"/>
                  </a:lnTo>
                  <a:lnTo>
                    <a:pt x="1944" y="1541"/>
                  </a:lnTo>
                  <a:lnTo>
                    <a:pt x="1946" y="1537"/>
                  </a:lnTo>
                  <a:lnTo>
                    <a:pt x="1948" y="1536"/>
                  </a:lnTo>
                  <a:lnTo>
                    <a:pt x="1948" y="1534"/>
                  </a:lnTo>
                  <a:lnTo>
                    <a:pt x="1950" y="1532"/>
                  </a:lnTo>
                  <a:lnTo>
                    <a:pt x="1951" y="1529"/>
                  </a:lnTo>
                  <a:lnTo>
                    <a:pt x="1948" y="1529"/>
                  </a:lnTo>
                  <a:lnTo>
                    <a:pt x="1930" y="1515"/>
                  </a:lnTo>
                  <a:lnTo>
                    <a:pt x="1910" y="1506"/>
                  </a:lnTo>
                  <a:lnTo>
                    <a:pt x="1910" y="1513"/>
                  </a:lnTo>
                  <a:lnTo>
                    <a:pt x="1908" y="1518"/>
                  </a:lnTo>
                  <a:lnTo>
                    <a:pt x="1906" y="1523"/>
                  </a:lnTo>
                  <a:lnTo>
                    <a:pt x="1906" y="1529"/>
                  </a:lnTo>
                  <a:lnTo>
                    <a:pt x="1904" y="1527"/>
                  </a:lnTo>
                  <a:lnTo>
                    <a:pt x="1903" y="1525"/>
                  </a:lnTo>
                  <a:lnTo>
                    <a:pt x="1903" y="1525"/>
                  </a:lnTo>
                  <a:lnTo>
                    <a:pt x="1903" y="1523"/>
                  </a:lnTo>
                  <a:lnTo>
                    <a:pt x="1901" y="1522"/>
                  </a:lnTo>
                  <a:lnTo>
                    <a:pt x="1896" y="1509"/>
                  </a:lnTo>
                  <a:lnTo>
                    <a:pt x="1890" y="1494"/>
                  </a:lnTo>
                  <a:lnTo>
                    <a:pt x="1889" y="1474"/>
                  </a:lnTo>
                  <a:lnTo>
                    <a:pt x="1890" y="1457"/>
                  </a:lnTo>
                  <a:lnTo>
                    <a:pt x="1897" y="1440"/>
                  </a:lnTo>
                  <a:lnTo>
                    <a:pt x="1903" y="1438"/>
                  </a:lnTo>
                  <a:lnTo>
                    <a:pt x="1908" y="1436"/>
                  </a:lnTo>
                  <a:lnTo>
                    <a:pt x="1913" y="1436"/>
                  </a:lnTo>
                  <a:lnTo>
                    <a:pt x="1920" y="1436"/>
                  </a:lnTo>
                  <a:close/>
                  <a:moveTo>
                    <a:pt x="1913" y="1337"/>
                  </a:moveTo>
                  <a:lnTo>
                    <a:pt x="1916" y="1340"/>
                  </a:lnTo>
                  <a:lnTo>
                    <a:pt x="1918" y="1344"/>
                  </a:lnTo>
                  <a:lnTo>
                    <a:pt x="1920" y="1347"/>
                  </a:lnTo>
                  <a:lnTo>
                    <a:pt x="1920" y="1352"/>
                  </a:lnTo>
                  <a:lnTo>
                    <a:pt x="1920" y="1359"/>
                  </a:lnTo>
                  <a:lnTo>
                    <a:pt x="1906" y="1394"/>
                  </a:lnTo>
                  <a:lnTo>
                    <a:pt x="1899" y="1385"/>
                  </a:lnTo>
                  <a:lnTo>
                    <a:pt x="1896" y="1377"/>
                  </a:lnTo>
                  <a:lnTo>
                    <a:pt x="1894" y="1363"/>
                  </a:lnTo>
                  <a:lnTo>
                    <a:pt x="1913" y="1337"/>
                  </a:lnTo>
                  <a:close/>
                  <a:moveTo>
                    <a:pt x="2025" y="1256"/>
                  </a:moveTo>
                  <a:lnTo>
                    <a:pt x="2028" y="1258"/>
                  </a:lnTo>
                  <a:lnTo>
                    <a:pt x="2030" y="1258"/>
                  </a:lnTo>
                  <a:lnTo>
                    <a:pt x="2030" y="1258"/>
                  </a:lnTo>
                  <a:lnTo>
                    <a:pt x="2030" y="1260"/>
                  </a:lnTo>
                  <a:lnTo>
                    <a:pt x="2030" y="1260"/>
                  </a:lnTo>
                  <a:lnTo>
                    <a:pt x="2032" y="1263"/>
                  </a:lnTo>
                  <a:lnTo>
                    <a:pt x="2032" y="1267"/>
                  </a:lnTo>
                  <a:lnTo>
                    <a:pt x="2030" y="1272"/>
                  </a:lnTo>
                  <a:lnTo>
                    <a:pt x="2026" y="1277"/>
                  </a:lnTo>
                  <a:lnTo>
                    <a:pt x="2025" y="1282"/>
                  </a:lnTo>
                  <a:lnTo>
                    <a:pt x="2016" y="1282"/>
                  </a:lnTo>
                  <a:lnTo>
                    <a:pt x="2016" y="1270"/>
                  </a:lnTo>
                  <a:lnTo>
                    <a:pt x="2019" y="1269"/>
                  </a:lnTo>
                  <a:lnTo>
                    <a:pt x="2021" y="1265"/>
                  </a:lnTo>
                  <a:lnTo>
                    <a:pt x="2023" y="1262"/>
                  </a:lnTo>
                  <a:lnTo>
                    <a:pt x="2025" y="1256"/>
                  </a:lnTo>
                  <a:close/>
                  <a:moveTo>
                    <a:pt x="1978" y="1209"/>
                  </a:moveTo>
                  <a:lnTo>
                    <a:pt x="1990" y="1209"/>
                  </a:lnTo>
                  <a:lnTo>
                    <a:pt x="1990" y="1221"/>
                  </a:lnTo>
                  <a:lnTo>
                    <a:pt x="1974" y="1221"/>
                  </a:lnTo>
                  <a:lnTo>
                    <a:pt x="1974" y="1213"/>
                  </a:lnTo>
                  <a:lnTo>
                    <a:pt x="1978" y="1213"/>
                  </a:lnTo>
                  <a:lnTo>
                    <a:pt x="1978" y="1209"/>
                  </a:lnTo>
                  <a:close/>
                  <a:moveTo>
                    <a:pt x="707" y="1176"/>
                  </a:moveTo>
                  <a:lnTo>
                    <a:pt x="716" y="1176"/>
                  </a:lnTo>
                  <a:lnTo>
                    <a:pt x="712" y="1181"/>
                  </a:lnTo>
                  <a:lnTo>
                    <a:pt x="709" y="1185"/>
                  </a:lnTo>
                  <a:lnTo>
                    <a:pt x="705" y="1188"/>
                  </a:lnTo>
                  <a:lnTo>
                    <a:pt x="702" y="1192"/>
                  </a:lnTo>
                  <a:lnTo>
                    <a:pt x="696" y="1195"/>
                  </a:lnTo>
                  <a:lnTo>
                    <a:pt x="693" y="1195"/>
                  </a:lnTo>
                  <a:lnTo>
                    <a:pt x="693" y="1197"/>
                  </a:lnTo>
                  <a:lnTo>
                    <a:pt x="691" y="1197"/>
                  </a:lnTo>
                  <a:lnTo>
                    <a:pt x="688" y="1197"/>
                  </a:lnTo>
                  <a:lnTo>
                    <a:pt x="684" y="1199"/>
                  </a:lnTo>
                  <a:lnTo>
                    <a:pt x="681" y="1186"/>
                  </a:lnTo>
                  <a:lnTo>
                    <a:pt x="688" y="1185"/>
                  </a:lnTo>
                  <a:lnTo>
                    <a:pt x="695" y="1181"/>
                  </a:lnTo>
                  <a:lnTo>
                    <a:pt x="702" y="1179"/>
                  </a:lnTo>
                  <a:lnTo>
                    <a:pt x="707" y="1176"/>
                  </a:lnTo>
                  <a:close/>
                  <a:moveTo>
                    <a:pt x="562" y="1171"/>
                  </a:moveTo>
                  <a:lnTo>
                    <a:pt x="571" y="1174"/>
                  </a:lnTo>
                  <a:lnTo>
                    <a:pt x="581" y="1178"/>
                  </a:lnTo>
                  <a:lnTo>
                    <a:pt x="593" y="1181"/>
                  </a:lnTo>
                  <a:lnTo>
                    <a:pt x="600" y="1186"/>
                  </a:lnTo>
                  <a:lnTo>
                    <a:pt x="572" y="1186"/>
                  </a:lnTo>
                  <a:lnTo>
                    <a:pt x="569" y="1185"/>
                  </a:lnTo>
                  <a:lnTo>
                    <a:pt x="567" y="1185"/>
                  </a:lnTo>
                  <a:lnTo>
                    <a:pt x="564" y="1183"/>
                  </a:lnTo>
                  <a:lnTo>
                    <a:pt x="557" y="1183"/>
                  </a:lnTo>
                  <a:lnTo>
                    <a:pt x="557" y="1179"/>
                  </a:lnTo>
                  <a:lnTo>
                    <a:pt x="559" y="1178"/>
                  </a:lnTo>
                  <a:lnTo>
                    <a:pt x="560" y="1176"/>
                  </a:lnTo>
                  <a:lnTo>
                    <a:pt x="560" y="1176"/>
                  </a:lnTo>
                  <a:lnTo>
                    <a:pt x="560" y="1174"/>
                  </a:lnTo>
                  <a:lnTo>
                    <a:pt x="562" y="1171"/>
                  </a:lnTo>
                  <a:close/>
                  <a:moveTo>
                    <a:pt x="250" y="1103"/>
                  </a:moveTo>
                  <a:lnTo>
                    <a:pt x="274" y="1103"/>
                  </a:lnTo>
                  <a:lnTo>
                    <a:pt x="274" y="1106"/>
                  </a:lnTo>
                  <a:lnTo>
                    <a:pt x="269" y="1108"/>
                  </a:lnTo>
                  <a:lnTo>
                    <a:pt x="267" y="1110"/>
                  </a:lnTo>
                  <a:lnTo>
                    <a:pt x="264" y="1111"/>
                  </a:lnTo>
                  <a:lnTo>
                    <a:pt x="260" y="1113"/>
                  </a:lnTo>
                  <a:lnTo>
                    <a:pt x="255" y="1113"/>
                  </a:lnTo>
                  <a:lnTo>
                    <a:pt x="250" y="1103"/>
                  </a:lnTo>
                  <a:close/>
                  <a:moveTo>
                    <a:pt x="620" y="1083"/>
                  </a:moveTo>
                  <a:lnTo>
                    <a:pt x="618" y="1085"/>
                  </a:lnTo>
                  <a:lnTo>
                    <a:pt x="616" y="1087"/>
                  </a:lnTo>
                  <a:lnTo>
                    <a:pt x="614" y="1087"/>
                  </a:lnTo>
                  <a:lnTo>
                    <a:pt x="614" y="1089"/>
                  </a:lnTo>
                  <a:lnTo>
                    <a:pt x="613" y="1090"/>
                  </a:lnTo>
                  <a:lnTo>
                    <a:pt x="611" y="1094"/>
                  </a:lnTo>
                  <a:lnTo>
                    <a:pt x="614" y="1094"/>
                  </a:lnTo>
                  <a:lnTo>
                    <a:pt x="620" y="1092"/>
                  </a:lnTo>
                  <a:lnTo>
                    <a:pt x="623" y="1090"/>
                  </a:lnTo>
                  <a:lnTo>
                    <a:pt x="627" y="1089"/>
                  </a:lnTo>
                  <a:lnTo>
                    <a:pt x="630" y="1087"/>
                  </a:lnTo>
                  <a:lnTo>
                    <a:pt x="634" y="1083"/>
                  </a:lnTo>
                  <a:lnTo>
                    <a:pt x="620" y="1083"/>
                  </a:lnTo>
                  <a:close/>
                  <a:moveTo>
                    <a:pt x="370" y="1083"/>
                  </a:moveTo>
                  <a:lnTo>
                    <a:pt x="372" y="1099"/>
                  </a:lnTo>
                  <a:lnTo>
                    <a:pt x="374" y="1118"/>
                  </a:lnTo>
                  <a:lnTo>
                    <a:pt x="365" y="1118"/>
                  </a:lnTo>
                  <a:lnTo>
                    <a:pt x="363" y="1120"/>
                  </a:lnTo>
                  <a:lnTo>
                    <a:pt x="360" y="1120"/>
                  </a:lnTo>
                  <a:lnTo>
                    <a:pt x="356" y="1120"/>
                  </a:lnTo>
                  <a:lnTo>
                    <a:pt x="351" y="1122"/>
                  </a:lnTo>
                  <a:lnTo>
                    <a:pt x="349" y="1108"/>
                  </a:lnTo>
                  <a:lnTo>
                    <a:pt x="349" y="1094"/>
                  </a:lnTo>
                  <a:lnTo>
                    <a:pt x="351" y="1087"/>
                  </a:lnTo>
                  <a:lnTo>
                    <a:pt x="354" y="1085"/>
                  </a:lnTo>
                  <a:lnTo>
                    <a:pt x="358" y="1083"/>
                  </a:lnTo>
                  <a:lnTo>
                    <a:pt x="363" y="1083"/>
                  </a:lnTo>
                  <a:lnTo>
                    <a:pt x="370" y="1083"/>
                  </a:lnTo>
                  <a:close/>
                  <a:moveTo>
                    <a:pt x="361" y="1049"/>
                  </a:moveTo>
                  <a:lnTo>
                    <a:pt x="370" y="1049"/>
                  </a:lnTo>
                  <a:lnTo>
                    <a:pt x="368" y="1056"/>
                  </a:lnTo>
                  <a:lnTo>
                    <a:pt x="368" y="1061"/>
                  </a:lnTo>
                  <a:lnTo>
                    <a:pt x="368" y="1066"/>
                  </a:lnTo>
                  <a:lnTo>
                    <a:pt x="367" y="1070"/>
                  </a:lnTo>
                  <a:lnTo>
                    <a:pt x="365" y="1075"/>
                  </a:lnTo>
                  <a:lnTo>
                    <a:pt x="358" y="1075"/>
                  </a:lnTo>
                  <a:lnTo>
                    <a:pt x="358" y="1068"/>
                  </a:lnTo>
                  <a:lnTo>
                    <a:pt x="360" y="1061"/>
                  </a:lnTo>
                  <a:lnTo>
                    <a:pt x="360" y="1054"/>
                  </a:lnTo>
                  <a:lnTo>
                    <a:pt x="361" y="1049"/>
                  </a:lnTo>
                  <a:close/>
                  <a:moveTo>
                    <a:pt x="2201" y="1001"/>
                  </a:moveTo>
                  <a:lnTo>
                    <a:pt x="2210" y="1014"/>
                  </a:lnTo>
                  <a:lnTo>
                    <a:pt x="2218" y="1021"/>
                  </a:lnTo>
                  <a:lnTo>
                    <a:pt x="2229" y="1024"/>
                  </a:lnTo>
                  <a:lnTo>
                    <a:pt x="2236" y="1028"/>
                  </a:lnTo>
                  <a:lnTo>
                    <a:pt x="2243" y="1033"/>
                  </a:lnTo>
                  <a:lnTo>
                    <a:pt x="2245" y="1036"/>
                  </a:lnTo>
                  <a:lnTo>
                    <a:pt x="2246" y="1040"/>
                  </a:lnTo>
                  <a:lnTo>
                    <a:pt x="2246" y="1043"/>
                  </a:lnTo>
                  <a:lnTo>
                    <a:pt x="2246" y="1049"/>
                  </a:lnTo>
                  <a:lnTo>
                    <a:pt x="2234" y="1052"/>
                  </a:lnTo>
                  <a:lnTo>
                    <a:pt x="2225" y="1059"/>
                  </a:lnTo>
                  <a:lnTo>
                    <a:pt x="2218" y="1066"/>
                  </a:lnTo>
                  <a:lnTo>
                    <a:pt x="2208" y="1071"/>
                  </a:lnTo>
                  <a:lnTo>
                    <a:pt x="2204" y="1066"/>
                  </a:lnTo>
                  <a:lnTo>
                    <a:pt x="2201" y="1064"/>
                  </a:lnTo>
                  <a:lnTo>
                    <a:pt x="2198" y="1063"/>
                  </a:lnTo>
                  <a:lnTo>
                    <a:pt x="2194" y="1064"/>
                  </a:lnTo>
                  <a:lnTo>
                    <a:pt x="2191" y="1066"/>
                  </a:lnTo>
                  <a:lnTo>
                    <a:pt x="2189" y="1070"/>
                  </a:lnTo>
                  <a:lnTo>
                    <a:pt x="2185" y="1071"/>
                  </a:lnTo>
                  <a:lnTo>
                    <a:pt x="2191" y="1092"/>
                  </a:lnTo>
                  <a:lnTo>
                    <a:pt x="2192" y="1108"/>
                  </a:lnTo>
                  <a:lnTo>
                    <a:pt x="2192" y="1120"/>
                  </a:lnTo>
                  <a:lnTo>
                    <a:pt x="2191" y="1132"/>
                  </a:lnTo>
                  <a:lnTo>
                    <a:pt x="2187" y="1145"/>
                  </a:lnTo>
                  <a:lnTo>
                    <a:pt x="2184" y="1162"/>
                  </a:lnTo>
                  <a:lnTo>
                    <a:pt x="2182" y="1183"/>
                  </a:lnTo>
                  <a:lnTo>
                    <a:pt x="2159" y="1195"/>
                  </a:lnTo>
                  <a:lnTo>
                    <a:pt x="2133" y="1207"/>
                  </a:lnTo>
                  <a:lnTo>
                    <a:pt x="2108" y="1218"/>
                  </a:lnTo>
                  <a:lnTo>
                    <a:pt x="2103" y="1209"/>
                  </a:lnTo>
                  <a:lnTo>
                    <a:pt x="2098" y="1202"/>
                  </a:lnTo>
                  <a:lnTo>
                    <a:pt x="2096" y="1209"/>
                  </a:lnTo>
                  <a:lnTo>
                    <a:pt x="2096" y="1213"/>
                  </a:lnTo>
                  <a:lnTo>
                    <a:pt x="2095" y="1218"/>
                  </a:lnTo>
                  <a:lnTo>
                    <a:pt x="2093" y="1221"/>
                  </a:lnTo>
                  <a:lnTo>
                    <a:pt x="2088" y="1221"/>
                  </a:lnTo>
                  <a:lnTo>
                    <a:pt x="2084" y="1221"/>
                  </a:lnTo>
                  <a:lnTo>
                    <a:pt x="2082" y="1223"/>
                  </a:lnTo>
                  <a:lnTo>
                    <a:pt x="2081" y="1223"/>
                  </a:lnTo>
                  <a:lnTo>
                    <a:pt x="2079" y="1225"/>
                  </a:lnTo>
                  <a:lnTo>
                    <a:pt x="2077" y="1227"/>
                  </a:lnTo>
                  <a:lnTo>
                    <a:pt x="2072" y="1227"/>
                  </a:lnTo>
                  <a:lnTo>
                    <a:pt x="2067" y="1228"/>
                  </a:lnTo>
                  <a:lnTo>
                    <a:pt x="2065" y="1225"/>
                  </a:lnTo>
                  <a:lnTo>
                    <a:pt x="2065" y="1220"/>
                  </a:lnTo>
                  <a:lnTo>
                    <a:pt x="2065" y="1218"/>
                  </a:lnTo>
                  <a:lnTo>
                    <a:pt x="2065" y="1214"/>
                  </a:lnTo>
                  <a:lnTo>
                    <a:pt x="2065" y="1213"/>
                  </a:lnTo>
                  <a:lnTo>
                    <a:pt x="2061" y="1213"/>
                  </a:lnTo>
                  <a:lnTo>
                    <a:pt x="2058" y="1211"/>
                  </a:lnTo>
                  <a:lnTo>
                    <a:pt x="2051" y="1209"/>
                  </a:lnTo>
                  <a:lnTo>
                    <a:pt x="2051" y="1213"/>
                  </a:lnTo>
                  <a:lnTo>
                    <a:pt x="2054" y="1218"/>
                  </a:lnTo>
                  <a:lnTo>
                    <a:pt x="2058" y="1220"/>
                  </a:lnTo>
                  <a:lnTo>
                    <a:pt x="2058" y="1223"/>
                  </a:lnTo>
                  <a:lnTo>
                    <a:pt x="2058" y="1228"/>
                  </a:lnTo>
                  <a:lnTo>
                    <a:pt x="2060" y="1237"/>
                  </a:lnTo>
                  <a:lnTo>
                    <a:pt x="2054" y="1242"/>
                  </a:lnTo>
                  <a:lnTo>
                    <a:pt x="2051" y="1249"/>
                  </a:lnTo>
                  <a:lnTo>
                    <a:pt x="2047" y="1256"/>
                  </a:lnTo>
                  <a:lnTo>
                    <a:pt x="2035" y="1256"/>
                  </a:lnTo>
                  <a:lnTo>
                    <a:pt x="2033" y="1242"/>
                  </a:lnTo>
                  <a:lnTo>
                    <a:pt x="2032" y="1235"/>
                  </a:lnTo>
                  <a:lnTo>
                    <a:pt x="2028" y="1228"/>
                  </a:lnTo>
                  <a:lnTo>
                    <a:pt x="2025" y="1218"/>
                  </a:lnTo>
                  <a:lnTo>
                    <a:pt x="2035" y="1218"/>
                  </a:lnTo>
                  <a:lnTo>
                    <a:pt x="2047" y="1202"/>
                  </a:lnTo>
                  <a:lnTo>
                    <a:pt x="2063" y="1188"/>
                  </a:lnTo>
                  <a:lnTo>
                    <a:pt x="2082" y="1179"/>
                  </a:lnTo>
                  <a:lnTo>
                    <a:pt x="2089" y="1178"/>
                  </a:lnTo>
                  <a:lnTo>
                    <a:pt x="2096" y="1178"/>
                  </a:lnTo>
                  <a:lnTo>
                    <a:pt x="2102" y="1179"/>
                  </a:lnTo>
                  <a:lnTo>
                    <a:pt x="2105" y="1179"/>
                  </a:lnTo>
                  <a:lnTo>
                    <a:pt x="2108" y="1179"/>
                  </a:lnTo>
                  <a:lnTo>
                    <a:pt x="2112" y="1174"/>
                  </a:lnTo>
                  <a:lnTo>
                    <a:pt x="2115" y="1169"/>
                  </a:lnTo>
                  <a:lnTo>
                    <a:pt x="2117" y="1164"/>
                  </a:lnTo>
                  <a:lnTo>
                    <a:pt x="2119" y="1160"/>
                  </a:lnTo>
                  <a:lnTo>
                    <a:pt x="2122" y="1155"/>
                  </a:lnTo>
                  <a:lnTo>
                    <a:pt x="2128" y="1152"/>
                  </a:lnTo>
                  <a:lnTo>
                    <a:pt x="2129" y="1155"/>
                  </a:lnTo>
                  <a:lnTo>
                    <a:pt x="2131" y="1157"/>
                  </a:lnTo>
                  <a:lnTo>
                    <a:pt x="2133" y="1157"/>
                  </a:lnTo>
                  <a:lnTo>
                    <a:pt x="2133" y="1157"/>
                  </a:lnTo>
                  <a:lnTo>
                    <a:pt x="2135" y="1157"/>
                  </a:lnTo>
                  <a:lnTo>
                    <a:pt x="2136" y="1155"/>
                  </a:lnTo>
                  <a:lnTo>
                    <a:pt x="2150" y="1143"/>
                  </a:lnTo>
                  <a:lnTo>
                    <a:pt x="2159" y="1132"/>
                  </a:lnTo>
                  <a:lnTo>
                    <a:pt x="2163" y="1120"/>
                  </a:lnTo>
                  <a:lnTo>
                    <a:pt x="2166" y="1106"/>
                  </a:lnTo>
                  <a:lnTo>
                    <a:pt x="2171" y="1094"/>
                  </a:lnTo>
                  <a:lnTo>
                    <a:pt x="2182" y="1078"/>
                  </a:lnTo>
                  <a:lnTo>
                    <a:pt x="2175" y="1078"/>
                  </a:lnTo>
                  <a:lnTo>
                    <a:pt x="2170" y="1075"/>
                  </a:lnTo>
                  <a:lnTo>
                    <a:pt x="2168" y="1071"/>
                  </a:lnTo>
                  <a:lnTo>
                    <a:pt x="2166" y="1068"/>
                  </a:lnTo>
                  <a:lnTo>
                    <a:pt x="2166" y="1061"/>
                  </a:lnTo>
                  <a:lnTo>
                    <a:pt x="2166" y="1052"/>
                  </a:lnTo>
                  <a:lnTo>
                    <a:pt x="2168" y="1050"/>
                  </a:lnTo>
                  <a:lnTo>
                    <a:pt x="2168" y="1050"/>
                  </a:lnTo>
                  <a:lnTo>
                    <a:pt x="2170" y="1049"/>
                  </a:lnTo>
                  <a:lnTo>
                    <a:pt x="2170" y="1047"/>
                  </a:lnTo>
                  <a:lnTo>
                    <a:pt x="2170" y="1045"/>
                  </a:lnTo>
                  <a:lnTo>
                    <a:pt x="2177" y="1043"/>
                  </a:lnTo>
                  <a:lnTo>
                    <a:pt x="2182" y="1043"/>
                  </a:lnTo>
                  <a:lnTo>
                    <a:pt x="2185" y="1042"/>
                  </a:lnTo>
                  <a:lnTo>
                    <a:pt x="2189" y="1042"/>
                  </a:lnTo>
                  <a:lnTo>
                    <a:pt x="2189" y="1024"/>
                  </a:lnTo>
                  <a:lnTo>
                    <a:pt x="2192" y="1010"/>
                  </a:lnTo>
                  <a:lnTo>
                    <a:pt x="2201" y="1001"/>
                  </a:lnTo>
                  <a:close/>
                  <a:moveTo>
                    <a:pt x="422" y="998"/>
                  </a:moveTo>
                  <a:lnTo>
                    <a:pt x="421" y="1000"/>
                  </a:lnTo>
                  <a:lnTo>
                    <a:pt x="419" y="1000"/>
                  </a:lnTo>
                  <a:lnTo>
                    <a:pt x="417" y="1000"/>
                  </a:lnTo>
                  <a:lnTo>
                    <a:pt x="417" y="1001"/>
                  </a:lnTo>
                  <a:lnTo>
                    <a:pt x="415" y="1001"/>
                  </a:lnTo>
                  <a:lnTo>
                    <a:pt x="412" y="1005"/>
                  </a:lnTo>
                  <a:lnTo>
                    <a:pt x="408" y="1007"/>
                  </a:lnTo>
                  <a:lnTo>
                    <a:pt x="408" y="1008"/>
                  </a:lnTo>
                  <a:lnTo>
                    <a:pt x="408" y="1012"/>
                  </a:lnTo>
                  <a:lnTo>
                    <a:pt x="408" y="1015"/>
                  </a:lnTo>
                  <a:lnTo>
                    <a:pt x="408" y="1021"/>
                  </a:lnTo>
                  <a:lnTo>
                    <a:pt x="422" y="1035"/>
                  </a:lnTo>
                  <a:lnTo>
                    <a:pt x="435" y="1050"/>
                  </a:lnTo>
                  <a:lnTo>
                    <a:pt x="447" y="1068"/>
                  </a:lnTo>
                  <a:lnTo>
                    <a:pt x="461" y="1068"/>
                  </a:lnTo>
                  <a:lnTo>
                    <a:pt x="461" y="1078"/>
                  </a:lnTo>
                  <a:lnTo>
                    <a:pt x="475" y="1083"/>
                  </a:lnTo>
                  <a:lnTo>
                    <a:pt x="485" y="1090"/>
                  </a:lnTo>
                  <a:lnTo>
                    <a:pt x="496" y="1099"/>
                  </a:lnTo>
                  <a:lnTo>
                    <a:pt x="496" y="1103"/>
                  </a:lnTo>
                  <a:lnTo>
                    <a:pt x="492" y="1103"/>
                  </a:lnTo>
                  <a:lnTo>
                    <a:pt x="489" y="1103"/>
                  </a:lnTo>
                  <a:lnTo>
                    <a:pt x="485" y="1103"/>
                  </a:lnTo>
                  <a:lnTo>
                    <a:pt x="483" y="1103"/>
                  </a:lnTo>
                  <a:lnTo>
                    <a:pt x="480" y="1101"/>
                  </a:lnTo>
                  <a:lnTo>
                    <a:pt x="475" y="1099"/>
                  </a:lnTo>
                  <a:lnTo>
                    <a:pt x="470" y="1099"/>
                  </a:lnTo>
                  <a:lnTo>
                    <a:pt x="470" y="1104"/>
                  </a:lnTo>
                  <a:lnTo>
                    <a:pt x="471" y="1108"/>
                  </a:lnTo>
                  <a:lnTo>
                    <a:pt x="473" y="1111"/>
                  </a:lnTo>
                  <a:lnTo>
                    <a:pt x="473" y="1113"/>
                  </a:lnTo>
                  <a:lnTo>
                    <a:pt x="475" y="1117"/>
                  </a:lnTo>
                  <a:lnTo>
                    <a:pt x="476" y="1122"/>
                  </a:lnTo>
                  <a:lnTo>
                    <a:pt x="471" y="1125"/>
                  </a:lnTo>
                  <a:lnTo>
                    <a:pt x="468" y="1129"/>
                  </a:lnTo>
                  <a:lnTo>
                    <a:pt x="464" y="1134"/>
                  </a:lnTo>
                  <a:lnTo>
                    <a:pt x="461" y="1141"/>
                  </a:lnTo>
                  <a:lnTo>
                    <a:pt x="450" y="1141"/>
                  </a:lnTo>
                  <a:lnTo>
                    <a:pt x="450" y="1164"/>
                  </a:lnTo>
                  <a:lnTo>
                    <a:pt x="442" y="1164"/>
                  </a:lnTo>
                  <a:lnTo>
                    <a:pt x="433" y="1157"/>
                  </a:lnTo>
                  <a:lnTo>
                    <a:pt x="422" y="1153"/>
                  </a:lnTo>
                  <a:lnTo>
                    <a:pt x="414" y="1148"/>
                  </a:lnTo>
                  <a:lnTo>
                    <a:pt x="408" y="1136"/>
                  </a:lnTo>
                  <a:lnTo>
                    <a:pt x="422" y="1138"/>
                  </a:lnTo>
                  <a:lnTo>
                    <a:pt x="436" y="1136"/>
                  </a:lnTo>
                  <a:lnTo>
                    <a:pt x="447" y="1132"/>
                  </a:lnTo>
                  <a:lnTo>
                    <a:pt x="454" y="1125"/>
                  </a:lnTo>
                  <a:lnTo>
                    <a:pt x="456" y="1124"/>
                  </a:lnTo>
                  <a:lnTo>
                    <a:pt x="456" y="1122"/>
                  </a:lnTo>
                  <a:lnTo>
                    <a:pt x="457" y="1120"/>
                  </a:lnTo>
                  <a:lnTo>
                    <a:pt x="457" y="1117"/>
                  </a:lnTo>
                  <a:lnTo>
                    <a:pt x="457" y="1113"/>
                  </a:lnTo>
                  <a:lnTo>
                    <a:pt x="431" y="1094"/>
                  </a:lnTo>
                  <a:lnTo>
                    <a:pt x="403" y="1075"/>
                  </a:lnTo>
                  <a:lnTo>
                    <a:pt x="394" y="1064"/>
                  </a:lnTo>
                  <a:lnTo>
                    <a:pt x="386" y="1054"/>
                  </a:lnTo>
                  <a:lnTo>
                    <a:pt x="379" y="1042"/>
                  </a:lnTo>
                  <a:lnTo>
                    <a:pt x="368" y="1031"/>
                  </a:lnTo>
                  <a:lnTo>
                    <a:pt x="354" y="1026"/>
                  </a:lnTo>
                  <a:lnTo>
                    <a:pt x="342" y="1036"/>
                  </a:lnTo>
                  <a:lnTo>
                    <a:pt x="326" y="1045"/>
                  </a:lnTo>
                  <a:lnTo>
                    <a:pt x="307" y="1049"/>
                  </a:lnTo>
                  <a:lnTo>
                    <a:pt x="305" y="1045"/>
                  </a:lnTo>
                  <a:lnTo>
                    <a:pt x="304" y="1042"/>
                  </a:lnTo>
                  <a:lnTo>
                    <a:pt x="302" y="1040"/>
                  </a:lnTo>
                  <a:lnTo>
                    <a:pt x="298" y="1040"/>
                  </a:lnTo>
                  <a:lnTo>
                    <a:pt x="297" y="1040"/>
                  </a:lnTo>
                  <a:lnTo>
                    <a:pt x="293" y="1042"/>
                  </a:lnTo>
                  <a:lnTo>
                    <a:pt x="284" y="1049"/>
                  </a:lnTo>
                  <a:lnTo>
                    <a:pt x="281" y="1059"/>
                  </a:lnTo>
                  <a:lnTo>
                    <a:pt x="279" y="1070"/>
                  </a:lnTo>
                  <a:lnTo>
                    <a:pt x="274" y="1078"/>
                  </a:lnTo>
                  <a:lnTo>
                    <a:pt x="255" y="1078"/>
                  </a:lnTo>
                  <a:lnTo>
                    <a:pt x="248" y="1087"/>
                  </a:lnTo>
                  <a:lnTo>
                    <a:pt x="243" y="1097"/>
                  </a:lnTo>
                  <a:lnTo>
                    <a:pt x="239" y="1110"/>
                  </a:lnTo>
                  <a:lnTo>
                    <a:pt x="237" y="1111"/>
                  </a:lnTo>
                  <a:lnTo>
                    <a:pt x="237" y="1115"/>
                  </a:lnTo>
                  <a:lnTo>
                    <a:pt x="239" y="1117"/>
                  </a:lnTo>
                  <a:lnTo>
                    <a:pt x="241" y="1118"/>
                  </a:lnTo>
                  <a:lnTo>
                    <a:pt x="244" y="1122"/>
                  </a:lnTo>
                  <a:lnTo>
                    <a:pt x="246" y="1125"/>
                  </a:lnTo>
                  <a:lnTo>
                    <a:pt x="241" y="1125"/>
                  </a:lnTo>
                  <a:lnTo>
                    <a:pt x="239" y="1127"/>
                  </a:lnTo>
                  <a:lnTo>
                    <a:pt x="237" y="1127"/>
                  </a:lnTo>
                  <a:lnTo>
                    <a:pt x="236" y="1129"/>
                  </a:lnTo>
                  <a:lnTo>
                    <a:pt x="234" y="1131"/>
                  </a:lnTo>
                  <a:lnTo>
                    <a:pt x="230" y="1132"/>
                  </a:lnTo>
                  <a:lnTo>
                    <a:pt x="230" y="1136"/>
                  </a:lnTo>
                  <a:lnTo>
                    <a:pt x="230" y="1136"/>
                  </a:lnTo>
                  <a:lnTo>
                    <a:pt x="230" y="1138"/>
                  </a:lnTo>
                  <a:lnTo>
                    <a:pt x="230" y="1138"/>
                  </a:lnTo>
                  <a:lnTo>
                    <a:pt x="230" y="1139"/>
                  </a:lnTo>
                  <a:lnTo>
                    <a:pt x="230" y="1145"/>
                  </a:lnTo>
                  <a:lnTo>
                    <a:pt x="218" y="1146"/>
                  </a:lnTo>
                  <a:lnTo>
                    <a:pt x="213" y="1150"/>
                  </a:lnTo>
                  <a:lnTo>
                    <a:pt x="209" y="1153"/>
                  </a:lnTo>
                  <a:lnTo>
                    <a:pt x="206" y="1159"/>
                  </a:lnTo>
                  <a:lnTo>
                    <a:pt x="201" y="1164"/>
                  </a:lnTo>
                  <a:lnTo>
                    <a:pt x="195" y="1166"/>
                  </a:lnTo>
                  <a:lnTo>
                    <a:pt x="192" y="1166"/>
                  </a:lnTo>
                  <a:lnTo>
                    <a:pt x="187" y="1164"/>
                  </a:lnTo>
                  <a:lnTo>
                    <a:pt x="183" y="1162"/>
                  </a:lnTo>
                  <a:lnTo>
                    <a:pt x="180" y="1160"/>
                  </a:lnTo>
                  <a:lnTo>
                    <a:pt x="178" y="1160"/>
                  </a:lnTo>
                  <a:lnTo>
                    <a:pt x="175" y="1162"/>
                  </a:lnTo>
                  <a:lnTo>
                    <a:pt x="171" y="1164"/>
                  </a:lnTo>
                  <a:lnTo>
                    <a:pt x="168" y="1166"/>
                  </a:lnTo>
                  <a:lnTo>
                    <a:pt x="162" y="1167"/>
                  </a:lnTo>
                  <a:lnTo>
                    <a:pt x="162" y="1176"/>
                  </a:lnTo>
                  <a:lnTo>
                    <a:pt x="211" y="1183"/>
                  </a:lnTo>
                  <a:lnTo>
                    <a:pt x="225" y="1176"/>
                  </a:lnTo>
                  <a:lnTo>
                    <a:pt x="239" y="1167"/>
                  </a:lnTo>
                  <a:lnTo>
                    <a:pt x="250" y="1160"/>
                  </a:lnTo>
                  <a:lnTo>
                    <a:pt x="265" y="1157"/>
                  </a:lnTo>
                  <a:lnTo>
                    <a:pt x="288" y="1153"/>
                  </a:lnTo>
                  <a:lnTo>
                    <a:pt x="312" y="1152"/>
                  </a:lnTo>
                  <a:lnTo>
                    <a:pt x="339" y="1152"/>
                  </a:lnTo>
                  <a:lnTo>
                    <a:pt x="361" y="1152"/>
                  </a:lnTo>
                  <a:lnTo>
                    <a:pt x="380" y="1153"/>
                  </a:lnTo>
                  <a:lnTo>
                    <a:pt x="389" y="1155"/>
                  </a:lnTo>
                  <a:lnTo>
                    <a:pt x="393" y="1155"/>
                  </a:lnTo>
                  <a:lnTo>
                    <a:pt x="387" y="1171"/>
                  </a:lnTo>
                  <a:lnTo>
                    <a:pt x="384" y="1188"/>
                  </a:lnTo>
                  <a:lnTo>
                    <a:pt x="380" y="1206"/>
                  </a:lnTo>
                  <a:lnTo>
                    <a:pt x="386" y="1209"/>
                  </a:lnTo>
                  <a:lnTo>
                    <a:pt x="387" y="1213"/>
                  </a:lnTo>
                  <a:lnTo>
                    <a:pt x="391" y="1216"/>
                  </a:lnTo>
                  <a:lnTo>
                    <a:pt x="393" y="1218"/>
                  </a:lnTo>
                  <a:lnTo>
                    <a:pt x="396" y="1221"/>
                  </a:lnTo>
                  <a:lnTo>
                    <a:pt x="408" y="1225"/>
                  </a:lnTo>
                  <a:lnTo>
                    <a:pt x="422" y="1225"/>
                  </a:lnTo>
                  <a:lnTo>
                    <a:pt x="436" y="1227"/>
                  </a:lnTo>
                  <a:lnTo>
                    <a:pt x="450" y="1234"/>
                  </a:lnTo>
                  <a:lnTo>
                    <a:pt x="454" y="1248"/>
                  </a:lnTo>
                  <a:lnTo>
                    <a:pt x="461" y="1251"/>
                  </a:lnTo>
                  <a:lnTo>
                    <a:pt x="471" y="1255"/>
                  </a:lnTo>
                  <a:lnTo>
                    <a:pt x="485" y="1258"/>
                  </a:lnTo>
                  <a:lnTo>
                    <a:pt x="497" y="1262"/>
                  </a:lnTo>
                  <a:lnTo>
                    <a:pt x="504" y="1263"/>
                  </a:lnTo>
                  <a:lnTo>
                    <a:pt x="506" y="1253"/>
                  </a:lnTo>
                  <a:lnTo>
                    <a:pt x="510" y="1244"/>
                  </a:lnTo>
                  <a:lnTo>
                    <a:pt x="513" y="1235"/>
                  </a:lnTo>
                  <a:lnTo>
                    <a:pt x="524" y="1228"/>
                  </a:lnTo>
                  <a:lnTo>
                    <a:pt x="539" y="1225"/>
                  </a:lnTo>
                  <a:lnTo>
                    <a:pt x="553" y="1228"/>
                  </a:lnTo>
                  <a:lnTo>
                    <a:pt x="567" y="1235"/>
                  </a:lnTo>
                  <a:lnTo>
                    <a:pt x="581" y="1241"/>
                  </a:lnTo>
                  <a:lnTo>
                    <a:pt x="588" y="1242"/>
                  </a:lnTo>
                  <a:lnTo>
                    <a:pt x="602" y="1244"/>
                  </a:lnTo>
                  <a:lnTo>
                    <a:pt x="616" y="1248"/>
                  </a:lnTo>
                  <a:lnTo>
                    <a:pt x="630" y="1249"/>
                  </a:lnTo>
                  <a:lnTo>
                    <a:pt x="641" y="1251"/>
                  </a:lnTo>
                  <a:lnTo>
                    <a:pt x="646" y="1253"/>
                  </a:lnTo>
                  <a:lnTo>
                    <a:pt x="649" y="1251"/>
                  </a:lnTo>
                  <a:lnTo>
                    <a:pt x="651" y="1248"/>
                  </a:lnTo>
                  <a:lnTo>
                    <a:pt x="653" y="1246"/>
                  </a:lnTo>
                  <a:lnTo>
                    <a:pt x="656" y="1242"/>
                  </a:lnTo>
                  <a:lnTo>
                    <a:pt x="660" y="1241"/>
                  </a:lnTo>
                  <a:lnTo>
                    <a:pt x="663" y="1241"/>
                  </a:lnTo>
                  <a:lnTo>
                    <a:pt x="668" y="1241"/>
                  </a:lnTo>
                  <a:lnTo>
                    <a:pt x="681" y="1244"/>
                  </a:lnTo>
                  <a:lnTo>
                    <a:pt x="691" y="1249"/>
                  </a:lnTo>
                  <a:lnTo>
                    <a:pt x="703" y="1248"/>
                  </a:lnTo>
                  <a:lnTo>
                    <a:pt x="716" y="1244"/>
                  </a:lnTo>
                  <a:lnTo>
                    <a:pt x="717" y="1230"/>
                  </a:lnTo>
                  <a:lnTo>
                    <a:pt x="724" y="1213"/>
                  </a:lnTo>
                  <a:lnTo>
                    <a:pt x="730" y="1197"/>
                  </a:lnTo>
                  <a:lnTo>
                    <a:pt x="733" y="1183"/>
                  </a:lnTo>
                  <a:lnTo>
                    <a:pt x="730" y="1171"/>
                  </a:lnTo>
                  <a:lnTo>
                    <a:pt x="728" y="1167"/>
                  </a:lnTo>
                  <a:lnTo>
                    <a:pt x="728" y="1164"/>
                  </a:lnTo>
                  <a:lnTo>
                    <a:pt x="726" y="1162"/>
                  </a:lnTo>
                  <a:lnTo>
                    <a:pt x="724" y="1160"/>
                  </a:lnTo>
                  <a:lnTo>
                    <a:pt x="721" y="1160"/>
                  </a:lnTo>
                  <a:lnTo>
                    <a:pt x="717" y="1160"/>
                  </a:lnTo>
                  <a:lnTo>
                    <a:pt x="710" y="1160"/>
                  </a:lnTo>
                  <a:lnTo>
                    <a:pt x="702" y="1167"/>
                  </a:lnTo>
                  <a:lnTo>
                    <a:pt x="695" y="1169"/>
                  </a:lnTo>
                  <a:lnTo>
                    <a:pt x="688" y="1167"/>
                  </a:lnTo>
                  <a:lnTo>
                    <a:pt x="681" y="1164"/>
                  </a:lnTo>
                  <a:lnTo>
                    <a:pt x="672" y="1160"/>
                  </a:lnTo>
                  <a:lnTo>
                    <a:pt x="667" y="1159"/>
                  </a:lnTo>
                  <a:lnTo>
                    <a:pt x="663" y="1160"/>
                  </a:lnTo>
                  <a:lnTo>
                    <a:pt x="658" y="1162"/>
                  </a:lnTo>
                  <a:lnTo>
                    <a:pt x="656" y="1166"/>
                  </a:lnTo>
                  <a:lnTo>
                    <a:pt x="653" y="1169"/>
                  </a:lnTo>
                  <a:lnTo>
                    <a:pt x="649" y="1171"/>
                  </a:lnTo>
                  <a:lnTo>
                    <a:pt x="634" y="1167"/>
                  </a:lnTo>
                  <a:lnTo>
                    <a:pt x="618" y="1157"/>
                  </a:lnTo>
                  <a:lnTo>
                    <a:pt x="606" y="1141"/>
                  </a:lnTo>
                  <a:lnTo>
                    <a:pt x="600" y="1125"/>
                  </a:lnTo>
                  <a:lnTo>
                    <a:pt x="600" y="1122"/>
                  </a:lnTo>
                  <a:lnTo>
                    <a:pt x="600" y="1118"/>
                  </a:lnTo>
                  <a:lnTo>
                    <a:pt x="600" y="1115"/>
                  </a:lnTo>
                  <a:lnTo>
                    <a:pt x="600" y="1111"/>
                  </a:lnTo>
                  <a:lnTo>
                    <a:pt x="600" y="1108"/>
                  </a:lnTo>
                  <a:lnTo>
                    <a:pt x="602" y="1104"/>
                  </a:lnTo>
                  <a:lnTo>
                    <a:pt x="604" y="1099"/>
                  </a:lnTo>
                  <a:lnTo>
                    <a:pt x="600" y="1096"/>
                  </a:lnTo>
                  <a:lnTo>
                    <a:pt x="597" y="1094"/>
                  </a:lnTo>
                  <a:lnTo>
                    <a:pt x="595" y="1092"/>
                  </a:lnTo>
                  <a:lnTo>
                    <a:pt x="593" y="1090"/>
                  </a:lnTo>
                  <a:lnTo>
                    <a:pt x="590" y="1089"/>
                  </a:lnTo>
                  <a:lnTo>
                    <a:pt x="585" y="1087"/>
                  </a:lnTo>
                  <a:lnTo>
                    <a:pt x="583" y="1085"/>
                  </a:lnTo>
                  <a:lnTo>
                    <a:pt x="581" y="1085"/>
                  </a:lnTo>
                  <a:lnTo>
                    <a:pt x="579" y="1083"/>
                  </a:lnTo>
                  <a:lnTo>
                    <a:pt x="576" y="1083"/>
                  </a:lnTo>
                  <a:lnTo>
                    <a:pt x="572" y="1083"/>
                  </a:lnTo>
                  <a:lnTo>
                    <a:pt x="572" y="1087"/>
                  </a:lnTo>
                  <a:lnTo>
                    <a:pt x="569" y="1087"/>
                  </a:lnTo>
                  <a:lnTo>
                    <a:pt x="569" y="1092"/>
                  </a:lnTo>
                  <a:lnTo>
                    <a:pt x="571" y="1096"/>
                  </a:lnTo>
                  <a:lnTo>
                    <a:pt x="571" y="1097"/>
                  </a:lnTo>
                  <a:lnTo>
                    <a:pt x="571" y="1099"/>
                  </a:lnTo>
                  <a:lnTo>
                    <a:pt x="569" y="1101"/>
                  </a:lnTo>
                  <a:lnTo>
                    <a:pt x="567" y="1101"/>
                  </a:lnTo>
                  <a:lnTo>
                    <a:pt x="564" y="1101"/>
                  </a:lnTo>
                  <a:lnTo>
                    <a:pt x="557" y="1103"/>
                  </a:lnTo>
                  <a:lnTo>
                    <a:pt x="555" y="1099"/>
                  </a:lnTo>
                  <a:lnTo>
                    <a:pt x="553" y="1097"/>
                  </a:lnTo>
                  <a:lnTo>
                    <a:pt x="553" y="1096"/>
                  </a:lnTo>
                  <a:lnTo>
                    <a:pt x="550" y="1094"/>
                  </a:lnTo>
                  <a:lnTo>
                    <a:pt x="550" y="1099"/>
                  </a:lnTo>
                  <a:lnTo>
                    <a:pt x="559" y="1110"/>
                  </a:lnTo>
                  <a:lnTo>
                    <a:pt x="566" y="1125"/>
                  </a:lnTo>
                  <a:lnTo>
                    <a:pt x="569" y="1141"/>
                  </a:lnTo>
                  <a:lnTo>
                    <a:pt x="564" y="1145"/>
                  </a:lnTo>
                  <a:lnTo>
                    <a:pt x="560" y="1146"/>
                  </a:lnTo>
                  <a:lnTo>
                    <a:pt x="559" y="1150"/>
                  </a:lnTo>
                  <a:lnTo>
                    <a:pt x="557" y="1153"/>
                  </a:lnTo>
                  <a:lnTo>
                    <a:pt x="557" y="1155"/>
                  </a:lnTo>
                  <a:lnTo>
                    <a:pt x="555" y="1159"/>
                  </a:lnTo>
                  <a:lnTo>
                    <a:pt x="553" y="1160"/>
                  </a:lnTo>
                  <a:lnTo>
                    <a:pt x="548" y="1162"/>
                  </a:lnTo>
                  <a:lnTo>
                    <a:pt x="543" y="1164"/>
                  </a:lnTo>
                  <a:lnTo>
                    <a:pt x="541" y="1162"/>
                  </a:lnTo>
                  <a:lnTo>
                    <a:pt x="539" y="1162"/>
                  </a:lnTo>
                  <a:lnTo>
                    <a:pt x="539" y="1162"/>
                  </a:lnTo>
                  <a:lnTo>
                    <a:pt x="538" y="1160"/>
                  </a:lnTo>
                  <a:lnTo>
                    <a:pt x="534" y="1160"/>
                  </a:lnTo>
                  <a:lnTo>
                    <a:pt x="518" y="1113"/>
                  </a:lnTo>
                  <a:lnTo>
                    <a:pt x="515" y="1111"/>
                  </a:lnTo>
                  <a:lnTo>
                    <a:pt x="511" y="1108"/>
                  </a:lnTo>
                  <a:lnTo>
                    <a:pt x="506" y="1104"/>
                  </a:lnTo>
                  <a:lnTo>
                    <a:pt x="503" y="1103"/>
                  </a:lnTo>
                  <a:lnTo>
                    <a:pt x="499" y="1099"/>
                  </a:lnTo>
                  <a:lnTo>
                    <a:pt x="497" y="1089"/>
                  </a:lnTo>
                  <a:lnTo>
                    <a:pt x="499" y="1080"/>
                  </a:lnTo>
                  <a:lnTo>
                    <a:pt x="501" y="1073"/>
                  </a:lnTo>
                  <a:lnTo>
                    <a:pt x="501" y="1066"/>
                  </a:lnTo>
                  <a:lnTo>
                    <a:pt x="496" y="1061"/>
                  </a:lnTo>
                  <a:lnTo>
                    <a:pt x="483" y="1052"/>
                  </a:lnTo>
                  <a:lnTo>
                    <a:pt x="473" y="1047"/>
                  </a:lnTo>
                  <a:lnTo>
                    <a:pt x="464" y="1045"/>
                  </a:lnTo>
                  <a:lnTo>
                    <a:pt x="456" y="1040"/>
                  </a:lnTo>
                  <a:lnTo>
                    <a:pt x="449" y="1029"/>
                  </a:lnTo>
                  <a:lnTo>
                    <a:pt x="442" y="1010"/>
                  </a:lnTo>
                  <a:lnTo>
                    <a:pt x="428" y="1014"/>
                  </a:lnTo>
                  <a:lnTo>
                    <a:pt x="426" y="1008"/>
                  </a:lnTo>
                  <a:lnTo>
                    <a:pt x="426" y="1005"/>
                  </a:lnTo>
                  <a:lnTo>
                    <a:pt x="424" y="1001"/>
                  </a:lnTo>
                  <a:lnTo>
                    <a:pt x="422" y="998"/>
                  </a:lnTo>
                  <a:close/>
                  <a:moveTo>
                    <a:pt x="662" y="979"/>
                  </a:moveTo>
                  <a:lnTo>
                    <a:pt x="658" y="987"/>
                  </a:lnTo>
                  <a:lnTo>
                    <a:pt x="651" y="1000"/>
                  </a:lnTo>
                  <a:lnTo>
                    <a:pt x="642" y="1014"/>
                  </a:lnTo>
                  <a:lnTo>
                    <a:pt x="634" y="1028"/>
                  </a:lnTo>
                  <a:lnTo>
                    <a:pt x="627" y="1040"/>
                  </a:lnTo>
                  <a:lnTo>
                    <a:pt x="623" y="1050"/>
                  </a:lnTo>
                  <a:lnTo>
                    <a:pt x="623" y="1056"/>
                  </a:lnTo>
                  <a:lnTo>
                    <a:pt x="625" y="1063"/>
                  </a:lnTo>
                  <a:lnTo>
                    <a:pt x="625" y="1066"/>
                  </a:lnTo>
                  <a:lnTo>
                    <a:pt x="627" y="1070"/>
                  </a:lnTo>
                  <a:lnTo>
                    <a:pt x="630" y="1071"/>
                  </a:lnTo>
                  <a:lnTo>
                    <a:pt x="634" y="1073"/>
                  </a:lnTo>
                  <a:lnTo>
                    <a:pt x="639" y="1075"/>
                  </a:lnTo>
                  <a:lnTo>
                    <a:pt x="653" y="1080"/>
                  </a:lnTo>
                  <a:lnTo>
                    <a:pt x="667" y="1078"/>
                  </a:lnTo>
                  <a:lnTo>
                    <a:pt x="679" y="1073"/>
                  </a:lnTo>
                  <a:lnTo>
                    <a:pt x="693" y="1066"/>
                  </a:lnTo>
                  <a:lnTo>
                    <a:pt x="707" y="1064"/>
                  </a:lnTo>
                  <a:lnTo>
                    <a:pt x="721" y="1064"/>
                  </a:lnTo>
                  <a:lnTo>
                    <a:pt x="730" y="1070"/>
                  </a:lnTo>
                  <a:lnTo>
                    <a:pt x="737" y="1075"/>
                  </a:lnTo>
                  <a:lnTo>
                    <a:pt x="745" y="1078"/>
                  </a:lnTo>
                  <a:lnTo>
                    <a:pt x="766" y="1082"/>
                  </a:lnTo>
                  <a:lnTo>
                    <a:pt x="787" y="1080"/>
                  </a:lnTo>
                  <a:lnTo>
                    <a:pt x="806" y="1075"/>
                  </a:lnTo>
                  <a:lnTo>
                    <a:pt x="812" y="1064"/>
                  </a:lnTo>
                  <a:lnTo>
                    <a:pt x="806" y="1064"/>
                  </a:lnTo>
                  <a:lnTo>
                    <a:pt x="798" y="1050"/>
                  </a:lnTo>
                  <a:lnTo>
                    <a:pt x="784" y="1038"/>
                  </a:lnTo>
                  <a:lnTo>
                    <a:pt x="764" y="1026"/>
                  </a:lnTo>
                  <a:lnTo>
                    <a:pt x="745" y="1015"/>
                  </a:lnTo>
                  <a:lnTo>
                    <a:pt x="730" y="1010"/>
                  </a:lnTo>
                  <a:lnTo>
                    <a:pt x="721" y="1017"/>
                  </a:lnTo>
                  <a:lnTo>
                    <a:pt x="709" y="1022"/>
                  </a:lnTo>
                  <a:lnTo>
                    <a:pt x="700" y="1021"/>
                  </a:lnTo>
                  <a:lnTo>
                    <a:pt x="695" y="1014"/>
                  </a:lnTo>
                  <a:lnTo>
                    <a:pt x="688" y="1007"/>
                  </a:lnTo>
                  <a:lnTo>
                    <a:pt x="684" y="998"/>
                  </a:lnTo>
                  <a:lnTo>
                    <a:pt x="696" y="994"/>
                  </a:lnTo>
                  <a:lnTo>
                    <a:pt x="695" y="993"/>
                  </a:lnTo>
                  <a:lnTo>
                    <a:pt x="693" y="993"/>
                  </a:lnTo>
                  <a:lnTo>
                    <a:pt x="693" y="993"/>
                  </a:lnTo>
                  <a:lnTo>
                    <a:pt x="691" y="993"/>
                  </a:lnTo>
                  <a:lnTo>
                    <a:pt x="688" y="991"/>
                  </a:lnTo>
                  <a:lnTo>
                    <a:pt x="682" y="986"/>
                  </a:lnTo>
                  <a:lnTo>
                    <a:pt x="677" y="984"/>
                  </a:lnTo>
                  <a:lnTo>
                    <a:pt x="670" y="981"/>
                  </a:lnTo>
                  <a:lnTo>
                    <a:pt x="662" y="979"/>
                  </a:lnTo>
                  <a:close/>
                  <a:moveTo>
                    <a:pt x="941" y="975"/>
                  </a:moveTo>
                  <a:lnTo>
                    <a:pt x="930" y="984"/>
                  </a:lnTo>
                  <a:lnTo>
                    <a:pt x="918" y="989"/>
                  </a:lnTo>
                  <a:lnTo>
                    <a:pt x="906" y="994"/>
                  </a:lnTo>
                  <a:lnTo>
                    <a:pt x="895" y="1003"/>
                  </a:lnTo>
                  <a:lnTo>
                    <a:pt x="888" y="1014"/>
                  </a:lnTo>
                  <a:lnTo>
                    <a:pt x="885" y="1029"/>
                  </a:lnTo>
                  <a:lnTo>
                    <a:pt x="890" y="1045"/>
                  </a:lnTo>
                  <a:lnTo>
                    <a:pt x="901" y="1061"/>
                  </a:lnTo>
                  <a:lnTo>
                    <a:pt x="911" y="1077"/>
                  </a:lnTo>
                  <a:lnTo>
                    <a:pt x="923" y="1090"/>
                  </a:lnTo>
                  <a:lnTo>
                    <a:pt x="930" y="1103"/>
                  </a:lnTo>
                  <a:lnTo>
                    <a:pt x="918" y="1103"/>
                  </a:lnTo>
                  <a:lnTo>
                    <a:pt x="918" y="1125"/>
                  </a:lnTo>
                  <a:lnTo>
                    <a:pt x="922" y="1141"/>
                  </a:lnTo>
                  <a:lnTo>
                    <a:pt x="932" y="1150"/>
                  </a:lnTo>
                  <a:lnTo>
                    <a:pt x="950" y="1153"/>
                  </a:lnTo>
                  <a:lnTo>
                    <a:pt x="976" y="1152"/>
                  </a:lnTo>
                  <a:lnTo>
                    <a:pt x="974" y="1132"/>
                  </a:lnTo>
                  <a:lnTo>
                    <a:pt x="970" y="1120"/>
                  </a:lnTo>
                  <a:lnTo>
                    <a:pt x="965" y="1110"/>
                  </a:lnTo>
                  <a:lnTo>
                    <a:pt x="963" y="1099"/>
                  </a:lnTo>
                  <a:lnTo>
                    <a:pt x="965" y="1083"/>
                  </a:lnTo>
                  <a:lnTo>
                    <a:pt x="969" y="1085"/>
                  </a:lnTo>
                  <a:lnTo>
                    <a:pt x="972" y="1085"/>
                  </a:lnTo>
                  <a:lnTo>
                    <a:pt x="976" y="1085"/>
                  </a:lnTo>
                  <a:lnTo>
                    <a:pt x="979" y="1085"/>
                  </a:lnTo>
                  <a:lnTo>
                    <a:pt x="984" y="1083"/>
                  </a:lnTo>
                  <a:lnTo>
                    <a:pt x="981" y="1080"/>
                  </a:lnTo>
                  <a:lnTo>
                    <a:pt x="977" y="1078"/>
                  </a:lnTo>
                  <a:lnTo>
                    <a:pt x="976" y="1077"/>
                  </a:lnTo>
                  <a:lnTo>
                    <a:pt x="972" y="1073"/>
                  </a:lnTo>
                  <a:lnTo>
                    <a:pt x="969" y="1071"/>
                  </a:lnTo>
                  <a:lnTo>
                    <a:pt x="967" y="1073"/>
                  </a:lnTo>
                  <a:lnTo>
                    <a:pt x="967" y="1077"/>
                  </a:lnTo>
                  <a:lnTo>
                    <a:pt x="965" y="1080"/>
                  </a:lnTo>
                  <a:lnTo>
                    <a:pt x="965" y="1082"/>
                  </a:lnTo>
                  <a:lnTo>
                    <a:pt x="963" y="1083"/>
                  </a:lnTo>
                  <a:lnTo>
                    <a:pt x="962" y="1082"/>
                  </a:lnTo>
                  <a:lnTo>
                    <a:pt x="960" y="1078"/>
                  </a:lnTo>
                  <a:lnTo>
                    <a:pt x="955" y="1070"/>
                  </a:lnTo>
                  <a:lnTo>
                    <a:pt x="950" y="1061"/>
                  </a:lnTo>
                  <a:lnTo>
                    <a:pt x="951" y="1057"/>
                  </a:lnTo>
                  <a:lnTo>
                    <a:pt x="953" y="1057"/>
                  </a:lnTo>
                  <a:lnTo>
                    <a:pt x="955" y="1056"/>
                  </a:lnTo>
                  <a:lnTo>
                    <a:pt x="956" y="1052"/>
                  </a:lnTo>
                  <a:lnTo>
                    <a:pt x="941" y="1043"/>
                  </a:lnTo>
                  <a:lnTo>
                    <a:pt x="929" y="1029"/>
                  </a:lnTo>
                  <a:lnTo>
                    <a:pt x="922" y="1014"/>
                  </a:lnTo>
                  <a:lnTo>
                    <a:pt x="941" y="1012"/>
                  </a:lnTo>
                  <a:lnTo>
                    <a:pt x="955" y="1007"/>
                  </a:lnTo>
                  <a:lnTo>
                    <a:pt x="962" y="994"/>
                  </a:lnTo>
                  <a:lnTo>
                    <a:pt x="965" y="979"/>
                  </a:lnTo>
                  <a:lnTo>
                    <a:pt x="960" y="977"/>
                  </a:lnTo>
                  <a:lnTo>
                    <a:pt x="955" y="977"/>
                  </a:lnTo>
                  <a:lnTo>
                    <a:pt x="950" y="975"/>
                  </a:lnTo>
                  <a:lnTo>
                    <a:pt x="941" y="975"/>
                  </a:lnTo>
                  <a:close/>
                  <a:moveTo>
                    <a:pt x="754" y="972"/>
                  </a:moveTo>
                  <a:lnTo>
                    <a:pt x="740" y="979"/>
                  </a:lnTo>
                  <a:lnTo>
                    <a:pt x="723" y="984"/>
                  </a:lnTo>
                  <a:lnTo>
                    <a:pt x="723" y="998"/>
                  </a:lnTo>
                  <a:lnTo>
                    <a:pt x="730" y="1000"/>
                  </a:lnTo>
                  <a:lnTo>
                    <a:pt x="738" y="1001"/>
                  </a:lnTo>
                  <a:lnTo>
                    <a:pt x="749" y="1001"/>
                  </a:lnTo>
                  <a:lnTo>
                    <a:pt x="749" y="994"/>
                  </a:lnTo>
                  <a:lnTo>
                    <a:pt x="752" y="989"/>
                  </a:lnTo>
                  <a:lnTo>
                    <a:pt x="754" y="984"/>
                  </a:lnTo>
                  <a:lnTo>
                    <a:pt x="754" y="979"/>
                  </a:lnTo>
                  <a:lnTo>
                    <a:pt x="754" y="975"/>
                  </a:lnTo>
                  <a:lnTo>
                    <a:pt x="754" y="972"/>
                  </a:lnTo>
                  <a:close/>
                  <a:moveTo>
                    <a:pt x="2201" y="809"/>
                  </a:moveTo>
                  <a:lnTo>
                    <a:pt x="2203" y="811"/>
                  </a:lnTo>
                  <a:lnTo>
                    <a:pt x="2203" y="811"/>
                  </a:lnTo>
                  <a:lnTo>
                    <a:pt x="2203" y="811"/>
                  </a:lnTo>
                  <a:lnTo>
                    <a:pt x="2203" y="813"/>
                  </a:lnTo>
                  <a:lnTo>
                    <a:pt x="2204" y="813"/>
                  </a:lnTo>
                  <a:lnTo>
                    <a:pt x="2204" y="815"/>
                  </a:lnTo>
                  <a:lnTo>
                    <a:pt x="2210" y="827"/>
                  </a:lnTo>
                  <a:lnTo>
                    <a:pt x="2210" y="843"/>
                  </a:lnTo>
                  <a:lnTo>
                    <a:pt x="2210" y="858"/>
                  </a:lnTo>
                  <a:lnTo>
                    <a:pt x="2213" y="876"/>
                  </a:lnTo>
                  <a:lnTo>
                    <a:pt x="2218" y="893"/>
                  </a:lnTo>
                  <a:lnTo>
                    <a:pt x="2227" y="912"/>
                  </a:lnTo>
                  <a:lnTo>
                    <a:pt x="2232" y="933"/>
                  </a:lnTo>
                  <a:lnTo>
                    <a:pt x="2208" y="930"/>
                  </a:lnTo>
                  <a:lnTo>
                    <a:pt x="2208" y="946"/>
                  </a:lnTo>
                  <a:lnTo>
                    <a:pt x="2211" y="958"/>
                  </a:lnTo>
                  <a:lnTo>
                    <a:pt x="2213" y="970"/>
                  </a:lnTo>
                  <a:lnTo>
                    <a:pt x="2217" y="987"/>
                  </a:lnTo>
                  <a:lnTo>
                    <a:pt x="2211" y="987"/>
                  </a:lnTo>
                  <a:lnTo>
                    <a:pt x="2208" y="987"/>
                  </a:lnTo>
                  <a:lnTo>
                    <a:pt x="2203" y="989"/>
                  </a:lnTo>
                  <a:lnTo>
                    <a:pt x="2201" y="989"/>
                  </a:lnTo>
                  <a:lnTo>
                    <a:pt x="2198" y="991"/>
                  </a:lnTo>
                  <a:lnTo>
                    <a:pt x="2198" y="991"/>
                  </a:lnTo>
                  <a:lnTo>
                    <a:pt x="2194" y="981"/>
                  </a:lnTo>
                  <a:lnTo>
                    <a:pt x="2192" y="961"/>
                  </a:lnTo>
                  <a:lnTo>
                    <a:pt x="2192" y="939"/>
                  </a:lnTo>
                  <a:lnTo>
                    <a:pt x="2192" y="914"/>
                  </a:lnTo>
                  <a:lnTo>
                    <a:pt x="2192" y="891"/>
                  </a:lnTo>
                  <a:lnTo>
                    <a:pt x="2189" y="876"/>
                  </a:lnTo>
                  <a:lnTo>
                    <a:pt x="2189" y="837"/>
                  </a:lnTo>
                  <a:lnTo>
                    <a:pt x="2192" y="832"/>
                  </a:lnTo>
                  <a:lnTo>
                    <a:pt x="2194" y="829"/>
                  </a:lnTo>
                  <a:lnTo>
                    <a:pt x="2196" y="825"/>
                  </a:lnTo>
                  <a:lnTo>
                    <a:pt x="2198" y="822"/>
                  </a:lnTo>
                  <a:lnTo>
                    <a:pt x="2199" y="816"/>
                  </a:lnTo>
                  <a:lnTo>
                    <a:pt x="2201" y="809"/>
                  </a:lnTo>
                  <a:close/>
                  <a:moveTo>
                    <a:pt x="150" y="795"/>
                  </a:moveTo>
                  <a:lnTo>
                    <a:pt x="154" y="816"/>
                  </a:lnTo>
                  <a:lnTo>
                    <a:pt x="152" y="837"/>
                  </a:lnTo>
                  <a:lnTo>
                    <a:pt x="147" y="860"/>
                  </a:lnTo>
                  <a:lnTo>
                    <a:pt x="133" y="867"/>
                  </a:lnTo>
                  <a:lnTo>
                    <a:pt x="120" y="871"/>
                  </a:lnTo>
                  <a:lnTo>
                    <a:pt x="101" y="872"/>
                  </a:lnTo>
                  <a:lnTo>
                    <a:pt x="101" y="864"/>
                  </a:lnTo>
                  <a:lnTo>
                    <a:pt x="106" y="851"/>
                  </a:lnTo>
                  <a:lnTo>
                    <a:pt x="106" y="836"/>
                  </a:lnTo>
                  <a:lnTo>
                    <a:pt x="105" y="818"/>
                  </a:lnTo>
                  <a:lnTo>
                    <a:pt x="115" y="809"/>
                  </a:lnTo>
                  <a:lnTo>
                    <a:pt x="124" y="802"/>
                  </a:lnTo>
                  <a:lnTo>
                    <a:pt x="134" y="797"/>
                  </a:lnTo>
                  <a:lnTo>
                    <a:pt x="150" y="795"/>
                  </a:lnTo>
                  <a:close/>
                  <a:moveTo>
                    <a:pt x="400" y="768"/>
                  </a:moveTo>
                  <a:lnTo>
                    <a:pt x="403" y="771"/>
                  </a:lnTo>
                  <a:lnTo>
                    <a:pt x="405" y="773"/>
                  </a:lnTo>
                  <a:lnTo>
                    <a:pt x="407" y="775"/>
                  </a:lnTo>
                  <a:lnTo>
                    <a:pt x="407" y="778"/>
                  </a:lnTo>
                  <a:lnTo>
                    <a:pt x="407" y="782"/>
                  </a:lnTo>
                  <a:lnTo>
                    <a:pt x="408" y="787"/>
                  </a:lnTo>
                  <a:lnTo>
                    <a:pt x="407" y="790"/>
                  </a:lnTo>
                  <a:lnTo>
                    <a:pt x="405" y="792"/>
                  </a:lnTo>
                  <a:lnTo>
                    <a:pt x="405" y="794"/>
                  </a:lnTo>
                  <a:lnTo>
                    <a:pt x="405" y="795"/>
                  </a:lnTo>
                  <a:lnTo>
                    <a:pt x="405" y="797"/>
                  </a:lnTo>
                  <a:lnTo>
                    <a:pt x="403" y="799"/>
                  </a:lnTo>
                  <a:lnTo>
                    <a:pt x="401" y="801"/>
                  </a:lnTo>
                  <a:lnTo>
                    <a:pt x="400" y="801"/>
                  </a:lnTo>
                  <a:lnTo>
                    <a:pt x="398" y="801"/>
                  </a:lnTo>
                  <a:lnTo>
                    <a:pt x="396" y="802"/>
                  </a:lnTo>
                  <a:lnTo>
                    <a:pt x="393" y="802"/>
                  </a:lnTo>
                  <a:lnTo>
                    <a:pt x="387" y="790"/>
                  </a:lnTo>
                  <a:lnTo>
                    <a:pt x="384" y="785"/>
                  </a:lnTo>
                  <a:lnTo>
                    <a:pt x="384" y="783"/>
                  </a:lnTo>
                  <a:lnTo>
                    <a:pt x="386" y="782"/>
                  </a:lnTo>
                  <a:lnTo>
                    <a:pt x="393" y="778"/>
                  </a:lnTo>
                  <a:lnTo>
                    <a:pt x="400" y="768"/>
                  </a:lnTo>
                  <a:close/>
                  <a:moveTo>
                    <a:pt x="480" y="729"/>
                  </a:moveTo>
                  <a:lnTo>
                    <a:pt x="485" y="731"/>
                  </a:lnTo>
                  <a:lnTo>
                    <a:pt x="487" y="731"/>
                  </a:lnTo>
                  <a:lnTo>
                    <a:pt x="489" y="731"/>
                  </a:lnTo>
                  <a:lnTo>
                    <a:pt x="490" y="733"/>
                  </a:lnTo>
                  <a:lnTo>
                    <a:pt x="492" y="733"/>
                  </a:lnTo>
                  <a:lnTo>
                    <a:pt x="489" y="738"/>
                  </a:lnTo>
                  <a:lnTo>
                    <a:pt x="487" y="743"/>
                  </a:lnTo>
                  <a:lnTo>
                    <a:pt x="485" y="748"/>
                  </a:lnTo>
                  <a:lnTo>
                    <a:pt x="482" y="754"/>
                  </a:lnTo>
                  <a:lnTo>
                    <a:pt x="476" y="757"/>
                  </a:lnTo>
                  <a:lnTo>
                    <a:pt x="476" y="752"/>
                  </a:lnTo>
                  <a:lnTo>
                    <a:pt x="475" y="752"/>
                  </a:lnTo>
                  <a:lnTo>
                    <a:pt x="475" y="750"/>
                  </a:lnTo>
                  <a:lnTo>
                    <a:pt x="475" y="750"/>
                  </a:lnTo>
                  <a:lnTo>
                    <a:pt x="475" y="748"/>
                  </a:lnTo>
                  <a:lnTo>
                    <a:pt x="473" y="745"/>
                  </a:lnTo>
                  <a:lnTo>
                    <a:pt x="476" y="741"/>
                  </a:lnTo>
                  <a:lnTo>
                    <a:pt x="478" y="738"/>
                  </a:lnTo>
                  <a:lnTo>
                    <a:pt x="480" y="734"/>
                  </a:lnTo>
                  <a:lnTo>
                    <a:pt x="480" y="729"/>
                  </a:lnTo>
                  <a:close/>
                  <a:moveTo>
                    <a:pt x="543" y="703"/>
                  </a:moveTo>
                  <a:lnTo>
                    <a:pt x="557" y="710"/>
                  </a:lnTo>
                  <a:lnTo>
                    <a:pt x="557" y="715"/>
                  </a:lnTo>
                  <a:lnTo>
                    <a:pt x="553" y="715"/>
                  </a:lnTo>
                  <a:lnTo>
                    <a:pt x="552" y="717"/>
                  </a:lnTo>
                  <a:lnTo>
                    <a:pt x="548" y="719"/>
                  </a:lnTo>
                  <a:lnTo>
                    <a:pt x="546" y="722"/>
                  </a:lnTo>
                  <a:lnTo>
                    <a:pt x="543" y="720"/>
                  </a:lnTo>
                  <a:lnTo>
                    <a:pt x="541" y="720"/>
                  </a:lnTo>
                  <a:lnTo>
                    <a:pt x="541" y="720"/>
                  </a:lnTo>
                  <a:lnTo>
                    <a:pt x="539" y="719"/>
                  </a:lnTo>
                  <a:lnTo>
                    <a:pt x="538" y="719"/>
                  </a:lnTo>
                  <a:lnTo>
                    <a:pt x="538" y="715"/>
                  </a:lnTo>
                  <a:lnTo>
                    <a:pt x="538" y="712"/>
                  </a:lnTo>
                  <a:lnTo>
                    <a:pt x="538" y="710"/>
                  </a:lnTo>
                  <a:lnTo>
                    <a:pt x="538" y="710"/>
                  </a:lnTo>
                  <a:lnTo>
                    <a:pt x="539" y="706"/>
                  </a:lnTo>
                  <a:lnTo>
                    <a:pt x="543" y="703"/>
                  </a:lnTo>
                  <a:close/>
                  <a:moveTo>
                    <a:pt x="169" y="694"/>
                  </a:moveTo>
                  <a:lnTo>
                    <a:pt x="187" y="696"/>
                  </a:lnTo>
                  <a:lnTo>
                    <a:pt x="201" y="699"/>
                  </a:lnTo>
                  <a:lnTo>
                    <a:pt x="197" y="706"/>
                  </a:lnTo>
                  <a:lnTo>
                    <a:pt x="195" y="712"/>
                  </a:lnTo>
                  <a:lnTo>
                    <a:pt x="192" y="717"/>
                  </a:lnTo>
                  <a:lnTo>
                    <a:pt x="188" y="722"/>
                  </a:lnTo>
                  <a:lnTo>
                    <a:pt x="197" y="722"/>
                  </a:lnTo>
                  <a:lnTo>
                    <a:pt x="201" y="719"/>
                  </a:lnTo>
                  <a:lnTo>
                    <a:pt x="202" y="717"/>
                  </a:lnTo>
                  <a:lnTo>
                    <a:pt x="206" y="715"/>
                  </a:lnTo>
                  <a:lnTo>
                    <a:pt x="211" y="715"/>
                  </a:lnTo>
                  <a:lnTo>
                    <a:pt x="211" y="722"/>
                  </a:lnTo>
                  <a:lnTo>
                    <a:pt x="216" y="734"/>
                  </a:lnTo>
                  <a:lnTo>
                    <a:pt x="213" y="745"/>
                  </a:lnTo>
                  <a:lnTo>
                    <a:pt x="208" y="754"/>
                  </a:lnTo>
                  <a:lnTo>
                    <a:pt x="204" y="761"/>
                  </a:lnTo>
                  <a:lnTo>
                    <a:pt x="213" y="769"/>
                  </a:lnTo>
                  <a:lnTo>
                    <a:pt x="222" y="782"/>
                  </a:lnTo>
                  <a:lnTo>
                    <a:pt x="234" y="795"/>
                  </a:lnTo>
                  <a:lnTo>
                    <a:pt x="244" y="811"/>
                  </a:lnTo>
                  <a:lnTo>
                    <a:pt x="253" y="829"/>
                  </a:lnTo>
                  <a:lnTo>
                    <a:pt x="260" y="844"/>
                  </a:lnTo>
                  <a:lnTo>
                    <a:pt x="262" y="857"/>
                  </a:lnTo>
                  <a:lnTo>
                    <a:pt x="258" y="869"/>
                  </a:lnTo>
                  <a:lnTo>
                    <a:pt x="250" y="876"/>
                  </a:lnTo>
                  <a:lnTo>
                    <a:pt x="239" y="883"/>
                  </a:lnTo>
                  <a:lnTo>
                    <a:pt x="222" y="890"/>
                  </a:lnTo>
                  <a:lnTo>
                    <a:pt x="201" y="895"/>
                  </a:lnTo>
                  <a:lnTo>
                    <a:pt x="182" y="900"/>
                  </a:lnTo>
                  <a:lnTo>
                    <a:pt x="166" y="902"/>
                  </a:lnTo>
                  <a:lnTo>
                    <a:pt x="166" y="898"/>
                  </a:lnTo>
                  <a:lnTo>
                    <a:pt x="176" y="883"/>
                  </a:lnTo>
                  <a:lnTo>
                    <a:pt x="185" y="867"/>
                  </a:lnTo>
                  <a:lnTo>
                    <a:pt x="180" y="867"/>
                  </a:lnTo>
                  <a:lnTo>
                    <a:pt x="176" y="867"/>
                  </a:lnTo>
                  <a:lnTo>
                    <a:pt x="173" y="865"/>
                  </a:lnTo>
                  <a:lnTo>
                    <a:pt x="173" y="864"/>
                  </a:lnTo>
                  <a:lnTo>
                    <a:pt x="171" y="862"/>
                  </a:lnTo>
                  <a:lnTo>
                    <a:pt x="171" y="858"/>
                  </a:lnTo>
                  <a:lnTo>
                    <a:pt x="169" y="853"/>
                  </a:lnTo>
                  <a:lnTo>
                    <a:pt x="182" y="850"/>
                  </a:lnTo>
                  <a:lnTo>
                    <a:pt x="178" y="846"/>
                  </a:lnTo>
                  <a:lnTo>
                    <a:pt x="178" y="844"/>
                  </a:lnTo>
                  <a:lnTo>
                    <a:pt x="176" y="843"/>
                  </a:lnTo>
                  <a:lnTo>
                    <a:pt x="176" y="843"/>
                  </a:lnTo>
                  <a:lnTo>
                    <a:pt x="176" y="841"/>
                  </a:lnTo>
                  <a:lnTo>
                    <a:pt x="178" y="837"/>
                  </a:lnTo>
                  <a:lnTo>
                    <a:pt x="180" y="830"/>
                  </a:lnTo>
                  <a:lnTo>
                    <a:pt x="185" y="825"/>
                  </a:lnTo>
                  <a:lnTo>
                    <a:pt x="188" y="822"/>
                  </a:lnTo>
                  <a:lnTo>
                    <a:pt x="195" y="818"/>
                  </a:lnTo>
                  <a:lnTo>
                    <a:pt x="201" y="815"/>
                  </a:lnTo>
                  <a:lnTo>
                    <a:pt x="199" y="811"/>
                  </a:lnTo>
                  <a:lnTo>
                    <a:pt x="199" y="809"/>
                  </a:lnTo>
                  <a:lnTo>
                    <a:pt x="199" y="809"/>
                  </a:lnTo>
                  <a:lnTo>
                    <a:pt x="197" y="808"/>
                  </a:lnTo>
                  <a:lnTo>
                    <a:pt x="197" y="806"/>
                  </a:lnTo>
                  <a:lnTo>
                    <a:pt x="195" y="802"/>
                  </a:lnTo>
                  <a:lnTo>
                    <a:pt x="194" y="802"/>
                  </a:lnTo>
                  <a:lnTo>
                    <a:pt x="194" y="801"/>
                  </a:lnTo>
                  <a:lnTo>
                    <a:pt x="194" y="801"/>
                  </a:lnTo>
                  <a:lnTo>
                    <a:pt x="194" y="801"/>
                  </a:lnTo>
                  <a:lnTo>
                    <a:pt x="192" y="801"/>
                  </a:lnTo>
                  <a:lnTo>
                    <a:pt x="188" y="799"/>
                  </a:lnTo>
                  <a:lnTo>
                    <a:pt x="185" y="797"/>
                  </a:lnTo>
                  <a:lnTo>
                    <a:pt x="183" y="797"/>
                  </a:lnTo>
                  <a:lnTo>
                    <a:pt x="180" y="797"/>
                  </a:lnTo>
                  <a:lnTo>
                    <a:pt x="176" y="795"/>
                  </a:lnTo>
                  <a:lnTo>
                    <a:pt x="173" y="795"/>
                  </a:lnTo>
                  <a:lnTo>
                    <a:pt x="173" y="794"/>
                  </a:lnTo>
                  <a:lnTo>
                    <a:pt x="171" y="792"/>
                  </a:lnTo>
                  <a:lnTo>
                    <a:pt x="171" y="790"/>
                  </a:lnTo>
                  <a:lnTo>
                    <a:pt x="171" y="787"/>
                  </a:lnTo>
                  <a:lnTo>
                    <a:pt x="169" y="783"/>
                  </a:lnTo>
                  <a:lnTo>
                    <a:pt x="171" y="782"/>
                  </a:lnTo>
                  <a:lnTo>
                    <a:pt x="171" y="780"/>
                  </a:lnTo>
                  <a:lnTo>
                    <a:pt x="173" y="778"/>
                  </a:lnTo>
                  <a:lnTo>
                    <a:pt x="173" y="776"/>
                  </a:lnTo>
                  <a:lnTo>
                    <a:pt x="173" y="773"/>
                  </a:lnTo>
                  <a:lnTo>
                    <a:pt x="169" y="773"/>
                  </a:lnTo>
                  <a:lnTo>
                    <a:pt x="168" y="776"/>
                  </a:lnTo>
                  <a:lnTo>
                    <a:pt x="168" y="778"/>
                  </a:lnTo>
                  <a:lnTo>
                    <a:pt x="168" y="780"/>
                  </a:lnTo>
                  <a:lnTo>
                    <a:pt x="166" y="780"/>
                  </a:lnTo>
                  <a:lnTo>
                    <a:pt x="164" y="782"/>
                  </a:lnTo>
                  <a:lnTo>
                    <a:pt x="162" y="783"/>
                  </a:lnTo>
                  <a:lnTo>
                    <a:pt x="159" y="766"/>
                  </a:lnTo>
                  <a:lnTo>
                    <a:pt x="155" y="750"/>
                  </a:lnTo>
                  <a:lnTo>
                    <a:pt x="154" y="738"/>
                  </a:lnTo>
                  <a:lnTo>
                    <a:pt x="157" y="729"/>
                  </a:lnTo>
                  <a:lnTo>
                    <a:pt x="162" y="720"/>
                  </a:lnTo>
                  <a:lnTo>
                    <a:pt x="168" y="710"/>
                  </a:lnTo>
                  <a:lnTo>
                    <a:pt x="169" y="694"/>
                  </a:lnTo>
                  <a:close/>
                  <a:moveTo>
                    <a:pt x="860" y="370"/>
                  </a:moveTo>
                  <a:lnTo>
                    <a:pt x="876" y="370"/>
                  </a:lnTo>
                  <a:lnTo>
                    <a:pt x="876" y="377"/>
                  </a:lnTo>
                  <a:lnTo>
                    <a:pt x="873" y="377"/>
                  </a:lnTo>
                  <a:lnTo>
                    <a:pt x="869" y="380"/>
                  </a:lnTo>
                  <a:lnTo>
                    <a:pt x="867" y="380"/>
                  </a:lnTo>
                  <a:lnTo>
                    <a:pt x="864" y="380"/>
                  </a:lnTo>
                  <a:lnTo>
                    <a:pt x="864" y="378"/>
                  </a:lnTo>
                  <a:lnTo>
                    <a:pt x="862" y="375"/>
                  </a:lnTo>
                  <a:lnTo>
                    <a:pt x="862" y="373"/>
                  </a:lnTo>
                  <a:lnTo>
                    <a:pt x="860" y="371"/>
                  </a:lnTo>
                  <a:lnTo>
                    <a:pt x="860" y="370"/>
                  </a:lnTo>
                  <a:close/>
                  <a:moveTo>
                    <a:pt x="2719" y="300"/>
                  </a:moveTo>
                  <a:lnTo>
                    <a:pt x="2723" y="305"/>
                  </a:lnTo>
                  <a:lnTo>
                    <a:pt x="2726" y="309"/>
                  </a:lnTo>
                  <a:lnTo>
                    <a:pt x="2730" y="309"/>
                  </a:lnTo>
                  <a:lnTo>
                    <a:pt x="2732" y="310"/>
                  </a:lnTo>
                  <a:lnTo>
                    <a:pt x="2733" y="310"/>
                  </a:lnTo>
                  <a:lnTo>
                    <a:pt x="2737" y="310"/>
                  </a:lnTo>
                  <a:lnTo>
                    <a:pt x="2739" y="310"/>
                  </a:lnTo>
                  <a:lnTo>
                    <a:pt x="2740" y="310"/>
                  </a:lnTo>
                  <a:lnTo>
                    <a:pt x="2744" y="312"/>
                  </a:lnTo>
                  <a:lnTo>
                    <a:pt x="2746" y="315"/>
                  </a:lnTo>
                  <a:lnTo>
                    <a:pt x="2739" y="321"/>
                  </a:lnTo>
                  <a:lnTo>
                    <a:pt x="2732" y="326"/>
                  </a:lnTo>
                  <a:lnTo>
                    <a:pt x="2697" y="329"/>
                  </a:lnTo>
                  <a:lnTo>
                    <a:pt x="2697" y="315"/>
                  </a:lnTo>
                  <a:lnTo>
                    <a:pt x="2702" y="310"/>
                  </a:lnTo>
                  <a:lnTo>
                    <a:pt x="2707" y="307"/>
                  </a:lnTo>
                  <a:lnTo>
                    <a:pt x="2712" y="303"/>
                  </a:lnTo>
                  <a:lnTo>
                    <a:pt x="2719" y="300"/>
                  </a:lnTo>
                  <a:close/>
                  <a:moveTo>
                    <a:pt x="2163" y="200"/>
                  </a:moveTo>
                  <a:lnTo>
                    <a:pt x="2182" y="200"/>
                  </a:lnTo>
                  <a:lnTo>
                    <a:pt x="2198" y="204"/>
                  </a:lnTo>
                  <a:lnTo>
                    <a:pt x="2213" y="207"/>
                  </a:lnTo>
                  <a:lnTo>
                    <a:pt x="2217" y="223"/>
                  </a:lnTo>
                  <a:lnTo>
                    <a:pt x="2166" y="223"/>
                  </a:lnTo>
                  <a:lnTo>
                    <a:pt x="2164" y="218"/>
                  </a:lnTo>
                  <a:lnTo>
                    <a:pt x="2164" y="213"/>
                  </a:lnTo>
                  <a:lnTo>
                    <a:pt x="2163" y="207"/>
                  </a:lnTo>
                  <a:lnTo>
                    <a:pt x="2163" y="200"/>
                  </a:lnTo>
                  <a:close/>
                  <a:moveTo>
                    <a:pt x="1199" y="200"/>
                  </a:moveTo>
                  <a:lnTo>
                    <a:pt x="1210" y="204"/>
                  </a:lnTo>
                  <a:lnTo>
                    <a:pt x="1210" y="211"/>
                  </a:lnTo>
                  <a:lnTo>
                    <a:pt x="1206" y="211"/>
                  </a:lnTo>
                  <a:lnTo>
                    <a:pt x="1204" y="213"/>
                  </a:lnTo>
                  <a:lnTo>
                    <a:pt x="1203" y="214"/>
                  </a:lnTo>
                  <a:lnTo>
                    <a:pt x="1201" y="214"/>
                  </a:lnTo>
                  <a:lnTo>
                    <a:pt x="1199" y="214"/>
                  </a:lnTo>
                  <a:lnTo>
                    <a:pt x="1196" y="214"/>
                  </a:lnTo>
                  <a:lnTo>
                    <a:pt x="1196" y="209"/>
                  </a:lnTo>
                  <a:lnTo>
                    <a:pt x="1196" y="206"/>
                  </a:lnTo>
                  <a:lnTo>
                    <a:pt x="1197" y="204"/>
                  </a:lnTo>
                  <a:lnTo>
                    <a:pt x="1199" y="200"/>
                  </a:lnTo>
                  <a:close/>
                  <a:moveTo>
                    <a:pt x="2163" y="172"/>
                  </a:moveTo>
                  <a:lnTo>
                    <a:pt x="2175" y="178"/>
                  </a:lnTo>
                  <a:lnTo>
                    <a:pt x="2175" y="185"/>
                  </a:lnTo>
                  <a:lnTo>
                    <a:pt x="2159" y="185"/>
                  </a:lnTo>
                  <a:lnTo>
                    <a:pt x="2163" y="172"/>
                  </a:lnTo>
                  <a:close/>
                  <a:moveTo>
                    <a:pt x="2246" y="115"/>
                  </a:moveTo>
                  <a:lnTo>
                    <a:pt x="2262" y="117"/>
                  </a:lnTo>
                  <a:lnTo>
                    <a:pt x="2278" y="120"/>
                  </a:lnTo>
                  <a:lnTo>
                    <a:pt x="2292" y="125"/>
                  </a:lnTo>
                  <a:lnTo>
                    <a:pt x="2302" y="134"/>
                  </a:lnTo>
                  <a:lnTo>
                    <a:pt x="2309" y="146"/>
                  </a:lnTo>
                  <a:lnTo>
                    <a:pt x="2313" y="162"/>
                  </a:lnTo>
                  <a:lnTo>
                    <a:pt x="2290" y="158"/>
                  </a:lnTo>
                  <a:lnTo>
                    <a:pt x="2269" y="151"/>
                  </a:lnTo>
                  <a:lnTo>
                    <a:pt x="2253" y="141"/>
                  </a:lnTo>
                  <a:lnTo>
                    <a:pt x="2243" y="127"/>
                  </a:lnTo>
                  <a:lnTo>
                    <a:pt x="2245" y="125"/>
                  </a:lnTo>
                  <a:lnTo>
                    <a:pt x="2245" y="123"/>
                  </a:lnTo>
                  <a:lnTo>
                    <a:pt x="2246" y="122"/>
                  </a:lnTo>
                  <a:lnTo>
                    <a:pt x="2246" y="118"/>
                  </a:lnTo>
                  <a:lnTo>
                    <a:pt x="2246" y="115"/>
                  </a:lnTo>
                  <a:close/>
                  <a:moveTo>
                    <a:pt x="2173" y="80"/>
                  </a:moveTo>
                  <a:lnTo>
                    <a:pt x="2182" y="80"/>
                  </a:lnTo>
                  <a:lnTo>
                    <a:pt x="2185" y="89"/>
                  </a:lnTo>
                  <a:lnTo>
                    <a:pt x="2185" y="99"/>
                  </a:lnTo>
                  <a:lnTo>
                    <a:pt x="2185" y="111"/>
                  </a:lnTo>
                  <a:lnTo>
                    <a:pt x="2201" y="106"/>
                  </a:lnTo>
                  <a:lnTo>
                    <a:pt x="2213" y="99"/>
                  </a:lnTo>
                  <a:lnTo>
                    <a:pt x="2227" y="92"/>
                  </a:lnTo>
                  <a:lnTo>
                    <a:pt x="2227" y="146"/>
                  </a:lnTo>
                  <a:lnTo>
                    <a:pt x="2227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5" y="148"/>
                  </a:lnTo>
                  <a:lnTo>
                    <a:pt x="2224" y="150"/>
                  </a:lnTo>
                  <a:lnTo>
                    <a:pt x="2211" y="150"/>
                  </a:lnTo>
                  <a:lnTo>
                    <a:pt x="2194" y="151"/>
                  </a:lnTo>
                  <a:lnTo>
                    <a:pt x="2177" y="153"/>
                  </a:lnTo>
                  <a:lnTo>
                    <a:pt x="2163" y="155"/>
                  </a:lnTo>
                  <a:lnTo>
                    <a:pt x="2152" y="157"/>
                  </a:lnTo>
                  <a:lnTo>
                    <a:pt x="2147" y="158"/>
                  </a:lnTo>
                  <a:lnTo>
                    <a:pt x="2135" y="148"/>
                  </a:lnTo>
                  <a:lnTo>
                    <a:pt x="2126" y="134"/>
                  </a:lnTo>
                  <a:lnTo>
                    <a:pt x="2121" y="115"/>
                  </a:lnTo>
                  <a:lnTo>
                    <a:pt x="2122" y="110"/>
                  </a:lnTo>
                  <a:lnTo>
                    <a:pt x="2124" y="106"/>
                  </a:lnTo>
                  <a:lnTo>
                    <a:pt x="2126" y="103"/>
                  </a:lnTo>
                  <a:lnTo>
                    <a:pt x="2128" y="99"/>
                  </a:lnTo>
                  <a:lnTo>
                    <a:pt x="2129" y="96"/>
                  </a:lnTo>
                  <a:lnTo>
                    <a:pt x="2136" y="92"/>
                  </a:lnTo>
                  <a:lnTo>
                    <a:pt x="2145" y="87"/>
                  </a:lnTo>
                  <a:lnTo>
                    <a:pt x="2159" y="82"/>
                  </a:lnTo>
                  <a:lnTo>
                    <a:pt x="2173" y="80"/>
                  </a:lnTo>
                  <a:close/>
                  <a:moveTo>
                    <a:pt x="1173" y="41"/>
                  </a:moveTo>
                  <a:lnTo>
                    <a:pt x="1190" y="43"/>
                  </a:lnTo>
                  <a:lnTo>
                    <a:pt x="1194" y="47"/>
                  </a:lnTo>
                  <a:lnTo>
                    <a:pt x="1196" y="50"/>
                  </a:lnTo>
                  <a:lnTo>
                    <a:pt x="1199" y="54"/>
                  </a:lnTo>
                  <a:lnTo>
                    <a:pt x="1197" y="57"/>
                  </a:lnTo>
                  <a:lnTo>
                    <a:pt x="1197" y="59"/>
                  </a:lnTo>
                  <a:lnTo>
                    <a:pt x="1197" y="59"/>
                  </a:lnTo>
                  <a:lnTo>
                    <a:pt x="1196" y="61"/>
                  </a:lnTo>
                  <a:lnTo>
                    <a:pt x="1196" y="61"/>
                  </a:lnTo>
                  <a:lnTo>
                    <a:pt x="1185" y="75"/>
                  </a:lnTo>
                  <a:lnTo>
                    <a:pt x="1171" y="85"/>
                  </a:lnTo>
                  <a:lnTo>
                    <a:pt x="1155" y="94"/>
                  </a:lnTo>
                  <a:lnTo>
                    <a:pt x="1136" y="101"/>
                  </a:lnTo>
                  <a:lnTo>
                    <a:pt x="1119" y="108"/>
                  </a:lnTo>
                  <a:lnTo>
                    <a:pt x="1103" y="115"/>
                  </a:lnTo>
                  <a:lnTo>
                    <a:pt x="1086" y="129"/>
                  </a:lnTo>
                  <a:lnTo>
                    <a:pt x="1066" y="150"/>
                  </a:lnTo>
                  <a:lnTo>
                    <a:pt x="1046" y="174"/>
                  </a:lnTo>
                  <a:lnTo>
                    <a:pt x="1026" y="202"/>
                  </a:lnTo>
                  <a:lnTo>
                    <a:pt x="1011" y="230"/>
                  </a:lnTo>
                  <a:lnTo>
                    <a:pt x="1000" y="258"/>
                  </a:lnTo>
                  <a:lnTo>
                    <a:pt x="995" y="284"/>
                  </a:lnTo>
                  <a:lnTo>
                    <a:pt x="997" y="293"/>
                  </a:lnTo>
                  <a:lnTo>
                    <a:pt x="1004" y="303"/>
                  </a:lnTo>
                  <a:lnTo>
                    <a:pt x="1012" y="314"/>
                  </a:lnTo>
                  <a:lnTo>
                    <a:pt x="1023" y="322"/>
                  </a:lnTo>
                  <a:lnTo>
                    <a:pt x="1023" y="326"/>
                  </a:lnTo>
                  <a:lnTo>
                    <a:pt x="1018" y="326"/>
                  </a:lnTo>
                  <a:lnTo>
                    <a:pt x="1014" y="335"/>
                  </a:lnTo>
                  <a:lnTo>
                    <a:pt x="1000" y="329"/>
                  </a:lnTo>
                  <a:lnTo>
                    <a:pt x="984" y="326"/>
                  </a:lnTo>
                  <a:lnTo>
                    <a:pt x="979" y="312"/>
                  </a:lnTo>
                  <a:lnTo>
                    <a:pt x="970" y="300"/>
                  </a:lnTo>
                  <a:lnTo>
                    <a:pt x="962" y="291"/>
                  </a:lnTo>
                  <a:lnTo>
                    <a:pt x="953" y="282"/>
                  </a:lnTo>
                  <a:lnTo>
                    <a:pt x="946" y="268"/>
                  </a:lnTo>
                  <a:lnTo>
                    <a:pt x="956" y="261"/>
                  </a:lnTo>
                  <a:lnTo>
                    <a:pt x="962" y="258"/>
                  </a:lnTo>
                  <a:lnTo>
                    <a:pt x="962" y="253"/>
                  </a:lnTo>
                  <a:lnTo>
                    <a:pt x="960" y="249"/>
                  </a:lnTo>
                  <a:lnTo>
                    <a:pt x="958" y="242"/>
                  </a:lnTo>
                  <a:lnTo>
                    <a:pt x="960" y="235"/>
                  </a:lnTo>
                  <a:lnTo>
                    <a:pt x="965" y="226"/>
                  </a:lnTo>
                  <a:lnTo>
                    <a:pt x="972" y="221"/>
                  </a:lnTo>
                  <a:lnTo>
                    <a:pt x="979" y="214"/>
                  </a:lnTo>
                  <a:lnTo>
                    <a:pt x="984" y="204"/>
                  </a:lnTo>
                  <a:lnTo>
                    <a:pt x="981" y="202"/>
                  </a:lnTo>
                  <a:lnTo>
                    <a:pt x="977" y="200"/>
                  </a:lnTo>
                  <a:lnTo>
                    <a:pt x="977" y="199"/>
                  </a:lnTo>
                  <a:lnTo>
                    <a:pt x="976" y="199"/>
                  </a:lnTo>
                  <a:lnTo>
                    <a:pt x="976" y="197"/>
                  </a:lnTo>
                  <a:lnTo>
                    <a:pt x="976" y="195"/>
                  </a:lnTo>
                  <a:lnTo>
                    <a:pt x="984" y="186"/>
                  </a:lnTo>
                  <a:lnTo>
                    <a:pt x="993" y="178"/>
                  </a:lnTo>
                  <a:lnTo>
                    <a:pt x="998" y="165"/>
                  </a:lnTo>
                  <a:lnTo>
                    <a:pt x="1000" y="162"/>
                  </a:lnTo>
                  <a:lnTo>
                    <a:pt x="998" y="157"/>
                  </a:lnTo>
                  <a:lnTo>
                    <a:pt x="998" y="153"/>
                  </a:lnTo>
                  <a:lnTo>
                    <a:pt x="997" y="151"/>
                  </a:lnTo>
                  <a:lnTo>
                    <a:pt x="997" y="146"/>
                  </a:lnTo>
                  <a:lnTo>
                    <a:pt x="997" y="143"/>
                  </a:lnTo>
                  <a:lnTo>
                    <a:pt x="998" y="137"/>
                  </a:lnTo>
                  <a:lnTo>
                    <a:pt x="1012" y="122"/>
                  </a:lnTo>
                  <a:lnTo>
                    <a:pt x="1030" y="106"/>
                  </a:lnTo>
                  <a:lnTo>
                    <a:pt x="1052" y="90"/>
                  </a:lnTo>
                  <a:lnTo>
                    <a:pt x="1075" y="78"/>
                  </a:lnTo>
                  <a:lnTo>
                    <a:pt x="1094" y="69"/>
                  </a:lnTo>
                  <a:lnTo>
                    <a:pt x="1126" y="69"/>
                  </a:lnTo>
                  <a:lnTo>
                    <a:pt x="1136" y="64"/>
                  </a:lnTo>
                  <a:lnTo>
                    <a:pt x="1143" y="59"/>
                  </a:lnTo>
                  <a:lnTo>
                    <a:pt x="1148" y="52"/>
                  </a:lnTo>
                  <a:lnTo>
                    <a:pt x="1154" y="48"/>
                  </a:lnTo>
                  <a:lnTo>
                    <a:pt x="1161" y="45"/>
                  </a:lnTo>
                  <a:lnTo>
                    <a:pt x="1173" y="41"/>
                  </a:lnTo>
                  <a:close/>
                  <a:moveTo>
                    <a:pt x="1667" y="0"/>
                  </a:moveTo>
                  <a:lnTo>
                    <a:pt x="1686" y="0"/>
                  </a:lnTo>
                  <a:lnTo>
                    <a:pt x="1690" y="5"/>
                  </a:lnTo>
                  <a:lnTo>
                    <a:pt x="1691" y="7"/>
                  </a:lnTo>
                  <a:lnTo>
                    <a:pt x="1693" y="10"/>
                  </a:lnTo>
                  <a:lnTo>
                    <a:pt x="1697" y="14"/>
                  </a:lnTo>
                  <a:lnTo>
                    <a:pt x="1698" y="19"/>
                  </a:lnTo>
                  <a:lnTo>
                    <a:pt x="1693" y="21"/>
                  </a:lnTo>
                  <a:lnTo>
                    <a:pt x="1691" y="22"/>
                  </a:lnTo>
                  <a:lnTo>
                    <a:pt x="1688" y="24"/>
                  </a:lnTo>
                  <a:lnTo>
                    <a:pt x="1686" y="27"/>
                  </a:lnTo>
                  <a:lnTo>
                    <a:pt x="1684" y="29"/>
                  </a:lnTo>
                  <a:lnTo>
                    <a:pt x="1683" y="34"/>
                  </a:lnTo>
                  <a:lnTo>
                    <a:pt x="1697" y="38"/>
                  </a:lnTo>
                  <a:lnTo>
                    <a:pt x="1704" y="41"/>
                  </a:lnTo>
                  <a:lnTo>
                    <a:pt x="1711" y="48"/>
                  </a:lnTo>
                  <a:lnTo>
                    <a:pt x="1718" y="57"/>
                  </a:lnTo>
                  <a:lnTo>
                    <a:pt x="1730" y="52"/>
                  </a:lnTo>
                  <a:lnTo>
                    <a:pt x="1742" y="50"/>
                  </a:lnTo>
                  <a:lnTo>
                    <a:pt x="1756" y="48"/>
                  </a:lnTo>
                  <a:lnTo>
                    <a:pt x="1772" y="43"/>
                  </a:lnTo>
                  <a:lnTo>
                    <a:pt x="1773" y="41"/>
                  </a:lnTo>
                  <a:lnTo>
                    <a:pt x="1773" y="41"/>
                  </a:lnTo>
                  <a:lnTo>
                    <a:pt x="1775" y="43"/>
                  </a:lnTo>
                  <a:lnTo>
                    <a:pt x="1775" y="45"/>
                  </a:lnTo>
                  <a:lnTo>
                    <a:pt x="1775" y="47"/>
                  </a:lnTo>
                  <a:lnTo>
                    <a:pt x="1789" y="54"/>
                  </a:lnTo>
                  <a:lnTo>
                    <a:pt x="1800" y="62"/>
                  </a:lnTo>
                  <a:lnTo>
                    <a:pt x="1808" y="73"/>
                  </a:lnTo>
                  <a:lnTo>
                    <a:pt x="1817" y="85"/>
                  </a:lnTo>
                  <a:lnTo>
                    <a:pt x="1817" y="108"/>
                  </a:lnTo>
                  <a:lnTo>
                    <a:pt x="1805" y="117"/>
                  </a:lnTo>
                  <a:lnTo>
                    <a:pt x="1800" y="125"/>
                  </a:lnTo>
                  <a:lnTo>
                    <a:pt x="1796" y="134"/>
                  </a:lnTo>
                  <a:lnTo>
                    <a:pt x="1791" y="143"/>
                  </a:lnTo>
                  <a:lnTo>
                    <a:pt x="1777" y="151"/>
                  </a:lnTo>
                  <a:lnTo>
                    <a:pt x="1761" y="160"/>
                  </a:lnTo>
                  <a:lnTo>
                    <a:pt x="1745" y="171"/>
                  </a:lnTo>
                  <a:lnTo>
                    <a:pt x="1733" y="185"/>
                  </a:lnTo>
                  <a:lnTo>
                    <a:pt x="1737" y="185"/>
                  </a:lnTo>
                  <a:lnTo>
                    <a:pt x="1749" y="178"/>
                  </a:lnTo>
                  <a:lnTo>
                    <a:pt x="1763" y="176"/>
                  </a:lnTo>
                  <a:lnTo>
                    <a:pt x="1779" y="178"/>
                  </a:lnTo>
                  <a:lnTo>
                    <a:pt x="1779" y="181"/>
                  </a:lnTo>
                  <a:lnTo>
                    <a:pt x="1777" y="185"/>
                  </a:lnTo>
                  <a:lnTo>
                    <a:pt x="1777" y="186"/>
                  </a:lnTo>
                  <a:lnTo>
                    <a:pt x="1777" y="188"/>
                  </a:lnTo>
                  <a:lnTo>
                    <a:pt x="1777" y="188"/>
                  </a:lnTo>
                  <a:lnTo>
                    <a:pt x="1777" y="190"/>
                  </a:lnTo>
                  <a:lnTo>
                    <a:pt x="1779" y="190"/>
                  </a:lnTo>
                  <a:lnTo>
                    <a:pt x="1782" y="192"/>
                  </a:lnTo>
                  <a:lnTo>
                    <a:pt x="1787" y="186"/>
                  </a:lnTo>
                  <a:lnTo>
                    <a:pt x="1794" y="181"/>
                  </a:lnTo>
                  <a:lnTo>
                    <a:pt x="1801" y="176"/>
                  </a:lnTo>
                  <a:lnTo>
                    <a:pt x="1810" y="172"/>
                  </a:lnTo>
                  <a:lnTo>
                    <a:pt x="1810" y="178"/>
                  </a:lnTo>
                  <a:lnTo>
                    <a:pt x="1807" y="183"/>
                  </a:lnTo>
                  <a:lnTo>
                    <a:pt x="1805" y="188"/>
                  </a:lnTo>
                  <a:lnTo>
                    <a:pt x="1803" y="195"/>
                  </a:lnTo>
                  <a:lnTo>
                    <a:pt x="1801" y="204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3" y="206"/>
                  </a:lnTo>
                  <a:lnTo>
                    <a:pt x="1805" y="206"/>
                  </a:lnTo>
                  <a:lnTo>
                    <a:pt x="1805" y="207"/>
                  </a:lnTo>
                  <a:lnTo>
                    <a:pt x="1814" y="207"/>
                  </a:lnTo>
                  <a:lnTo>
                    <a:pt x="1814" y="195"/>
                  </a:lnTo>
                  <a:lnTo>
                    <a:pt x="1831" y="193"/>
                  </a:lnTo>
                  <a:lnTo>
                    <a:pt x="1847" y="193"/>
                  </a:lnTo>
                  <a:lnTo>
                    <a:pt x="1859" y="195"/>
                  </a:lnTo>
                  <a:lnTo>
                    <a:pt x="1871" y="204"/>
                  </a:lnTo>
                  <a:lnTo>
                    <a:pt x="1871" y="206"/>
                  </a:lnTo>
                  <a:lnTo>
                    <a:pt x="1871" y="211"/>
                  </a:lnTo>
                  <a:lnTo>
                    <a:pt x="1873" y="216"/>
                  </a:lnTo>
                  <a:lnTo>
                    <a:pt x="1873" y="221"/>
                  </a:lnTo>
                  <a:lnTo>
                    <a:pt x="1875" y="226"/>
                  </a:lnTo>
                  <a:lnTo>
                    <a:pt x="1925" y="230"/>
                  </a:lnTo>
                  <a:lnTo>
                    <a:pt x="1929" y="219"/>
                  </a:lnTo>
                  <a:lnTo>
                    <a:pt x="1929" y="216"/>
                  </a:lnTo>
                  <a:lnTo>
                    <a:pt x="1929" y="214"/>
                  </a:lnTo>
                  <a:lnTo>
                    <a:pt x="1929" y="211"/>
                  </a:lnTo>
                  <a:lnTo>
                    <a:pt x="1929" y="206"/>
                  </a:lnTo>
                  <a:lnTo>
                    <a:pt x="1929" y="200"/>
                  </a:lnTo>
                  <a:lnTo>
                    <a:pt x="1932" y="199"/>
                  </a:lnTo>
                  <a:lnTo>
                    <a:pt x="1932" y="199"/>
                  </a:lnTo>
                  <a:lnTo>
                    <a:pt x="1934" y="199"/>
                  </a:lnTo>
                  <a:lnTo>
                    <a:pt x="1934" y="197"/>
                  </a:lnTo>
                  <a:lnTo>
                    <a:pt x="1936" y="195"/>
                  </a:lnTo>
                  <a:lnTo>
                    <a:pt x="1946" y="200"/>
                  </a:lnTo>
                  <a:lnTo>
                    <a:pt x="1957" y="206"/>
                  </a:lnTo>
                  <a:lnTo>
                    <a:pt x="1967" y="211"/>
                  </a:lnTo>
                  <a:lnTo>
                    <a:pt x="1978" y="202"/>
                  </a:lnTo>
                  <a:lnTo>
                    <a:pt x="1990" y="197"/>
                  </a:lnTo>
                  <a:lnTo>
                    <a:pt x="2009" y="195"/>
                  </a:lnTo>
                  <a:lnTo>
                    <a:pt x="2009" y="200"/>
                  </a:lnTo>
                  <a:lnTo>
                    <a:pt x="2012" y="200"/>
                  </a:lnTo>
                  <a:lnTo>
                    <a:pt x="2021" y="235"/>
                  </a:lnTo>
                  <a:lnTo>
                    <a:pt x="2009" y="247"/>
                  </a:lnTo>
                  <a:lnTo>
                    <a:pt x="2002" y="265"/>
                  </a:lnTo>
                  <a:lnTo>
                    <a:pt x="2004" y="268"/>
                  </a:lnTo>
                  <a:lnTo>
                    <a:pt x="2006" y="272"/>
                  </a:lnTo>
                  <a:lnTo>
                    <a:pt x="2006" y="275"/>
                  </a:lnTo>
                  <a:lnTo>
                    <a:pt x="2007" y="279"/>
                  </a:lnTo>
                  <a:lnTo>
                    <a:pt x="2009" y="284"/>
                  </a:lnTo>
                  <a:lnTo>
                    <a:pt x="2018" y="293"/>
                  </a:lnTo>
                  <a:lnTo>
                    <a:pt x="2030" y="300"/>
                  </a:lnTo>
                  <a:lnTo>
                    <a:pt x="2040" y="307"/>
                  </a:lnTo>
                  <a:lnTo>
                    <a:pt x="2040" y="307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2" y="305"/>
                  </a:lnTo>
                  <a:lnTo>
                    <a:pt x="2044" y="303"/>
                  </a:lnTo>
                  <a:lnTo>
                    <a:pt x="2049" y="295"/>
                  </a:lnTo>
                  <a:lnTo>
                    <a:pt x="2053" y="284"/>
                  </a:lnTo>
                  <a:lnTo>
                    <a:pt x="2056" y="274"/>
                  </a:lnTo>
                  <a:lnTo>
                    <a:pt x="2063" y="265"/>
                  </a:lnTo>
                  <a:lnTo>
                    <a:pt x="2063" y="274"/>
                  </a:lnTo>
                  <a:lnTo>
                    <a:pt x="2065" y="281"/>
                  </a:lnTo>
                  <a:lnTo>
                    <a:pt x="2068" y="286"/>
                  </a:lnTo>
                  <a:lnTo>
                    <a:pt x="2074" y="289"/>
                  </a:lnTo>
                  <a:lnTo>
                    <a:pt x="2081" y="291"/>
                  </a:lnTo>
                  <a:lnTo>
                    <a:pt x="2089" y="293"/>
                  </a:lnTo>
                  <a:lnTo>
                    <a:pt x="2102" y="272"/>
                  </a:lnTo>
                  <a:lnTo>
                    <a:pt x="2107" y="277"/>
                  </a:lnTo>
                  <a:lnTo>
                    <a:pt x="2112" y="281"/>
                  </a:lnTo>
                  <a:lnTo>
                    <a:pt x="2115" y="286"/>
                  </a:lnTo>
                  <a:lnTo>
                    <a:pt x="2121" y="289"/>
                  </a:lnTo>
                  <a:lnTo>
                    <a:pt x="2128" y="293"/>
                  </a:lnTo>
                  <a:lnTo>
                    <a:pt x="2131" y="289"/>
                  </a:lnTo>
                  <a:lnTo>
                    <a:pt x="2135" y="286"/>
                  </a:lnTo>
                  <a:lnTo>
                    <a:pt x="2138" y="286"/>
                  </a:lnTo>
                  <a:lnTo>
                    <a:pt x="2140" y="286"/>
                  </a:lnTo>
                  <a:lnTo>
                    <a:pt x="2145" y="286"/>
                  </a:lnTo>
                  <a:lnTo>
                    <a:pt x="2149" y="288"/>
                  </a:lnTo>
                  <a:lnTo>
                    <a:pt x="2156" y="288"/>
                  </a:lnTo>
                  <a:lnTo>
                    <a:pt x="2154" y="270"/>
                  </a:lnTo>
                  <a:lnTo>
                    <a:pt x="2150" y="258"/>
                  </a:lnTo>
                  <a:lnTo>
                    <a:pt x="2147" y="242"/>
                  </a:lnTo>
                  <a:lnTo>
                    <a:pt x="2159" y="239"/>
                  </a:lnTo>
                  <a:lnTo>
                    <a:pt x="2170" y="235"/>
                  </a:lnTo>
                  <a:lnTo>
                    <a:pt x="2187" y="235"/>
                  </a:lnTo>
                  <a:lnTo>
                    <a:pt x="2206" y="237"/>
                  </a:lnTo>
                  <a:lnTo>
                    <a:pt x="2225" y="242"/>
                  </a:lnTo>
                  <a:lnTo>
                    <a:pt x="2243" y="247"/>
                  </a:lnTo>
                  <a:lnTo>
                    <a:pt x="2259" y="253"/>
                  </a:lnTo>
                  <a:lnTo>
                    <a:pt x="2266" y="258"/>
                  </a:lnTo>
                  <a:lnTo>
                    <a:pt x="2269" y="261"/>
                  </a:lnTo>
                  <a:lnTo>
                    <a:pt x="2271" y="267"/>
                  </a:lnTo>
                  <a:lnTo>
                    <a:pt x="2271" y="270"/>
                  </a:lnTo>
                  <a:lnTo>
                    <a:pt x="2273" y="272"/>
                  </a:lnTo>
                  <a:lnTo>
                    <a:pt x="2273" y="275"/>
                  </a:lnTo>
                  <a:lnTo>
                    <a:pt x="2276" y="277"/>
                  </a:lnTo>
                  <a:lnTo>
                    <a:pt x="2280" y="279"/>
                  </a:lnTo>
                  <a:lnTo>
                    <a:pt x="2285" y="281"/>
                  </a:lnTo>
                  <a:lnTo>
                    <a:pt x="2295" y="277"/>
                  </a:lnTo>
                  <a:lnTo>
                    <a:pt x="2307" y="277"/>
                  </a:lnTo>
                  <a:lnTo>
                    <a:pt x="2320" y="277"/>
                  </a:lnTo>
                  <a:lnTo>
                    <a:pt x="2325" y="288"/>
                  </a:lnTo>
                  <a:lnTo>
                    <a:pt x="2332" y="298"/>
                  </a:lnTo>
                  <a:lnTo>
                    <a:pt x="2342" y="307"/>
                  </a:lnTo>
                  <a:lnTo>
                    <a:pt x="2355" y="312"/>
                  </a:lnTo>
                  <a:lnTo>
                    <a:pt x="2367" y="307"/>
                  </a:lnTo>
                  <a:lnTo>
                    <a:pt x="2384" y="307"/>
                  </a:lnTo>
                  <a:lnTo>
                    <a:pt x="2400" y="309"/>
                  </a:lnTo>
                  <a:lnTo>
                    <a:pt x="2416" y="312"/>
                  </a:lnTo>
                  <a:lnTo>
                    <a:pt x="2428" y="315"/>
                  </a:lnTo>
                  <a:lnTo>
                    <a:pt x="2433" y="331"/>
                  </a:lnTo>
                  <a:lnTo>
                    <a:pt x="2435" y="345"/>
                  </a:lnTo>
                  <a:lnTo>
                    <a:pt x="2438" y="357"/>
                  </a:lnTo>
                  <a:lnTo>
                    <a:pt x="2442" y="359"/>
                  </a:lnTo>
                  <a:lnTo>
                    <a:pt x="2444" y="363"/>
                  </a:lnTo>
                  <a:lnTo>
                    <a:pt x="2447" y="364"/>
                  </a:lnTo>
                  <a:lnTo>
                    <a:pt x="2480" y="361"/>
                  </a:lnTo>
                  <a:lnTo>
                    <a:pt x="2513" y="361"/>
                  </a:lnTo>
                  <a:lnTo>
                    <a:pt x="2547" y="361"/>
                  </a:lnTo>
                  <a:lnTo>
                    <a:pt x="2550" y="368"/>
                  </a:lnTo>
                  <a:lnTo>
                    <a:pt x="2555" y="373"/>
                  </a:lnTo>
                  <a:lnTo>
                    <a:pt x="2561" y="380"/>
                  </a:lnTo>
                  <a:lnTo>
                    <a:pt x="2566" y="384"/>
                  </a:lnTo>
                  <a:lnTo>
                    <a:pt x="2573" y="389"/>
                  </a:lnTo>
                  <a:lnTo>
                    <a:pt x="2573" y="384"/>
                  </a:lnTo>
                  <a:lnTo>
                    <a:pt x="2575" y="382"/>
                  </a:lnTo>
                  <a:lnTo>
                    <a:pt x="2576" y="378"/>
                  </a:lnTo>
                  <a:lnTo>
                    <a:pt x="2576" y="375"/>
                  </a:lnTo>
                  <a:lnTo>
                    <a:pt x="2578" y="370"/>
                  </a:lnTo>
                  <a:lnTo>
                    <a:pt x="2575" y="364"/>
                  </a:lnTo>
                  <a:lnTo>
                    <a:pt x="2573" y="361"/>
                  </a:lnTo>
                  <a:lnTo>
                    <a:pt x="2571" y="359"/>
                  </a:lnTo>
                  <a:lnTo>
                    <a:pt x="2571" y="356"/>
                  </a:lnTo>
                  <a:lnTo>
                    <a:pt x="2573" y="352"/>
                  </a:lnTo>
                  <a:lnTo>
                    <a:pt x="2573" y="347"/>
                  </a:lnTo>
                  <a:lnTo>
                    <a:pt x="2573" y="342"/>
                  </a:lnTo>
                  <a:lnTo>
                    <a:pt x="2590" y="345"/>
                  </a:lnTo>
                  <a:lnTo>
                    <a:pt x="2602" y="352"/>
                  </a:lnTo>
                  <a:lnTo>
                    <a:pt x="2616" y="357"/>
                  </a:lnTo>
                  <a:lnTo>
                    <a:pt x="2622" y="357"/>
                  </a:lnTo>
                  <a:lnTo>
                    <a:pt x="2627" y="357"/>
                  </a:lnTo>
                  <a:lnTo>
                    <a:pt x="2632" y="356"/>
                  </a:lnTo>
                  <a:lnTo>
                    <a:pt x="2636" y="352"/>
                  </a:lnTo>
                  <a:lnTo>
                    <a:pt x="2639" y="350"/>
                  </a:lnTo>
                  <a:lnTo>
                    <a:pt x="2643" y="349"/>
                  </a:lnTo>
                  <a:lnTo>
                    <a:pt x="2700" y="373"/>
                  </a:lnTo>
                  <a:lnTo>
                    <a:pt x="2732" y="406"/>
                  </a:lnTo>
                  <a:lnTo>
                    <a:pt x="2737" y="410"/>
                  </a:lnTo>
                  <a:lnTo>
                    <a:pt x="2742" y="410"/>
                  </a:lnTo>
                  <a:lnTo>
                    <a:pt x="2747" y="411"/>
                  </a:lnTo>
                  <a:lnTo>
                    <a:pt x="2753" y="411"/>
                  </a:lnTo>
                  <a:lnTo>
                    <a:pt x="2758" y="415"/>
                  </a:lnTo>
                  <a:lnTo>
                    <a:pt x="2768" y="424"/>
                  </a:lnTo>
                  <a:lnTo>
                    <a:pt x="2775" y="434"/>
                  </a:lnTo>
                  <a:lnTo>
                    <a:pt x="2782" y="443"/>
                  </a:lnTo>
                  <a:lnTo>
                    <a:pt x="2791" y="450"/>
                  </a:lnTo>
                  <a:lnTo>
                    <a:pt x="2808" y="453"/>
                  </a:lnTo>
                  <a:lnTo>
                    <a:pt x="2810" y="452"/>
                  </a:lnTo>
                  <a:lnTo>
                    <a:pt x="2812" y="452"/>
                  </a:lnTo>
                  <a:lnTo>
                    <a:pt x="2814" y="450"/>
                  </a:lnTo>
                  <a:lnTo>
                    <a:pt x="2815" y="450"/>
                  </a:lnTo>
                  <a:lnTo>
                    <a:pt x="2819" y="450"/>
                  </a:lnTo>
                  <a:lnTo>
                    <a:pt x="2829" y="462"/>
                  </a:lnTo>
                  <a:lnTo>
                    <a:pt x="2840" y="474"/>
                  </a:lnTo>
                  <a:lnTo>
                    <a:pt x="2849" y="487"/>
                  </a:lnTo>
                  <a:lnTo>
                    <a:pt x="2854" y="504"/>
                  </a:lnTo>
                  <a:lnTo>
                    <a:pt x="2819" y="504"/>
                  </a:lnTo>
                  <a:lnTo>
                    <a:pt x="2817" y="507"/>
                  </a:lnTo>
                  <a:lnTo>
                    <a:pt x="2814" y="511"/>
                  </a:lnTo>
                  <a:lnTo>
                    <a:pt x="2812" y="513"/>
                  </a:lnTo>
                  <a:lnTo>
                    <a:pt x="2810" y="518"/>
                  </a:lnTo>
                  <a:lnTo>
                    <a:pt x="2808" y="523"/>
                  </a:lnTo>
                  <a:lnTo>
                    <a:pt x="2812" y="525"/>
                  </a:lnTo>
                  <a:lnTo>
                    <a:pt x="2814" y="527"/>
                  </a:lnTo>
                  <a:lnTo>
                    <a:pt x="2815" y="528"/>
                  </a:lnTo>
                  <a:lnTo>
                    <a:pt x="2817" y="532"/>
                  </a:lnTo>
                  <a:lnTo>
                    <a:pt x="2817" y="534"/>
                  </a:lnTo>
                  <a:lnTo>
                    <a:pt x="2815" y="537"/>
                  </a:lnTo>
                  <a:lnTo>
                    <a:pt x="2812" y="542"/>
                  </a:lnTo>
                  <a:lnTo>
                    <a:pt x="2810" y="544"/>
                  </a:lnTo>
                  <a:lnTo>
                    <a:pt x="2807" y="546"/>
                  </a:lnTo>
                  <a:lnTo>
                    <a:pt x="2803" y="546"/>
                  </a:lnTo>
                  <a:lnTo>
                    <a:pt x="2800" y="546"/>
                  </a:lnTo>
                  <a:lnTo>
                    <a:pt x="2793" y="546"/>
                  </a:lnTo>
                  <a:lnTo>
                    <a:pt x="2786" y="535"/>
                  </a:lnTo>
                  <a:lnTo>
                    <a:pt x="2775" y="530"/>
                  </a:lnTo>
                  <a:lnTo>
                    <a:pt x="2761" y="527"/>
                  </a:lnTo>
                  <a:lnTo>
                    <a:pt x="2761" y="514"/>
                  </a:lnTo>
                  <a:lnTo>
                    <a:pt x="2758" y="513"/>
                  </a:lnTo>
                  <a:lnTo>
                    <a:pt x="2754" y="511"/>
                  </a:lnTo>
                  <a:lnTo>
                    <a:pt x="2753" y="509"/>
                  </a:lnTo>
                  <a:lnTo>
                    <a:pt x="2749" y="507"/>
                  </a:lnTo>
                  <a:lnTo>
                    <a:pt x="2742" y="507"/>
                  </a:lnTo>
                  <a:lnTo>
                    <a:pt x="2740" y="507"/>
                  </a:lnTo>
                  <a:lnTo>
                    <a:pt x="2739" y="509"/>
                  </a:lnTo>
                  <a:lnTo>
                    <a:pt x="2737" y="509"/>
                  </a:lnTo>
                  <a:lnTo>
                    <a:pt x="2735" y="509"/>
                  </a:lnTo>
                  <a:lnTo>
                    <a:pt x="2732" y="511"/>
                  </a:lnTo>
                  <a:lnTo>
                    <a:pt x="2728" y="504"/>
                  </a:lnTo>
                  <a:lnTo>
                    <a:pt x="2723" y="497"/>
                  </a:lnTo>
                  <a:lnTo>
                    <a:pt x="2719" y="492"/>
                  </a:lnTo>
                  <a:lnTo>
                    <a:pt x="2719" y="504"/>
                  </a:lnTo>
                  <a:lnTo>
                    <a:pt x="2716" y="518"/>
                  </a:lnTo>
                  <a:lnTo>
                    <a:pt x="2712" y="530"/>
                  </a:lnTo>
                  <a:lnTo>
                    <a:pt x="2704" y="537"/>
                  </a:lnTo>
                  <a:lnTo>
                    <a:pt x="2700" y="539"/>
                  </a:lnTo>
                  <a:lnTo>
                    <a:pt x="2697" y="539"/>
                  </a:lnTo>
                  <a:lnTo>
                    <a:pt x="2695" y="539"/>
                  </a:lnTo>
                  <a:lnTo>
                    <a:pt x="2693" y="539"/>
                  </a:lnTo>
                  <a:lnTo>
                    <a:pt x="2691" y="537"/>
                  </a:lnTo>
                  <a:lnTo>
                    <a:pt x="2690" y="537"/>
                  </a:lnTo>
                  <a:lnTo>
                    <a:pt x="2688" y="537"/>
                  </a:lnTo>
                  <a:lnTo>
                    <a:pt x="2686" y="539"/>
                  </a:lnTo>
                  <a:lnTo>
                    <a:pt x="2684" y="541"/>
                  </a:lnTo>
                  <a:lnTo>
                    <a:pt x="2681" y="546"/>
                  </a:lnTo>
                  <a:lnTo>
                    <a:pt x="2691" y="558"/>
                  </a:lnTo>
                  <a:lnTo>
                    <a:pt x="2702" y="579"/>
                  </a:lnTo>
                  <a:lnTo>
                    <a:pt x="2707" y="603"/>
                  </a:lnTo>
                  <a:lnTo>
                    <a:pt x="2704" y="603"/>
                  </a:lnTo>
                  <a:lnTo>
                    <a:pt x="2702" y="605"/>
                  </a:lnTo>
                  <a:lnTo>
                    <a:pt x="2698" y="605"/>
                  </a:lnTo>
                  <a:lnTo>
                    <a:pt x="2693" y="607"/>
                  </a:lnTo>
                  <a:lnTo>
                    <a:pt x="2686" y="602"/>
                  </a:lnTo>
                  <a:lnTo>
                    <a:pt x="2681" y="598"/>
                  </a:lnTo>
                  <a:lnTo>
                    <a:pt x="2674" y="597"/>
                  </a:lnTo>
                  <a:lnTo>
                    <a:pt x="2665" y="595"/>
                  </a:lnTo>
                  <a:lnTo>
                    <a:pt x="2660" y="609"/>
                  </a:lnTo>
                  <a:lnTo>
                    <a:pt x="2650" y="616"/>
                  </a:lnTo>
                  <a:lnTo>
                    <a:pt x="2637" y="621"/>
                  </a:lnTo>
                  <a:lnTo>
                    <a:pt x="2623" y="626"/>
                  </a:lnTo>
                  <a:lnTo>
                    <a:pt x="2622" y="640"/>
                  </a:lnTo>
                  <a:lnTo>
                    <a:pt x="2618" y="651"/>
                  </a:lnTo>
                  <a:lnTo>
                    <a:pt x="2611" y="661"/>
                  </a:lnTo>
                  <a:lnTo>
                    <a:pt x="2597" y="663"/>
                  </a:lnTo>
                  <a:lnTo>
                    <a:pt x="2587" y="666"/>
                  </a:lnTo>
                  <a:lnTo>
                    <a:pt x="2580" y="670"/>
                  </a:lnTo>
                  <a:lnTo>
                    <a:pt x="2573" y="672"/>
                  </a:lnTo>
                  <a:lnTo>
                    <a:pt x="2568" y="668"/>
                  </a:lnTo>
                  <a:lnTo>
                    <a:pt x="2562" y="663"/>
                  </a:lnTo>
                  <a:lnTo>
                    <a:pt x="2559" y="658"/>
                  </a:lnTo>
                  <a:lnTo>
                    <a:pt x="2552" y="659"/>
                  </a:lnTo>
                  <a:lnTo>
                    <a:pt x="2543" y="661"/>
                  </a:lnTo>
                  <a:lnTo>
                    <a:pt x="2536" y="665"/>
                  </a:lnTo>
                  <a:lnTo>
                    <a:pt x="2531" y="668"/>
                  </a:lnTo>
                  <a:lnTo>
                    <a:pt x="2531" y="675"/>
                  </a:lnTo>
                  <a:lnTo>
                    <a:pt x="2526" y="677"/>
                  </a:lnTo>
                  <a:lnTo>
                    <a:pt x="2517" y="677"/>
                  </a:lnTo>
                  <a:lnTo>
                    <a:pt x="2505" y="677"/>
                  </a:lnTo>
                  <a:lnTo>
                    <a:pt x="2494" y="679"/>
                  </a:lnTo>
                  <a:lnTo>
                    <a:pt x="2489" y="680"/>
                  </a:lnTo>
                  <a:lnTo>
                    <a:pt x="2480" y="701"/>
                  </a:lnTo>
                  <a:lnTo>
                    <a:pt x="2479" y="724"/>
                  </a:lnTo>
                  <a:lnTo>
                    <a:pt x="2479" y="750"/>
                  </a:lnTo>
                  <a:lnTo>
                    <a:pt x="2482" y="773"/>
                  </a:lnTo>
                  <a:lnTo>
                    <a:pt x="2477" y="773"/>
                  </a:lnTo>
                  <a:lnTo>
                    <a:pt x="2475" y="773"/>
                  </a:lnTo>
                  <a:lnTo>
                    <a:pt x="2473" y="773"/>
                  </a:lnTo>
                  <a:lnTo>
                    <a:pt x="2472" y="775"/>
                  </a:lnTo>
                  <a:lnTo>
                    <a:pt x="2470" y="776"/>
                  </a:lnTo>
                  <a:lnTo>
                    <a:pt x="2468" y="782"/>
                  </a:lnTo>
                  <a:lnTo>
                    <a:pt x="2466" y="787"/>
                  </a:lnTo>
                  <a:lnTo>
                    <a:pt x="2466" y="794"/>
                  </a:lnTo>
                  <a:lnTo>
                    <a:pt x="2466" y="802"/>
                  </a:lnTo>
                  <a:lnTo>
                    <a:pt x="2454" y="802"/>
                  </a:lnTo>
                  <a:lnTo>
                    <a:pt x="2447" y="813"/>
                  </a:lnTo>
                  <a:lnTo>
                    <a:pt x="2442" y="820"/>
                  </a:lnTo>
                  <a:lnTo>
                    <a:pt x="2440" y="827"/>
                  </a:lnTo>
                  <a:lnTo>
                    <a:pt x="2438" y="841"/>
                  </a:lnTo>
                  <a:lnTo>
                    <a:pt x="2435" y="841"/>
                  </a:lnTo>
                  <a:lnTo>
                    <a:pt x="2431" y="841"/>
                  </a:lnTo>
                  <a:lnTo>
                    <a:pt x="2430" y="841"/>
                  </a:lnTo>
                  <a:lnTo>
                    <a:pt x="2430" y="841"/>
                  </a:lnTo>
                  <a:lnTo>
                    <a:pt x="2428" y="841"/>
                  </a:lnTo>
                  <a:lnTo>
                    <a:pt x="2424" y="841"/>
                  </a:lnTo>
                  <a:lnTo>
                    <a:pt x="2417" y="855"/>
                  </a:lnTo>
                  <a:lnTo>
                    <a:pt x="2412" y="872"/>
                  </a:lnTo>
                  <a:lnTo>
                    <a:pt x="2400" y="872"/>
                  </a:lnTo>
                  <a:lnTo>
                    <a:pt x="2396" y="891"/>
                  </a:lnTo>
                  <a:lnTo>
                    <a:pt x="2390" y="891"/>
                  </a:lnTo>
                  <a:lnTo>
                    <a:pt x="2390" y="886"/>
                  </a:lnTo>
                  <a:lnTo>
                    <a:pt x="2376" y="867"/>
                  </a:lnTo>
                  <a:lnTo>
                    <a:pt x="2367" y="844"/>
                  </a:lnTo>
                  <a:lnTo>
                    <a:pt x="2365" y="818"/>
                  </a:lnTo>
                  <a:lnTo>
                    <a:pt x="2367" y="787"/>
                  </a:lnTo>
                  <a:lnTo>
                    <a:pt x="2372" y="783"/>
                  </a:lnTo>
                  <a:lnTo>
                    <a:pt x="2376" y="780"/>
                  </a:lnTo>
                  <a:lnTo>
                    <a:pt x="2381" y="776"/>
                  </a:lnTo>
                  <a:lnTo>
                    <a:pt x="2383" y="771"/>
                  </a:lnTo>
                  <a:lnTo>
                    <a:pt x="2386" y="764"/>
                  </a:lnTo>
                  <a:lnTo>
                    <a:pt x="2381" y="755"/>
                  </a:lnTo>
                  <a:lnTo>
                    <a:pt x="2379" y="743"/>
                  </a:lnTo>
                  <a:lnTo>
                    <a:pt x="2386" y="729"/>
                  </a:lnTo>
                  <a:lnTo>
                    <a:pt x="2393" y="724"/>
                  </a:lnTo>
                  <a:lnTo>
                    <a:pt x="2402" y="720"/>
                  </a:lnTo>
                  <a:lnTo>
                    <a:pt x="2412" y="717"/>
                  </a:lnTo>
                  <a:lnTo>
                    <a:pt x="2419" y="710"/>
                  </a:lnTo>
                  <a:lnTo>
                    <a:pt x="2433" y="689"/>
                  </a:lnTo>
                  <a:lnTo>
                    <a:pt x="2447" y="668"/>
                  </a:lnTo>
                  <a:lnTo>
                    <a:pt x="2458" y="659"/>
                  </a:lnTo>
                  <a:lnTo>
                    <a:pt x="2470" y="651"/>
                  </a:lnTo>
                  <a:lnTo>
                    <a:pt x="2482" y="642"/>
                  </a:lnTo>
                  <a:lnTo>
                    <a:pt x="2487" y="630"/>
                  </a:lnTo>
                  <a:lnTo>
                    <a:pt x="2491" y="616"/>
                  </a:lnTo>
                  <a:lnTo>
                    <a:pt x="2496" y="603"/>
                  </a:lnTo>
                  <a:lnTo>
                    <a:pt x="2496" y="602"/>
                  </a:lnTo>
                  <a:lnTo>
                    <a:pt x="2494" y="602"/>
                  </a:lnTo>
                  <a:lnTo>
                    <a:pt x="2494" y="602"/>
                  </a:lnTo>
                  <a:lnTo>
                    <a:pt x="2494" y="602"/>
                  </a:lnTo>
                  <a:lnTo>
                    <a:pt x="2494" y="600"/>
                  </a:lnTo>
                  <a:lnTo>
                    <a:pt x="2492" y="598"/>
                  </a:lnTo>
                  <a:lnTo>
                    <a:pt x="2489" y="600"/>
                  </a:lnTo>
                  <a:lnTo>
                    <a:pt x="2489" y="600"/>
                  </a:lnTo>
                  <a:lnTo>
                    <a:pt x="2487" y="602"/>
                  </a:lnTo>
                  <a:lnTo>
                    <a:pt x="2487" y="602"/>
                  </a:lnTo>
                  <a:lnTo>
                    <a:pt x="2486" y="603"/>
                  </a:lnTo>
                  <a:lnTo>
                    <a:pt x="2477" y="616"/>
                  </a:lnTo>
                  <a:lnTo>
                    <a:pt x="2468" y="630"/>
                  </a:lnTo>
                  <a:lnTo>
                    <a:pt x="2459" y="642"/>
                  </a:lnTo>
                  <a:lnTo>
                    <a:pt x="2447" y="651"/>
                  </a:lnTo>
                  <a:lnTo>
                    <a:pt x="2431" y="658"/>
                  </a:lnTo>
                  <a:lnTo>
                    <a:pt x="2430" y="652"/>
                  </a:lnTo>
                  <a:lnTo>
                    <a:pt x="2430" y="651"/>
                  </a:lnTo>
                  <a:lnTo>
                    <a:pt x="2428" y="647"/>
                  </a:lnTo>
                  <a:lnTo>
                    <a:pt x="2428" y="642"/>
                  </a:lnTo>
                  <a:lnTo>
                    <a:pt x="2430" y="640"/>
                  </a:lnTo>
                  <a:lnTo>
                    <a:pt x="2430" y="638"/>
                  </a:lnTo>
                  <a:lnTo>
                    <a:pt x="2430" y="637"/>
                  </a:lnTo>
                  <a:lnTo>
                    <a:pt x="2431" y="633"/>
                  </a:lnTo>
                  <a:lnTo>
                    <a:pt x="2431" y="630"/>
                  </a:lnTo>
                  <a:lnTo>
                    <a:pt x="2426" y="626"/>
                  </a:lnTo>
                  <a:lnTo>
                    <a:pt x="2421" y="624"/>
                  </a:lnTo>
                  <a:lnTo>
                    <a:pt x="2417" y="623"/>
                  </a:lnTo>
                  <a:lnTo>
                    <a:pt x="2412" y="621"/>
                  </a:lnTo>
                  <a:lnTo>
                    <a:pt x="2409" y="623"/>
                  </a:lnTo>
                  <a:lnTo>
                    <a:pt x="2400" y="628"/>
                  </a:lnTo>
                  <a:lnTo>
                    <a:pt x="2388" y="638"/>
                  </a:lnTo>
                  <a:lnTo>
                    <a:pt x="2377" y="651"/>
                  </a:lnTo>
                  <a:lnTo>
                    <a:pt x="2367" y="663"/>
                  </a:lnTo>
                  <a:lnTo>
                    <a:pt x="2362" y="672"/>
                  </a:lnTo>
                  <a:lnTo>
                    <a:pt x="2362" y="675"/>
                  </a:lnTo>
                  <a:lnTo>
                    <a:pt x="2362" y="679"/>
                  </a:lnTo>
                  <a:lnTo>
                    <a:pt x="2363" y="682"/>
                  </a:lnTo>
                  <a:lnTo>
                    <a:pt x="2365" y="687"/>
                  </a:lnTo>
                  <a:lnTo>
                    <a:pt x="2367" y="691"/>
                  </a:lnTo>
                  <a:lnTo>
                    <a:pt x="2367" y="694"/>
                  </a:lnTo>
                  <a:lnTo>
                    <a:pt x="2356" y="699"/>
                  </a:lnTo>
                  <a:lnTo>
                    <a:pt x="2344" y="701"/>
                  </a:lnTo>
                  <a:lnTo>
                    <a:pt x="2328" y="703"/>
                  </a:lnTo>
                  <a:lnTo>
                    <a:pt x="2313" y="703"/>
                  </a:lnTo>
                  <a:lnTo>
                    <a:pt x="2313" y="684"/>
                  </a:lnTo>
                  <a:lnTo>
                    <a:pt x="2297" y="687"/>
                  </a:lnTo>
                  <a:lnTo>
                    <a:pt x="2283" y="693"/>
                  </a:lnTo>
                  <a:lnTo>
                    <a:pt x="2271" y="691"/>
                  </a:lnTo>
                  <a:lnTo>
                    <a:pt x="2262" y="680"/>
                  </a:lnTo>
                  <a:lnTo>
                    <a:pt x="2227" y="675"/>
                  </a:lnTo>
                  <a:lnTo>
                    <a:pt x="2215" y="687"/>
                  </a:lnTo>
                  <a:lnTo>
                    <a:pt x="2201" y="696"/>
                  </a:lnTo>
                  <a:lnTo>
                    <a:pt x="2189" y="706"/>
                  </a:lnTo>
                  <a:lnTo>
                    <a:pt x="2182" y="719"/>
                  </a:lnTo>
                  <a:lnTo>
                    <a:pt x="2175" y="731"/>
                  </a:lnTo>
                  <a:lnTo>
                    <a:pt x="2168" y="743"/>
                  </a:lnTo>
                  <a:lnTo>
                    <a:pt x="2159" y="752"/>
                  </a:lnTo>
                  <a:lnTo>
                    <a:pt x="2131" y="761"/>
                  </a:lnTo>
                  <a:lnTo>
                    <a:pt x="2124" y="768"/>
                  </a:lnTo>
                  <a:lnTo>
                    <a:pt x="2119" y="776"/>
                  </a:lnTo>
                  <a:lnTo>
                    <a:pt x="2114" y="783"/>
                  </a:lnTo>
                  <a:lnTo>
                    <a:pt x="2102" y="792"/>
                  </a:lnTo>
                  <a:lnTo>
                    <a:pt x="2102" y="802"/>
                  </a:lnTo>
                  <a:lnTo>
                    <a:pt x="2117" y="802"/>
                  </a:lnTo>
                  <a:lnTo>
                    <a:pt x="2119" y="808"/>
                  </a:lnTo>
                  <a:lnTo>
                    <a:pt x="2121" y="811"/>
                  </a:lnTo>
                  <a:lnTo>
                    <a:pt x="2122" y="815"/>
                  </a:lnTo>
                  <a:lnTo>
                    <a:pt x="2126" y="818"/>
                  </a:lnTo>
                  <a:lnTo>
                    <a:pt x="2129" y="820"/>
                  </a:lnTo>
                  <a:lnTo>
                    <a:pt x="2136" y="822"/>
                  </a:lnTo>
                  <a:lnTo>
                    <a:pt x="2140" y="818"/>
                  </a:lnTo>
                  <a:lnTo>
                    <a:pt x="2143" y="816"/>
                  </a:lnTo>
                  <a:lnTo>
                    <a:pt x="2149" y="815"/>
                  </a:lnTo>
                  <a:lnTo>
                    <a:pt x="2154" y="815"/>
                  </a:lnTo>
                  <a:lnTo>
                    <a:pt x="2163" y="815"/>
                  </a:lnTo>
                  <a:lnTo>
                    <a:pt x="2170" y="823"/>
                  </a:lnTo>
                  <a:lnTo>
                    <a:pt x="2175" y="830"/>
                  </a:lnTo>
                  <a:lnTo>
                    <a:pt x="2178" y="839"/>
                  </a:lnTo>
                  <a:lnTo>
                    <a:pt x="2182" y="853"/>
                  </a:lnTo>
                  <a:lnTo>
                    <a:pt x="2184" y="862"/>
                  </a:lnTo>
                  <a:lnTo>
                    <a:pt x="2182" y="867"/>
                  </a:lnTo>
                  <a:lnTo>
                    <a:pt x="2177" y="872"/>
                  </a:lnTo>
                  <a:lnTo>
                    <a:pt x="2175" y="881"/>
                  </a:lnTo>
                  <a:lnTo>
                    <a:pt x="2175" y="891"/>
                  </a:lnTo>
                  <a:lnTo>
                    <a:pt x="2178" y="900"/>
                  </a:lnTo>
                  <a:lnTo>
                    <a:pt x="2182" y="909"/>
                  </a:lnTo>
                  <a:lnTo>
                    <a:pt x="2185" y="921"/>
                  </a:lnTo>
                  <a:lnTo>
                    <a:pt x="2175" y="932"/>
                  </a:lnTo>
                  <a:lnTo>
                    <a:pt x="2168" y="944"/>
                  </a:lnTo>
                  <a:lnTo>
                    <a:pt x="2163" y="956"/>
                  </a:lnTo>
                  <a:lnTo>
                    <a:pt x="2156" y="972"/>
                  </a:lnTo>
                  <a:lnTo>
                    <a:pt x="2152" y="975"/>
                  </a:lnTo>
                  <a:lnTo>
                    <a:pt x="2143" y="986"/>
                  </a:lnTo>
                  <a:lnTo>
                    <a:pt x="2133" y="998"/>
                  </a:lnTo>
                  <a:lnTo>
                    <a:pt x="2122" y="1012"/>
                  </a:lnTo>
                  <a:lnTo>
                    <a:pt x="2110" y="1024"/>
                  </a:lnTo>
                  <a:lnTo>
                    <a:pt x="2100" y="1036"/>
                  </a:lnTo>
                  <a:lnTo>
                    <a:pt x="2093" y="1045"/>
                  </a:lnTo>
                  <a:lnTo>
                    <a:pt x="2089" y="1049"/>
                  </a:lnTo>
                  <a:lnTo>
                    <a:pt x="2077" y="1052"/>
                  </a:lnTo>
                  <a:lnTo>
                    <a:pt x="2065" y="1050"/>
                  </a:lnTo>
                  <a:lnTo>
                    <a:pt x="2054" y="1050"/>
                  </a:lnTo>
                  <a:lnTo>
                    <a:pt x="2044" y="1052"/>
                  </a:lnTo>
                  <a:lnTo>
                    <a:pt x="2035" y="1061"/>
                  </a:lnTo>
                  <a:lnTo>
                    <a:pt x="2028" y="1071"/>
                  </a:lnTo>
                  <a:lnTo>
                    <a:pt x="2023" y="1082"/>
                  </a:lnTo>
                  <a:lnTo>
                    <a:pt x="2016" y="1092"/>
                  </a:lnTo>
                  <a:lnTo>
                    <a:pt x="2006" y="1099"/>
                  </a:lnTo>
                  <a:lnTo>
                    <a:pt x="2004" y="1099"/>
                  </a:lnTo>
                  <a:lnTo>
                    <a:pt x="2002" y="1101"/>
                  </a:lnTo>
                  <a:lnTo>
                    <a:pt x="2000" y="1101"/>
                  </a:lnTo>
                  <a:lnTo>
                    <a:pt x="1997" y="1101"/>
                  </a:lnTo>
                  <a:lnTo>
                    <a:pt x="1993" y="1103"/>
                  </a:lnTo>
                  <a:lnTo>
                    <a:pt x="1997" y="1113"/>
                  </a:lnTo>
                  <a:lnTo>
                    <a:pt x="2004" y="1124"/>
                  </a:lnTo>
                  <a:lnTo>
                    <a:pt x="2009" y="1136"/>
                  </a:lnTo>
                  <a:lnTo>
                    <a:pt x="2016" y="1148"/>
                  </a:lnTo>
                  <a:lnTo>
                    <a:pt x="2019" y="1159"/>
                  </a:lnTo>
                  <a:lnTo>
                    <a:pt x="2021" y="1171"/>
                  </a:lnTo>
                  <a:lnTo>
                    <a:pt x="2018" y="1179"/>
                  </a:lnTo>
                  <a:lnTo>
                    <a:pt x="2011" y="1186"/>
                  </a:lnTo>
                  <a:lnTo>
                    <a:pt x="1997" y="1192"/>
                  </a:lnTo>
                  <a:lnTo>
                    <a:pt x="1974" y="1195"/>
                  </a:lnTo>
                  <a:lnTo>
                    <a:pt x="1974" y="1186"/>
                  </a:lnTo>
                  <a:lnTo>
                    <a:pt x="1972" y="1178"/>
                  </a:lnTo>
                  <a:lnTo>
                    <a:pt x="1972" y="1166"/>
                  </a:lnTo>
                  <a:lnTo>
                    <a:pt x="1974" y="1152"/>
                  </a:lnTo>
                  <a:lnTo>
                    <a:pt x="1974" y="1141"/>
                  </a:lnTo>
                  <a:lnTo>
                    <a:pt x="1969" y="1141"/>
                  </a:lnTo>
                  <a:lnTo>
                    <a:pt x="1965" y="1141"/>
                  </a:lnTo>
                  <a:lnTo>
                    <a:pt x="1962" y="1141"/>
                  </a:lnTo>
                  <a:lnTo>
                    <a:pt x="1960" y="1141"/>
                  </a:lnTo>
                  <a:lnTo>
                    <a:pt x="1958" y="1139"/>
                  </a:lnTo>
                  <a:lnTo>
                    <a:pt x="1955" y="1138"/>
                  </a:lnTo>
                  <a:lnTo>
                    <a:pt x="1951" y="1132"/>
                  </a:lnTo>
                  <a:lnTo>
                    <a:pt x="1955" y="1127"/>
                  </a:lnTo>
                  <a:lnTo>
                    <a:pt x="1958" y="1122"/>
                  </a:lnTo>
                  <a:lnTo>
                    <a:pt x="1960" y="1117"/>
                  </a:lnTo>
                  <a:lnTo>
                    <a:pt x="1964" y="1110"/>
                  </a:lnTo>
                  <a:lnTo>
                    <a:pt x="1955" y="1110"/>
                  </a:lnTo>
                  <a:lnTo>
                    <a:pt x="1944" y="1108"/>
                  </a:lnTo>
                  <a:lnTo>
                    <a:pt x="1932" y="1111"/>
                  </a:lnTo>
                  <a:lnTo>
                    <a:pt x="1918" y="1117"/>
                  </a:lnTo>
                  <a:lnTo>
                    <a:pt x="1906" y="1122"/>
                  </a:lnTo>
                  <a:lnTo>
                    <a:pt x="1906" y="1118"/>
                  </a:lnTo>
                  <a:lnTo>
                    <a:pt x="1908" y="1113"/>
                  </a:lnTo>
                  <a:lnTo>
                    <a:pt x="1910" y="1110"/>
                  </a:lnTo>
                  <a:lnTo>
                    <a:pt x="1911" y="1104"/>
                  </a:lnTo>
                  <a:lnTo>
                    <a:pt x="1913" y="1101"/>
                  </a:lnTo>
                  <a:lnTo>
                    <a:pt x="1916" y="1094"/>
                  </a:lnTo>
                  <a:lnTo>
                    <a:pt x="1913" y="1094"/>
                  </a:lnTo>
                  <a:lnTo>
                    <a:pt x="1910" y="1092"/>
                  </a:lnTo>
                  <a:lnTo>
                    <a:pt x="1906" y="1092"/>
                  </a:lnTo>
                  <a:lnTo>
                    <a:pt x="1901" y="1090"/>
                  </a:lnTo>
                  <a:lnTo>
                    <a:pt x="1890" y="1101"/>
                  </a:lnTo>
                  <a:lnTo>
                    <a:pt x="1878" y="1110"/>
                  </a:lnTo>
                  <a:lnTo>
                    <a:pt x="1866" y="1120"/>
                  </a:lnTo>
                  <a:lnTo>
                    <a:pt x="1859" y="1132"/>
                  </a:lnTo>
                  <a:lnTo>
                    <a:pt x="1866" y="1136"/>
                  </a:lnTo>
                  <a:lnTo>
                    <a:pt x="1871" y="1139"/>
                  </a:lnTo>
                  <a:lnTo>
                    <a:pt x="1875" y="1143"/>
                  </a:lnTo>
                  <a:lnTo>
                    <a:pt x="1878" y="1146"/>
                  </a:lnTo>
                  <a:lnTo>
                    <a:pt x="1882" y="1152"/>
                  </a:lnTo>
                  <a:lnTo>
                    <a:pt x="1892" y="1146"/>
                  </a:lnTo>
                  <a:lnTo>
                    <a:pt x="1901" y="1143"/>
                  </a:lnTo>
                  <a:lnTo>
                    <a:pt x="1910" y="1143"/>
                  </a:lnTo>
                  <a:lnTo>
                    <a:pt x="1920" y="1148"/>
                  </a:lnTo>
                  <a:lnTo>
                    <a:pt x="1925" y="1148"/>
                  </a:lnTo>
                  <a:lnTo>
                    <a:pt x="1925" y="1160"/>
                  </a:lnTo>
                  <a:lnTo>
                    <a:pt x="1906" y="1160"/>
                  </a:lnTo>
                  <a:lnTo>
                    <a:pt x="1899" y="1169"/>
                  </a:lnTo>
                  <a:lnTo>
                    <a:pt x="1892" y="1176"/>
                  </a:lnTo>
                  <a:lnTo>
                    <a:pt x="1887" y="1183"/>
                  </a:lnTo>
                  <a:lnTo>
                    <a:pt x="1882" y="1195"/>
                  </a:lnTo>
                  <a:lnTo>
                    <a:pt x="1896" y="1204"/>
                  </a:lnTo>
                  <a:lnTo>
                    <a:pt x="1904" y="1218"/>
                  </a:lnTo>
                  <a:lnTo>
                    <a:pt x="1911" y="1237"/>
                  </a:lnTo>
                  <a:lnTo>
                    <a:pt x="1915" y="1256"/>
                  </a:lnTo>
                  <a:lnTo>
                    <a:pt x="1916" y="1277"/>
                  </a:lnTo>
                  <a:lnTo>
                    <a:pt x="1916" y="1295"/>
                  </a:lnTo>
                  <a:lnTo>
                    <a:pt x="1904" y="1303"/>
                  </a:lnTo>
                  <a:lnTo>
                    <a:pt x="1897" y="1317"/>
                  </a:lnTo>
                  <a:lnTo>
                    <a:pt x="1890" y="1330"/>
                  </a:lnTo>
                  <a:lnTo>
                    <a:pt x="1882" y="1344"/>
                  </a:lnTo>
                  <a:lnTo>
                    <a:pt x="1864" y="1363"/>
                  </a:lnTo>
                  <a:lnTo>
                    <a:pt x="1841" y="1377"/>
                  </a:lnTo>
                  <a:lnTo>
                    <a:pt x="1817" y="1387"/>
                  </a:lnTo>
                  <a:lnTo>
                    <a:pt x="1789" y="1396"/>
                  </a:lnTo>
                  <a:lnTo>
                    <a:pt x="1763" y="1401"/>
                  </a:lnTo>
                  <a:lnTo>
                    <a:pt x="1763" y="1408"/>
                  </a:lnTo>
                  <a:lnTo>
                    <a:pt x="1763" y="1412"/>
                  </a:lnTo>
                  <a:lnTo>
                    <a:pt x="1763" y="1415"/>
                  </a:lnTo>
                  <a:lnTo>
                    <a:pt x="1763" y="1417"/>
                  </a:lnTo>
                  <a:lnTo>
                    <a:pt x="1765" y="1419"/>
                  </a:lnTo>
                  <a:lnTo>
                    <a:pt x="1765" y="1424"/>
                  </a:lnTo>
                  <a:lnTo>
                    <a:pt x="1766" y="1429"/>
                  </a:lnTo>
                  <a:lnTo>
                    <a:pt x="1763" y="1433"/>
                  </a:lnTo>
                  <a:lnTo>
                    <a:pt x="1759" y="1436"/>
                  </a:lnTo>
                  <a:lnTo>
                    <a:pt x="1758" y="1438"/>
                  </a:lnTo>
                  <a:lnTo>
                    <a:pt x="1754" y="1441"/>
                  </a:lnTo>
                  <a:lnTo>
                    <a:pt x="1747" y="1445"/>
                  </a:lnTo>
                  <a:lnTo>
                    <a:pt x="1745" y="1445"/>
                  </a:lnTo>
                  <a:lnTo>
                    <a:pt x="1744" y="1447"/>
                  </a:lnTo>
                  <a:lnTo>
                    <a:pt x="1742" y="1447"/>
                  </a:lnTo>
                  <a:lnTo>
                    <a:pt x="1740" y="1447"/>
                  </a:lnTo>
                  <a:lnTo>
                    <a:pt x="1737" y="1448"/>
                  </a:lnTo>
                  <a:lnTo>
                    <a:pt x="1735" y="1443"/>
                  </a:lnTo>
                  <a:lnTo>
                    <a:pt x="1733" y="1438"/>
                  </a:lnTo>
                  <a:lnTo>
                    <a:pt x="1733" y="1433"/>
                  </a:lnTo>
                  <a:lnTo>
                    <a:pt x="1733" y="1424"/>
                  </a:lnTo>
                  <a:lnTo>
                    <a:pt x="1737" y="1422"/>
                  </a:lnTo>
                  <a:lnTo>
                    <a:pt x="1740" y="1422"/>
                  </a:lnTo>
                  <a:lnTo>
                    <a:pt x="1744" y="1420"/>
                  </a:lnTo>
                  <a:lnTo>
                    <a:pt x="1745" y="1417"/>
                  </a:lnTo>
                  <a:lnTo>
                    <a:pt x="1747" y="1413"/>
                  </a:lnTo>
                  <a:lnTo>
                    <a:pt x="1745" y="1410"/>
                  </a:lnTo>
                  <a:lnTo>
                    <a:pt x="1742" y="1405"/>
                  </a:lnTo>
                  <a:lnTo>
                    <a:pt x="1740" y="1401"/>
                  </a:lnTo>
                  <a:lnTo>
                    <a:pt x="1737" y="1399"/>
                  </a:lnTo>
                  <a:lnTo>
                    <a:pt x="1735" y="1399"/>
                  </a:lnTo>
                  <a:lnTo>
                    <a:pt x="1730" y="1398"/>
                  </a:lnTo>
                  <a:lnTo>
                    <a:pt x="1724" y="1398"/>
                  </a:lnTo>
                  <a:lnTo>
                    <a:pt x="1718" y="1406"/>
                  </a:lnTo>
                  <a:lnTo>
                    <a:pt x="1711" y="1412"/>
                  </a:lnTo>
                  <a:lnTo>
                    <a:pt x="1705" y="1417"/>
                  </a:lnTo>
                  <a:lnTo>
                    <a:pt x="1700" y="1426"/>
                  </a:lnTo>
                  <a:lnTo>
                    <a:pt x="1698" y="1440"/>
                  </a:lnTo>
                  <a:lnTo>
                    <a:pt x="1714" y="1455"/>
                  </a:lnTo>
                  <a:lnTo>
                    <a:pt x="1726" y="1471"/>
                  </a:lnTo>
                  <a:lnTo>
                    <a:pt x="1737" y="1488"/>
                  </a:lnTo>
                  <a:lnTo>
                    <a:pt x="1742" y="1511"/>
                  </a:lnTo>
                  <a:lnTo>
                    <a:pt x="1744" y="1539"/>
                  </a:lnTo>
                  <a:lnTo>
                    <a:pt x="1686" y="1586"/>
                  </a:lnTo>
                  <a:lnTo>
                    <a:pt x="1679" y="1586"/>
                  </a:lnTo>
                  <a:lnTo>
                    <a:pt x="1674" y="1567"/>
                  </a:lnTo>
                  <a:lnTo>
                    <a:pt x="1663" y="1553"/>
                  </a:lnTo>
                  <a:lnTo>
                    <a:pt x="1649" y="1541"/>
                  </a:lnTo>
                  <a:lnTo>
                    <a:pt x="1634" y="1529"/>
                  </a:lnTo>
                  <a:lnTo>
                    <a:pt x="1618" y="1516"/>
                  </a:lnTo>
                  <a:lnTo>
                    <a:pt x="1611" y="1544"/>
                  </a:lnTo>
                  <a:lnTo>
                    <a:pt x="1602" y="1567"/>
                  </a:lnTo>
                  <a:lnTo>
                    <a:pt x="1611" y="1572"/>
                  </a:lnTo>
                  <a:lnTo>
                    <a:pt x="1615" y="1579"/>
                  </a:lnTo>
                  <a:lnTo>
                    <a:pt x="1616" y="1588"/>
                  </a:lnTo>
                  <a:lnTo>
                    <a:pt x="1622" y="1598"/>
                  </a:lnTo>
                  <a:lnTo>
                    <a:pt x="1623" y="1600"/>
                  </a:lnTo>
                  <a:lnTo>
                    <a:pt x="1627" y="1600"/>
                  </a:lnTo>
                  <a:lnTo>
                    <a:pt x="1630" y="1600"/>
                  </a:lnTo>
                  <a:lnTo>
                    <a:pt x="1634" y="1600"/>
                  </a:lnTo>
                  <a:lnTo>
                    <a:pt x="1637" y="1602"/>
                  </a:lnTo>
                  <a:lnTo>
                    <a:pt x="1651" y="1616"/>
                  </a:lnTo>
                  <a:lnTo>
                    <a:pt x="1662" y="1637"/>
                  </a:lnTo>
                  <a:lnTo>
                    <a:pt x="1669" y="1661"/>
                  </a:lnTo>
                  <a:lnTo>
                    <a:pt x="1670" y="1686"/>
                  </a:lnTo>
                  <a:lnTo>
                    <a:pt x="1660" y="1686"/>
                  </a:lnTo>
                  <a:lnTo>
                    <a:pt x="1649" y="1677"/>
                  </a:lnTo>
                  <a:lnTo>
                    <a:pt x="1639" y="1672"/>
                  </a:lnTo>
                  <a:lnTo>
                    <a:pt x="1637" y="1670"/>
                  </a:lnTo>
                  <a:lnTo>
                    <a:pt x="1628" y="1663"/>
                  </a:lnTo>
                  <a:lnTo>
                    <a:pt x="1622" y="1649"/>
                  </a:lnTo>
                  <a:lnTo>
                    <a:pt x="1618" y="1633"/>
                  </a:lnTo>
                  <a:lnTo>
                    <a:pt x="1613" y="1619"/>
                  </a:lnTo>
                  <a:lnTo>
                    <a:pt x="1608" y="1605"/>
                  </a:lnTo>
                  <a:lnTo>
                    <a:pt x="1599" y="1593"/>
                  </a:lnTo>
                  <a:lnTo>
                    <a:pt x="1599" y="1590"/>
                  </a:lnTo>
                  <a:lnTo>
                    <a:pt x="1590" y="1593"/>
                  </a:lnTo>
                  <a:lnTo>
                    <a:pt x="1590" y="1590"/>
                  </a:lnTo>
                  <a:lnTo>
                    <a:pt x="1587" y="1576"/>
                  </a:lnTo>
                  <a:lnTo>
                    <a:pt x="1587" y="1558"/>
                  </a:lnTo>
                  <a:lnTo>
                    <a:pt x="1587" y="1539"/>
                  </a:lnTo>
                  <a:lnTo>
                    <a:pt x="1587" y="1518"/>
                  </a:lnTo>
                  <a:lnTo>
                    <a:pt x="1585" y="1499"/>
                  </a:lnTo>
                  <a:lnTo>
                    <a:pt x="1578" y="1483"/>
                  </a:lnTo>
                  <a:lnTo>
                    <a:pt x="1567" y="1471"/>
                  </a:lnTo>
                  <a:lnTo>
                    <a:pt x="1564" y="1474"/>
                  </a:lnTo>
                  <a:lnTo>
                    <a:pt x="1559" y="1478"/>
                  </a:lnTo>
                  <a:lnTo>
                    <a:pt x="1555" y="1480"/>
                  </a:lnTo>
                  <a:lnTo>
                    <a:pt x="1548" y="1481"/>
                  </a:lnTo>
                  <a:lnTo>
                    <a:pt x="1541" y="1481"/>
                  </a:lnTo>
                  <a:lnTo>
                    <a:pt x="1539" y="1481"/>
                  </a:lnTo>
                  <a:lnTo>
                    <a:pt x="1539" y="1480"/>
                  </a:lnTo>
                  <a:lnTo>
                    <a:pt x="1539" y="1480"/>
                  </a:lnTo>
                  <a:lnTo>
                    <a:pt x="1539" y="1480"/>
                  </a:lnTo>
                  <a:lnTo>
                    <a:pt x="1538" y="1480"/>
                  </a:lnTo>
                  <a:lnTo>
                    <a:pt x="1536" y="1478"/>
                  </a:lnTo>
                  <a:lnTo>
                    <a:pt x="1536" y="1457"/>
                  </a:lnTo>
                  <a:lnTo>
                    <a:pt x="1531" y="1440"/>
                  </a:lnTo>
                  <a:lnTo>
                    <a:pt x="1524" y="1426"/>
                  </a:lnTo>
                  <a:lnTo>
                    <a:pt x="1513" y="1413"/>
                  </a:lnTo>
                  <a:lnTo>
                    <a:pt x="1505" y="1399"/>
                  </a:lnTo>
                  <a:lnTo>
                    <a:pt x="1494" y="1382"/>
                  </a:lnTo>
                  <a:lnTo>
                    <a:pt x="1491" y="1385"/>
                  </a:lnTo>
                  <a:lnTo>
                    <a:pt x="1489" y="1387"/>
                  </a:lnTo>
                  <a:lnTo>
                    <a:pt x="1487" y="1391"/>
                  </a:lnTo>
                  <a:lnTo>
                    <a:pt x="1485" y="1392"/>
                  </a:lnTo>
                  <a:lnTo>
                    <a:pt x="1484" y="1394"/>
                  </a:lnTo>
                  <a:lnTo>
                    <a:pt x="1468" y="1396"/>
                  </a:lnTo>
                  <a:lnTo>
                    <a:pt x="1454" y="1394"/>
                  </a:lnTo>
                  <a:lnTo>
                    <a:pt x="1440" y="1394"/>
                  </a:lnTo>
                  <a:lnTo>
                    <a:pt x="1436" y="1408"/>
                  </a:lnTo>
                  <a:lnTo>
                    <a:pt x="1431" y="1415"/>
                  </a:lnTo>
                  <a:lnTo>
                    <a:pt x="1428" y="1417"/>
                  </a:lnTo>
                  <a:lnTo>
                    <a:pt x="1421" y="1417"/>
                  </a:lnTo>
                  <a:lnTo>
                    <a:pt x="1414" y="1419"/>
                  </a:lnTo>
                  <a:lnTo>
                    <a:pt x="1407" y="1424"/>
                  </a:lnTo>
                  <a:lnTo>
                    <a:pt x="1395" y="1455"/>
                  </a:lnTo>
                  <a:lnTo>
                    <a:pt x="1379" y="1455"/>
                  </a:lnTo>
                  <a:lnTo>
                    <a:pt x="1370" y="1462"/>
                  </a:lnTo>
                  <a:lnTo>
                    <a:pt x="1361" y="1471"/>
                  </a:lnTo>
                  <a:lnTo>
                    <a:pt x="1349" y="1478"/>
                  </a:lnTo>
                  <a:lnTo>
                    <a:pt x="1346" y="1513"/>
                  </a:lnTo>
                  <a:lnTo>
                    <a:pt x="1337" y="1543"/>
                  </a:lnTo>
                  <a:lnTo>
                    <a:pt x="1325" y="1567"/>
                  </a:lnTo>
                  <a:lnTo>
                    <a:pt x="1306" y="1590"/>
                  </a:lnTo>
                  <a:lnTo>
                    <a:pt x="1304" y="1590"/>
                  </a:lnTo>
                  <a:lnTo>
                    <a:pt x="1302" y="1588"/>
                  </a:lnTo>
                  <a:lnTo>
                    <a:pt x="1300" y="1588"/>
                  </a:lnTo>
                  <a:lnTo>
                    <a:pt x="1300" y="1588"/>
                  </a:lnTo>
                  <a:lnTo>
                    <a:pt x="1299" y="1586"/>
                  </a:lnTo>
                  <a:lnTo>
                    <a:pt x="1288" y="1574"/>
                  </a:lnTo>
                  <a:lnTo>
                    <a:pt x="1278" y="1555"/>
                  </a:lnTo>
                  <a:lnTo>
                    <a:pt x="1272" y="1539"/>
                  </a:lnTo>
                  <a:lnTo>
                    <a:pt x="1271" y="1536"/>
                  </a:lnTo>
                  <a:lnTo>
                    <a:pt x="1272" y="1532"/>
                  </a:lnTo>
                  <a:lnTo>
                    <a:pt x="1274" y="1529"/>
                  </a:lnTo>
                  <a:lnTo>
                    <a:pt x="1276" y="1527"/>
                  </a:lnTo>
                  <a:lnTo>
                    <a:pt x="1276" y="1525"/>
                  </a:lnTo>
                  <a:lnTo>
                    <a:pt x="1258" y="1499"/>
                  </a:lnTo>
                  <a:lnTo>
                    <a:pt x="1246" y="1471"/>
                  </a:lnTo>
                  <a:lnTo>
                    <a:pt x="1238" y="1441"/>
                  </a:lnTo>
                  <a:lnTo>
                    <a:pt x="1234" y="1405"/>
                  </a:lnTo>
                  <a:lnTo>
                    <a:pt x="1222" y="1406"/>
                  </a:lnTo>
                  <a:lnTo>
                    <a:pt x="1213" y="1406"/>
                  </a:lnTo>
                  <a:lnTo>
                    <a:pt x="1203" y="1405"/>
                  </a:lnTo>
                  <a:lnTo>
                    <a:pt x="1199" y="1401"/>
                  </a:lnTo>
                  <a:lnTo>
                    <a:pt x="1194" y="1398"/>
                  </a:lnTo>
                  <a:lnTo>
                    <a:pt x="1190" y="1394"/>
                  </a:lnTo>
                  <a:lnTo>
                    <a:pt x="1187" y="1391"/>
                  </a:lnTo>
                  <a:lnTo>
                    <a:pt x="1190" y="1378"/>
                  </a:lnTo>
                  <a:lnTo>
                    <a:pt x="1183" y="1368"/>
                  </a:lnTo>
                  <a:lnTo>
                    <a:pt x="1171" y="1359"/>
                  </a:lnTo>
                  <a:lnTo>
                    <a:pt x="1159" y="1351"/>
                  </a:lnTo>
                  <a:lnTo>
                    <a:pt x="1148" y="1340"/>
                  </a:lnTo>
                  <a:lnTo>
                    <a:pt x="1119" y="1344"/>
                  </a:lnTo>
                  <a:lnTo>
                    <a:pt x="1089" y="1344"/>
                  </a:lnTo>
                  <a:lnTo>
                    <a:pt x="1059" y="1342"/>
                  </a:lnTo>
                  <a:lnTo>
                    <a:pt x="1030" y="1340"/>
                  </a:lnTo>
                  <a:lnTo>
                    <a:pt x="1025" y="1330"/>
                  </a:lnTo>
                  <a:lnTo>
                    <a:pt x="1018" y="1317"/>
                  </a:lnTo>
                  <a:lnTo>
                    <a:pt x="1007" y="1321"/>
                  </a:lnTo>
                  <a:lnTo>
                    <a:pt x="1000" y="1323"/>
                  </a:lnTo>
                  <a:lnTo>
                    <a:pt x="991" y="1324"/>
                  </a:lnTo>
                  <a:lnTo>
                    <a:pt x="979" y="1324"/>
                  </a:lnTo>
                  <a:lnTo>
                    <a:pt x="969" y="1317"/>
                  </a:lnTo>
                  <a:lnTo>
                    <a:pt x="958" y="1312"/>
                  </a:lnTo>
                  <a:lnTo>
                    <a:pt x="946" y="1305"/>
                  </a:lnTo>
                  <a:lnTo>
                    <a:pt x="937" y="1298"/>
                  </a:lnTo>
                  <a:lnTo>
                    <a:pt x="934" y="1288"/>
                  </a:lnTo>
                  <a:lnTo>
                    <a:pt x="929" y="1279"/>
                  </a:lnTo>
                  <a:lnTo>
                    <a:pt x="918" y="1270"/>
                  </a:lnTo>
                  <a:lnTo>
                    <a:pt x="916" y="1270"/>
                  </a:lnTo>
                  <a:lnTo>
                    <a:pt x="915" y="1270"/>
                  </a:lnTo>
                  <a:lnTo>
                    <a:pt x="913" y="1270"/>
                  </a:lnTo>
                  <a:lnTo>
                    <a:pt x="909" y="1270"/>
                  </a:lnTo>
                  <a:lnTo>
                    <a:pt x="902" y="1270"/>
                  </a:lnTo>
                  <a:lnTo>
                    <a:pt x="906" y="1284"/>
                  </a:lnTo>
                  <a:lnTo>
                    <a:pt x="911" y="1300"/>
                  </a:lnTo>
                  <a:lnTo>
                    <a:pt x="920" y="1316"/>
                  </a:lnTo>
                  <a:lnTo>
                    <a:pt x="927" y="1330"/>
                  </a:lnTo>
                  <a:lnTo>
                    <a:pt x="934" y="1340"/>
                  </a:lnTo>
                  <a:lnTo>
                    <a:pt x="936" y="1335"/>
                  </a:lnTo>
                  <a:lnTo>
                    <a:pt x="937" y="1333"/>
                  </a:lnTo>
                  <a:lnTo>
                    <a:pt x="937" y="1331"/>
                  </a:lnTo>
                  <a:lnTo>
                    <a:pt x="939" y="1331"/>
                  </a:lnTo>
                  <a:lnTo>
                    <a:pt x="941" y="1331"/>
                  </a:lnTo>
                  <a:lnTo>
                    <a:pt x="946" y="1333"/>
                  </a:lnTo>
                  <a:lnTo>
                    <a:pt x="948" y="1338"/>
                  </a:lnTo>
                  <a:lnTo>
                    <a:pt x="950" y="1344"/>
                  </a:lnTo>
                  <a:lnTo>
                    <a:pt x="950" y="1349"/>
                  </a:lnTo>
                  <a:lnTo>
                    <a:pt x="951" y="1354"/>
                  </a:lnTo>
                  <a:lnTo>
                    <a:pt x="953" y="1359"/>
                  </a:lnTo>
                  <a:lnTo>
                    <a:pt x="960" y="1358"/>
                  </a:lnTo>
                  <a:lnTo>
                    <a:pt x="969" y="1356"/>
                  </a:lnTo>
                  <a:lnTo>
                    <a:pt x="979" y="1356"/>
                  </a:lnTo>
                  <a:lnTo>
                    <a:pt x="995" y="1338"/>
                  </a:lnTo>
                  <a:lnTo>
                    <a:pt x="1014" y="1324"/>
                  </a:lnTo>
                  <a:lnTo>
                    <a:pt x="1016" y="1342"/>
                  </a:lnTo>
                  <a:lnTo>
                    <a:pt x="1018" y="1356"/>
                  </a:lnTo>
                  <a:lnTo>
                    <a:pt x="1044" y="1370"/>
                  </a:lnTo>
                  <a:lnTo>
                    <a:pt x="1065" y="1387"/>
                  </a:lnTo>
                  <a:lnTo>
                    <a:pt x="1058" y="1396"/>
                  </a:lnTo>
                  <a:lnTo>
                    <a:pt x="1052" y="1405"/>
                  </a:lnTo>
                  <a:lnTo>
                    <a:pt x="1046" y="1412"/>
                  </a:lnTo>
                  <a:lnTo>
                    <a:pt x="1033" y="1417"/>
                  </a:lnTo>
                  <a:lnTo>
                    <a:pt x="1033" y="1436"/>
                  </a:lnTo>
                  <a:lnTo>
                    <a:pt x="1016" y="1447"/>
                  </a:lnTo>
                  <a:lnTo>
                    <a:pt x="998" y="1459"/>
                  </a:lnTo>
                  <a:lnTo>
                    <a:pt x="998" y="1467"/>
                  </a:lnTo>
                  <a:lnTo>
                    <a:pt x="976" y="1467"/>
                  </a:lnTo>
                  <a:lnTo>
                    <a:pt x="963" y="1474"/>
                  </a:lnTo>
                  <a:lnTo>
                    <a:pt x="953" y="1485"/>
                  </a:lnTo>
                  <a:lnTo>
                    <a:pt x="941" y="1494"/>
                  </a:lnTo>
                  <a:lnTo>
                    <a:pt x="925" y="1501"/>
                  </a:lnTo>
                  <a:lnTo>
                    <a:pt x="909" y="1504"/>
                  </a:lnTo>
                  <a:lnTo>
                    <a:pt x="892" y="1509"/>
                  </a:lnTo>
                  <a:lnTo>
                    <a:pt x="878" y="1515"/>
                  </a:lnTo>
                  <a:lnTo>
                    <a:pt x="866" y="1522"/>
                  </a:lnTo>
                  <a:lnTo>
                    <a:pt x="854" y="1525"/>
                  </a:lnTo>
                  <a:lnTo>
                    <a:pt x="845" y="1525"/>
                  </a:lnTo>
                  <a:lnTo>
                    <a:pt x="841" y="1523"/>
                  </a:lnTo>
                  <a:lnTo>
                    <a:pt x="840" y="1523"/>
                  </a:lnTo>
                  <a:lnTo>
                    <a:pt x="838" y="1522"/>
                  </a:lnTo>
                  <a:lnTo>
                    <a:pt x="838" y="1522"/>
                  </a:lnTo>
                  <a:lnTo>
                    <a:pt x="836" y="1520"/>
                  </a:lnTo>
                  <a:lnTo>
                    <a:pt x="834" y="1516"/>
                  </a:lnTo>
                  <a:lnTo>
                    <a:pt x="829" y="1506"/>
                  </a:lnTo>
                  <a:lnTo>
                    <a:pt x="827" y="1495"/>
                  </a:lnTo>
                  <a:lnTo>
                    <a:pt x="827" y="1485"/>
                  </a:lnTo>
                  <a:lnTo>
                    <a:pt x="826" y="1474"/>
                  </a:lnTo>
                  <a:lnTo>
                    <a:pt x="817" y="1457"/>
                  </a:lnTo>
                  <a:lnTo>
                    <a:pt x="805" y="1441"/>
                  </a:lnTo>
                  <a:lnTo>
                    <a:pt x="792" y="1427"/>
                  </a:lnTo>
                  <a:lnTo>
                    <a:pt x="780" y="1413"/>
                  </a:lnTo>
                  <a:lnTo>
                    <a:pt x="777" y="1403"/>
                  </a:lnTo>
                  <a:lnTo>
                    <a:pt x="775" y="1391"/>
                  </a:lnTo>
                  <a:lnTo>
                    <a:pt x="773" y="1378"/>
                  </a:lnTo>
                  <a:lnTo>
                    <a:pt x="768" y="1368"/>
                  </a:lnTo>
                  <a:lnTo>
                    <a:pt x="749" y="1356"/>
                  </a:lnTo>
                  <a:lnTo>
                    <a:pt x="744" y="1344"/>
                  </a:lnTo>
                  <a:lnTo>
                    <a:pt x="738" y="1331"/>
                  </a:lnTo>
                  <a:lnTo>
                    <a:pt x="733" y="1319"/>
                  </a:lnTo>
                  <a:lnTo>
                    <a:pt x="726" y="1309"/>
                  </a:lnTo>
                  <a:lnTo>
                    <a:pt x="716" y="1302"/>
                  </a:lnTo>
                  <a:lnTo>
                    <a:pt x="710" y="1300"/>
                  </a:lnTo>
                  <a:lnTo>
                    <a:pt x="709" y="1296"/>
                  </a:lnTo>
                  <a:lnTo>
                    <a:pt x="705" y="1295"/>
                  </a:lnTo>
                  <a:lnTo>
                    <a:pt x="702" y="1293"/>
                  </a:lnTo>
                  <a:lnTo>
                    <a:pt x="698" y="1291"/>
                  </a:lnTo>
                  <a:lnTo>
                    <a:pt x="695" y="1288"/>
                  </a:lnTo>
                  <a:lnTo>
                    <a:pt x="691" y="1282"/>
                  </a:lnTo>
                  <a:lnTo>
                    <a:pt x="688" y="1275"/>
                  </a:lnTo>
                  <a:lnTo>
                    <a:pt x="684" y="1275"/>
                  </a:lnTo>
                  <a:lnTo>
                    <a:pt x="684" y="1282"/>
                  </a:lnTo>
                  <a:lnTo>
                    <a:pt x="696" y="1298"/>
                  </a:lnTo>
                  <a:lnTo>
                    <a:pt x="707" y="1316"/>
                  </a:lnTo>
                  <a:lnTo>
                    <a:pt x="714" y="1337"/>
                  </a:lnTo>
                  <a:lnTo>
                    <a:pt x="721" y="1356"/>
                  </a:lnTo>
                  <a:lnTo>
                    <a:pt x="730" y="1375"/>
                  </a:lnTo>
                  <a:lnTo>
                    <a:pt x="733" y="1378"/>
                  </a:lnTo>
                  <a:lnTo>
                    <a:pt x="738" y="1382"/>
                  </a:lnTo>
                  <a:lnTo>
                    <a:pt x="742" y="1385"/>
                  </a:lnTo>
                  <a:lnTo>
                    <a:pt x="747" y="1389"/>
                  </a:lnTo>
                  <a:lnTo>
                    <a:pt x="749" y="1394"/>
                  </a:lnTo>
                  <a:lnTo>
                    <a:pt x="749" y="1429"/>
                  </a:lnTo>
                  <a:lnTo>
                    <a:pt x="752" y="1433"/>
                  </a:lnTo>
                  <a:lnTo>
                    <a:pt x="756" y="1438"/>
                  </a:lnTo>
                  <a:lnTo>
                    <a:pt x="761" y="1441"/>
                  </a:lnTo>
                  <a:lnTo>
                    <a:pt x="766" y="1445"/>
                  </a:lnTo>
                  <a:lnTo>
                    <a:pt x="768" y="1448"/>
                  </a:lnTo>
                  <a:lnTo>
                    <a:pt x="771" y="1459"/>
                  </a:lnTo>
                  <a:lnTo>
                    <a:pt x="773" y="1467"/>
                  </a:lnTo>
                  <a:lnTo>
                    <a:pt x="777" y="1478"/>
                  </a:lnTo>
                  <a:lnTo>
                    <a:pt x="787" y="1490"/>
                  </a:lnTo>
                  <a:lnTo>
                    <a:pt x="803" y="1501"/>
                  </a:lnTo>
                  <a:lnTo>
                    <a:pt x="820" y="1511"/>
                  </a:lnTo>
                  <a:lnTo>
                    <a:pt x="834" y="1522"/>
                  </a:lnTo>
                  <a:lnTo>
                    <a:pt x="838" y="1527"/>
                  </a:lnTo>
                  <a:lnTo>
                    <a:pt x="838" y="1534"/>
                  </a:lnTo>
                  <a:lnTo>
                    <a:pt x="838" y="1539"/>
                  </a:lnTo>
                  <a:lnTo>
                    <a:pt x="840" y="1544"/>
                  </a:lnTo>
                  <a:lnTo>
                    <a:pt x="845" y="1550"/>
                  </a:lnTo>
                  <a:lnTo>
                    <a:pt x="860" y="1551"/>
                  </a:lnTo>
                  <a:lnTo>
                    <a:pt x="878" y="1543"/>
                  </a:lnTo>
                  <a:lnTo>
                    <a:pt x="902" y="1537"/>
                  </a:lnTo>
                  <a:lnTo>
                    <a:pt x="925" y="1532"/>
                  </a:lnTo>
                  <a:lnTo>
                    <a:pt x="946" y="1529"/>
                  </a:lnTo>
                  <a:lnTo>
                    <a:pt x="946" y="1532"/>
                  </a:lnTo>
                  <a:lnTo>
                    <a:pt x="941" y="1541"/>
                  </a:lnTo>
                  <a:lnTo>
                    <a:pt x="941" y="1551"/>
                  </a:lnTo>
                  <a:lnTo>
                    <a:pt x="937" y="1563"/>
                  </a:lnTo>
                  <a:lnTo>
                    <a:pt x="930" y="1581"/>
                  </a:lnTo>
                  <a:lnTo>
                    <a:pt x="920" y="1602"/>
                  </a:lnTo>
                  <a:lnTo>
                    <a:pt x="908" y="1623"/>
                  </a:lnTo>
                  <a:lnTo>
                    <a:pt x="895" y="1640"/>
                  </a:lnTo>
                  <a:lnTo>
                    <a:pt x="876" y="1659"/>
                  </a:lnTo>
                  <a:lnTo>
                    <a:pt x="855" y="1677"/>
                  </a:lnTo>
                  <a:lnTo>
                    <a:pt x="833" y="1694"/>
                  </a:lnTo>
                  <a:lnTo>
                    <a:pt x="812" y="1714"/>
                  </a:lnTo>
                  <a:lnTo>
                    <a:pt x="794" y="1735"/>
                  </a:lnTo>
                  <a:lnTo>
                    <a:pt x="780" y="1759"/>
                  </a:lnTo>
                  <a:lnTo>
                    <a:pt x="775" y="1782"/>
                  </a:lnTo>
                  <a:lnTo>
                    <a:pt x="778" y="1803"/>
                  </a:lnTo>
                  <a:lnTo>
                    <a:pt x="785" y="1824"/>
                  </a:lnTo>
                  <a:lnTo>
                    <a:pt x="792" y="1843"/>
                  </a:lnTo>
                  <a:lnTo>
                    <a:pt x="799" y="1864"/>
                  </a:lnTo>
                  <a:lnTo>
                    <a:pt x="805" y="1885"/>
                  </a:lnTo>
                  <a:lnTo>
                    <a:pt x="803" y="1906"/>
                  </a:lnTo>
                  <a:lnTo>
                    <a:pt x="792" y="1928"/>
                  </a:lnTo>
                  <a:lnTo>
                    <a:pt x="777" y="1939"/>
                  </a:lnTo>
                  <a:lnTo>
                    <a:pt x="759" y="1947"/>
                  </a:lnTo>
                  <a:lnTo>
                    <a:pt x="742" y="1956"/>
                  </a:lnTo>
                  <a:lnTo>
                    <a:pt x="728" y="1968"/>
                  </a:lnTo>
                  <a:lnTo>
                    <a:pt x="719" y="1986"/>
                  </a:lnTo>
                  <a:lnTo>
                    <a:pt x="728" y="1996"/>
                  </a:lnTo>
                  <a:lnTo>
                    <a:pt x="735" y="2012"/>
                  </a:lnTo>
                  <a:lnTo>
                    <a:pt x="738" y="2031"/>
                  </a:lnTo>
                  <a:lnTo>
                    <a:pt x="733" y="2035"/>
                  </a:lnTo>
                  <a:lnTo>
                    <a:pt x="730" y="2038"/>
                  </a:lnTo>
                  <a:lnTo>
                    <a:pt x="728" y="2040"/>
                  </a:lnTo>
                  <a:lnTo>
                    <a:pt x="724" y="2043"/>
                  </a:lnTo>
                  <a:lnTo>
                    <a:pt x="723" y="2047"/>
                  </a:lnTo>
                  <a:lnTo>
                    <a:pt x="719" y="2050"/>
                  </a:lnTo>
                  <a:lnTo>
                    <a:pt x="700" y="2054"/>
                  </a:lnTo>
                  <a:lnTo>
                    <a:pt x="695" y="2066"/>
                  </a:lnTo>
                  <a:lnTo>
                    <a:pt x="693" y="2080"/>
                  </a:lnTo>
                  <a:lnTo>
                    <a:pt x="691" y="2094"/>
                  </a:lnTo>
                  <a:lnTo>
                    <a:pt x="688" y="2108"/>
                  </a:lnTo>
                  <a:lnTo>
                    <a:pt x="665" y="2127"/>
                  </a:lnTo>
                  <a:lnTo>
                    <a:pt x="658" y="2143"/>
                  </a:lnTo>
                  <a:lnTo>
                    <a:pt x="649" y="2159"/>
                  </a:lnTo>
                  <a:lnTo>
                    <a:pt x="632" y="2174"/>
                  </a:lnTo>
                  <a:lnTo>
                    <a:pt x="611" y="2187"/>
                  </a:lnTo>
                  <a:lnTo>
                    <a:pt x="585" y="2194"/>
                  </a:lnTo>
                  <a:lnTo>
                    <a:pt x="559" y="2201"/>
                  </a:lnTo>
                  <a:lnTo>
                    <a:pt x="532" y="2206"/>
                  </a:lnTo>
                  <a:lnTo>
                    <a:pt x="508" y="2211"/>
                  </a:lnTo>
                  <a:lnTo>
                    <a:pt x="503" y="2208"/>
                  </a:lnTo>
                  <a:lnTo>
                    <a:pt x="499" y="2204"/>
                  </a:lnTo>
                  <a:lnTo>
                    <a:pt x="496" y="2202"/>
                  </a:lnTo>
                  <a:lnTo>
                    <a:pt x="492" y="2197"/>
                  </a:lnTo>
                  <a:lnTo>
                    <a:pt x="489" y="2194"/>
                  </a:lnTo>
                  <a:lnTo>
                    <a:pt x="487" y="2185"/>
                  </a:lnTo>
                  <a:lnTo>
                    <a:pt x="487" y="2174"/>
                  </a:lnTo>
                  <a:lnTo>
                    <a:pt x="487" y="2162"/>
                  </a:lnTo>
                  <a:lnTo>
                    <a:pt x="485" y="2150"/>
                  </a:lnTo>
                  <a:lnTo>
                    <a:pt x="475" y="2133"/>
                  </a:lnTo>
                  <a:lnTo>
                    <a:pt x="461" y="2117"/>
                  </a:lnTo>
                  <a:lnTo>
                    <a:pt x="447" y="2099"/>
                  </a:lnTo>
                  <a:lnTo>
                    <a:pt x="438" y="2082"/>
                  </a:lnTo>
                  <a:lnTo>
                    <a:pt x="442" y="2070"/>
                  </a:lnTo>
                  <a:lnTo>
                    <a:pt x="442" y="2068"/>
                  </a:lnTo>
                  <a:lnTo>
                    <a:pt x="438" y="2064"/>
                  </a:lnTo>
                  <a:lnTo>
                    <a:pt x="435" y="2063"/>
                  </a:lnTo>
                  <a:lnTo>
                    <a:pt x="433" y="2059"/>
                  </a:lnTo>
                  <a:lnTo>
                    <a:pt x="431" y="2059"/>
                  </a:lnTo>
                  <a:lnTo>
                    <a:pt x="429" y="2054"/>
                  </a:lnTo>
                  <a:lnTo>
                    <a:pt x="431" y="2049"/>
                  </a:lnTo>
                  <a:lnTo>
                    <a:pt x="431" y="2045"/>
                  </a:lnTo>
                  <a:lnTo>
                    <a:pt x="433" y="2042"/>
                  </a:lnTo>
                  <a:lnTo>
                    <a:pt x="435" y="2038"/>
                  </a:lnTo>
                  <a:lnTo>
                    <a:pt x="428" y="2035"/>
                  </a:lnTo>
                  <a:lnTo>
                    <a:pt x="428" y="2031"/>
                  </a:lnTo>
                  <a:lnTo>
                    <a:pt x="428" y="2028"/>
                  </a:lnTo>
                  <a:lnTo>
                    <a:pt x="429" y="2023"/>
                  </a:lnTo>
                  <a:lnTo>
                    <a:pt x="431" y="2019"/>
                  </a:lnTo>
                  <a:lnTo>
                    <a:pt x="431" y="2014"/>
                  </a:lnTo>
                  <a:lnTo>
                    <a:pt x="431" y="2009"/>
                  </a:lnTo>
                  <a:lnTo>
                    <a:pt x="424" y="1995"/>
                  </a:lnTo>
                  <a:lnTo>
                    <a:pt x="414" y="1979"/>
                  </a:lnTo>
                  <a:lnTo>
                    <a:pt x="403" y="1965"/>
                  </a:lnTo>
                  <a:lnTo>
                    <a:pt x="396" y="1951"/>
                  </a:lnTo>
                  <a:lnTo>
                    <a:pt x="394" y="1934"/>
                  </a:lnTo>
                  <a:lnTo>
                    <a:pt x="398" y="1914"/>
                  </a:lnTo>
                  <a:lnTo>
                    <a:pt x="405" y="1897"/>
                  </a:lnTo>
                  <a:lnTo>
                    <a:pt x="415" y="1878"/>
                  </a:lnTo>
                  <a:lnTo>
                    <a:pt x="422" y="1862"/>
                  </a:lnTo>
                  <a:lnTo>
                    <a:pt x="428" y="1848"/>
                  </a:lnTo>
                  <a:lnTo>
                    <a:pt x="421" y="1834"/>
                  </a:lnTo>
                  <a:lnTo>
                    <a:pt x="419" y="1822"/>
                  </a:lnTo>
                  <a:lnTo>
                    <a:pt x="419" y="1810"/>
                  </a:lnTo>
                  <a:lnTo>
                    <a:pt x="415" y="1794"/>
                  </a:lnTo>
                  <a:lnTo>
                    <a:pt x="405" y="1773"/>
                  </a:lnTo>
                  <a:lnTo>
                    <a:pt x="389" y="1752"/>
                  </a:lnTo>
                  <a:lnTo>
                    <a:pt x="374" y="1733"/>
                  </a:lnTo>
                  <a:lnTo>
                    <a:pt x="358" y="1717"/>
                  </a:lnTo>
                  <a:lnTo>
                    <a:pt x="363" y="1696"/>
                  </a:lnTo>
                  <a:lnTo>
                    <a:pt x="368" y="1677"/>
                  </a:lnTo>
                  <a:lnTo>
                    <a:pt x="374" y="1656"/>
                  </a:lnTo>
                  <a:lnTo>
                    <a:pt x="368" y="1653"/>
                  </a:lnTo>
                  <a:lnTo>
                    <a:pt x="365" y="1651"/>
                  </a:lnTo>
                  <a:lnTo>
                    <a:pt x="361" y="1647"/>
                  </a:lnTo>
                  <a:lnTo>
                    <a:pt x="358" y="1646"/>
                  </a:lnTo>
                  <a:lnTo>
                    <a:pt x="353" y="1646"/>
                  </a:lnTo>
                  <a:lnTo>
                    <a:pt x="346" y="1644"/>
                  </a:lnTo>
                  <a:lnTo>
                    <a:pt x="342" y="1647"/>
                  </a:lnTo>
                  <a:lnTo>
                    <a:pt x="340" y="1649"/>
                  </a:lnTo>
                  <a:lnTo>
                    <a:pt x="335" y="1651"/>
                  </a:lnTo>
                  <a:lnTo>
                    <a:pt x="330" y="1651"/>
                  </a:lnTo>
                  <a:lnTo>
                    <a:pt x="323" y="1651"/>
                  </a:lnTo>
                  <a:lnTo>
                    <a:pt x="304" y="1621"/>
                  </a:lnTo>
                  <a:lnTo>
                    <a:pt x="291" y="1619"/>
                  </a:lnTo>
                  <a:lnTo>
                    <a:pt x="279" y="1618"/>
                  </a:lnTo>
                  <a:lnTo>
                    <a:pt x="265" y="1616"/>
                  </a:lnTo>
                  <a:lnTo>
                    <a:pt x="248" y="1623"/>
                  </a:lnTo>
                  <a:lnTo>
                    <a:pt x="230" y="1630"/>
                  </a:lnTo>
                  <a:lnTo>
                    <a:pt x="216" y="1635"/>
                  </a:lnTo>
                  <a:lnTo>
                    <a:pt x="182" y="1628"/>
                  </a:lnTo>
                  <a:lnTo>
                    <a:pt x="178" y="1640"/>
                  </a:lnTo>
                  <a:lnTo>
                    <a:pt x="166" y="1640"/>
                  </a:lnTo>
                  <a:lnTo>
                    <a:pt x="155" y="1637"/>
                  </a:lnTo>
                  <a:lnTo>
                    <a:pt x="147" y="1635"/>
                  </a:lnTo>
                  <a:lnTo>
                    <a:pt x="143" y="1637"/>
                  </a:lnTo>
                  <a:lnTo>
                    <a:pt x="140" y="1640"/>
                  </a:lnTo>
                  <a:lnTo>
                    <a:pt x="134" y="1642"/>
                  </a:lnTo>
                  <a:lnTo>
                    <a:pt x="127" y="1644"/>
                  </a:lnTo>
                  <a:lnTo>
                    <a:pt x="117" y="1632"/>
                  </a:lnTo>
                  <a:lnTo>
                    <a:pt x="103" y="1625"/>
                  </a:lnTo>
                  <a:lnTo>
                    <a:pt x="89" y="1618"/>
                  </a:lnTo>
                  <a:lnTo>
                    <a:pt x="75" y="1611"/>
                  </a:lnTo>
                  <a:lnTo>
                    <a:pt x="63" y="1602"/>
                  </a:lnTo>
                  <a:lnTo>
                    <a:pt x="54" y="1579"/>
                  </a:lnTo>
                  <a:lnTo>
                    <a:pt x="44" y="1567"/>
                  </a:lnTo>
                  <a:lnTo>
                    <a:pt x="28" y="1555"/>
                  </a:lnTo>
                  <a:lnTo>
                    <a:pt x="14" y="1543"/>
                  </a:lnTo>
                  <a:lnTo>
                    <a:pt x="5" y="1532"/>
                  </a:lnTo>
                  <a:lnTo>
                    <a:pt x="5" y="1509"/>
                  </a:lnTo>
                  <a:lnTo>
                    <a:pt x="2" y="1499"/>
                  </a:lnTo>
                  <a:lnTo>
                    <a:pt x="3" y="1483"/>
                  </a:lnTo>
                  <a:lnTo>
                    <a:pt x="7" y="1469"/>
                  </a:lnTo>
                  <a:lnTo>
                    <a:pt x="10" y="1457"/>
                  </a:lnTo>
                  <a:lnTo>
                    <a:pt x="12" y="1448"/>
                  </a:lnTo>
                  <a:lnTo>
                    <a:pt x="12" y="1434"/>
                  </a:lnTo>
                  <a:lnTo>
                    <a:pt x="9" y="1426"/>
                  </a:lnTo>
                  <a:lnTo>
                    <a:pt x="3" y="1417"/>
                  </a:lnTo>
                  <a:lnTo>
                    <a:pt x="0" y="1410"/>
                  </a:lnTo>
                  <a:lnTo>
                    <a:pt x="0" y="1399"/>
                  </a:lnTo>
                  <a:lnTo>
                    <a:pt x="3" y="1385"/>
                  </a:lnTo>
                  <a:lnTo>
                    <a:pt x="10" y="1370"/>
                  </a:lnTo>
                  <a:lnTo>
                    <a:pt x="17" y="1352"/>
                  </a:lnTo>
                  <a:lnTo>
                    <a:pt x="24" y="1337"/>
                  </a:lnTo>
                  <a:lnTo>
                    <a:pt x="31" y="1324"/>
                  </a:lnTo>
                  <a:lnTo>
                    <a:pt x="35" y="1317"/>
                  </a:lnTo>
                  <a:lnTo>
                    <a:pt x="47" y="1307"/>
                  </a:lnTo>
                  <a:lnTo>
                    <a:pt x="61" y="1298"/>
                  </a:lnTo>
                  <a:lnTo>
                    <a:pt x="75" y="1291"/>
                  </a:lnTo>
                  <a:lnTo>
                    <a:pt x="89" y="1282"/>
                  </a:lnTo>
                  <a:lnTo>
                    <a:pt x="92" y="1274"/>
                  </a:lnTo>
                  <a:lnTo>
                    <a:pt x="92" y="1263"/>
                  </a:lnTo>
                  <a:lnTo>
                    <a:pt x="91" y="1251"/>
                  </a:lnTo>
                  <a:lnTo>
                    <a:pt x="92" y="1241"/>
                  </a:lnTo>
                  <a:lnTo>
                    <a:pt x="101" y="1227"/>
                  </a:lnTo>
                  <a:lnTo>
                    <a:pt x="113" y="1216"/>
                  </a:lnTo>
                  <a:lnTo>
                    <a:pt x="126" y="1206"/>
                  </a:lnTo>
                  <a:lnTo>
                    <a:pt x="138" y="1195"/>
                  </a:lnTo>
                  <a:lnTo>
                    <a:pt x="148" y="1183"/>
                  </a:lnTo>
                  <a:lnTo>
                    <a:pt x="154" y="1167"/>
                  </a:lnTo>
                  <a:lnTo>
                    <a:pt x="154" y="1166"/>
                  </a:lnTo>
                  <a:lnTo>
                    <a:pt x="152" y="1166"/>
                  </a:lnTo>
                  <a:lnTo>
                    <a:pt x="152" y="1164"/>
                  </a:lnTo>
                  <a:lnTo>
                    <a:pt x="152" y="1162"/>
                  </a:lnTo>
                  <a:lnTo>
                    <a:pt x="150" y="1160"/>
                  </a:lnTo>
                  <a:lnTo>
                    <a:pt x="147" y="1159"/>
                  </a:lnTo>
                  <a:lnTo>
                    <a:pt x="143" y="1157"/>
                  </a:lnTo>
                  <a:lnTo>
                    <a:pt x="140" y="1157"/>
                  </a:lnTo>
                  <a:lnTo>
                    <a:pt x="134" y="1155"/>
                  </a:lnTo>
                  <a:lnTo>
                    <a:pt x="131" y="1159"/>
                  </a:lnTo>
                  <a:lnTo>
                    <a:pt x="127" y="1159"/>
                  </a:lnTo>
                  <a:lnTo>
                    <a:pt x="122" y="1160"/>
                  </a:lnTo>
                  <a:lnTo>
                    <a:pt x="115" y="1160"/>
                  </a:lnTo>
                  <a:lnTo>
                    <a:pt x="115" y="1155"/>
                  </a:lnTo>
                  <a:lnTo>
                    <a:pt x="112" y="1155"/>
                  </a:lnTo>
                  <a:lnTo>
                    <a:pt x="112" y="1141"/>
                  </a:lnTo>
                  <a:lnTo>
                    <a:pt x="110" y="1122"/>
                  </a:lnTo>
                  <a:lnTo>
                    <a:pt x="108" y="1099"/>
                  </a:lnTo>
                  <a:lnTo>
                    <a:pt x="108" y="1077"/>
                  </a:lnTo>
                  <a:lnTo>
                    <a:pt x="108" y="1057"/>
                  </a:lnTo>
                  <a:lnTo>
                    <a:pt x="112" y="1045"/>
                  </a:lnTo>
                  <a:lnTo>
                    <a:pt x="113" y="1040"/>
                  </a:lnTo>
                  <a:lnTo>
                    <a:pt x="115" y="1036"/>
                  </a:lnTo>
                  <a:lnTo>
                    <a:pt x="117" y="1035"/>
                  </a:lnTo>
                  <a:lnTo>
                    <a:pt x="119" y="1035"/>
                  </a:lnTo>
                  <a:lnTo>
                    <a:pt x="122" y="1035"/>
                  </a:lnTo>
                  <a:lnTo>
                    <a:pt x="126" y="1033"/>
                  </a:lnTo>
                  <a:lnTo>
                    <a:pt x="131" y="1033"/>
                  </a:lnTo>
                  <a:lnTo>
                    <a:pt x="145" y="1038"/>
                  </a:lnTo>
                  <a:lnTo>
                    <a:pt x="161" y="1042"/>
                  </a:lnTo>
                  <a:lnTo>
                    <a:pt x="178" y="1042"/>
                  </a:lnTo>
                  <a:lnTo>
                    <a:pt x="195" y="1038"/>
                  </a:lnTo>
                  <a:lnTo>
                    <a:pt x="208" y="1033"/>
                  </a:lnTo>
                  <a:lnTo>
                    <a:pt x="209" y="1031"/>
                  </a:lnTo>
                  <a:lnTo>
                    <a:pt x="209" y="1029"/>
                  </a:lnTo>
                  <a:lnTo>
                    <a:pt x="211" y="1029"/>
                  </a:lnTo>
                  <a:lnTo>
                    <a:pt x="211" y="1028"/>
                  </a:lnTo>
                  <a:lnTo>
                    <a:pt x="211" y="1026"/>
                  </a:lnTo>
                  <a:lnTo>
                    <a:pt x="215" y="1012"/>
                  </a:lnTo>
                  <a:lnTo>
                    <a:pt x="215" y="996"/>
                  </a:lnTo>
                  <a:lnTo>
                    <a:pt x="213" y="981"/>
                  </a:lnTo>
                  <a:lnTo>
                    <a:pt x="211" y="963"/>
                  </a:lnTo>
                  <a:lnTo>
                    <a:pt x="199" y="960"/>
                  </a:lnTo>
                  <a:lnTo>
                    <a:pt x="187" y="956"/>
                  </a:lnTo>
                  <a:lnTo>
                    <a:pt x="175" y="949"/>
                  </a:lnTo>
                  <a:lnTo>
                    <a:pt x="166" y="940"/>
                  </a:lnTo>
                  <a:lnTo>
                    <a:pt x="169" y="939"/>
                  </a:lnTo>
                  <a:lnTo>
                    <a:pt x="173" y="937"/>
                  </a:lnTo>
                  <a:lnTo>
                    <a:pt x="175" y="935"/>
                  </a:lnTo>
                  <a:lnTo>
                    <a:pt x="178" y="935"/>
                  </a:lnTo>
                  <a:lnTo>
                    <a:pt x="182" y="933"/>
                  </a:lnTo>
                  <a:lnTo>
                    <a:pt x="188" y="933"/>
                  </a:lnTo>
                  <a:lnTo>
                    <a:pt x="192" y="932"/>
                  </a:lnTo>
                  <a:lnTo>
                    <a:pt x="197" y="930"/>
                  </a:lnTo>
                  <a:lnTo>
                    <a:pt x="202" y="930"/>
                  </a:lnTo>
                  <a:lnTo>
                    <a:pt x="208" y="930"/>
                  </a:lnTo>
                  <a:lnTo>
                    <a:pt x="208" y="911"/>
                  </a:lnTo>
                  <a:lnTo>
                    <a:pt x="213" y="911"/>
                  </a:lnTo>
                  <a:lnTo>
                    <a:pt x="218" y="912"/>
                  </a:lnTo>
                  <a:lnTo>
                    <a:pt x="220" y="914"/>
                  </a:lnTo>
                  <a:lnTo>
                    <a:pt x="223" y="914"/>
                  </a:lnTo>
                  <a:lnTo>
                    <a:pt x="227" y="916"/>
                  </a:lnTo>
                  <a:lnTo>
                    <a:pt x="230" y="918"/>
                  </a:lnTo>
                  <a:lnTo>
                    <a:pt x="234" y="914"/>
                  </a:lnTo>
                  <a:lnTo>
                    <a:pt x="239" y="912"/>
                  </a:lnTo>
                  <a:lnTo>
                    <a:pt x="243" y="911"/>
                  </a:lnTo>
                  <a:lnTo>
                    <a:pt x="248" y="909"/>
                  </a:lnTo>
                  <a:lnTo>
                    <a:pt x="250" y="907"/>
                  </a:lnTo>
                  <a:lnTo>
                    <a:pt x="251" y="904"/>
                  </a:lnTo>
                  <a:lnTo>
                    <a:pt x="251" y="900"/>
                  </a:lnTo>
                  <a:lnTo>
                    <a:pt x="251" y="897"/>
                  </a:lnTo>
                  <a:lnTo>
                    <a:pt x="251" y="893"/>
                  </a:lnTo>
                  <a:lnTo>
                    <a:pt x="253" y="890"/>
                  </a:lnTo>
                  <a:lnTo>
                    <a:pt x="255" y="886"/>
                  </a:lnTo>
                  <a:lnTo>
                    <a:pt x="288" y="876"/>
                  </a:lnTo>
                  <a:lnTo>
                    <a:pt x="295" y="865"/>
                  </a:lnTo>
                  <a:lnTo>
                    <a:pt x="297" y="855"/>
                  </a:lnTo>
                  <a:lnTo>
                    <a:pt x="302" y="844"/>
                  </a:lnTo>
                  <a:lnTo>
                    <a:pt x="312" y="837"/>
                  </a:lnTo>
                  <a:lnTo>
                    <a:pt x="325" y="832"/>
                  </a:lnTo>
                  <a:lnTo>
                    <a:pt x="340" y="827"/>
                  </a:lnTo>
                  <a:lnTo>
                    <a:pt x="354" y="822"/>
                  </a:lnTo>
                  <a:lnTo>
                    <a:pt x="356" y="820"/>
                  </a:lnTo>
                  <a:lnTo>
                    <a:pt x="356" y="820"/>
                  </a:lnTo>
                  <a:lnTo>
                    <a:pt x="356" y="818"/>
                  </a:lnTo>
                  <a:lnTo>
                    <a:pt x="356" y="816"/>
                  </a:lnTo>
                  <a:lnTo>
                    <a:pt x="358" y="815"/>
                  </a:lnTo>
                  <a:lnTo>
                    <a:pt x="351" y="797"/>
                  </a:lnTo>
                  <a:lnTo>
                    <a:pt x="347" y="776"/>
                  </a:lnTo>
                  <a:lnTo>
                    <a:pt x="347" y="757"/>
                  </a:lnTo>
                  <a:lnTo>
                    <a:pt x="346" y="741"/>
                  </a:lnTo>
                  <a:lnTo>
                    <a:pt x="361" y="740"/>
                  </a:lnTo>
                  <a:lnTo>
                    <a:pt x="372" y="736"/>
                  </a:lnTo>
                  <a:lnTo>
                    <a:pt x="384" y="733"/>
                  </a:lnTo>
                  <a:lnTo>
                    <a:pt x="384" y="741"/>
                  </a:lnTo>
                  <a:lnTo>
                    <a:pt x="382" y="748"/>
                  </a:lnTo>
                  <a:lnTo>
                    <a:pt x="380" y="761"/>
                  </a:lnTo>
                  <a:lnTo>
                    <a:pt x="379" y="778"/>
                  </a:lnTo>
                  <a:lnTo>
                    <a:pt x="377" y="794"/>
                  </a:lnTo>
                  <a:lnTo>
                    <a:pt x="377" y="806"/>
                  </a:lnTo>
                  <a:lnTo>
                    <a:pt x="382" y="809"/>
                  </a:lnTo>
                  <a:lnTo>
                    <a:pt x="386" y="811"/>
                  </a:lnTo>
                  <a:lnTo>
                    <a:pt x="387" y="813"/>
                  </a:lnTo>
                  <a:lnTo>
                    <a:pt x="391" y="815"/>
                  </a:lnTo>
                  <a:lnTo>
                    <a:pt x="396" y="818"/>
                  </a:lnTo>
                  <a:lnTo>
                    <a:pt x="407" y="813"/>
                  </a:lnTo>
                  <a:lnTo>
                    <a:pt x="414" y="813"/>
                  </a:lnTo>
                  <a:lnTo>
                    <a:pt x="419" y="816"/>
                  </a:lnTo>
                  <a:lnTo>
                    <a:pt x="426" y="822"/>
                  </a:lnTo>
                  <a:lnTo>
                    <a:pt x="435" y="822"/>
                  </a:lnTo>
                  <a:lnTo>
                    <a:pt x="445" y="818"/>
                  </a:lnTo>
                  <a:lnTo>
                    <a:pt x="454" y="813"/>
                  </a:lnTo>
                  <a:lnTo>
                    <a:pt x="459" y="808"/>
                  </a:lnTo>
                  <a:lnTo>
                    <a:pt x="466" y="804"/>
                  </a:lnTo>
                  <a:lnTo>
                    <a:pt x="475" y="801"/>
                  </a:lnTo>
                  <a:lnTo>
                    <a:pt x="489" y="802"/>
                  </a:lnTo>
                  <a:lnTo>
                    <a:pt x="508" y="806"/>
                  </a:lnTo>
                  <a:lnTo>
                    <a:pt x="510" y="801"/>
                  </a:lnTo>
                  <a:lnTo>
                    <a:pt x="511" y="799"/>
                  </a:lnTo>
                  <a:lnTo>
                    <a:pt x="515" y="795"/>
                  </a:lnTo>
                  <a:lnTo>
                    <a:pt x="518" y="794"/>
                  </a:lnTo>
                  <a:lnTo>
                    <a:pt x="522" y="794"/>
                  </a:lnTo>
                  <a:lnTo>
                    <a:pt x="527" y="792"/>
                  </a:lnTo>
                  <a:lnTo>
                    <a:pt x="527" y="762"/>
                  </a:lnTo>
                  <a:lnTo>
                    <a:pt x="531" y="738"/>
                  </a:lnTo>
                  <a:lnTo>
                    <a:pt x="534" y="734"/>
                  </a:lnTo>
                  <a:lnTo>
                    <a:pt x="538" y="733"/>
                  </a:lnTo>
                  <a:lnTo>
                    <a:pt x="541" y="729"/>
                  </a:lnTo>
                  <a:lnTo>
                    <a:pt x="545" y="727"/>
                  </a:lnTo>
                  <a:lnTo>
                    <a:pt x="550" y="726"/>
                  </a:lnTo>
                  <a:lnTo>
                    <a:pt x="550" y="729"/>
                  </a:lnTo>
                  <a:lnTo>
                    <a:pt x="553" y="733"/>
                  </a:lnTo>
                  <a:lnTo>
                    <a:pt x="555" y="736"/>
                  </a:lnTo>
                  <a:lnTo>
                    <a:pt x="557" y="740"/>
                  </a:lnTo>
                  <a:lnTo>
                    <a:pt x="559" y="741"/>
                  </a:lnTo>
                  <a:lnTo>
                    <a:pt x="564" y="743"/>
                  </a:lnTo>
                  <a:lnTo>
                    <a:pt x="569" y="745"/>
                  </a:lnTo>
                  <a:lnTo>
                    <a:pt x="567" y="729"/>
                  </a:lnTo>
                  <a:lnTo>
                    <a:pt x="566" y="719"/>
                  </a:lnTo>
                  <a:lnTo>
                    <a:pt x="562" y="712"/>
                  </a:lnTo>
                  <a:lnTo>
                    <a:pt x="560" y="703"/>
                  </a:lnTo>
                  <a:lnTo>
                    <a:pt x="557" y="687"/>
                  </a:lnTo>
                  <a:lnTo>
                    <a:pt x="566" y="686"/>
                  </a:lnTo>
                  <a:lnTo>
                    <a:pt x="572" y="682"/>
                  </a:lnTo>
                  <a:lnTo>
                    <a:pt x="578" y="679"/>
                  </a:lnTo>
                  <a:lnTo>
                    <a:pt x="585" y="675"/>
                  </a:lnTo>
                  <a:lnTo>
                    <a:pt x="597" y="675"/>
                  </a:lnTo>
                  <a:lnTo>
                    <a:pt x="609" y="677"/>
                  </a:lnTo>
                  <a:lnTo>
                    <a:pt x="618" y="679"/>
                  </a:lnTo>
                  <a:lnTo>
                    <a:pt x="627" y="675"/>
                  </a:lnTo>
                  <a:lnTo>
                    <a:pt x="634" y="665"/>
                  </a:lnTo>
                  <a:lnTo>
                    <a:pt x="628" y="663"/>
                  </a:lnTo>
                  <a:lnTo>
                    <a:pt x="623" y="661"/>
                  </a:lnTo>
                  <a:lnTo>
                    <a:pt x="620" y="659"/>
                  </a:lnTo>
                  <a:lnTo>
                    <a:pt x="614" y="658"/>
                  </a:lnTo>
                  <a:lnTo>
                    <a:pt x="607" y="658"/>
                  </a:lnTo>
                  <a:lnTo>
                    <a:pt x="590" y="666"/>
                  </a:lnTo>
                  <a:lnTo>
                    <a:pt x="571" y="672"/>
                  </a:lnTo>
                  <a:lnTo>
                    <a:pt x="550" y="675"/>
                  </a:lnTo>
                  <a:lnTo>
                    <a:pt x="546" y="666"/>
                  </a:lnTo>
                  <a:lnTo>
                    <a:pt x="541" y="659"/>
                  </a:lnTo>
                  <a:lnTo>
                    <a:pt x="536" y="652"/>
                  </a:lnTo>
                  <a:lnTo>
                    <a:pt x="532" y="644"/>
                  </a:lnTo>
                  <a:lnTo>
                    <a:pt x="531" y="630"/>
                  </a:lnTo>
                  <a:lnTo>
                    <a:pt x="532" y="619"/>
                  </a:lnTo>
                  <a:lnTo>
                    <a:pt x="531" y="607"/>
                  </a:lnTo>
                  <a:lnTo>
                    <a:pt x="529" y="593"/>
                  </a:lnTo>
                  <a:lnTo>
                    <a:pt x="531" y="581"/>
                  </a:lnTo>
                  <a:lnTo>
                    <a:pt x="539" y="563"/>
                  </a:lnTo>
                  <a:lnTo>
                    <a:pt x="553" y="551"/>
                  </a:lnTo>
                  <a:lnTo>
                    <a:pt x="567" y="537"/>
                  </a:lnTo>
                  <a:lnTo>
                    <a:pt x="579" y="523"/>
                  </a:lnTo>
                  <a:lnTo>
                    <a:pt x="588" y="507"/>
                  </a:lnTo>
                  <a:lnTo>
                    <a:pt x="583" y="502"/>
                  </a:lnTo>
                  <a:lnTo>
                    <a:pt x="578" y="497"/>
                  </a:lnTo>
                  <a:lnTo>
                    <a:pt x="572" y="492"/>
                  </a:lnTo>
                  <a:lnTo>
                    <a:pt x="559" y="494"/>
                  </a:lnTo>
                  <a:lnTo>
                    <a:pt x="543" y="495"/>
                  </a:lnTo>
                  <a:lnTo>
                    <a:pt x="538" y="520"/>
                  </a:lnTo>
                  <a:lnTo>
                    <a:pt x="529" y="539"/>
                  </a:lnTo>
                  <a:lnTo>
                    <a:pt x="517" y="555"/>
                  </a:lnTo>
                  <a:lnTo>
                    <a:pt x="503" y="570"/>
                  </a:lnTo>
                  <a:lnTo>
                    <a:pt x="490" y="588"/>
                  </a:lnTo>
                  <a:lnTo>
                    <a:pt x="482" y="609"/>
                  </a:lnTo>
                  <a:lnTo>
                    <a:pt x="476" y="633"/>
                  </a:lnTo>
                  <a:lnTo>
                    <a:pt x="487" y="642"/>
                  </a:lnTo>
                  <a:lnTo>
                    <a:pt x="497" y="652"/>
                  </a:lnTo>
                  <a:lnTo>
                    <a:pt x="504" y="665"/>
                  </a:lnTo>
                  <a:lnTo>
                    <a:pt x="508" y="680"/>
                  </a:lnTo>
                  <a:lnTo>
                    <a:pt x="503" y="682"/>
                  </a:lnTo>
                  <a:lnTo>
                    <a:pt x="501" y="684"/>
                  </a:lnTo>
                  <a:lnTo>
                    <a:pt x="499" y="686"/>
                  </a:lnTo>
                  <a:lnTo>
                    <a:pt x="499" y="686"/>
                  </a:lnTo>
                  <a:lnTo>
                    <a:pt x="499" y="687"/>
                  </a:lnTo>
                  <a:lnTo>
                    <a:pt x="497" y="689"/>
                  </a:lnTo>
                  <a:lnTo>
                    <a:pt x="497" y="693"/>
                  </a:lnTo>
                  <a:lnTo>
                    <a:pt x="496" y="694"/>
                  </a:lnTo>
                  <a:lnTo>
                    <a:pt x="473" y="703"/>
                  </a:lnTo>
                  <a:lnTo>
                    <a:pt x="470" y="724"/>
                  </a:lnTo>
                  <a:lnTo>
                    <a:pt x="463" y="740"/>
                  </a:lnTo>
                  <a:lnTo>
                    <a:pt x="456" y="752"/>
                  </a:lnTo>
                  <a:lnTo>
                    <a:pt x="445" y="762"/>
                  </a:lnTo>
                  <a:lnTo>
                    <a:pt x="436" y="773"/>
                  </a:lnTo>
                  <a:lnTo>
                    <a:pt x="428" y="787"/>
                  </a:lnTo>
                  <a:lnTo>
                    <a:pt x="422" y="787"/>
                  </a:lnTo>
                  <a:lnTo>
                    <a:pt x="422" y="783"/>
                  </a:lnTo>
                  <a:lnTo>
                    <a:pt x="408" y="764"/>
                  </a:lnTo>
                  <a:lnTo>
                    <a:pt x="400" y="743"/>
                  </a:lnTo>
                  <a:lnTo>
                    <a:pt x="394" y="720"/>
                  </a:lnTo>
                  <a:lnTo>
                    <a:pt x="384" y="694"/>
                  </a:lnTo>
                  <a:lnTo>
                    <a:pt x="370" y="701"/>
                  </a:lnTo>
                  <a:lnTo>
                    <a:pt x="361" y="710"/>
                  </a:lnTo>
                  <a:lnTo>
                    <a:pt x="351" y="717"/>
                  </a:lnTo>
                  <a:lnTo>
                    <a:pt x="340" y="722"/>
                  </a:lnTo>
                  <a:lnTo>
                    <a:pt x="323" y="726"/>
                  </a:lnTo>
                  <a:lnTo>
                    <a:pt x="321" y="724"/>
                  </a:lnTo>
                  <a:lnTo>
                    <a:pt x="319" y="724"/>
                  </a:lnTo>
                  <a:lnTo>
                    <a:pt x="318" y="724"/>
                  </a:lnTo>
                  <a:lnTo>
                    <a:pt x="316" y="722"/>
                  </a:lnTo>
                  <a:lnTo>
                    <a:pt x="312" y="722"/>
                  </a:lnTo>
                  <a:lnTo>
                    <a:pt x="311" y="701"/>
                  </a:lnTo>
                  <a:lnTo>
                    <a:pt x="309" y="684"/>
                  </a:lnTo>
                  <a:lnTo>
                    <a:pt x="305" y="670"/>
                  </a:lnTo>
                  <a:lnTo>
                    <a:pt x="302" y="654"/>
                  </a:lnTo>
                  <a:lnTo>
                    <a:pt x="300" y="633"/>
                  </a:lnTo>
                  <a:lnTo>
                    <a:pt x="309" y="624"/>
                  </a:lnTo>
                  <a:lnTo>
                    <a:pt x="312" y="616"/>
                  </a:lnTo>
                  <a:lnTo>
                    <a:pt x="314" y="605"/>
                  </a:lnTo>
                  <a:lnTo>
                    <a:pt x="319" y="591"/>
                  </a:lnTo>
                  <a:lnTo>
                    <a:pt x="323" y="588"/>
                  </a:lnTo>
                  <a:lnTo>
                    <a:pt x="328" y="583"/>
                  </a:lnTo>
                  <a:lnTo>
                    <a:pt x="333" y="577"/>
                  </a:lnTo>
                  <a:lnTo>
                    <a:pt x="339" y="572"/>
                  </a:lnTo>
                  <a:lnTo>
                    <a:pt x="342" y="574"/>
                  </a:lnTo>
                  <a:lnTo>
                    <a:pt x="344" y="576"/>
                  </a:lnTo>
                  <a:lnTo>
                    <a:pt x="346" y="577"/>
                  </a:lnTo>
                  <a:lnTo>
                    <a:pt x="347" y="579"/>
                  </a:lnTo>
                  <a:lnTo>
                    <a:pt x="347" y="579"/>
                  </a:lnTo>
                  <a:lnTo>
                    <a:pt x="351" y="576"/>
                  </a:lnTo>
                  <a:lnTo>
                    <a:pt x="353" y="572"/>
                  </a:lnTo>
                  <a:lnTo>
                    <a:pt x="354" y="569"/>
                  </a:lnTo>
                  <a:lnTo>
                    <a:pt x="356" y="563"/>
                  </a:lnTo>
                  <a:lnTo>
                    <a:pt x="358" y="560"/>
                  </a:lnTo>
                  <a:lnTo>
                    <a:pt x="370" y="553"/>
                  </a:lnTo>
                  <a:lnTo>
                    <a:pt x="380" y="549"/>
                  </a:lnTo>
                  <a:lnTo>
                    <a:pt x="389" y="541"/>
                  </a:lnTo>
                  <a:lnTo>
                    <a:pt x="386" y="539"/>
                  </a:lnTo>
                  <a:lnTo>
                    <a:pt x="384" y="539"/>
                  </a:lnTo>
                  <a:lnTo>
                    <a:pt x="382" y="539"/>
                  </a:lnTo>
                  <a:lnTo>
                    <a:pt x="382" y="537"/>
                  </a:lnTo>
                  <a:lnTo>
                    <a:pt x="382" y="537"/>
                  </a:lnTo>
                  <a:lnTo>
                    <a:pt x="382" y="534"/>
                  </a:lnTo>
                  <a:lnTo>
                    <a:pt x="380" y="530"/>
                  </a:lnTo>
                  <a:lnTo>
                    <a:pt x="393" y="514"/>
                  </a:lnTo>
                  <a:lnTo>
                    <a:pt x="405" y="495"/>
                  </a:lnTo>
                  <a:lnTo>
                    <a:pt x="415" y="473"/>
                  </a:lnTo>
                  <a:lnTo>
                    <a:pt x="426" y="450"/>
                  </a:lnTo>
                  <a:lnTo>
                    <a:pt x="436" y="427"/>
                  </a:lnTo>
                  <a:lnTo>
                    <a:pt x="449" y="406"/>
                  </a:lnTo>
                  <a:lnTo>
                    <a:pt x="461" y="392"/>
                  </a:lnTo>
                  <a:lnTo>
                    <a:pt x="476" y="384"/>
                  </a:lnTo>
                  <a:lnTo>
                    <a:pt x="476" y="370"/>
                  </a:lnTo>
                  <a:lnTo>
                    <a:pt x="492" y="370"/>
                  </a:lnTo>
                  <a:lnTo>
                    <a:pt x="501" y="354"/>
                  </a:lnTo>
                  <a:lnTo>
                    <a:pt x="515" y="343"/>
                  </a:lnTo>
                  <a:lnTo>
                    <a:pt x="534" y="338"/>
                  </a:lnTo>
                  <a:lnTo>
                    <a:pt x="536" y="340"/>
                  </a:lnTo>
                  <a:lnTo>
                    <a:pt x="538" y="340"/>
                  </a:lnTo>
                  <a:lnTo>
                    <a:pt x="538" y="340"/>
                  </a:lnTo>
                  <a:lnTo>
                    <a:pt x="539" y="340"/>
                  </a:lnTo>
                  <a:lnTo>
                    <a:pt x="543" y="342"/>
                  </a:lnTo>
                  <a:lnTo>
                    <a:pt x="543" y="329"/>
                  </a:lnTo>
                  <a:lnTo>
                    <a:pt x="548" y="329"/>
                  </a:lnTo>
                  <a:lnTo>
                    <a:pt x="552" y="329"/>
                  </a:lnTo>
                  <a:lnTo>
                    <a:pt x="555" y="329"/>
                  </a:lnTo>
                  <a:lnTo>
                    <a:pt x="557" y="329"/>
                  </a:lnTo>
                  <a:lnTo>
                    <a:pt x="559" y="331"/>
                  </a:lnTo>
                  <a:lnTo>
                    <a:pt x="560" y="331"/>
                  </a:lnTo>
                  <a:lnTo>
                    <a:pt x="566" y="335"/>
                  </a:lnTo>
                  <a:lnTo>
                    <a:pt x="572" y="321"/>
                  </a:lnTo>
                  <a:lnTo>
                    <a:pt x="583" y="312"/>
                  </a:lnTo>
                  <a:lnTo>
                    <a:pt x="595" y="309"/>
                  </a:lnTo>
                  <a:lnTo>
                    <a:pt x="611" y="305"/>
                  </a:lnTo>
                  <a:lnTo>
                    <a:pt x="627" y="303"/>
                  </a:lnTo>
                  <a:lnTo>
                    <a:pt x="634" y="310"/>
                  </a:lnTo>
                  <a:lnTo>
                    <a:pt x="642" y="314"/>
                  </a:lnTo>
                  <a:lnTo>
                    <a:pt x="649" y="315"/>
                  </a:lnTo>
                  <a:lnTo>
                    <a:pt x="656" y="317"/>
                  </a:lnTo>
                  <a:lnTo>
                    <a:pt x="662" y="324"/>
                  </a:lnTo>
                  <a:lnTo>
                    <a:pt x="665" y="338"/>
                  </a:lnTo>
                  <a:lnTo>
                    <a:pt x="663" y="340"/>
                  </a:lnTo>
                  <a:lnTo>
                    <a:pt x="662" y="342"/>
                  </a:lnTo>
                  <a:lnTo>
                    <a:pt x="660" y="342"/>
                  </a:lnTo>
                  <a:lnTo>
                    <a:pt x="660" y="343"/>
                  </a:lnTo>
                  <a:lnTo>
                    <a:pt x="658" y="345"/>
                  </a:lnTo>
                  <a:lnTo>
                    <a:pt x="658" y="349"/>
                  </a:lnTo>
                  <a:lnTo>
                    <a:pt x="660" y="352"/>
                  </a:lnTo>
                  <a:lnTo>
                    <a:pt x="662" y="352"/>
                  </a:lnTo>
                  <a:lnTo>
                    <a:pt x="663" y="354"/>
                  </a:lnTo>
                  <a:lnTo>
                    <a:pt x="665" y="357"/>
                  </a:lnTo>
                  <a:lnTo>
                    <a:pt x="677" y="352"/>
                  </a:lnTo>
                  <a:lnTo>
                    <a:pt x="684" y="350"/>
                  </a:lnTo>
                  <a:lnTo>
                    <a:pt x="689" y="350"/>
                  </a:lnTo>
                  <a:lnTo>
                    <a:pt x="691" y="354"/>
                  </a:lnTo>
                  <a:lnTo>
                    <a:pt x="693" y="359"/>
                  </a:lnTo>
                  <a:lnTo>
                    <a:pt x="698" y="364"/>
                  </a:lnTo>
                  <a:lnTo>
                    <a:pt x="703" y="370"/>
                  </a:lnTo>
                  <a:lnTo>
                    <a:pt x="735" y="373"/>
                  </a:lnTo>
                  <a:lnTo>
                    <a:pt x="747" y="380"/>
                  </a:lnTo>
                  <a:lnTo>
                    <a:pt x="761" y="391"/>
                  </a:lnTo>
                  <a:lnTo>
                    <a:pt x="775" y="405"/>
                  </a:lnTo>
                  <a:lnTo>
                    <a:pt x="787" y="420"/>
                  </a:lnTo>
                  <a:lnTo>
                    <a:pt x="798" y="436"/>
                  </a:lnTo>
                  <a:lnTo>
                    <a:pt x="801" y="452"/>
                  </a:lnTo>
                  <a:lnTo>
                    <a:pt x="799" y="467"/>
                  </a:lnTo>
                  <a:lnTo>
                    <a:pt x="787" y="480"/>
                  </a:lnTo>
                  <a:lnTo>
                    <a:pt x="771" y="488"/>
                  </a:lnTo>
                  <a:lnTo>
                    <a:pt x="754" y="488"/>
                  </a:lnTo>
                  <a:lnTo>
                    <a:pt x="738" y="481"/>
                  </a:lnTo>
                  <a:lnTo>
                    <a:pt x="724" y="474"/>
                  </a:lnTo>
                  <a:lnTo>
                    <a:pt x="710" y="469"/>
                  </a:lnTo>
                  <a:lnTo>
                    <a:pt x="712" y="481"/>
                  </a:lnTo>
                  <a:lnTo>
                    <a:pt x="714" y="497"/>
                  </a:lnTo>
                  <a:lnTo>
                    <a:pt x="716" y="514"/>
                  </a:lnTo>
                  <a:lnTo>
                    <a:pt x="719" y="528"/>
                  </a:lnTo>
                  <a:lnTo>
                    <a:pt x="723" y="537"/>
                  </a:lnTo>
                  <a:lnTo>
                    <a:pt x="726" y="542"/>
                  </a:lnTo>
                  <a:lnTo>
                    <a:pt x="731" y="544"/>
                  </a:lnTo>
                  <a:lnTo>
                    <a:pt x="735" y="548"/>
                  </a:lnTo>
                  <a:lnTo>
                    <a:pt x="742" y="549"/>
                  </a:lnTo>
                  <a:lnTo>
                    <a:pt x="740" y="537"/>
                  </a:lnTo>
                  <a:lnTo>
                    <a:pt x="738" y="528"/>
                  </a:lnTo>
                  <a:lnTo>
                    <a:pt x="738" y="518"/>
                  </a:lnTo>
                  <a:lnTo>
                    <a:pt x="742" y="518"/>
                  </a:lnTo>
                  <a:lnTo>
                    <a:pt x="742" y="514"/>
                  </a:lnTo>
                  <a:lnTo>
                    <a:pt x="754" y="521"/>
                  </a:lnTo>
                  <a:lnTo>
                    <a:pt x="766" y="528"/>
                  </a:lnTo>
                  <a:lnTo>
                    <a:pt x="780" y="534"/>
                  </a:lnTo>
                  <a:lnTo>
                    <a:pt x="782" y="530"/>
                  </a:lnTo>
                  <a:lnTo>
                    <a:pt x="784" y="527"/>
                  </a:lnTo>
                  <a:lnTo>
                    <a:pt x="785" y="525"/>
                  </a:lnTo>
                  <a:lnTo>
                    <a:pt x="787" y="520"/>
                  </a:lnTo>
                  <a:lnTo>
                    <a:pt x="787" y="514"/>
                  </a:lnTo>
                  <a:lnTo>
                    <a:pt x="785" y="513"/>
                  </a:lnTo>
                  <a:lnTo>
                    <a:pt x="784" y="511"/>
                  </a:lnTo>
                  <a:lnTo>
                    <a:pt x="782" y="509"/>
                  </a:lnTo>
                  <a:lnTo>
                    <a:pt x="782" y="507"/>
                  </a:lnTo>
                  <a:lnTo>
                    <a:pt x="782" y="504"/>
                  </a:lnTo>
                  <a:lnTo>
                    <a:pt x="780" y="499"/>
                  </a:lnTo>
                  <a:lnTo>
                    <a:pt x="796" y="492"/>
                  </a:lnTo>
                  <a:lnTo>
                    <a:pt x="806" y="481"/>
                  </a:lnTo>
                  <a:lnTo>
                    <a:pt x="815" y="469"/>
                  </a:lnTo>
                  <a:lnTo>
                    <a:pt x="820" y="471"/>
                  </a:lnTo>
                  <a:lnTo>
                    <a:pt x="827" y="473"/>
                  </a:lnTo>
                  <a:lnTo>
                    <a:pt x="834" y="474"/>
                  </a:lnTo>
                  <a:lnTo>
                    <a:pt x="841" y="476"/>
                  </a:lnTo>
                  <a:lnTo>
                    <a:pt x="838" y="438"/>
                  </a:lnTo>
                  <a:lnTo>
                    <a:pt x="831" y="396"/>
                  </a:lnTo>
                  <a:lnTo>
                    <a:pt x="860" y="396"/>
                  </a:lnTo>
                  <a:lnTo>
                    <a:pt x="867" y="403"/>
                  </a:lnTo>
                  <a:lnTo>
                    <a:pt x="874" y="413"/>
                  </a:lnTo>
                  <a:lnTo>
                    <a:pt x="880" y="422"/>
                  </a:lnTo>
                  <a:lnTo>
                    <a:pt x="880" y="431"/>
                  </a:lnTo>
                  <a:lnTo>
                    <a:pt x="876" y="432"/>
                  </a:lnTo>
                  <a:lnTo>
                    <a:pt x="874" y="432"/>
                  </a:lnTo>
                  <a:lnTo>
                    <a:pt x="871" y="434"/>
                  </a:lnTo>
                  <a:lnTo>
                    <a:pt x="864" y="434"/>
                  </a:lnTo>
                  <a:lnTo>
                    <a:pt x="864" y="453"/>
                  </a:lnTo>
                  <a:lnTo>
                    <a:pt x="869" y="455"/>
                  </a:lnTo>
                  <a:lnTo>
                    <a:pt x="871" y="457"/>
                  </a:lnTo>
                  <a:lnTo>
                    <a:pt x="874" y="459"/>
                  </a:lnTo>
                  <a:lnTo>
                    <a:pt x="878" y="460"/>
                  </a:lnTo>
                  <a:lnTo>
                    <a:pt x="883" y="460"/>
                  </a:lnTo>
                  <a:lnTo>
                    <a:pt x="885" y="460"/>
                  </a:lnTo>
                  <a:lnTo>
                    <a:pt x="887" y="459"/>
                  </a:lnTo>
                  <a:lnTo>
                    <a:pt x="887" y="459"/>
                  </a:lnTo>
                  <a:lnTo>
                    <a:pt x="888" y="459"/>
                  </a:lnTo>
                  <a:lnTo>
                    <a:pt x="892" y="457"/>
                  </a:lnTo>
                  <a:lnTo>
                    <a:pt x="894" y="452"/>
                  </a:lnTo>
                  <a:lnTo>
                    <a:pt x="894" y="448"/>
                  </a:lnTo>
                  <a:lnTo>
                    <a:pt x="894" y="443"/>
                  </a:lnTo>
                  <a:lnTo>
                    <a:pt x="894" y="439"/>
                  </a:lnTo>
                  <a:lnTo>
                    <a:pt x="892" y="434"/>
                  </a:lnTo>
                  <a:lnTo>
                    <a:pt x="904" y="418"/>
                  </a:lnTo>
                  <a:lnTo>
                    <a:pt x="918" y="405"/>
                  </a:lnTo>
                  <a:lnTo>
                    <a:pt x="930" y="389"/>
                  </a:lnTo>
                  <a:lnTo>
                    <a:pt x="936" y="387"/>
                  </a:lnTo>
                  <a:lnTo>
                    <a:pt x="941" y="387"/>
                  </a:lnTo>
                  <a:lnTo>
                    <a:pt x="943" y="385"/>
                  </a:lnTo>
                  <a:lnTo>
                    <a:pt x="946" y="387"/>
                  </a:lnTo>
                  <a:lnTo>
                    <a:pt x="950" y="389"/>
                  </a:lnTo>
                  <a:lnTo>
                    <a:pt x="951" y="392"/>
                  </a:lnTo>
                  <a:lnTo>
                    <a:pt x="953" y="396"/>
                  </a:lnTo>
                  <a:lnTo>
                    <a:pt x="955" y="398"/>
                  </a:lnTo>
                  <a:lnTo>
                    <a:pt x="956" y="401"/>
                  </a:lnTo>
                  <a:lnTo>
                    <a:pt x="960" y="403"/>
                  </a:lnTo>
                  <a:lnTo>
                    <a:pt x="960" y="399"/>
                  </a:lnTo>
                  <a:lnTo>
                    <a:pt x="963" y="396"/>
                  </a:lnTo>
                  <a:lnTo>
                    <a:pt x="965" y="392"/>
                  </a:lnTo>
                  <a:lnTo>
                    <a:pt x="967" y="389"/>
                  </a:lnTo>
                  <a:lnTo>
                    <a:pt x="967" y="384"/>
                  </a:lnTo>
                  <a:lnTo>
                    <a:pt x="969" y="377"/>
                  </a:lnTo>
                  <a:lnTo>
                    <a:pt x="984" y="377"/>
                  </a:lnTo>
                  <a:lnTo>
                    <a:pt x="998" y="380"/>
                  </a:lnTo>
                  <a:lnTo>
                    <a:pt x="1011" y="384"/>
                  </a:lnTo>
                  <a:lnTo>
                    <a:pt x="1002" y="391"/>
                  </a:lnTo>
                  <a:lnTo>
                    <a:pt x="993" y="396"/>
                  </a:lnTo>
                  <a:lnTo>
                    <a:pt x="986" y="401"/>
                  </a:lnTo>
                  <a:lnTo>
                    <a:pt x="979" y="411"/>
                  </a:lnTo>
                  <a:lnTo>
                    <a:pt x="988" y="411"/>
                  </a:lnTo>
                  <a:lnTo>
                    <a:pt x="993" y="406"/>
                  </a:lnTo>
                  <a:lnTo>
                    <a:pt x="1005" y="401"/>
                  </a:lnTo>
                  <a:lnTo>
                    <a:pt x="1018" y="396"/>
                  </a:lnTo>
                  <a:lnTo>
                    <a:pt x="1028" y="392"/>
                  </a:lnTo>
                  <a:lnTo>
                    <a:pt x="1039" y="389"/>
                  </a:lnTo>
                  <a:lnTo>
                    <a:pt x="1042" y="389"/>
                  </a:lnTo>
                  <a:lnTo>
                    <a:pt x="1044" y="391"/>
                  </a:lnTo>
                  <a:lnTo>
                    <a:pt x="1047" y="394"/>
                  </a:lnTo>
                  <a:lnTo>
                    <a:pt x="1049" y="396"/>
                  </a:lnTo>
                  <a:lnTo>
                    <a:pt x="1051" y="398"/>
                  </a:lnTo>
                  <a:lnTo>
                    <a:pt x="1054" y="398"/>
                  </a:lnTo>
                  <a:lnTo>
                    <a:pt x="1061" y="399"/>
                  </a:lnTo>
                  <a:lnTo>
                    <a:pt x="1063" y="396"/>
                  </a:lnTo>
                  <a:lnTo>
                    <a:pt x="1065" y="392"/>
                  </a:lnTo>
                  <a:lnTo>
                    <a:pt x="1066" y="391"/>
                  </a:lnTo>
                  <a:lnTo>
                    <a:pt x="1066" y="387"/>
                  </a:lnTo>
                  <a:lnTo>
                    <a:pt x="1068" y="382"/>
                  </a:lnTo>
                  <a:lnTo>
                    <a:pt x="1068" y="377"/>
                  </a:lnTo>
                  <a:lnTo>
                    <a:pt x="1065" y="373"/>
                  </a:lnTo>
                  <a:lnTo>
                    <a:pt x="1063" y="370"/>
                  </a:lnTo>
                  <a:lnTo>
                    <a:pt x="1061" y="366"/>
                  </a:lnTo>
                  <a:lnTo>
                    <a:pt x="1061" y="361"/>
                  </a:lnTo>
                  <a:lnTo>
                    <a:pt x="1061" y="354"/>
                  </a:lnTo>
                  <a:lnTo>
                    <a:pt x="1066" y="350"/>
                  </a:lnTo>
                  <a:lnTo>
                    <a:pt x="1070" y="347"/>
                  </a:lnTo>
                  <a:lnTo>
                    <a:pt x="1073" y="345"/>
                  </a:lnTo>
                  <a:lnTo>
                    <a:pt x="1080" y="342"/>
                  </a:lnTo>
                  <a:lnTo>
                    <a:pt x="1084" y="343"/>
                  </a:lnTo>
                  <a:lnTo>
                    <a:pt x="1089" y="345"/>
                  </a:lnTo>
                  <a:lnTo>
                    <a:pt x="1096" y="345"/>
                  </a:lnTo>
                  <a:lnTo>
                    <a:pt x="1103" y="345"/>
                  </a:lnTo>
                  <a:lnTo>
                    <a:pt x="1112" y="356"/>
                  </a:lnTo>
                  <a:lnTo>
                    <a:pt x="1124" y="368"/>
                  </a:lnTo>
                  <a:lnTo>
                    <a:pt x="1142" y="380"/>
                  </a:lnTo>
                  <a:lnTo>
                    <a:pt x="1157" y="392"/>
                  </a:lnTo>
                  <a:lnTo>
                    <a:pt x="1171" y="399"/>
                  </a:lnTo>
                  <a:lnTo>
                    <a:pt x="1180" y="403"/>
                  </a:lnTo>
                  <a:lnTo>
                    <a:pt x="1182" y="401"/>
                  </a:lnTo>
                  <a:lnTo>
                    <a:pt x="1182" y="401"/>
                  </a:lnTo>
                  <a:lnTo>
                    <a:pt x="1182" y="399"/>
                  </a:lnTo>
                  <a:lnTo>
                    <a:pt x="1182" y="399"/>
                  </a:lnTo>
                  <a:lnTo>
                    <a:pt x="1183" y="396"/>
                  </a:lnTo>
                  <a:lnTo>
                    <a:pt x="1178" y="391"/>
                  </a:lnTo>
                  <a:lnTo>
                    <a:pt x="1175" y="387"/>
                  </a:lnTo>
                  <a:lnTo>
                    <a:pt x="1173" y="382"/>
                  </a:lnTo>
                  <a:lnTo>
                    <a:pt x="1169" y="377"/>
                  </a:lnTo>
                  <a:lnTo>
                    <a:pt x="1168" y="370"/>
                  </a:lnTo>
                  <a:lnTo>
                    <a:pt x="1152" y="370"/>
                  </a:lnTo>
                  <a:lnTo>
                    <a:pt x="1154" y="349"/>
                  </a:lnTo>
                  <a:lnTo>
                    <a:pt x="1150" y="333"/>
                  </a:lnTo>
                  <a:lnTo>
                    <a:pt x="1148" y="319"/>
                  </a:lnTo>
                  <a:lnTo>
                    <a:pt x="1145" y="300"/>
                  </a:lnTo>
                  <a:lnTo>
                    <a:pt x="1155" y="293"/>
                  </a:lnTo>
                  <a:lnTo>
                    <a:pt x="1162" y="284"/>
                  </a:lnTo>
                  <a:lnTo>
                    <a:pt x="1166" y="274"/>
                  </a:lnTo>
                  <a:lnTo>
                    <a:pt x="1169" y="261"/>
                  </a:lnTo>
                  <a:lnTo>
                    <a:pt x="1173" y="251"/>
                  </a:lnTo>
                  <a:lnTo>
                    <a:pt x="1178" y="240"/>
                  </a:lnTo>
                  <a:lnTo>
                    <a:pt x="1185" y="232"/>
                  </a:lnTo>
                  <a:lnTo>
                    <a:pt x="1194" y="226"/>
                  </a:lnTo>
                  <a:lnTo>
                    <a:pt x="1210" y="225"/>
                  </a:lnTo>
                  <a:lnTo>
                    <a:pt x="1229" y="226"/>
                  </a:lnTo>
                  <a:lnTo>
                    <a:pt x="1234" y="235"/>
                  </a:lnTo>
                  <a:lnTo>
                    <a:pt x="1241" y="242"/>
                  </a:lnTo>
                  <a:lnTo>
                    <a:pt x="1239" y="256"/>
                  </a:lnTo>
                  <a:lnTo>
                    <a:pt x="1236" y="270"/>
                  </a:lnTo>
                  <a:lnTo>
                    <a:pt x="1232" y="282"/>
                  </a:lnTo>
                  <a:lnTo>
                    <a:pt x="1231" y="293"/>
                  </a:lnTo>
                  <a:lnTo>
                    <a:pt x="1229" y="300"/>
                  </a:lnTo>
                  <a:lnTo>
                    <a:pt x="1232" y="309"/>
                  </a:lnTo>
                  <a:lnTo>
                    <a:pt x="1238" y="321"/>
                  </a:lnTo>
                  <a:lnTo>
                    <a:pt x="1241" y="335"/>
                  </a:lnTo>
                  <a:lnTo>
                    <a:pt x="1244" y="345"/>
                  </a:lnTo>
                  <a:lnTo>
                    <a:pt x="1244" y="357"/>
                  </a:lnTo>
                  <a:lnTo>
                    <a:pt x="1241" y="368"/>
                  </a:lnTo>
                  <a:lnTo>
                    <a:pt x="1238" y="377"/>
                  </a:lnTo>
                  <a:lnTo>
                    <a:pt x="1238" y="384"/>
                  </a:lnTo>
                  <a:lnTo>
                    <a:pt x="1239" y="389"/>
                  </a:lnTo>
                  <a:lnTo>
                    <a:pt x="1241" y="392"/>
                  </a:lnTo>
                  <a:lnTo>
                    <a:pt x="1244" y="396"/>
                  </a:lnTo>
                  <a:lnTo>
                    <a:pt x="1248" y="399"/>
                  </a:lnTo>
                  <a:lnTo>
                    <a:pt x="1250" y="405"/>
                  </a:lnTo>
                  <a:lnTo>
                    <a:pt x="1253" y="411"/>
                  </a:lnTo>
                  <a:lnTo>
                    <a:pt x="1248" y="422"/>
                  </a:lnTo>
                  <a:lnTo>
                    <a:pt x="1244" y="434"/>
                  </a:lnTo>
                  <a:lnTo>
                    <a:pt x="1244" y="450"/>
                  </a:lnTo>
                  <a:lnTo>
                    <a:pt x="1239" y="453"/>
                  </a:lnTo>
                  <a:lnTo>
                    <a:pt x="1236" y="457"/>
                  </a:lnTo>
                  <a:lnTo>
                    <a:pt x="1231" y="459"/>
                  </a:lnTo>
                  <a:lnTo>
                    <a:pt x="1225" y="462"/>
                  </a:lnTo>
                  <a:lnTo>
                    <a:pt x="1218" y="464"/>
                  </a:lnTo>
                  <a:lnTo>
                    <a:pt x="1218" y="469"/>
                  </a:lnTo>
                  <a:lnTo>
                    <a:pt x="1238" y="469"/>
                  </a:lnTo>
                  <a:lnTo>
                    <a:pt x="1239" y="467"/>
                  </a:lnTo>
                  <a:lnTo>
                    <a:pt x="1239" y="467"/>
                  </a:lnTo>
                  <a:lnTo>
                    <a:pt x="1241" y="466"/>
                  </a:lnTo>
                  <a:lnTo>
                    <a:pt x="1241" y="466"/>
                  </a:lnTo>
                  <a:lnTo>
                    <a:pt x="1244" y="464"/>
                  </a:lnTo>
                  <a:lnTo>
                    <a:pt x="1251" y="452"/>
                  </a:lnTo>
                  <a:lnTo>
                    <a:pt x="1258" y="438"/>
                  </a:lnTo>
                  <a:lnTo>
                    <a:pt x="1264" y="427"/>
                  </a:lnTo>
                  <a:lnTo>
                    <a:pt x="1267" y="410"/>
                  </a:lnTo>
                  <a:lnTo>
                    <a:pt x="1264" y="394"/>
                  </a:lnTo>
                  <a:lnTo>
                    <a:pt x="1262" y="378"/>
                  </a:lnTo>
                  <a:lnTo>
                    <a:pt x="1260" y="364"/>
                  </a:lnTo>
                  <a:lnTo>
                    <a:pt x="1279" y="364"/>
                  </a:lnTo>
                  <a:lnTo>
                    <a:pt x="1297" y="364"/>
                  </a:lnTo>
                  <a:lnTo>
                    <a:pt x="1314" y="370"/>
                  </a:lnTo>
                  <a:lnTo>
                    <a:pt x="1314" y="364"/>
                  </a:lnTo>
                  <a:lnTo>
                    <a:pt x="1297" y="357"/>
                  </a:lnTo>
                  <a:lnTo>
                    <a:pt x="1276" y="349"/>
                  </a:lnTo>
                  <a:lnTo>
                    <a:pt x="1257" y="342"/>
                  </a:lnTo>
                  <a:lnTo>
                    <a:pt x="1253" y="324"/>
                  </a:lnTo>
                  <a:lnTo>
                    <a:pt x="1248" y="312"/>
                  </a:lnTo>
                  <a:lnTo>
                    <a:pt x="1243" y="302"/>
                  </a:lnTo>
                  <a:lnTo>
                    <a:pt x="1238" y="288"/>
                  </a:lnTo>
                  <a:lnTo>
                    <a:pt x="1260" y="268"/>
                  </a:lnTo>
                  <a:lnTo>
                    <a:pt x="1260" y="235"/>
                  </a:lnTo>
                  <a:lnTo>
                    <a:pt x="1264" y="235"/>
                  </a:lnTo>
                  <a:lnTo>
                    <a:pt x="1267" y="235"/>
                  </a:lnTo>
                  <a:lnTo>
                    <a:pt x="1269" y="235"/>
                  </a:lnTo>
                  <a:lnTo>
                    <a:pt x="1269" y="237"/>
                  </a:lnTo>
                  <a:lnTo>
                    <a:pt x="1272" y="239"/>
                  </a:lnTo>
                  <a:lnTo>
                    <a:pt x="1276" y="249"/>
                  </a:lnTo>
                  <a:lnTo>
                    <a:pt x="1279" y="260"/>
                  </a:lnTo>
                  <a:lnTo>
                    <a:pt x="1286" y="268"/>
                  </a:lnTo>
                  <a:lnTo>
                    <a:pt x="1299" y="261"/>
                  </a:lnTo>
                  <a:lnTo>
                    <a:pt x="1314" y="258"/>
                  </a:lnTo>
                  <a:lnTo>
                    <a:pt x="1334" y="258"/>
                  </a:lnTo>
                  <a:lnTo>
                    <a:pt x="1344" y="272"/>
                  </a:lnTo>
                  <a:lnTo>
                    <a:pt x="1360" y="286"/>
                  </a:lnTo>
                  <a:lnTo>
                    <a:pt x="1375" y="296"/>
                  </a:lnTo>
                  <a:lnTo>
                    <a:pt x="1375" y="288"/>
                  </a:lnTo>
                  <a:lnTo>
                    <a:pt x="1363" y="275"/>
                  </a:lnTo>
                  <a:lnTo>
                    <a:pt x="1354" y="260"/>
                  </a:lnTo>
                  <a:lnTo>
                    <a:pt x="1349" y="240"/>
                  </a:lnTo>
                  <a:lnTo>
                    <a:pt x="1344" y="221"/>
                  </a:lnTo>
                  <a:lnTo>
                    <a:pt x="1340" y="200"/>
                  </a:lnTo>
                  <a:lnTo>
                    <a:pt x="1363" y="193"/>
                  </a:lnTo>
                  <a:lnTo>
                    <a:pt x="1388" y="188"/>
                  </a:lnTo>
                  <a:lnTo>
                    <a:pt x="1395" y="204"/>
                  </a:lnTo>
                  <a:lnTo>
                    <a:pt x="1398" y="204"/>
                  </a:lnTo>
                  <a:lnTo>
                    <a:pt x="1402" y="188"/>
                  </a:lnTo>
                  <a:lnTo>
                    <a:pt x="1405" y="171"/>
                  </a:lnTo>
                  <a:lnTo>
                    <a:pt x="1410" y="153"/>
                  </a:lnTo>
                  <a:lnTo>
                    <a:pt x="1426" y="144"/>
                  </a:lnTo>
                  <a:lnTo>
                    <a:pt x="1438" y="134"/>
                  </a:lnTo>
                  <a:lnTo>
                    <a:pt x="1452" y="123"/>
                  </a:lnTo>
                  <a:lnTo>
                    <a:pt x="1466" y="117"/>
                  </a:lnTo>
                  <a:lnTo>
                    <a:pt x="1482" y="111"/>
                  </a:lnTo>
                  <a:lnTo>
                    <a:pt x="1503" y="111"/>
                  </a:lnTo>
                  <a:lnTo>
                    <a:pt x="1505" y="104"/>
                  </a:lnTo>
                  <a:lnTo>
                    <a:pt x="1508" y="99"/>
                  </a:lnTo>
                  <a:lnTo>
                    <a:pt x="1510" y="94"/>
                  </a:lnTo>
                  <a:lnTo>
                    <a:pt x="1513" y="89"/>
                  </a:lnTo>
                  <a:lnTo>
                    <a:pt x="1524" y="89"/>
                  </a:lnTo>
                  <a:lnTo>
                    <a:pt x="1538" y="89"/>
                  </a:lnTo>
                  <a:lnTo>
                    <a:pt x="1552" y="89"/>
                  </a:lnTo>
                  <a:lnTo>
                    <a:pt x="1562" y="89"/>
                  </a:lnTo>
                  <a:lnTo>
                    <a:pt x="1567" y="89"/>
                  </a:lnTo>
                  <a:lnTo>
                    <a:pt x="1574" y="83"/>
                  </a:lnTo>
                  <a:lnTo>
                    <a:pt x="1581" y="78"/>
                  </a:lnTo>
                  <a:lnTo>
                    <a:pt x="1588" y="71"/>
                  </a:lnTo>
                  <a:lnTo>
                    <a:pt x="1594" y="66"/>
                  </a:lnTo>
                  <a:lnTo>
                    <a:pt x="1599" y="68"/>
                  </a:lnTo>
                  <a:lnTo>
                    <a:pt x="1602" y="68"/>
                  </a:lnTo>
                  <a:lnTo>
                    <a:pt x="1608" y="69"/>
                  </a:lnTo>
                  <a:lnTo>
                    <a:pt x="1613" y="69"/>
                  </a:lnTo>
                  <a:lnTo>
                    <a:pt x="1613" y="50"/>
                  </a:lnTo>
                  <a:lnTo>
                    <a:pt x="1628" y="43"/>
                  </a:lnTo>
                  <a:lnTo>
                    <a:pt x="1641" y="36"/>
                  </a:lnTo>
                  <a:lnTo>
                    <a:pt x="1653" y="27"/>
                  </a:lnTo>
                  <a:lnTo>
                    <a:pt x="1663" y="17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12" name="Freeform 16">
              <a:extLst>
                <a:ext uri="{FF2B5EF4-FFF2-40B4-BE49-F238E27FC236}">
                  <a16:creationId xmlns:a16="http://schemas.microsoft.com/office/drawing/2014/main" id="{1BB03DDE-AFB1-493B-B10D-EA5E31F340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4381" y="1143000"/>
              <a:ext cx="2078038" cy="517525"/>
            </a:xfrm>
            <a:custGeom>
              <a:avLst/>
              <a:gdLst>
                <a:gd name="T0" fmla="*/ 190 w 1309"/>
                <a:gd name="T1" fmla="*/ 255 h 326"/>
                <a:gd name="T2" fmla="*/ 157 w 1309"/>
                <a:gd name="T3" fmla="*/ 202 h 326"/>
                <a:gd name="T4" fmla="*/ 1271 w 1309"/>
                <a:gd name="T5" fmla="*/ 173 h 326"/>
                <a:gd name="T6" fmla="*/ 1293 w 1309"/>
                <a:gd name="T7" fmla="*/ 176 h 326"/>
                <a:gd name="T8" fmla="*/ 1307 w 1309"/>
                <a:gd name="T9" fmla="*/ 216 h 326"/>
                <a:gd name="T10" fmla="*/ 1241 w 1309"/>
                <a:gd name="T11" fmla="*/ 244 h 326"/>
                <a:gd name="T12" fmla="*/ 1238 w 1309"/>
                <a:gd name="T13" fmla="*/ 227 h 326"/>
                <a:gd name="T14" fmla="*/ 1251 w 1309"/>
                <a:gd name="T15" fmla="*/ 171 h 326"/>
                <a:gd name="T16" fmla="*/ 126 w 1309"/>
                <a:gd name="T17" fmla="*/ 166 h 326"/>
                <a:gd name="T18" fmla="*/ 150 w 1309"/>
                <a:gd name="T19" fmla="*/ 169 h 326"/>
                <a:gd name="T20" fmla="*/ 105 w 1309"/>
                <a:gd name="T21" fmla="*/ 276 h 326"/>
                <a:gd name="T22" fmla="*/ 82 w 1309"/>
                <a:gd name="T23" fmla="*/ 307 h 326"/>
                <a:gd name="T24" fmla="*/ 61 w 1309"/>
                <a:gd name="T25" fmla="*/ 251 h 326"/>
                <a:gd name="T26" fmla="*/ 70 w 1309"/>
                <a:gd name="T27" fmla="*/ 246 h 326"/>
                <a:gd name="T28" fmla="*/ 54 w 1309"/>
                <a:gd name="T29" fmla="*/ 222 h 326"/>
                <a:gd name="T30" fmla="*/ 44 w 1309"/>
                <a:gd name="T31" fmla="*/ 213 h 326"/>
                <a:gd name="T32" fmla="*/ 19 w 1309"/>
                <a:gd name="T33" fmla="*/ 173 h 326"/>
                <a:gd name="T34" fmla="*/ 14 w 1309"/>
                <a:gd name="T35" fmla="*/ 159 h 326"/>
                <a:gd name="T36" fmla="*/ 3 w 1309"/>
                <a:gd name="T37" fmla="*/ 147 h 326"/>
                <a:gd name="T38" fmla="*/ 42 w 1309"/>
                <a:gd name="T39" fmla="*/ 122 h 326"/>
                <a:gd name="T40" fmla="*/ 61 w 1309"/>
                <a:gd name="T41" fmla="*/ 141 h 326"/>
                <a:gd name="T42" fmla="*/ 73 w 1309"/>
                <a:gd name="T43" fmla="*/ 122 h 326"/>
                <a:gd name="T44" fmla="*/ 1101 w 1309"/>
                <a:gd name="T45" fmla="*/ 106 h 326"/>
                <a:gd name="T46" fmla="*/ 1094 w 1309"/>
                <a:gd name="T47" fmla="*/ 126 h 326"/>
                <a:gd name="T48" fmla="*/ 1061 w 1309"/>
                <a:gd name="T49" fmla="*/ 112 h 326"/>
                <a:gd name="T50" fmla="*/ 559 w 1309"/>
                <a:gd name="T51" fmla="*/ 101 h 326"/>
                <a:gd name="T52" fmla="*/ 560 w 1309"/>
                <a:gd name="T53" fmla="*/ 126 h 326"/>
                <a:gd name="T54" fmla="*/ 532 w 1309"/>
                <a:gd name="T55" fmla="*/ 113 h 326"/>
                <a:gd name="T56" fmla="*/ 1185 w 1309"/>
                <a:gd name="T57" fmla="*/ 79 h 326"/>
                <a:gd name="T58" fmla="*/ 1178 w 1309"/>
                <a:gd name="T59" fmla="*/ 103 h 326"/>
                <a:gd name="T60" fmla="*/ 1225 w 1309"/>
                <a:gd name="T61" fmla="*/ 115 h 326"/>
                <a:gd name="T62" fmla="*/ 1241 w 1309"/>
                <a:gd name="T63" fmla="*/ 178 h 326"/>
                <a:gd name="T64" fmla="*/ 1157 w 1309"/>
                <a:gd name="T65" fmla="*/ 171 h 326"/>
                <a:gd name="T66" fmla="*/ 1128 w 1309"/>
                <a:gd name="T67" fmla="*/ 131 h 326"/>
                <a:gd name="T68" fmla="*/ 1128 w 1309"/>
                <a:gd name="T69" fmla="*/ 98 h 326"/>
                <a:gd name="T70" fmla="*/ 1175 w 1309"/>
                <a:gd name="T71" fmla="*/ 77 h 326"/>
                <a:gd name="T72" fmla="*/ 991 w 1309"/>
                <a:gd name="T73" fmla="*/ 108 h 326"/>
                <a:gd name="T74" fmla="*/ 637 w 1309"/>
                <a:gd name="T75" fmla="*/ 80 h 326"/>
                <a:gd name="T76" fmla="*/ 593 w 1309"/>
                <a:gd name="T77" fmla="*/ 99 h 326"/>
                <a:gd name="T78" fmla="*/ 176 w 1309"/>
                <a:gd name="T79" fmla="*/ 77 h 326"/>
                <a:gd name="T80" fmla="*/ 204 w 1309"/>
                <a:gd name="T81" fmla="*/ 80 h 326"/>
                <a:gd name="T82" fmla="*/ 227 w 1309"/>
                <a:gd name="T83" fmla="*/ 89 h 326"/>
                <a:gd name="T84" fmla="*/ 211 w 1309"/>
                <a:gd name="T85" fmla="*/ 141 h 326"/>
                <a:gd name="T86" fmla="*/ 145 w 1309"/>
                <a:gd name="T87" fmla="*/ 134 h 326"/>
                <a:gd name="T88" fmla="*/ 124 w 1309"/>
                <a:gd name="T89" fmla="*/ 101 h 326"/>
                <a:gd name="T90" fmla="*/ 161 w 1309"/>
                <a:gd name="T91" fmla="*/ 77 h 326"/>
                <a:gd name="T92" fmla="*/ 627 w 1309"/>
                <a:gd name="T93" fmla="*/ 45 h 326"/>
                <a:gd name="T94" fmla="*/ 646 w 1309"/>
                <a:gd name="T95" fmla="*/ 66 h 326"/>
                <a:gd name="T96" fmla="*/ 567 w 1309"/>
                <a:gd name="T97" fmla="*/ 54 h 326"/>
                <a:gd name="T98" fmla="*/ 515 w 1309"/>
                <a:gd name="T99" fmla="*/ 108 h 326"/>
                <a:gd name="T100" fmla="*/ 504 w 1309"/>
                <a:gd name="T101" fmla="*/ 77 h 326"/>
                <a:gd name="T102" fmla="*/ 527 w 1309"/>
                <a:gd name="T103" fmla="*/ 54 h 326"/>
                <a:gd name="T104" fmla="*/ 538 w 1309"/>
                <a:gd name="T105" fmla="*/ 52 h 326"/>
                <a:gd name="T106" fmla="*/ 595 w 1309"/>
                <a:gd name="T107" fmla="*/ 26 h 326"/>
                <a:gd name="T108" fmla="*/ 599 w 1309"/>
                <a:gd name="T109" fmla="*/ 49 h 326"/>
                <a:gd name="T110" fmla="*/ 646 w 1309"/>
                <a:gd name="T111" fmla="*/ 16 h 326"/>
                <a:gd name="T112" fmla="*/ 1126 w 1309"/>
                <a:gd name="T113" fmla="*/ 7 h 326"/>
                <a:gd name="T114" fmla="*/ 1157 w 1309"/>
                <a:gd name="T115" fmla="*/ 33 h 326"/>
                <a:gd name="T116" fmla="*/ 1173 w 1309"/>
                <a:gd name="T117" fmla="*/ 61 h 326"/>
                <a:gd name="T118" fmla="*/ 1101 w 1309"/>
                <a:gd name="T119" fmla="*/ 79 h 326"/>
                <a:gd name="T120" fmla="*/ 1082 w 1309"/>
                <a:gd name="T121" fmla="*/ 80 h 326"/>
                <a:gd name="T122" fmla="*/ 1009 w 1309"/>
                <a:gd name="T123" fmla="*/ 19 h 326"/>
                <a:gd name="T124" fmla="*/ 995 w 1309"/>
                <a:gd name="T125" fmla="*/ 9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9" h="326">
                  <a:moveTo>
                    <a:pt x="157" y="202"/>
                  </a:moveTo>
                  <a:lnTo>
                    <a:pt x="169" y="202"/>
                  </a:lnTo>
                  <a:lnTo>
                    <a:pt x="173" y="216"/>
                  </a:lnTo>
                  <a:lnTo>
                    <a:pt x="176" y="225"/>
                  </a:lnTo>
                  <a:lnTo>
                    <a:pt x="183" y="229"/>
                  </a:lnTo>
                  <a:lnTo>
                    <a:pt x="195" y="234"/>
                  </a:lnTo>
                  <a:lnTo>
                    <a:pt x="190" y="255"/>
                  </a:lnTo>
                  <a:lnTo>
                    <a:pt x="183" y="276"/>
                  </a:lnTo>
                  <a:lnTo>
                    <a:pt x="173" y="291"/>
                  </a:lnTo>
                  <a:lnTo>
                    <a:pt x="173" y="272"/>
                  </a:lnTo>
                  <a:lnTo>
                    <a:pt x="150" y="272"/>
                  </a:lnTo>
                  <a:lnTo>
                    <a:pt x="152" y="250"/>
                  </a:lnTo>
                  <a:lnTo>
                    <a:pt x="154" y="229"/>
                  </a:lnTo>
                  <a:lnTo>
                    <a:pt x="157" y="202"/>
                  </a:lnTo>
                  <a:close/>
                  <a:moveTo>
                    <a:pt x="1260" y="157"/>
                  </a:moveTo>
                  <a:lnTo>
                    <a:pt x="1264" y="157"/>
                  </a:lnTo>
                  <a:lnTo>
                    <a:pt x="1264" y="161"/>
                  </a:lnTo>
                  <a:lnTo>
                    <a:pt x="1265" y="166"/>
                  </a:lnTo>
                  <a:lnTo>
                    <a:pt x="1267" y="168"/>
                  </a:lnTo>
                  <a:lnTo>
                    <a:pt x="1269" y="171"/>
                  </a:lnTo>
                  <a:lnTo>
                    <a:pt x="1271" y="173"/>
                  </a:lnTo>
                  <a:lnTo>
                    <a:pt x="1274" y="176"/>
                  </a:lnTo>
                  <a:lnTo>
                    <a:pt x="1278" y="173"/>
                  </a:lnTo>
                  <a:lnTo>
                    <a:pt x="1279" y="169"/>
                  </a:lnTo>
                  <a:lnTo>
                    <a:pt x="1281" y="168"/>
                  </a:lnTo>
                  <a:lnTo>
                    <a:pt x="1285" y="168"/>
                  </a:lnTo>
                  <a:lnTo>
                    <a:pt x="1290" y="166"/>
                  </a:lnTo>
                  <a:lnTo>
                    <a:pt x="1293" y="176"/>
                  </a:lnTo>
                  <a:lnTo>
                    <a:pt x="1299" y="183"/>
                  </a:lnTo>
                  <a:lnTo>
                    <a:pt x="1304" y="190"/>
                  </a:lnTo>
                  <a:lnTo>
                    <a:pt x="1307" y="199"/>
                  </a:lnTo>
                  <a:lnTo>
                    <a:pt x="1309" y="211"/>
                  </a:lnTo>
                  <a:lnTo>
                    <a:pt x="1309" y="213"/>
                  </a:lnTo>
                  <a:lnTo>
                    <a:pt x="1307" y="215"/>
                  </a:lnTo>
                  <a:lnTo>
                    <a:pt x="1307" y="216"/>
                  </a:lnTo>
                  <a:lnTo>
                    <a:pt x="1307" y="218"/>
                  </a:lnTo>
                  <a:lnTo>
                    <a:pt x="1307" y="220"/>
                  </a:lnTo>
                  <a:lnTo>
                    <a:pt x="1306" y="223"/>
                  </a:lnTo>
                  <a:lnTo>
                    <a:pt x="1295" y="230"/>
                  </a:lnTo>
                  <a:lnTo>
                    <a:pt x="1279" y="237"/>
                  </a:lnTo>
                  <a:lnTo>
                    <a:pt x="1260" y="241"/>
                  </a:lnTo>
                  <a:lnTo>
                    <a:pt x="1241" y="244"/>
                  </a:lnTo>
                  <a:lnTo>
                    <a:pt x="1225" y="246"/>
                  </a:lnTo>
                  <a:lnTo>
                    <a:pt x="1227" y="237"/>
                  </a:lnTo>
                  <a:lnTo>
                    <a:pt x="1229" y="234"/>
                  </a:lnTo>
                  <a:lnTo>
                    <a:pt x="1231" y="230"/>
                  </a:lnTo>
                  <a:lnTo>
                    <a:pt x="1232" y="229"/>
                  </a:lnTo>
                  <a:lnTo>
                    <a:pt x="1234" y="229"/>
                  </a:lnTo>
                  <a:lnTo>
                    <a:pt x="1238" y="227"/>
                  </a:lnTo>
                  <a:lnTo>
                    <a:pt x="1239" y="227"/>
                  </a:lnTo>
                  <a:lnTo>
                    <a:pt x="1241" y="225"/>
                  </a:lnTo>
                  <a:lnTo>
                    <a:pt x="1245" y="223"/>
                  </a:lnTo>
                  <a:lnTo>
                    <a:pt x="1250" y="209"/>
                  </a:lnTo>
                  <a:lnTo>
                    <a:pt x="1250" y="195"/>
                  </a:lnTo>
                  <a:lnTo>
                    <a:pt x="1248" y="182"/>
                  </a:lnTo>
                  <a:lnTo>
                    <a:pt x="1251" y="171"/>
                  </a:lnTo>
                  <a:lnTo>
                    <a:pt x="1260" y="161"/>
                  </a:lnTo>
                  <a:lnTo>
                    <a:pt x="1260" y="157"/>
                  </a:lnTo>
                  <a:close/>
                  <a:moveTo>
                    <a:pt x="99" y="108"/>
                  </a:moveTo>
                  <a:lnTo>
                    <a:pt x="105" y="117"/>
                  </a:lnTo>
                  <a:lnTo>
                    <a:pt x="110" y="134"/>
                  </a:lnTo>
                  <a:lnTo>
                    <a:pt x="117" y="150"/>
                  </a:lnTo>
                  <a:lnTo>
                    <a:pt x="126" y="166"/>
                  </a:lnTo>
                  <a:lnTo>
                    <a:pt x="131" y="173"/>
                  </a:lnTo>
                  <a:lnTo>
                    <a:pt x="134" y="169"/>
                  </a:lnTo>
                  <a:lnTo>
                    <a:pt x="136" y="168"/>
                  </a:lnTo>
                  <a:lnTo>
                    <a:pt x="140" y="168"/>
                  </a:lnTo>
                  <a:lnTo>
                    <a:pt x="143" y="166"/>
                  </a:lnTo>
                  <a:lnTo>
                    <a:pt x="150" y="166"/>
                  </a:lnTo>
                  <a:lnTo>
                    <a:pt x="150" y="169"/>
                  </a:lnTo>
                  <a:lnTo>
                    <a:pt x="154" y="169"/>
                  </a:lnTo>
                  <a:lnTo>
                    <a:pt x="154" y="180"/>
                  </a:lnTo>
                  <a:lnTo>
                    <a:pt x="127" y="183"/>
                  </a:lnTo>
                  <a:lnTo>
                    <a:pt x="124" y="211"/>
                  </a:lnTo>
                  <a:lnTo>
                    <a:pt x="115" y="234"/>
                  </a:lnTo>
                  <a:lnTo>
                    <a:pt x="108" y="257"/>
                  </a:lnTo>
                  <a:lnTo>
                    <a:pt x="105" y="276"/>
                  </a:lnTo>
                  <a:lnTo>
                    <a:pt x="103" y="295"/>
                  </a:lnTo>
                  <a:lnTo>
                    <a:pt x="103" y="311"/>
                  </a:lnTo>
                  <a:lnTo>
                    <a:pt x="99" y="326"/>
                  </a:lnTo>
                  <a:lnTo>
                    <a:pt x="96" y="326"/>
                  </a:lnTo>
                  <a:lnTo>
                    <a:pt x="96" y="323"/>
                  </a:lnTo>
                  <a:lnTo>
                    <a:pt x="91" y="316"/>
                  </a:lnTo>
                  <a:lnTo>
                    <a:pt x="82" y="307"/>
                  </a:lnTo>
                  <a:lnTo>
                    <a:pt x="72" y="295"/>
                  </a:lnTo>
                  <a:lnTo>
                    <a:pt x="63" y="283"/>
                  </a:lnTo>
                  <a:lnTo>
                    <a:pt x="56" y="271"/>
                  </a:lnTo>
                  <a:lnTo>
                    <a:pt x="52" y="260"/>
                  </a:lnTo>
                  <a:lnTo>
                    <a:pt x="54" y="253"/>
                  </a:lnTo>
                  <a:lnTo>
                    <a:pt x="58" y="251"/>
                  </a:lnTo>
                  <a:lnTo>
                    <a:pt x="61" y="251"/>
                  </a:lnTo>
                  <a:lnTo>
                    <a:pt x="63" y="251"/>
                  </a:lnTo>
                  <a:lnTo>
                    <a:pt x="65" y="251"/>
                  </a:lnTo>
                  <a:lnTo>
                    <a:pt x="66" y="251"/>
                  </a:lnTo>
                  <a:lnTo>
                    <a:pt x="68" y="251"/>
                  </a:lnTo>
                  <a:lnTo>
                    <a:pt x="70" y="250"/>
                  </a:lnTo>
                  <a:lnTo>
                    <a:pt x="73" y="246"/>
                  </a:lnTo>
                  <a:lnTo>
                    <a:pt x="70" y="246"/>
                  </a:lnTo>
                  <a:lnTo>
                    <a:pt x="70" y="243"/>
                  </a:lnTo>
                  <a:lnTo>
                    <a:pt x="54" y="241"/>
                  </a:lnTo>
                  <a:lnTo>
                    <a:pt x="45" y="236"/>
                  </a:lnTo>
                  <a:lnTo>
                    <a:pt x="38" y="227"/>
                  </a:lnTo>
                  <a:lnTo>
                    <a:pt x="45" y="225"/>
                  </a:lnTo>
                  <a:lnTo>
                    <a:pt x="51" y="223"/>
                  </a:lnTo>
                  <a:lnTo>
                    <a:pt x="54" y="222"/>
                  </a:lnTo>
                  <a:lnTo>
                    <a:pt x="58" y="220"/>
                  </a:lnTo>
                  <a:lnTo>
                    <a:pt x="61" y="218"/>
                  </a:lnTo>
                  <a:lnTo>
                    <a:pt x="65" y="215"/>
                  </a:lnTo>
                  <a:lnTo>
                    <a:pt x="65" y="211"/>
                  </a:lnTo>
                  <a:lnTo>
                    <a:pt x="51" y="211"/>
                  </a:lnTo>
                  <a:lnTo>
                    <a:pt x="47" y="213"/>
                  </a:lnTo>
                  <a:lnTo>
                    <a:pt x="44" y="213"/>
                  </a:lnTo>
                  <a:lnTo>
                    <a:pt x="40" y="215"/>
                  </a:lnTo>
                  <a:lnTo>
                    <a:pt x="35" y="215"/>
                  </a:lnTo>
                  <a:lnTo>
                    <a:pt x="26" y="199"/>
                  </a:lnTo>
                  <a:lnTo>
                    <a:pt x="16" y="183"/>
                  </a:lnTo>
                  <a:lnTo>
                    <a:pt x="17" y="178"/>
                  </a:lnTo>
                  <a:lnTo>
                    <a:pt x="17" y="175"/>
                  </a:lnTo>
                  <a:lnTo>
                    <a:pt x="19" y="173"/>
                  </a:lnTo>
                  <a:lnTo>
                    <a:pt x="21" y="169"/>
                  </a:lnTo>
                  <a:lnTo>
                    <a:pt x="21" y="166"/>
                  </a:lnTo>
                  <a:lnTo>
                    <a:pt x="23" y="161"/>
                  </a:lnTo>
                  <a:lnTo>
                    <a:pt x="19" y="161"/>
                  </a:lnTo>
                  <a:lnTo>
                    <a:pt x="19" y="157"/>
                  </a:lnTo>
                  <a:lnTo>
                    <a:pt x="16" y="159"/>
                  </a:lnTo>
                  <a:lnTo>
                    <a:pt x="14" y="159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10" y="159"/>
                  </a:lnTo>
                  <a:lnTo>
                    <a:pt x="10" y="157"/>
                  </a:lnTo>
                  <a:lnTo>
                    <a:pt x="7" y="154"/>
                  </a:lnTo>
                  <a:lnTo>
                    <a:pt x="5" y="150"/>
                  </a:lnTo>
                  <a:lnTo>
                    <a:pt x="3" y="147"/>
                  </a:lnTo>
                  <a:lnTo>
                    <a:pt x="2" y="145"/>
                  </a:lnTo>
                  <a:lnTo>
                    <a:pt x="2" y="140"/>
                  </a:lnTo>
                  <a:lnTo>
                    <a:pt x="0" y="134"/>
                  </a:lnTo>
                  <a:lnTo>
                    <a:pt x="19" y="122"/>
                  </a:lnTo>
                  <a:lnTo>
                    <a:pt x="38" y="112"/>
                  </a:lnTo>
                  <a:lnTo>
                    <a:pt x="40" y="117"/>
                  </a:lnTo>
                  <a:lnTo>
                    <a:pt x="42" y="122"/>
                  </a:lnTo>
                  <a:lnTo>
                    <a:pt x="44" y="124"/>
                  </a:lnTo>
                  <a:lnTo>
                    <a:pt x="47" y="126"/>
                  </a:lnTo>
                  <a:lnTo>
                    <a:pt x="49" y="126"/>
                  </a:lnTo>
                  <a:lnTo>
                    <a:pt x="51" y="127"/>
                  </a:lnTo>
                  <a:lnTo>
                    <a:pt x="54" y="129"/>
                  </a:lnTo>
                  <a:lnTo>
                    <a:pt x="58" y="131"/>
                  </a:lnTo>
                  <a:lnTo>
                    <a:pt x="61" y="141"/>
                  </a:lnTo>
                  <a:lnTo>
                    <a:pt x="63" y="154"/>
                  </a:lnTo>
                  <a:lnTo>
                    <a:pt x="65" y="166"/>
                  </a:lnTo>
                  <a:lnTo>
                    <a:pt x="73" y="166"/>
                  </a:lnTo>
                  <a:lnTo>
                    <a:pt x="73" y="157"/>
                  </a:lnTo>
                  <a:lnTo>
                    <a:pt x="70" y="147"/>
                  </a:lnTo>
                  <a:lnTo>
                    <a:pt x="70" y="134"/>
                  </a:lnTo>
                  <a:lnTo>
                    <a:pt x="73" y="122"/>
                  </a:lnTo>
                  <a:lnTo>
                    <a:pt x="77" y="112"/>
                  </a:lnTo>
                  <a:lnTo>
                    <a:pt x="99" y="108"/>
                  </a:lnTo>
                  <a:close/>
                  <a:moveTo>
                    <a:pt x="1082" y="99"/>
                  </a:moveTo>
                  <a:lnTo>
                    <a:pt x="1087" y="103"/>
                  </a:lnTo>
                  <a:lnTo>
                    <a:pt x="1091" y="106"/>
                  </a:lnTo>
                  <a:lnTo>
                    <a:pt x="1096" y="106"/>
                  </a:lnTo>
                  <a:lnTo>
                    <a:pt x="1101" y="106"/>
                  </a:lnTo>
                  <a:lnTo>
                    <a:pt x="1110" y="108"/>
                  </a:lnTo>
                  <a:lnTo>
                    <a:pt x="1108" y="112"/>
                  </a:lnTo>
                  <a:lnTo>
                    <a:pt x="1108" y="113"/>
                  </a:lnTo>
                  <a:lnTo>
                    <a:pt x="1108" y="115"/>
                  </a:lnTo>
                  <a:lnTo>
                    <a:pt x="1107" y="117"/>
                  </a:lnTo>
                  <a:lnTo>
                    <a:pt x="1107" y="119"/>
                  </a:lnTo>
                  <a:lnTo>
                    <a:pt x="1094" y="126"/>
                  </a:lnTo>
                  <a:lnTo>
                    <a:pt x="1077" y="129"/>
                  </a:lnTo>
                  <a:lnTo>
                    <a:pt x="1059" y="131"/>
                  </a:lnTo>
                  <a:lnTo>
                    <a:pt x="1058" y="127"/>
                  </a:lnTo>
                  <a:lnTo>
                    <a:pt x="1058" y="124"/>
                  </a:lnTo>
                  <a:lnTo>
                    <a:pt x="1056" y="120"/>
                  </a:lnTo>
                  <a:lnTo>
                    <a:pt x="1056" y="115"/>
                  </a:lnTo>
                  <a:lnTo>
                    <a:pt x="1061" y="112"/>
                  </a:lnTo>
                  <a:lnTo>
                    <a:pt x="1065" y="108"/>
                  </a:lnTo>
                  <a:lnTo>
                    <a:pt x="1068" y="106"/>
                  </a:lnTo>
                  <a:lnTo>
                    <a:pt x="1072" y="103"/>
                  </a:lnTo>
                  <a:lnTo>
                    <a:pt x="1075" y="101"/>
                  </a:lnTo>
                  <a:lnTo>
                    <a:pt x="1082" y="99"/>
                  </a:lnTo>
                  <a:close/>
                  <a:moveTo>
                    <a:pt x="545" y="99"/>
                  </a:moveTo>
                  <a:lnTo>
                    <a:pt x="559" y="101"/>
                  </a:lnTo>
                  <a:lnTo>
                    <a:pt x="569" y="106"/>
                  </a:lnTo>
                  <a:lnTo>
                    <a:pt x="579" y="112"/>
                  </a:lnTo>
                  <a:lnTo>
                    <a:pt x="576" y="115"/>
                  </a:lnTo>
                  <a:lnTo>
                    <a:pt x="574" y="120"/>
                  </a:lnTo>
                  <a:lnTo>
                    <a:pt x="571" y="122"/>
                  </a:lnTo>
                  <a:lnTo>
                    <a:pt x="566" y="124"/>
                  </a:lnTo>
                  <a:lnTo>
                    <a:pt x="560" y="126"/>
                  </a:lnTo>
                  <a:lnTo>
                    <a:pt x="553" y="126"/>
                  </a:lnTo>
                  <a:lnTo>
                    <a:pt x="548" y="129"/>
                  </a:lnTo>
                  <a:lnTo>
                    <a:pt x="543" y="129"/>
                  </a:lnTo>
                  <a:lnTo>
                    <a:pt x="538" y="131"/>
                  </a:lnTo>
                  <a:lnTo>
                    <a:pt x="531" y="131"/>
                  </a:lnTo>
                  <a:lnTo>
                    <a:pt x="531" y="120"/>
                  </a:lnTo>
                  <a:lnTo>
                    <a:pt x="532" y="113"/>
                  </a:lnTo>
                  <a:lnTo>
                    <a:pt x="539" y="108"/>
                  </a:lnTo>
                  <a:lnTo>
                    <a:pt x="545" y="99"/>
                  </a:lnTo>
                  <a:close/>
                  <a:moveTo>
                    <a:pt x="1175" y="77"/>
                  </a:moveTo>
                  <a:lnTo>
                    <a:pt x="1178" y="77"/>
                  </a:lnTo>
                  <a:lnTo>
                    <a:pt x="1182" y="79"/>
                  </a:lnTo>
                  <a:lnTo>
                    <a:pt x="1183" y="79"/>
                  </a:lnTo>
                  <a:lnTo>
                    <a:pt x="1185" y="79"/>
                  </a:lnTo>
                  <a:lnTo>
                    <a:pt x="1187" y="80"/>
                  </a:lnTo>
                  <a:lnTo>
                    <a:pt x="1183" y="84"/>
                  </a:lnTo>
                  <a:lnTo>
                    <a:pt x="1180" y="87"/>
                  </a:lnTo>
                  <a:lnTo>
                    <a:pt x="1178" y="92"/>
                  </a:lnTo>
                  <a:lnTo>
                    <a:pt x="1176" y="96"/>
                  </a:lnTo>
                  <a:lnTo>
                    <a:pt x="1175" y="103"/>
                  </a:lnTo>
                  <a:lnTo>
                    <a:pt x="1178" y="103"/>
                  </a:lnTo>
                  <a:lnTo>
                    <a:pt x="1182" y="98"/>
                  </a:lnTo>
                  <a:lnTo>
                    <a:pt x="1185" y="94"/>
                  </a:lnTo>
                  <a:lnTo>
                    <a:pt x="1189" y="91"/>
                  </a:lnTo>
                  <a:lnTo>
                    <a:pt x="1194" y="89"/>
                  </a:lnTo>
                  <a:lnTo>
                    <a:pt x="1204" y="99"/>
                  </a:lnTo>
                  <a:lnTo>
                    <a:pt x="1217" y="108"/>
                  </a:lnTo>
                  <a:lnTo>
                    <a:pt x="1225" y="115"/>
                  </a:lnTo>
                  <a:lnTo>
                    <a:pt x="1225" y="138"/>
                  </a:lnTo>
                  <a:lnTo>
                    <a:pt x="1231" y="143"/>
                  </a:lnTo>
                  <a:lnTo>
                    <a:pt x="1236" y="147"/>
                  </a:lnTo>
                  <a:lnTo>
                    <a:pt x="1241" y="148"/>
                  </a:lnTo>
                  <a:lnTo>
                    <a:pt x="1245" y="155"/>
                  </a:lnTo>
                  <a:lnTo>
                    <a:pt x="1248" y="169"/>
                  </a:lnTo>
                  <a:lnTo>
                    <a:pt x="1241" y="178"/>
                  </a:lnTo>
                  <a:lnTo>
                    <a:pt x="1238" y="187"/>
                  </a:lnTo>
                  <a:lnTo>
                    <a:pt x="1231" y="192"/>
                  </a:lnTo>
                  <a:lnTo>
                    <a:pt x="1222" y="194"/>
                  </a:lnTo>
                  <a:lnTo>
                    <a:pt x="1206" y="195"/>
                  </a:lnTo>
                  <a:lnTo>
                    <a:pt x="1194" y="185"/>
                  </a:lnTo>
                  <a:lnTo>
                    <a:pt x="1176" y="176"/>
                  </a:lnTo>
                  <a:lnTo>
                    <a:pt x="1157" y="171"/>
                  </a:lnTo>
                  <a:lnTo>
                    <a:pt x="1138" y="164"/>
                  </a:lnTo>
                  <a:lnTo>
                    <a:pt x="1121" y="157"/>
                  </a:lnTo>
                  <a:lnTo>
                    <a:pt x="1110" y="147"/>
                  </a:lnTo>
                  <a:lnTo>
                    <a:pt x="1117" y="143"/>
                  </a:lnTo>
                  <a:lnTo>
                    <a:pt x="1122" y="140"/>
                  </a:lnTo>
                  <a:lnTo>
                    <a:pt x="1126" y="136"/>
                  </a:lnTo>
                  <a:lnTo>
                    <a:pt x="1128" y="131"/>
                  </a:lnTo>
                  <a:lnTo>
                    <a:pt x="1129" y="122"/>
                  </a:lnTo>
                  <a:lnTo>
                    <a:pt x="1128" y="119"/>
                  </a:lnTo>
                  <a:lnTo>
                    <a:pt x="1126" y="113"/>
                  </a:lnTo>
                  <a:lnTo>
                    <a:pt x="1126" y="106"/>
                  </a:lnTo>
                  <a:lnTo>
                    <a:pt x="1126" y="99"/>
                  </a:lnTo>
                  <a:lnTo>
                    <a:pt x="1126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8" y="98"/>
                  </a:lnTo>
                  <a:lnTo>
                    <a:pt x="1129" y="96"/>
                  </a:lnTo>
                  <a:lnTo>
                    <a:pt x="1145" y="92"/>
                  </a:lnTo>
                  <a:lnTo>
                    <a:pt x="1162" y="84"/>
                  </a:lnTo>
                  <a:lnTo>
                    <a:pt x="1175" y="77"/>
                  </a:lnTo>
                  <a:close/>
                  <a:moveTo>
                    <a:pt x="953" y="73"/>
                  </a:moveTo>
                  <a:lnTo>
                    <a:pt x="963" y="73"/>
                  </a:lnTo>
                  <a:lnTo>
                    <a:pt x="977" y="87"/>
                  </a:lnTo>
                  <a:lnTo>
                    <a:pt x="995" y="99"/>
                  </a:lnTo>
                  <a:lnTo>
                    <a:pt x="995" y="103"/>
                  </a:lnTo>
                  <a:lnTo>
                    <a:pt x="991" y="103"/>
                  </a:lnTo>
                  <a:lnTo>
                    <a:pt x="991" y="108"/>
                  </a:lnTo>
                  <a:lnTo>
                    <a:pt x="974" y="99"/>
                  </a:lnTo>
                  <a:lnTo>
                    <a:pt x="962" y="87"/>
                  </a:lnTo>
                  <a:lnTo>
                    <a:pt x="953" y="73"/>
                  </a:lnTo>
                  <a:close/>
                  <a:moveTo>
                    <a:pt x="602" y="68"/>
                  </a:moveTo>
                  <a:lnTo>
                    <a:pt x="616" y="72"/>
                  </a:lnTo>
                  <a:lnTo>
                    <a:pt x="627" y="75"/>
                  </a:lnTo>
                  <a:lnTo>
                    <a:pt x="637" y="80"/>
                  </a:lnTo>
                  <a:lnTo>
                    <a:pt x="637" y="89"/>
                  </a:lnTo>
                  <a:lnTo>
                    <a:pt x="628" y="91"/>
                  </a:lnTo>
                  <a:lnTo>
                    <a:pt x="620" y="94"/>
                  </a:lnTo>
                  <a:lnTo>
                    <a:pt x="607" y="96"/>
                  </a:lnTo>
                  <a:lnTo>
                    <a:pt x="602" y="98"/>
                  </a:lnTo>
                  <a:lnTo>
                    <a:pt x="599" y="99"/>
                  </a:lnTo>
                  <a:lnTo>
                    <a:pt x="593" y="99"/>
                  </a:lnTo>
                  <a:lnTo>
                    <a:pt x="588" y="99"/>
                  </a:lnTo>
                  <a:lnTo>
                    <a:pt x="588" y="89"/>
                  </a:lnTo>
                  <a:lnTo>
                    <a:pt x="592" y="84"/>
                  </a:lnTo>
                  <a:lnTo>
                    <a:pt x="597" y="77"/>
                  </a:lnTo>
                  <a:lnTo>
                    <a:pt x="602" y="68"/>
                  </a:lnTo>
                  <a:close/>
                  <a:moveTo>
                    <a:pt x="176" y="58"/>
                  </a:moveTo>
                  <a:lnTo>
                    <a:pt x="176" y="77"/>
                  </a:lnTo>
                  <a:lnTo>
                    <a:pt x="183" y="77"/>
                  </a:lnTo>
                  <a:lnTo>
                    <a:pt x="187" y="75"/>
                  </a:lnTo>
                  <a:lnTo>
                    <a:pt x="190" y="75"/>
                  </a:lnTo>
                  <a:lnTo>
                    <a:pt x="194" y="75"/>
                  </a:lnTo>
                  <a:lnTo>
                    <a:pt x="195" y="75"/>
                  </a:lnTo>
                  <a:lnTo>
                    <a:pt x="199" y="77"/>
                  </a:lnTo>
                  <a:lnTo>
                    <a:pt x="204" y="80"/>
                  </a:lnTo>
                  <a:lnTo>
                    <a:pt x="204" y="89"/>
                  </a:lnTo>
                  <a:lnTo>
                    <a:pt x="208" y="91"/>
                  </a:lnTo>
                  <a:lnTo>
                    <a:pt x="213" y="91"/>
                  </a:lnTo>
                  <a:lnTo>
                    <a:pt x="216" y="89"/>
                  </a:lnTo>
                  <a:lnTo>
                    <a:pt x="222" y="89"/>
                  </a:lnTo>
                  <a:lnTo>
                    <a:pt x="223" y="87"/>
                  </a:lnTo>
                  <a:lnTo>
                    <a:pt x="227" y="89"/>
                  </a:lnTo>
                  <a:lnTo>
                    <a:pt x="230" y="92"/>
                  </a:lnTo>
                  <a:lnTo>
                    <a:pt x="234" y="98"/>
                  </a:lnTo>
                  <a:lnTo>
                    <a:pt x="237" y="103"/>
                  </a:lnTo>
                  <a:lnTo>
                    <a:pt x="232" y="115"/>
                  </a:lnTo>
                  <a:lnTo>
                    <a:pt x="227" y="127"/>
                  </a:lnTo>
                  <a:lnTo>
                    <a:pt x="223" y="141"/>
                  </a:lnTo>
                  <a:lnTo>
                    <a:pt x="211" y="141"/>
                  </a:lnTo>
                  <a:lnTo>
                    <a:pt x="202" y="145"/>
                  </a:lnTo>
                  <a:lnTo>
                    <a:pt x="194" y="150"/>
                  </a:lnTo>
                  <a:lnTo>
                    <a:pt x="180" y="154"/>
                  </a:lnTo>
                  <a:lnTo>
                    <a:pt x="171" y="147"/>
                  </a:lnTo>
                  <a:lnTo>
                    <a:pt x="159" y="143"/>
                  </a:lnTo>
                  <a:lnTo>
                    <a:pt x="147" y="138"/>
                  </a:lnTo>
                  <a:lnTo>
                    <a:pt x="145" y="134"/>
                  </a:lnTo>
                  <a:lnTo>
                    <a:pt x="145" y="131"/>
                  </a:lnTo>
                  <a:lnTo>
                    <a:pt x="143" y="127"/>
                  </a:lnTo>
                  <a:lnTo>
                    <a:pt x="141" y="122"/>
                  </a:lnTo>
                  <a:lnTo>
                    <a:pt x="136" y="117"/>
                  </a:lnTo>
                  <a:lnTo>
                    <a:pt x="131" y="112"/>
                  </a:lnTo>
                  <a:lnTo>
                    <a:pt x="127" y="108"/>
                  </a:lnTo>
                  <a:lnTo>
                    <a:pt x="124" y="101"/>
                  </a:lnTo>
                  <a:lnTo>
                    <a:pt x="122" y="89"/>
                  </a:lnTo>
                  <a:lnTo>
                    <a:pt x="129" y="80"/>
                  </a:lnTo>
                  <a:lnTo>
                    <a:pt x="134" y="73"/>
                  </a:lnTo>
                  <a:lnTo>
                    <a:pt x="141" y="73"/>
                  </a:lnTo>
                  <a:lnTo>
                    <a:pt x="147" y="75"/>
                  </a:lnTo>
                  <a:lnTo>
                    <a:pt x="154" y="77"/>
                  </a:lnTo>
                  <a:lnTo>
                    <a:pt x="161" y="77"/>
                  </a:lnTo>
                  <a:lnTo>
                    <a:pt x="161" y="65"/>
                  </a:lnTo>
                  <a:lnTo>
                    <a:pt x="164" y="63"/>
                  </a:lnTo>
                  <a:lnTo>
                    <a:pt x="168" y="61"/>
                  </a:lnTo>
                  <a:lnTo>
                    <a:pt x="169" y="61"/>
                  </a:lnTo>
                  <a:lnTo>
                    <a:pt x="173" y="59"/>
                  </a:lnTo>
                  <a:lnTo>
                    <a:pt x="176" y="58"/>
                  </a:lnTo>
                  <a:close/>
                  <a:moveTo>
                    <a:pt x="627" y="45"/>
                  </a:moveTo>
                  <a:lnTo>
                    <a:pt x="641" y="45"/>
                  </a:lnTo>
                  <a:lnTo>
                    <a:pt x="649" y="54"/>
                  </a:lnTo>
                  <a:lnTo>
                    <a:pt x="658" y="59"/>
                  </a:lnTo>
                  <a:lnTo>
                    <a:pt x="665" y="66"/>
                  </a:lnTo>
                  <a:lnTo>
                    <a:pt x="672" y="77"/>
                  </a:lnTo>
                  <a:lnTo>
                    <a:pt x="656" y="77"/>
                  </a:lnTo>
                  <a:lnTo>
                    <a:pt x="646" y="66"/>
                  </a:lnTo>
                  <a:lnTo>
                    <a:pt x="635" y="58"/>
                  </a:lnTo>
                  <a:lnTo>
                    <a:pt x="627" y="45"/>
                  </a:lnTo>
                  <a:close/>
                  <a:moveTo>
                    <a:pt x="545" y="42"/>
                  </a:moveTo>
                  <a:lnTo>
                    <a:pt x="552" y="44"/>
                  </a:lnTo>
                  <a:lnTo>
                    <a:pt x="559" y="47"/>
                  </a:lnTo>
                  <a:lnTo>
                    <a:pt x="562" y="51"/>
                  </a:lnTo>
                  <a:lnTo>
                    <a:pt x="567" y="54"/>
                  </a:lnTo>
                  <a:lnTo>
                    <a:pt x="573" y="58"/>
                  </a:lnTo>
                  <a:lnTo>
                    <a:pt x="569" y="68"/>
                  </a:lnTo>
                  <a:lnTo>
                    <a:pt x="548" y="80"/>
                  </a:lnTo>
                  <a:lnTo>
                    <a:pt x="532" y="94"/>
                  </a:lnTo>
                  <a:lnTo>
                    <a:pt x="518" y="112"/>
                  </a:lnTo>
                  <a:lnTo>
                    <a:pt x="515" y="112"/>
                  </a:lnTo>
                  <a:lnTo>
                    <a:pt x="515" y="108"/>
                  </a:lnTo>
                  <a:lnTo>
                    <a:pt x="510" y="105"/>
                  </a:lnTo>
                  <a:lnTo>
                    <a:pt x="506" y="101"/>
                  </a:lnTo>
                  <a:lnTo>
                    <a:pt x="504" y="98"/>
                  </a:lnTo>
                  <a:lnTo>
                    <a:pt x="501" y="94"/>
                  </a:lnTo>
                  <a:lnTo>
                    <a:pt x="499" y="89"/>
                  </a:lnTo>
                  <a:lnTo>
                    <a:pt x="503" y="82"/>
                  </a:lnTo>
                  <a:lnTo>
                    <a:pt x="504" y="77"/>
                  </a:lnTo>
                  <a:lnTo>
                    <a:pt x="506" y="68"/>
                  </a:lnTo>
                  <a:lnTo>
                    <a:pt x="480" y="68"/>
                  </a:lnTo>
                  <a:lnTo>
                    <a:pt x="480" y="61"/>
                  </a:lnTo>
                  <a:lnTo>
                    <a:pt x="494" y="56"/>
                  </a:lnTo>
                  <a:lnTo>
                    <a:pt x="508" y="52"/>
                  </a:lnTo>
                  <a:lnTo>
                    <a:pt x="525" y="49"/>
                  </a:lnTo>
                  <a:lnTo>
                    <a:pt x="527" y="54"/>
                  </a:lnTo>
                  <a:lnTo>
                    <a:pt x="529" y="56"/>
                  </a:lnTo>
                  <a:lnTo>
                    <a:pt x="529" y="58"/>
                  </a:lnTo>
                  <a:lnTo>
                    <a:pt x="531" y="58"/>
                  </a:lnTo>
                  <a:lnTo>
                    <a:pt x="531" y="59"/>
                  </a:lnTo>
                  <a:lnTo>
                    <a:pt x="534" y="61"/>
                  </a:lnTo>
                  <a:lnTo>
                    <a:pt x="536" y="56"/>
                  </a:lnTo>
                  <a:lnTo>
                    <a:pt x="538" y="52"/>
                  </a:lnTo>
                  <a:lnTo>
                    <a:pt x="539" y="49"/>
                  </a:lnTo>
                  <a:lnTo>
                    <a:pt x="543" y="45"/>
                  </a:lnTo>
                  <a:lnTo>
                    <a:pt x="545" y="42"/>
                  </a:lnTo>
                  <a:close/>
                  <a:moveTo>
                    <a:pt x="588" y="23"/>
                  </a:moveTo>
                  <a:lnTo>
                    <a:pt x="592" y="24"/>
                  </a:lnTo>
                  <a:lnTo>
                    <a:pt x="593" y="24"/>
                  </a:lnTo>
                  <a:lnTo>
                    <a:pt x="595" y="26"/>
                  </a:lnTo>
                  <a:lnTo>
                    <a:pt x="595" y="26"/>
                  </a:lnTo>
                  <a:lnTo>
                    <a:pt x="597" y="28"/>
                  </a:lnTo>
                  <a:lnTo>
                    <a:pt x="599" y="31"/>
                  </a:lnTo>
                  <a:lnTo>
                    <a:pt x="602" y="37"/>
                  </a:lnTo>
                  <a:lnTo>
                    <a:pt x="606" y="42"/>
                  </a:lnTo>
                  <a:lnTo>
                    <a:pt x="607" y="49"/>
                  </a:lnTo>
                  <a:lnTo>
                    <a:pt x="599" y="49"/>
                  </a:lnTo>
                  <a:lnTo>
                    <a:pt x="599" y="45"/>
                  </a:lnTo>
                  <a:lnTo>
                    <a:pt x="595" y="42"/>
                  </a:lnTo>
                  <a:lnTo>
                    <a:pt x="592" y="38"/>
                  </a:lnTo>
                  <a:lnTo>
                    <a:pt x="590" y="35"/>
                  </a:lnTo>
                  <a:lnTo>
                    <a:pt x="588" y="30"/>
                  </a:lnTo>
                  <a:lnTo>
                    <a:pt x="588" y="23"/>
                  </a:lnTo>
                  <a:close/>
                  <a:moveTo>
                    <a:pt x="646" y="16"/>
                  </a:moveTo>
                  <a:lnTo>
                    <a:pt x="656" y="19"/>
                  </a:lnTo>
                  <a:lnTo>
                    <a:pt x="656" y="26"/>
                  </a:lnTo>
                  <a:lnTo>
                    <a:pt x="641" y="26"/>
                  </a:lnTo>
                  <a:lnTo>
                    <a:pt x="646" y="16"/>
                  </a:lnTo>
                  <a:close/>
                  <a:moveTo>
                    <a:pt x="1117" y="0"/>
                  </a:moveTo>
                  <a:lnTo>
                    <a:pt x="1122" y="3"/>
                  </a:lnTo>
                  <a:lnTo>
                    <a:pt x="1126" y="7"/>
                  </a:lnTo>
                  <a:lnTo>
                    <a:pt x="1128" y="10"/>
                  </a:lnTo>
                  <a:lnTo>
                    <a:pt x="1129" y="16"/>
                  </a:lnTo>
                  <a:lnTo>
                    <a:pt x="1131" y="19"/>
                  </a:lnTo>
                  <a:lnTo>
                    <a:pt x="1133" y="24"/>
                  </a:lnTo>
                  <a:lnTo>
                    <a:pt x="1136" y="26"/>
                  </a:lnTo>
                  <a:lnTo>
                    <a:pt x="1147" y="31"/>
                  </a:lnTo>
                  <a:lnTo>
                    <a:pt x="1157" y="33"/>
                  </a:lnTo>
                  <a:lnTo>
                    <a:pt x="1164" y="33"/>
                  </a:lnTo>
                  <a:lnTo>
                    <a:pt x="1169" y="37"/>
                  </a:lnTo>
                  <a:lnTo>
                    <a:pt x="1173" y="44"/>
                  </a:lnTo>
                  <a:lnTo>
                    <a:pt x="1175" y="58"/>
                  </a:lnTo>
                  <a:lnTo>
                    <a:pt x="1173" y="59"/>
                  </a:lnTo>
                  <a:lnTo>
                    <a:pt x="1173" y="59"/>
                  </a:lnTo>
                  <a:lnTo>
                    <a:pt x="1173" y="61"/>
                  </a:lnTo>
                  <a:lnTo>
                    <a:pt x="1173" y="63"/>
                  </a:lnTo>
                  <a:lnTo>
                    <a:pt x="1171" y="65"/>
                  </a:lnTo>
                  <a:lnTo>
                    <a:pt x="1149" y="65"/>
                  </a:lnTo>
                  <a:lnTo>
                    <a:pt x="1126" y="65"/>
                  </a:lnTo>
                  <a:lnTo>
                    <a:pt x="1107" y="73"/>
                  </a:lnTo>
                  <a:lnTo>
                    <a:pt x="1103" y="75"/>
                  </a:lnTo>
                  <a:lnTo>
                    <a:pt x="1101" y="79"/>
                  </a:lnTo>
                  <a:lnTo>
                    <a:pt x="1100" y="80"/>
                  </a:lnTo>
                  <a:lnTo>
                    <a:pt x="1098" y="82"/>
                  </a:lnTo>
                  <a:lnTo>
                    <a:pt x="1096" y="84"/>
                  </a:lnTo>
                  <a:lnTo>
                    <a:pt x="1093" y="86"/>
                  </a:lnTo>
                  <a:lnTo>
                    <a:pt x="1087" y="89"/>
                  </a:lnTo>
                  <a:lnTo>
                    <a:pt x="1084" y="84"/>
                  </a:lnTo>
                  <a:lnTo>
                    <a:pt x="1082" y="80"/>
                  </a:lnTo>
                  <a:lnTo>
                    <a:pt x="1079" y="77"/>
                  </a:lnTo>
                  <a:lnTo>
                    <a:pt x="1091" y="47"/>
                  </a:lnTo>
                  <a:lnTo>
                    <a:pt x="1103" y="23"/>
                  </a:lnTo>
                  <a:lnTo>
                    <a:pt x="1117" y="0"/>
                  </a:lnTo>
                  <a:close/>
                  <a:moveTo>
                    <a:pt x="995" y="0"/>
                  </a:moveTo>
                  <a:lnTo>
                    <a:pt x="1004" y="9"/>
                  </a:lnTo>
                  <a:lnTo>
                    <a:pt x="1009" y="19"/>
                  </a:lnTo>
                  <a:lnTo>
                    <a:pt x="1014" y="31"/>
                  </a:lnTo>
                  <a:lnTo>
                    <a:pt x="1005" y="31"/>
                  </a:lnTo>
                  <a:lnTo>
                    <a:pt x="1005" y="26"/>
                  </a:lnTo>
                  <a:lnTo>
                    <a:pt x="1002" y="23"/>
                  </a:lnTo>
                  <a:lnTo>
                    <a:pt x="998" y="19"/>
                  </a:lnTo>
                  <a:lnTo>
                    <a:pt x="997" y="14"/>
                  </a:lnTo>
                  <a:lnTo>
                    <a:pt x="995" y="9"/>
                  </a:lnTo>
                  <a:lnTo>
                    <a:pt x="99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17">
              <a:extLst>
                <a:ext uri="{FF2B5EF4-FFF2-40B4-BE49-F238E27FC236}">
                  <a16:creationId xmlns:a16="http://schemas.microsoft.com/office/drawing/2014/main" id="{1E3B8B2B-0E92-47FA-BD36-BCDAE7580C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3869" y="4470400"/>
              <a:ext cx="1468438" cy="933450"/>
            </a:xfrm>
            <a:custGeom>
              <a:avLst/>
              <a:gdLst>
                <a:gd name="T0" fmla="*/ 489 w 925"/>
                <a:gd name="T1" fmla="*/ 520 h 588"/>
                <a:gd name="T2" fmla="*/ 484 w 925"/>
                <a:gd name="T3" fmla="*/ 472 h 588"/>
                <a:gd name="T4" fmla="*/ 800 w 925"/>
                <a:gd name="T5" fmla="*/ 463 h 588"/>
                <a:gd name="T6" fmla="*/ 810 w 925"/>
                <a:gd name="T7" fmla="*/ 463 h 588"/>
                <a:gd name="T8" fmla="*/ 817 w 925"/>
                <a:gd name="T9" fmla="*/ 473 h 588"/>
                <a:gd name="T10" fmla="*/ 796 w 925"/>
                <a:gd name="T11" fmla="*/ 529 h 588"/>
                <a:gd name="T12" fmla="*/ 768 w 925"/>
                <a:gd name="T13" fmla="*/ 547 h 588"/>
                <a:gd name="T14" fmla="*/ 756 w 925"/>
                <a:gd name="T15" fmla="*/ 576 h 588"/>
                <a:gd name="T16" fmla="*/ 716 w 925"/>
                <a:gd name="T17" fmla="*/ 576 h 588"/>
                <a:gd name="T18" fmla="*/ 712 w 925"/>
                <a:gd name="T19" fmla="*/ 543 h 588"/>
                <a:gd name="T20" fmla="*/ 754 w 925"/>
                <a:gd name="T21" fmla="*/ 520 h 588"/>
                <a:gd name="T22" fmla="*/ 784 w 925"/>
                <a:gd name="T23" fmla="*/ 330 h 588"/>
                <a:gd name="T24" fmla="*/ 850 w 925"/>
                <a:gd name="T25" fmla="*/ 396 h 588"/>
                <a:gd name="T26" fmla="*/ 870 w 925"/>
                <a:gd name="T27" fmla="*/ 390 h 588"/>
                <a:gd name="T28" fmla="*/ 870 w 925"/>
                <a:gd name="T29" fmla="*/ 423 h 588"/>
                <a:gd name="T30" fmla="*/ 826 w 925"/>
                <a:gd name="T31" fmla="*/ 470 h 588"/>
                <a:gd name="T32" fmla="*/ 826 w 925"/>
                <a:gd name="T33" fmla="*/ 445 h 588"/>
                <a:gd name="T34" fmla="*/ 810 w 925"/>
                <a:gd name="T35" fmla="*/ 433 h 588"/>
                <a:gd name="T36" fmla="*/ 815 w 925"/>
                <a:gd name="T37" fmla="*/ 417 h 588"/>
                <a:gd name="T38" fmla="*/ 793 w 925"/>
                <a:gd name="T39" fmla="*/ 355 h 588"/>
                <a:gd name="T40" fmla="*/ 765 w 925"/>
                <a:gd name="T41" fmla="*/ 170 h 588"/>
                <a:gd name="T42" fmla="*/ 721 w 925"/>
                <a:gd name="T43" fmla="*/ 147 h 588"/>
                <a:gd name="T44" fmla="*/ 915 w 925"/>
                <a:gd name="T45" fmla="*/ 91 h 588"/>
                <a:gd name="T46" fmla="*/ 918 w 925"/>
                <a:gd name="T47" fmla="*/ 115 h 588"/>
                <a:gd name="T48" fmla="*/ 906 w 925"/>
                <a:gd name="T49" fmla="*/ 86 h 588"/>
                <a:gd name="T50" fmla="*/ 754 w 925"/>
                <a:gd name="T51" fmla="*/ 68 h 588"/>
                <a:gd name="T52" fmla="*/ 763 w 925"/>
                <a:gd name="T53" fmla="*/ 91 h 588"/>
                <a:gd name="T54" fmla="*/ 746 w 925"/>
                <a:gd name="T55" fmla="*/ 65 h 588"/>
                <a:gd name="T56" fmla="*/ 435 w 925"/>
                <a:gd name="T57" fmla="*/ 47 h 588"/>
                <a:gd name="T58" fmla="*/ 458 w 925"/>
                <a:gd name="T59" fmla="*/ 60 h 588"/>
                <a:gd name="T60" fmla="*/ 477 w 925"/>
                <a:gd name="T61" fmla="*/ 122 h 588"/>
                <a:gd name="T62" fmla="*/ 506 w 925"/>
                <a:gd name="T63" fmla="*/ 143 h 588"/>
                <a:gd name="T64" fmla="*/ 564 w 925"/>
                <a:gd name="T65" fmla="*/ 215 h 588"/>
                <a:gd name="T66" fmla="*/ 552 w 925"/>
                <a:gd name="T67" fmla="*/ 339 h 588"/>
                <a:gd name="T68" fmla="*/ 515 w 925"/>
                <a:gd name="T69" fmla="*/ 426 h 588"/>
                <a:gd name="T70" fmla="*/ 449 w 925"/>
                <a:gd name="T71" fmla="*/ 426 h 588"/>
                <a:gd name="T72" fmla="*/ 381 w 925"/>
                <a:gd name="T73" fmla="*/ 396 h 588"/>
                <a:gd name="T74" fmla="*/ 356 w 925"/>
                <a:gd name="T75" fmla="*/ 384 h 588"/>
                <a:gd name="T76" fmla="*/ 355 w 925"/>
                <a:gd name="T77" fmla="*/ 374 h 588"/>
                <a:gd name="T78" fmla="*/ 344 w 925"/>
                <a:gd name="T79" fmla="*/ 377 h 588"/>
                <a:gd name="T80" fmla="*/ 349 w 925"/>
                <a:gd name="T81" fmla="*/ 360 h 588"/>
                <a:gd name="T82" fmla="*/ 318 w 925"/>
                <a:gd name="T83" fmla="*/ 369 h 588"/>
                <a:gd name="T84" fmla="*/ 259 w 925"/>
                <a:gd name="T85" fmla="*/ 327 h 588"/>
                <a:gd name="T86" fmla="*/ 157 w 925"/>
                <a:gd name="T87" fmla="*/ 339 h 588"/>
                <a:gd name="T88" fmla="*/ 75 w 925"/>
                <a:gd name="T89" fmla="*/ 370 h 588"/>
                <a:gd name="T90" fmla="*/ 26 w 925"/>
                <a:gd name="T91" fmla="*/ 360 h 588"/>
                <a:gd name="T92" fmla="*/ 18 w 925"/>
                <a:gd name="T93" fmla="*/ 273 h 588"/>
                <a:gd name="T94" fmla="*/ 9 w 925"/>
                <a:gd name="T95" fmla="*/ 229 h 588"/>
                <a:gd name="T96" fmla="*/ 7 w 925"/>
                <a:gd name="T97" fmla="*/ 215 h 588"/>
                <a:gd name="T98" fmla="*/ 33 w 925"/>
                <a:gd name="T99" fmla="*/ 152 h 588"/>
                <a:gd name="T100" fmla="*/ 116 w 925"/>
                <a:gd name="T101" fmla="*/ 135 h 588"/>
                <a:gd name="T102" fmla="*/ 161 w 925"/>
                <a:gd name="T103" fmla="*/ 77 h 588"/>
                <a:gd name="T104" fmla="*/ 210 w 925"/>
                <a:gd name="T105" fmla="*/ 53 h 588"/>
                <a:gd name="T106" fmla="*/ 225 w 925"/>
                <a:gd name="T107" fmla="*/ 68 h 588"/>
                <a:gd name="T108" fmla="*/ 264 w 925"/>
                <a:gd name="T109" fmla="*/ 32 h 588"/>
                <a:gd name="T110" fmla="*/ 280 w 925"/>
                <a:gd name="T111" fmla="*/ 16 h 588"/>
                <a:gd name="T112" fmla="*/ 330 w 925"/>
                <a:gd name="T113" fmla="*/ 47 h 588"/>
                <a:gd name="T114" fmla="*/ 395 w 925"/>
                <a:gd name="T115" fmla="*/ 10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25" h="588">
                  <a:moveTo>
                    <a:pt x="503" y="461"/>
                  </a:moveTo>
                  <a:lnTo>
                    <a:pt x="508" y="475"/>
                  </a:lnTo>
                  <a:lnTo>
                    <a:pt x="510" y="491"/>
                  </a:lnTo>
                  <a:lnTo>
                    <a:pt x="506" y="506"/>
                  </a:lnTo>
                  <a:lnTo>
                    <a:pt x="498" y="515"/>
                  </a:lnTo>
                  <a:lnTo>
                    <a:pt x="489" y="520"/>
                  </a:lnTo>
                  <a:lnTo>
                    <a:pt x="477" y="526"/>
                  </a:lnTo>
                  <a:lnTo>
                    <a:pt x="472" y="505"/>
                  </a:lnTo>
                  <a:lnTo>
                    <a:pt x="465" y="484"/>
                  </a:lnTo>
                  <a:lnTo>
                    <a:pt x="458" y="465"/>
                  </a:lnTo>
                  <a:lnTo>
                    <a:pt x="472" y="465"/>
                  </a:lnTo>
                  <a:lnTo>
                    <a:pt x="484" y="472"/>
                  </a:lnTo>
                  <a:lnTo>
                    <a:pt x="494" y="470"/>
                  </a:lnTo>
                  <a:lnTo>
                    <a:pt x="503" y="461"/>
                  </a:lnTo>
                  <a:close/>
                  <a:moveTo>
                    <a:pt x="791" y="458"/>
                  </a:moveTo>
                  <a:lnTo>
                    <a:pt x="794" y="459"/>
                  </a:lnTo>
                  <a:lnTo>
                    <a:pt x="798" y="461"/>
                  </a:lnTo>
                  <a:lnTo>
                    <a:pt x="800" y="463"/>
                  </a:lnTo>
                  <a:lnTo>
                    <a:pt x="801" y="465"/>
                  </a:lnTo>
                  <a:lnTo>
                    <a:pt x="803" y="466"/>
                  </a:lnTo>
                  <a:lnTo>
                    <a:pt x="807" y="470"/>
                  </a:lnTo>
                  <a:lnTo>
                    <a:pt x="807" y="468"/>
                  </a:lnTo>
                  <a:lnTo>
                    <a:pt x="808" y="466"/>
                  </a:lnTo>
                  <a:lnTo>
                    <a:pt x="810" y="463"/>
                  </a:lnTo>
                  <a:lnTo>
                    <a:pt x="810" y="461"/>
                  </a:lnTo>
                  <a:lnTo>
                    <a:pt x="812" y="461"/>
                  </a:lnTo>
                  <a:lnTo>
                    <a:pt x="814" y="461"/>
                  </a:lnTo>
                  <a:lnTo>
                    <a:pt x="814" y="465"/>
                  </a:lnTo>
                  <a:lnTo>
                    <a:pt x="815" y="468"/>
                  </a:lnTo>
                  <a:lnTo>
                    <a:pt x="817" y="473"/>
                  </a:lnTo>
                  <a:lnTo>
                    <a:pt x="817" y="479"/>
                  </a:lnTo>
                  <a:lnTo>
                    <a:pt x="817" y="484"/>
                  </a:lnTo>
                  <a:lnTo>
                    <a:pt x="805" y="498"/>
                  </a:lnTo>
                  <a:lnTo>
                    <a:pt x="794" y="515"/>
                  </a:lnTo>
                  <a:lnTo>
                    <a:pt x="798" y="526"/>
                  </a:lnTo>
                  <a:lnTo>
                    <a:pt x="796" y="529"/>
                  </a:lnTo>
                  <a:lnTo>
                    <a:pt x="791" y="533"/>
                  </a:lnTo>
                  <a:lnTo>
                    <a:pt x="786" y="534"/>
                  </a:lnTo>
                  <a:lnTo>
                    <a:pt x="781" y="536"/>
                  </a:lnTo>
                  <a:lnTo>
                    <a:pt x="775" y="540"/>
                  </a:lnTo>
                  <a:lnTo>
                    <a:pt x="772" y="541"/>
                  </a:lnTo>
                  <a:lnTo>
                    <a:pt x="768" y="547"/>
                  </a:lnTo>
                  <a:lnTo>
                    <a:pt x="768" y="552"/>
                  </a:lnTo>
                  <a:lnTo>
                    <a:pt x="767" y="557"/>
                  </a:lnTo>
                  <a:lnTo>
                    <a:pt x="767" y="562"/>
                  </a:lnTo>
                  <a:lnTo>
                    <a:pt x="765" y="569"/>
                  </a:lnTo>
                  <a:lnTo>
                    <a:pt x="761" y="573"/>
                  </a:lnTo>
                  <a:lnTo>
                    <a:pt x="756" y="576"/>
                  </a:lnTo>
                  <a:lnTo>
                    <a:pt x="751" y="580"/>
                  </a:lnTo>
                  <a:lnTo>
                    <a:pt x="746" y="583"/>
                  </a:lnTo>
                  <a:lnTo>
                    <a:pt x="740" y="588"/>
                  </a:lnTo>
                  <a:lnTo>
                    <a:pt x="733" y="588"/>
                  </a:lnTo>
                  <a:lnTo>
                    <a:pt x="725" y="582"/>
                  </a:lnTo>
                  <a:lnTo>
                    <a:pt x="716" y="576"/>
                  </a:lnTo>
                  <a:lnTo>
                    <a:pt x="709" y="571"/>
                  </a:lnTo>
                  <a:lnTo>
                    <a:pt x="702" y="561"/>
                  </a:lnTo>
                  <a:lnTo>
                    <a:pt x="707" y="557"/>
                  </a:lnTo>
                  <a:lnTo>
                    <a:pt x="709" y="552"/>
                  </a:lnTo>
                  <a:lnTo>
                    <a:pt x="711" y="548"/>
                  </a:lnTo>
                  <a:lnTo>
                    <a:pt x="712" y="543"/>
                  </a:lnTo>
                  <a:lnTo>
                    <a:pt x="714" y="538"/>
                  </a:lnTo>
                  <a:lnTo>
                    <a:pt x="718" y="534"/>
                  </a:lnTo>
                  <a:lnTo>
                    <a:pt x="728" y="531"/>
                  </a:lnTo>
                  <a:lnTo>
                    <a:pt x="739" y="529"/>
                  </a:lnTo>
                  <a:lnTo>
                    <a:pt x="749" y="526"/>
                  </a:lnTo>
                  <a:lnTo>
                    <a:pt x="754" y="520"/>
                  </a:lnTo>
                  <a:lnTo>
                    <a:pt x="763" y="508"/>
                  </a:lnTo>
                  <a:lnTo>
                    <a:pt x="770" y="494"/>
                  </a:lnTo>
                  <a:lnTo>
                    <a:pt x="779" y="480"/>
                  </a:lnTo>
                  <a:lnTo>
                    <a:pt x="786" y="466"/>
                  </a:lnTo>
                  <a:lnTo>
                    <a:pt x="791" y="458"/>
                  </a:lnTo>
                  <a:close/>
                  <a:moveTo>
                    <a:pt x="784" y="330"/>
                  </a:moveTo>
                  <a:lnTo>
                    <a:pt x="791" y="330"/>
                  </a:lnTo>
                  <a:lnTo>
                    <a:pt x="807" y="346"/>
                  </a:lnTo>
                  <a:lnTo>
                    <a:pt x="821" y="360"/>
                  </a:lnTo>
                  <a:lnTo>
                    <a:pt x="835" y="376"/>
                  </a:lnTo>
                  <a:lnTo>
                    <a:pt x="845" y="396"/>
                  </a:lnTo>
                  <a:lnTo>
                    <a:pt x="850" y="396"/>
                  </a:lnTo>
                  <a:lnTo>
                    <a:pt x="856" y="396"/>
                  </a:lnTo>
                  <a:lnTo>
                    <a:pt x="859" y="396"/>
                  </a:lnTo>
                  <a:lnTo>
                    <a:pt x="861" y="396"/>
                  </a:lnTo>
                  <a:lnTo>
                    <a:pt x="864" y="396"/>
                  </a:lnTo>
                  <a:lnTo>
                    <a:pt x="868" y="393"/>
                  </a:lnTo>
                  <a:lnTo>
                    <a:pt x="870" y="390"/>
                  </a:lnTo>
                  <a:lnTo>
                    <a:pt x="871" y="384"/>
                  </a:lnTo>
                  <a:lnTo>
                    <a:pt x="875" y="384"/>
                  </a:lnTo>
                  <a:lnTo>
                    <a:pt x="875" y="407"/>
                  </a:lnTo>
                  <a:lnTo>
                    <a:pt x="873" y="412"/>
                  </a:lnTo>
                  <a:lnTo>
                    <a:pt x="871" y="417"/>
                  </a:lnTo>
                  <a:lnTo>
                    <a:pt x="870" y="423"/>
                  </a:lnTo>
                  <a:lnTo>
                    <a:pt x="868" y="426"/>
                  </a:lnTo>
                  <a:lnTo>
                    <a:pt x="856" y="426"/>
                  </a:lnTo>
                  <a:lnTo>
                    <a:pt x="856" y="438"/>
                  </a:lnTo>
                  <a:lnTo>
                    <a:pt x="845" y="449"/>
                  </a:lnTo>
                  <a:lnTo>
                    <a:pt x="836" y="459"/>
                  </a:lnTo>
                  <a:lnTo>
                    <a:pt x="826" y="470"/>
                  </a:lnTo>
                  <a:lnTo>
                    <a:pt x="826" y="465"/>
                  </a:lnTo>
                  <a:lnTo>
                    <a:pt x="824" y="461"/>
                  </a:lnTo>
                  <a:lnTo>
                    <a:pt x="824" y="458"/>
                  </a:lnTo>
                  <a:lnTo>
                    <a:pt x="824" y="452"/>
                  </a:lnTo>
                  <a:lnTo>
                    <a:pt x="826" y="449"/>
                  </a:lnTo>
                  <a:lnTo>
                    <a:pt x="826" y="445"/>
                  </a:lnTo>
                  <a:lnTo>
                    <a:pt x="826" y="442"/>
                  </a:lnTo>
                  <a:lnTo>
                    <a:pt x="824" y="440"/>
                  </a:lnTo>
                  <a:lnTo>
                    <a:pt x="821" y="438"/>
                  </a:lnTo>
                  <a:lnTo>
                    <a:pt x="817" y="437"/>
                  </a:lnTo>
                  <a:lnTo>
                    <a:pt x="814" y="435"/>
                  </a:lnTo>
                  <a:lnTo>
                    <a:pt x="810" y="433"/>
                  </a:lnTo>
                  <a:lnTo>
                    <a:pt x="807" y="431"/>
                  </a:lnTo>
                  <a:lnTo>
                    <a:pt x="805" y="430"/>
                  </a:lnTo>
                  <a:lnTo>
                    <a:pt x="805" y="428"/>
                  </a:lnTo>
                  <a:lnTo>
                    <a:pt x="807" y="426"/>
                  </a:lnTo>
                  <a:lnTo>
                    <a:pt x="810" y="421"/>
                  </a:lnTo>
                  <a:lnTo>
                    <a:pt x="815" y="417"/>
                  </a:lnTo>
                  <a:lnTo>
                    <a:pt x="821" y="412"/>
                  </a:lnTo>
                  <a:lnTo>
                    <a:pt x="826" y="407"/>
                  </a:lnTo>
                  <a:lnTo>
                    <a:pt x="819" y="400"/>
                  </a:lnTo>
                  <a:lnTo>
                    <a:pt x="812" y="388"/>
                  </a:lnTo>
                  <a:lnTo>
                    <a:pt x="801" y="370"/>
                  </a:lnTo>
                  <a:lnTo>
                    <a:pt x="793" y="355"/>
                  </a:lnTo>
                  <a:lnTo>
                    <a:pt x="788" y="341"/>
                  </a:lnTo>
                  <a:lnTo>
                    <a:pt x="784" y="330"/>
                  </a:lnTo>
                  <a:close/>
                  <a:moveTo>
                    <a:pt x="721" y="147"/>
                  </a:moveTo>
                  <a:lnTo>
                    <a:pt x="730" y="147"/>
                  </a:lnTo>
                  <a:lnTo>
                    <a:pt x="746" y="159"/>
                  </a:lnTo>
                  <a:lnTo>
                    <a:pt x="765" y="170"/>
                  </a:lnTo>
                  <a:lnTo>
                    <a:pt x="765" y="180"/>
                  </a:lnTo>
                  <a:lnTo>
                    <a:pt x="753" y="180"/>
                  </a:lnTo>
                  <a:lnTo>
                    <a:pt x="744" y="173"/>
                  </a:lnTo>
                  <a:lnTo>
                    <a:pt x="735" y="166"/>
                  </a:lnTo>
                  <a:lnTo>
                    <a:pt x="728" y="157"/>
                  </a:lnTo>
                  <a:lnTo>
                    <a:pt x="721" y="147"/>
                  </a:lnTo>
                  <a:close/>
                  <a:moveTo>
                    <a:pt x="906" y="86"/>
                  </a:moveTo>
                  <a:lnTo>
                    <a:pt x="910" y="86"/>
                  </a:lnTo>
                  <a:lnTo>
                    <a:pt x="913" y="88"/>
                  </a:lnTo>
                  <a:lnTo>
                    <a:pt x="913" y="88"/>
                  </a:lnTo>
                  <a:lnTo>
                    <a:pt x="915" y="89"/>
                  </a:lnTo>
                  <a:lnTo>
                    <a:pt x="915" y="91"/>
                  </a:lnTo>
                  <a:lnTo>
                    <a:pt x="917" y="93"/>
                  </a:lnTo>
                  <a:lnTo>
                    <a:pt x="918" y="96"/>
                  </a:lnTo>
                  <a:lnTo>
                    <a:pt x="922" y="102"/>
                  </a:lnTo>
                  <a:lnTo>
                    <a:pt x="924" y="108"/>
                  </a:lnTo>
                  <a:lnTo>
                    <a:pt x="925" y="115"/>
                  </a:lnTo>
                  <a:lnTo>
                    <a:pt x="918" y="115"/>
                  </a:lnTo>
                  <a:lnTo>
                    <a:pt x="918" y="108"/>
                  </a:lnTo>
                  <a:lnTo>
                    <a:pt x="913" y="105"/>
                  </a:lnTo>
                  <a:lnTo>
                    <a:pt x="911" y="100"/>
                  </a:lnTo>
                  <a:lnTo>
                    <a:pt x="910" y="96"/>
                  </a:lnTo>
                  <a:lnTo>
                    <a:pt x="908" y="91"/>
                  </a:lnTo>
                  <a:lnTo>
                    <a:pt x="906" y="86"/>
                  </a:lnTo>
                  <a:close/>
                  <a:moveTo>
                    <a:pt x="746" y="65"/>
                  </a:moveTo>
                  <a:lnTo>
                    <a:pt x="749" y="65"/>
                  </a:lnTo>
                  <a:lnTo>
                    <a:pt x="751" y="67"/>
                  </a:lnTo>
                  <a:lnTo>
                    <a:pt x="751" y="68"/>
                  </a:lnTo>
                  <a:lnTo>
                    <a:pt x="753" y="68"/>
                  </a:lnTo>
                  <a:lnTo>
                    <a:pt x="754" y="68"/>
                  </a:lnTo>
                  <a:lnTo>
                    <a:pt x="756" y="70"/>
                  </a:lnTo>
                  <a:lnTo>
                    <a:pt x="758" y="75"/>
                  </a:lnTo>
                  <a:lnTo>
                    <a:pt x="758" y="81"/>
                  </a:lnTo>
                  <a:lnTo>
                    <a:pt x="760" y="84"/>
                  </a:lnTo>
                  <a:lnTo>
                    <a:pt x="761" y="88"/>
                  </a:lnTo>
                  <a:lnTo>
                    <a:pt x="763" y="91"/>
                  </a:lnTo>
                  <a:lnTo>
                    <a:pt x="765" y="96"/>
                  </a:lnTo>
                  <a:lnTo>
                    <a:pt x="753" y="96"/>
                  </a:lnTo>
                  <a:lnTo>
                    <a:pt x="751" y="88"/>
                  </a:lnTo>
                  <a:lnTo>
                    <a:pt x="747" y="82"/>
                  </a:lnTo>
                  <a:lnTo>
                    <a:pt x="746" y="75"/>
                  </a:lnTo>
                  <a:lnTo>
                    <a:pt x="746" y="65"/>
                  </a:lnTo>
                  <a:close/>
                  <a:moveTo>
                    <a:pt x="419" y="0"/>
                  </a:moveTo>
                  <a:lnTo>
                    <a:pt x="423" y="0"/>
                  </a:lnTo>
                  <a:lnTo>
                    <a:pt x="424" y="9"/>
                  </a:lnTo>
                  <a:lnTo>
                    <a:pt x="426" y="21"/>
                  </a:lnTo>
                  <a:lnTo>
                    <a:pt x="431" y="35"/>
                  </a:lnTo>
                  <a:lnTo>
                    <a:pt x="435" y="47"/>
                  </a:lnTo>
                  <a:lnTo>
                    <a:pt x="438" y="54"/>
                  </a:lnTo>
                  <a:lnTo>
                    <a:pt x="440" y="56"/>
                  </a:lnTo>
                  <a:lnTo>
                    <a:pt x="445" y="58"/>
                  </a:lnTo>
                  <a:lnTo>
                    <a:pt x="449" y="58"/>
                  </a:lnTo>
                  <a:lnTo>
                    <a:pt x="454" y="60"/>
                  </a:lnTo>
                  <a:lnTo>
                    <a:pt x="458" y="60"/>
                  </a:lnTo>
                  <a:lnTo>
                    <a:pt x="461" y="61"/>
                  </a:lnTo>
                  <a:lnTo>
                    <a:pt x="461" y="67"/>
                  </a:lnTo>
                  <a:lnTo>
                    <a:pt x="465" y="79"/>
                  </a:lnTo>
                  <a:lnTo>
                    <a:pt x="468" y="93"/>
                  </a:lnTo>
                  <a:lnTo>
                    <a:pt x="473" y="110"/>
                  </a:lnTo>
                  <a:lnTo>
                    <a:pt x="477" y="122"/>
                  </a:lnTo>
                  <a:lnTo>
                    <a:pt x="480" y="131"/>
                  </a:lnTo>
                  <a:lnTo>
                    <a:pt x="489" y="131"/>
                  </a:lnTo>
                  <a:lnTo>
                    <a:pt x="494" y="133"/>
                  </a:lnTo>
                  <a:lnTo>
                    <a:pt x="500" y="135"/>
                  </a:lnTo>
                  <a:lnTo>
                    <a:pt x="503" y="138"/>
                  </a:lnTo>
                  <a:lnTo>
                    <a:pt x="506" y="143"/>
                  </a:lnTo>
                  <a:lnTo>
                    <a:pt x="515" y="156"/>
                  </a:lnTo>
                  <a:lnTo>
                    <a:pt x="519" y="173"/>
                  </a:lnTo>
                  <a:lnTo>
                    <a:pt x="538" y="173"/>
                  </a:lnTo>
                  <a:lnTo>
                    <a:pt x="545" y="191"/>
                  </a:lnTo>
                  <a:lnTo>
                    <a:pt x="555" y="203"/>
                  </a:lnTo>
                  <a:lnTo>
                    <a:pt x="564" y="215"/>
                  </a:lnTo>
                  <a:lnTo>
                    <a:pt x="573" y="231"/>
                  </a:lnTo>
                  <a:lnTo>
                    <a:pt x="576" y="257"/>
                  </a:lnTo>
                  <a:lnTo>
                    <a:pt x="575" y="278"/>
                  </a:lnTo>
                  <a:lnTo>
                    <a:pt x="569" y="299"/>
                  </a:lnTo>
                  <a:lnTo>
                    <a:pt x="561" y="318"/>
                  </a:lnTo>
                  <a:lnTo>
                    <a:pt x="552" y="339"/>
                  </a:lnTo>
                  <a:lnTo>
                    <a:pt x="541" y="362"/>
                  </a:lnTo>
                  <a:lnTo>
                    <a:pt x="538" y="376"/>
                  </a:lnTo>
                  <a:lnTo>
                    <a:pt x="533" y="390"/>
                  </a:lnTo>
                  <a:lnTo>
                    <a:pt x="529" y="405"/>
                  </a:lnTo>
                  <a:lnTo>
                    <a:pt x="524" y="417"/>
                  </a:lnTo>
                  <a:lnTo>
                    <a:pt x="515" y="426"/>
                  </a:lnTo>
                  <a:lnTo>
                    <a:pt x="505" y="431"/>
                  </a:lnTo>
                  <a:lnTo>
                    <a:pt x="493" y="437"/>
                  </a:lnTo>
                  <a:lnTo>
                    <a:pt x="480" y="442"/>
                  </a:lnTo>
                  <a:lnTo>
                    <a:pt x="472" y="445"/>
                  </a:lnTo>
                  <a:lnTo>
                    <a:pt x="461" y="437"/>
                  </a:lnTo>
                  <a:lnTo>
                    <a:pt x="449" y="426"/>
                  </a:lnTo>
                  <a:lnTo>
                    <a:pt x="440" y="433"/>
                  </a:lnTo>
                  <a:lnTo>
                    <a:pt x="430" y="437"/>
                  </a:lnTo>
                  <a:lnTo>
                    <a:pt x="417" y="435"/>
                  </a:lnTo>
                  <a:lnTo>
                    <a:pt x="404" y="433"/>
                  </a:lnTo>
                  <a:lnTo>
                    <a:pt x="388" y="431"/>
                  </a:lnTo>
                  <a:lnTo>
                    <a:pt x="381" y="396"/>
                  </a:lnTo>
                  <a:lnTo>
                    <a:pt x="376" y="395"/>
                  </a:lnTo>
                  <a:lnTo>
                    <a:pt x="370" y="393"/>
                  </a:lnTo>
                  <a:lnTo>
                    <a:pt x="365" y="391"/>
                  </a:lnTo>
                  <a:lnTo>
                    <a:pt x="362" y="388"/>
                  </a:lnTo>
                  <a:lnTo>
                    <a:pt x="358" y="386"/>
                  </a:lnTo>
                  <a:lnTo>
                    <a:pt x="356" y="384"/>
                  </a:lnTo>
                  <a:lnTo>
                    <a:pt x="356" y="383"/>
                  </a:lnTo>
                  <a:lnTo>
                    <a:pt x="358" y="381"/>
                  </a:lnTo>
                  <a:lnTo>
                    <a:pt x="358" y="379"/>
                  </a:lnTo>
                  <a:lnTo>
                    <a:pt x="358" y="377"/>
                  </a:lnTo>
                  <a:lnTo>
                    <a:pt x="356" y="376"/>
                  </a:lnTo>
                  <a:lnTo>
                    <a:pt x="355" y="374"/>
                  </a:lnTo>
                  <a:lnTo>
                    <a:pt x="349" y="372"/>
                  </a:lnTo>
                  <a:lnTo>
                    <a:pt x="348" y="374"/>
                  </a:lnTo>
                  <a:lnTo>
                    <a:pt x="348" y="376"/>
                  </a:lnTo>
                  <a:lnTo>
                    <a:pt x="348" y="376"/>
                  </a:lnTo>
                  <a:lnTo>
                    <a:pt x="346" y="377"/>
                  </a:lnTo>
                  <a:lnTo>
                    <a:pt x="344" y="377"/>
                  </a:lnTo>
                  <a:lnTo>
                    <a:pt x="342" y="377"/>
                  </a:lnTo>
                  <a:lnTo>
                    <a:pt x="342" y="372"/>
                  </a:lnTo>
                  <a:lnTo>
                    <a:pt x="337" y="372"/>
                  </a:lnTo>
                  <a:lnTo>
                    <a:pt x="337" y="369"/>
                  </a:lnTo>
                  <a:lnTo>
                    <a:pt x="344" y="365"/>
                  </a:lnTo>
                  <a:lnTo>
                    <a:pt x="349" y="360"/>
                  </a:lnTo>
                  <a:lnTo>
                    <a:pt x="353" y="355"/>
                  </a:lnTo>
                  <a:lnTo>
                    <a:pt x="349" y="355"/>
                  </a:lnTo>
                  <a:lnTo>
                    <a:pt x="349" y="349"/>
                  </a:lnTo>
                  <a:lnTo>
                    <a:pt x="341" y="358"/>
                  </a:lnTo>
                  <a:lnTo>
                    <a:pt x="332" y="363"/>
                  </a:lnTo>
                  <a:lnTo>
                    <a:pt x="318" y="369"/>
                  </a:lnTo>
                  <a:lnTo>
                    <a:pt x="313" y="358"/>
                  </a:lnTo>
                  <a:lnTo>
                    <a:pt x="306" y="348"/>
                  </a:lnTo>
                  <a:lnTo>
                    <a:pt x="297" y="339"/>
                  </a:lnTo>
                  <a:lnTo>
                    <a:pt x="285" y="332"/>
                  </a:lnTo>
                  <a:lnTo>
                    <a:pt x="269" y="330"/>
                  </a:lnTo>
                  <a:lnTo>
                    <a:pt x="259" y="327"/>
                  </a:lnTo>
                  <a:lnTo>
                    <a:pt x="245" y="325"/>
                  </a:lnTo>
                  <a:lnTo>
                    <a:pt x="225" y="327"/>
                  </a:lnTo>
                  <a:lnTo>
                    <a:pt x="206" y="328"/>
                  </a:lnTo>
                  <a:lnTo>
                    <a:pt x="187" y="332"/>
                  </a:lnTo>
                  <a:lnTo>
                    <a:pt x="170" y="335"/>
                  </a:lnTo>
                  <a:lnTo>
                    <a:pt x="157" y="339"/>
                  </a:lnTo>
                  <a:lnTo>
                    <a:pt x="150" y="362"/>
                  </a:lnTo>
                  <a:lnTo>
                    <a:pt x="133" y="362"/>
                  </a:lnTo>
                  <a:lnTo>
                    <a:pt x="117" y="360"/>
                  </a:lnTo>
                  <a:lnTo>
                    <a:pt x="100" y="362"/>
                  </a:lnTo>
                  <a:lnTo>
                    <a:pt x="88" y="365"/>
                  </a:lnTo>
                  <a:lnTo>
                    <a:pt x="75" y="370"/>
                  </a:lnTo>
                  <a:lnTo>
                    <a:pt x="65" y="376"/>
                  </a:lnTo>
                  <a:lnTo>
                    <a:pt x="53" y="377"/>
                  </a:lnTo>
                  <a:lnTo>
                    <a:pt x="39" y="377"/>
                  </a:lnTo>
                  <a:lnTo>
                    <a:pt x="35" y="370"/>
                  </a:lnTo>
                  <a:lnTo>
                    <a:pt x="32" y="365"/>
                  </a:lnTo>
                  <a:lnTo>
                    <a:pt x="26" y="360"/>
                  </a:lnTo>
                  <a:lnTo>
                    <a:pt x="23" y="355"/>
                  </a:lnTo>
                  <a:lnTo>
                    <a:pt x="32" y="342"/>
                  </a:lnTo>
                  <a:lnTo>
                    <a:pt x="33" y="327"/>
                  </a:lnTo>
                  <a:lnTo>
                    <a:pt x="32" y="309"/>
                  </a:lnTo>
                  <a:lnTo>
                    <a:pt x="25" y="292"/>
                  </a:lnTo>
                  <a:lnTo>
                    <a:pt x="18" y="273"/>
                  </a:lnTo>
                  <a:lnTo>
                    <a:pt x="9" y="255"/>
                  </a:lnTo>
                  <a:lnTo>
                    <a:pt x="4" y="239"/>
                  </a:lnTo>
                  <a:lnTo>
                    <a:pt x="0" y="227"/>
                  </a:lnTo>
                  <a:lnTo>
                    <a:pt x="4" y="227"/>
                  </a:lnTo>
                  <a:lnTo>
                    <a:pt x="7" y="229"/>
                  </a:lnTo>
                  <a:lnTo>
                    <a:pt x="9" y="229"/>
                  </a:lnTo>
                  <a:lnTo>
                    <a:pt x="11" y="231"/>
                  </a:lnTo>
                  <a:lnTo>
                    <a:pt x="11" y="231"/>
                  </a:lnTo>
                  <a:lnTo>
                    <a:pt x="13" y="229"/>
                  </a:lnTo>
                  <a:lnTo>
                    <a:pt x="14" y="227"/>
                  </a:lnTo>
                  <a:lnTo>
                    <a:pt x="16" y="224"/>
                  </a:lnTo>
                  <a:lnTo>
                    <a:pt x="7" y="215"/>
                  </a:lnTo>
                  <a:lnTo>
                    <a:pt x="4" y="204"/>
                  </a:lnTo>
                  <a:lnTo>
                    <a:pt x="0" y="192"/>
                  </a:lnTo>
                  <a:lnTo>
                    <a:pt x="9" y="182"/>
                  </a:lnTo>
                  <a:lnTo>
                    <a:pt x="16" y="171"/>
                  </a:lnTo>
                  <a:lnTo>
                    <a:pt x="23" y="161"/>
                  </a:lnTo>
                  <a:lnTo>
                    <a:pt x="33" y="152"/>
                  </a:lnTo>
                  <a:lnTo>
                    <a:pt x="46" y="147"/>
                  </a:lnTo>
                  <a:lnTo>
                    <a:pt x="54" y="147"/>
                  </a:lnTo>
                  <a:lnTo>
                    <a:pt x="68" y="145"/>
                  </a:lnTo>
                  <a:lnTo>
                    <a:pt x="86" y="142"/>
                  </a:lnTo>
                  <a:lnTo>
                    <a:pt x="102" y="138"/>
                  </a:lnTo>
                  <a:lnTo>
                    <a:pt x="116" y="135"/>
                  </a:lnTo>
                  <a:lnTo>
                    <a:pt x="121" y="122"/>
                  </a:lnTo>
                  <a:lnTo>
                    <a:pt x="129" y="108"/>
                  </a:lnTo>
                  <a:lnTo>
                    <a:pt x="140" y="98"/>
                  </a:lnTo>
                  <a:lnTo>
                    <a:pt x="154" y="93"/>
                  </a:lnTo>
                  <a:lnTo>
                    <a:pt x="154" y="81"/>
                  </a:lnTo>
                  <a:lnTo>
                    <a:pt x="161" y="77"/>
                  </a:lnTo>
                  <a:lnTo>
                    <a:pt x="170" y="68"/>
                  </a:lnTo>
                  <a:lnTo>
                    <a:pt x="180" y="60"/>
                  </a:lnTo>
                  <a:lnTo>
                    <a:pt x="191" y="53"/>
                  </a:lnTo>
                  <a:lnTo>
                    <a:pt x="201" y="47"/>
                  </a:lnTo>
                  <a:lnTo>
                    <a:pt x="208" y="51"/>
                  </a:lnTo>
                  <a:lnTo>
                    <a:pt x="210" y="53"/>
                  </a:lnTo>
                  <a:lnTo>
                    <a:pt x="210" y="56"/>
                  </a:lnTo>
                  <a:lnTo>
                    <a:pt x="210" y="60"/>
                  </a:lnTo>
                  <a:lnTo>
                    <a:pt x="212" y="65"/>
                  </a:lnTo>
                  <a:lnTo>
                    <a:pt x="217" y="67"/>
                  </a:lnTo>
                  <a:lnTo>
                    <a:pt x="222" y="67"/>
                  </a:lnTo>
                  <a:lnTo>
                    <a:pt x="225" y="68"/>
                  </a:lnTo>
                  <a:lnTo>
                    <a:pt x="231" y="70"/>
                  </a:lnTo>
                  <a:lnTo>
                    <a:pt x="234" y="54"/>
                  </a:lnTo>
                  <a:lnTo>
                    <a:pt x="239" y="46"/>
                  </a:lnTo>
                  <a:lnTo>
                    <a:pt x="246" y="40"/>
                  </a:lnTo>
                  <a:lnTo>
                    <a:pt x="255" y="35"/>
                  </a:lnTo>
                  <a:lnTo>
                    <a:pt x="264" y="32"/>
                  </a:lnTo>
                  <a:lnTo>
                    <a:pt x="273" y="23"/>
                  </a:lnTo>
                  <a:lnTo>
                    <a:pt x="269" y="21"/>
                  </a:lnTo>
                  <a:lnTo>
                    <a:pt x="269" y="19"/>
                  </a:lnTo>
                  <a:lnTo>
                    <a:pt x="267" y="18"/>
                  </a:lnTo>
                  <a:lnTo>
                    <a:pt x="266" y="16"/>
                  </a:lnTo>
                  <a:lnTo>
                    <a:pt x="280" y="16"/>
                  </a:lnTo>
                  <a:lnTo>
                    <a:pt x="294" y="23"/>
                  </a:lnTo>
                  <a:lnTo>
                    <a:pt x="309" y="25"/>
                  </a:lnTo>
                  <a:lnTo>
                    <a:pt x="325" y="25"/>
                  </a:lnTo>
                  <a:lnTo>
                    <a:pt x="342" y="23"/>
                  </a:lnTo>
                  <a:lnTo>
                    <a:pt x="342" y="32"/>
                  </a:lnTo>
                  <a:lnTo>
                    <a:pt x="330" y="47"/>
                  </a:lnTo>
                  <a:lnTo>
                    <a:pt x="323" y="70"/>
                  </a:lnTo>
                  <a:lnTo>
                    <a:pt x="335" y="77"/>
                  </a:lnTo>
                  <a:lnTo>
                    <a:pt x="351" y="86"/>
                  </a:lnTo>
                  <a:lnTo>
                    <a:pt x="367" y="95"/>
                  </a:lnTo>
                  <a:lnTo>
                    <a:pt x="383" y="100"/>
                  </a:lnTo>
                  <a:lnTo>
                    <a:pt x="395" y="100"/>
                  </a:lnTo>
                  <a:lnTo>
                    <a:pt x="404" y="86"/>
                  </a:lnTo>
                  <a:lnTo>
                    <a:pt x="409" y="63"/>
                  </a:lnTo>
                  <a:lnTo>
                    <a:pt x="410" y="40"/>
                  </a:lnTo>
                  <a:lnTo>
                    <a:pt x="414" y="18"/>
                  </a:lnTo>
                  <a:lnTo>
                    <a:pt x="4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180">
            <a:extLst>
              <a:ext uri="{FF2B5EF4-FFF2-40B4-BE49-F238E27FC236}">
                <a16:creationId xmlns:a16="http://schemas.microsoft.com/office/drawing/2014/main" id="{D248BB89-A1FC-42DB-BE74-E9C5CD7B2079}"/>
              </a:ext>
            </a:extLst>
          </p:cNvPr>
          <p:cNvSpPr/>
          <p:nvPr/>
        </p:nvSpPr>
        <p:spPr>
          <a:xfrm>
            <a:off x="3665458" y="2835134"/>
            <a:ext cx="34846" cy="24853"/>
          </a:xfrm>
          <a:custGeom>
            <a:avLst/>
            <a:gdLst>
              <a:gd name="connsiteX0" fmla="*/ 39329 w 58372"/>
              <a:gd name="connsiteY0" fmla="*/ 24581 h 46704"/>
              <a:gd name="connsiteX1" fmla="*/ 39329 w 58372"/>
              <a:gd name="connsiteY1" fmla="*/ 24581 h 46704"/>
              <a:gd name="connsiteX2" fmla="*/ 27038 w 58372"/>
              <a:gd name="connsiteY2" fmla="*/ 41787 h 46704"/>
              <a:gd name="connsiteX3" fmla="*/ 12290 w 58372"/>
              <a:gd name="connsiteY3" fmla="*/ 46704 h 46704"/>
              <a:gd name="connsiteX4" fmla="*/ 7374 w 58372"/>
              <a:gd name="connsiteY4" fmla="*/ 41787 h 46704"/>
              <a:gd name="connsiteX5" fmla="*/ 4916 w 58372"/>
              <a:gd name="connsiteY5" fmla="*/ 34413 h 46704"/>
              <a:gd name="connsiteX6" fmla="*/ 0 w 58372"/>
              <a:gd name="connsiteY6" fmla="*/ 27039 h 46704"/>
              <a:gd name="connsiteX7" fmla="*/ 7374 w 58372"/>
              <a:gd name="connsiteY7" fmla="*/ 12291 h 46704"/>
              <a:gd name="connsiteX8" fmla="*/ 31955 w 58372"/>
              <a:gd name="connsiteY8" fmla="*/ 4916 h 46704"/>
              <a:gd name="connsiteX9" fmla="*/ 46703 w 58372"/>
              <a:gd name="connsiteY9" fmla="*/ 0 h 46704"/>
              <a:gd name="connsiteX10" fmla="*/ 56535 w 58372"/>
              <a:gd name="connsiteY10" fmla="*/ 2458 h 46704"/>
              <a:gd name="connsiteX11" fmla="*/ 46703 w 58372"/>
              <a:gd name="connsiteY11" fmla="*/ 22123 h 46704"/>
              <a:gd name="connsiteX12" fmla="*/ 39329 w 58372"/>
              <a:gd name="connsiteY12" fmla="*/ 24581 h 46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372" h="46704">
                <a:moveTo>
                  <a:pt x="39329" y="24581"/>
                </a:moveTo>
                <a:lnTo>
                  <a:pt x="39329" y="24581"/>
                </a:lnTo>
                <a:cubicBezTo>
                  <a:pt x="35232" y="30316"/>
                  <a:pt x="32493" y="37324"/>
                  <a:pt x="27038" y="41787"/>
                </a:cubicBezTo>
                <a:cubicBezTo>
                  <a:pt x="23027" y="45068"/>
                  <a:pt x="12290" y="46704"/>
                  <a:pt x="12290" y="46704"/>
                </a:cubicBezTo>
                <a:cubicBezTo>
                  <a:pt x="10651" y="45065"/>
                  <a:pt x="8566" y="43774"/>
                  <a:pt x="7374" y="41787"/>
                </a:cubicBezTo>
                <a:cubicBezTo>
                  <a:pt x="6041" y="39565"/>
                  <a:pt x="6075" y="36730"/>
                  <a:pt x="4916" y="34413"/>
                </a:cubicBezTo>
                <a:cubicBezTo>
                  <a:pt x="3595" y="31771"/>
                  <a:pt x="1639" y="29497"/>
                  <a:pt x="0" y="27039"/>
                </a:cubicBezTo>
                <a:cubicBezTo>
                  <a:pt x="1339" y="23021"/>
                  <a:pt x="3361" y="14799"/>
                  <a:pt x="7374" y="12291"/>
                </a:cubicBezTo>
                <a:cubicBezTo>
                  <a:pt x="12726" y="8946"/>
                  <a:pt x="25310" y="6909"/>
                  <a:pt x="31955" y="4916"/>
                </a:cubicBezTo>
                <a:cubicBezTo>
                  <a:pt x="36918" y="3427"/>
                  <a:pt x="46703" y="0"/>
                  <a:pt x="46703" y="0"/>
                </a:cubicBezTo>
                <a:cubicBezTo>
                  <a:pt x="49980" y="819"/>
                  <a:pt x="55204" y="-647"/>
                  <a:pt x="56535" y="2458"/>
                </a:cubicBezTo>
                <a:cubicBezTo>
                  <a:pt x="62361" y="16053"/>
                  <a:pt x="53026" y="16854"/>
                  <a:pt x="46703" y="22123"/>
                </a:cubicBezTo>
                <a:cubicBezTo>
                  <a:pt x="33699" y="32960"/>
                  <a:pt x="40558" y="24171"/>
                  <a:pt x="39329" y="24581"/>
                </a:cubicBezTo>
                <a:close/>
              </a:path>
            </a:pathLst>
          </a:custGeom>
          <a:solidFill>
            <a:schemeClr val="accent2"/>
          </a:solidFill>
          <a:ln w="6350" cap="rnd">
            <a:noFill/>
          </a:ln>
          <a:scene3d>
            <a:camera prst="orthographicFront"/>
            <a:lightRig rig="threePt" dir="t"/>
          </a:scene3d>
          <a:sp3d extrusionH="76200">
            <a:extrusionClr>
              <a:schemeClr val="accent1"/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Freeform 178">
            <a:extLst>
              <a:ext uri="{FF2B5EF4-FFF2-40B4-BE49-F238E27FC236}">
                <a16:creationId xmlns:a16="http://schemas.microsoft.com/office/drawing/2014/main" id="{DF54FD5E-9B12-4C6E-9EA4-4B4FE72DFA93}"/>
              </a:ext>
            </a:extLst>
          </p:cNvPr>
          <p:cNvSpPr/>
          <p:nvPr/>
        </p:nvSpPr>
        <p:spPr>
          <a:xfrm>
            <a:off x="3431704" y="2659841"/>
            <a:ext cx="43162" cy="23587"/>
          </a:xfrm>
          <a:custGeom>
            <a:avLst/>
            <a:gdLst>
              <a:gd name="connsiteX0" fmla="*/ 72301 w 72301"/>
              <a:gd name="connsiteY0" fmla="*/ 24581 h 44325"/>
              <a:gd name="connsiteX1" fmla="*/ 72301 w 72301"/>
              <a:gd name="connsiteY1" fmla="*/ 24581 h 44325"/>
              <a:gd name="connsiteX2" fmla="*/ 50178 w 72301"/>
              <a:gd name="connsiteY2" fmla="*/ 44246 h 44325"/>
              <a:gd name="connsiteX3" fmla="*/ 42804 w 72301"/>
              <a:gd name="connsiteY3" fmla="*/ 39329 h 44325"/>
              <a:gd name="connsiteX4" fmla="*/ 40346 w 72301"/>
              <a:gd name="connsiteY4" fmla="*/ 31955 h 44325"/>
              <a:gd name="connsiteX5" fmla="*/ 32972 w 72301"/>
              <a:gd name="connsiteY5" fmla="*/ 29497 h 44325"/>
              <a:gd name="connsiteX6" fmla="*/ 15765 w 72301"/>
              <a:gd name="connsiteY6" fmla="*/ 24581 h 44325"/>
              <a:gd name="connsiteX7" fmla="*/ 3475 w 72301"/>
              <a:gd name="connsiteY7" fmla="*/ 2458 h 44325"/>
              <a:gd name="connsiteX8" fmla="*/ 10849 w 72301"/>
              <a:gd name="connsiteY8" fmla="*/ 0 h 44325"/>
              <a:gd name="connsiteX9" fmla="*/ 37888 w 72301"/>
              <a:gd name="connsiteY9" fmla="*/ 4916 h 44325"/>
              <a:gd name="connsiteX10" fmla="*/ 47720 w 72301"/>
              <a:gd name="connsiteY10" fmla="*/ 17207 h 44325"/>
              <a:gd name="connsiteX11" fmla="*/ 55094 w 72301"/>
              <a:gd name="connsiteY11" fmla="*/ 22123 h 44325"/>
              <a:gd name="connsiteX12" fmla="*/ 72301 w 72301"/>
              <a:gd name="connsiteY12" fmla="*/ 24581 h 4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301" h="44325">
                <a:moveTo>
                  <a:pt x="72301" y="24581"/>
                </a:moveTo>
                <a:lnTo>
                  <a:pt x="72301" y="24581"/>
                </a:lnTo>
                <a:cubicBezTo>
                  <a:pt x="71768" y="25203"/>
                  <a:pt x="59264" y="45760"/>
                  <a:pt x="50178" y="44246"/>
                </a:cubicBezTo>
                <a:cubicBezTo>
                  <a:pt x="47264" y="43760"/>
                  <a:pt x="45262" y="40968"/>
                  <a:pt x="42804" y="39329"/>
                </a:cubicBezTo>
                <a:cubicBezTo>
                  <a:pt x="41985" y="36871"/>
                  <a:pt x="42178" y="33787"/>
                  <a:pt x="40346" y="31955"/>
                </a:cubicBezTo>
                <a:cubicBezTo>
                  <a:pt x="38514" y="30123"/>
                  <a:pt x="35463" y="30209"/>
                  <a:pt x="32972" y="29497"/>
                </a:cubicBezTo>
                <a:cubicBezTo>
                  <a:pt x="11358" y="23322"/>
                  <a:pt x="33454" y="30477"/>
                  <a:pt x="15765" y="24581"/>
                </a:cubicBezTo>
                <a:cubicBezTo>
                  <a:pt x="5802" y="17939"/>
                  <a:pt x="-5984" y="16648"/>
                  <a:pt x="3475" y="2458"/>
                </a:cubicBezTo>
                <a:cubicBezTo>
                  <a:pt x="4912" y="302"/>
                  <a:pt x="8391" y="819"/>
                  <a:pt x="10849" y="0"/>
                </a:cubicBezTo>
                <a:cubicBezTo>
                  <a:pt x="13557" y="339"/>
                  <a:pt x="31906" y="1326"/>
                  <a:pt x="37888" y="4916"/>
                </a:cubicBezTo>
                <a:cubicBezTo>
                  <a:pt x="43967" y="8564"/>
                  <a:pt x="42698" y="12185"/>
                  <a:pt x="47720" y="17207"/>
                </a:cubicBezTo>
                <a:cubicBezTo>
                  <a:pt x="49809" y="19296"/>
                  <a:pt x="52394" y="20923"/>
                  <a:pt x="55094" y="22123"/>
                </a:cubicBezTo>
                <a:cubicBezTo>
                  <a:pt x="72175" y="29714"/>
                  <a:pt x="69433" y="24171"/>
                  <a:pt x="72301" y="24581"/>
                </a:cubicBezTo>
                <a:close/>
              </a:path>
            </a:pathLst>
          </a:custGeom>
          <a:solidFill>
            <a:schemeClr val="accent1"/>
          </a:solidFill>
          <a:ln w="6350" cap="rnd">
            <a:noFill/>
          </a:ln>
          <a:scene3d>
            <a:camera prst="orthographicFront"/>
            <a:lightRig rig="threePt" dir="t"/>
          </a:scene3d>
          <a:sp3d extrusionH="76200">
            <a:extrusionClr>
              <a:schemeClr val="accent1"/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Freeform 179">
            <a:extLst>
              <a:ext uri="{FF2B5EF4-FFF2-40B4-BE49-F238E27FC236}">
                <a16:creationId xmlns:a16="http://schemas.microsoft.com/office/drawing/2014/main" id="{D6E0F6A0-0C59-459D-A81F-D7FD06E5F9E7}"/>
              </a:ext>
            </a:extLst>
          </p:cNvPr>
          <p:cNvSpPr/>
          <p:nvPr/>
        </p:nvSpPr>
        <p:spPr>
          <a:xfrm>
            <a:off x="3463409" y="2765689"/>
            <a:ext cx="22915" cy="10598"/>
          </a:xfrm>
          <a:custGeom>
            <a:avLst/>
            <a:gdLst>
              <a:gd name="connsiteX0" fmla="*/ 29945 w 38385"/>
              <a:gd name="connsiteY0" fmla="*/ 19916 h 19916"/>
              <a:gd name="connsiteX1" fmla="*/ 29945 w 38385"/>
              <a:gd name="connsiteY1" fmla="*/ 19916 h 19916"/>
              <a:gd name="connsiteX2" fmla="*/ 25028 w 38385"/>
              <a:gd name="connsiteY2" fmla="*/ 2709 h 19916"/>
              <a:gd name="connsiteX3" fmla="*/ 10280 w 38385"/>
              <a:gd name="connsiteY3" fmla="*/ 251 h 19916"/>
              <a:gd name="connsiteX4" fmla="*/ 7822 w 38385"/>
              <a:gd name="connsiteY4" fmla="*/ 5167 h 19916"/>
              <a:gd name="connsiteX5" fmla="*/ 20112 w 38385"/>
              <a:gd name="connsiteY5" fmla="*/ 12542 h 19916"/>
              <a:gd name="connsiteX6" fmla="*/ 29945 w 38385"/>
              <a:gd name="connsiteY6" fmla="*/ 19916 h 1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385" h="19916">
                <a:moveTo>
                  <a:pt x="29945" y="19916"/>
                </a:moveTo>
                <a:lnTo>
                  <a:pt x="29945" y="19916"/>
                </a:lnTo>
                <a:cubicBezTo>
                  <a:pt x="41193" y="-10080"/>
                  <a:pt x="42747" y="2709"/>
                  <a:pt x="25028" y="2709"/>
                </a:cubicBezTo>
                <a:cubicBezTo>
                  <a:pt x="20044" y="2709"/>
                  <a:pt x="15196" y="1070"/>
                  <a:pt x="10280" y="251"/>
                </a:cubicBezTo>
                <a:cubicBezTo>
                  <a:pt x="-6394" y="4419"/>
                  <a:pt x="563" y="811"/>
                  <a:pt x="7822" y="5167"/>
                </a:cubicBezTo>
                <a:cubicBezTo>
                  <a:pt x="24692" y="15290"/>
                  <a:pt x="-776" y="5579"/>
                  <a:pt x="20112" y="12542"/>
                </a:cubicBezTo>
                <a:cubicBezTo>
                  <a:pt x="28066" y="20495"/>
                  <a:pt x="28306" y="18687"/>
                  <a:pt x="29945" y="19916"/>
                </a:cubicBezTo>
                <a:close/>
              </a:path>
            </a:pathLst>
          </a:custGeom>
          <a:solidFill>
            <a:schemeClr val="accent1"/>
          </a:solidFill>
          <a:ln w="6350" cap="rnd">
            <a:noFill/>
          </a:ln>
          <a:scene3d>
            <a:camera prst="orthographicFront"/>
            <a:lightRig rig="threePt" dir="t"/>
          </a:scene3d>
          <a:sp3d extrusionH="76200">
            <a:extrusionClr>
              <a:schemeClr val="accent1"/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C3D48A40-EE0B-44CC-87F2-429318152C10}"/>
              </a:ext>
            </a:extLst>
          </p:cNvPr>
          <p:cNvGrpSpPr/>
          <p:nvPr/>
        </p:nvGrpSpPr>
        <p:grpSpPr>
          <a:xfrm>
            <a:off x="744260" y="1779939"/>
            <a:ext cx="1872000" cy="916671"/>
            <a:chOff x="302738" y="4401667"/>
            <a:chExt cx="1492734" cy="916671"/>
          </a:xfrm>
        </p:grpSpPr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674F0E88-E22F-4B78-9C46-10C9AC075033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8E9B49E6-65CF-4FB0-AE26-C0CDF2E4D0F7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72BFAEA-8011-4048-9D01-1E872BA1A364}"/>
              </a:ext>
            </a:extLst>
          </p:cNvPr>
          <p:cNvGrpSpPr/>
          <p:nvPr/>
        </p:nvGrpSpPr>
        <p:grpSpPr>
          <a:xfrm>
            <a:off x="9590088" y="1779939"/>
            <a:ext cx="1872000" cy="916671"/>
            <a:chOff x="302738" y="4401667"/>
            <a:chExt cx="1492734" cy="916671"/>
          </a:xfrm>
        </p:grpSpPr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EABE4C8D-FA7D-4305-A35A-F216F9A8D45B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6D5FE44F-9FB6-44AE-95AB-83A008FAA86F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7923A73-0C61-4871-95B4-602089680393}"/>
              </a:ext>
            </a:extLst>
          </p:cNvPr>
          <p:cNvGrpSpPr/>
          <p:nvPr/>
        </p:nvGrpSpPr>
        <p:grpSpPr>
          <a:xfrm>
            <a:off x="1211180" y="3449194"/>
            <a:ext cx="1872000" cy="916671"/>
            <a:chOff x="302738" y="4401667"/>
            <a:chExt cx="1492734" cy="916671"/>
          </a:xfrm>
        </p:grpSpPr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9EB162A0-329F-435C-AA51-FCDF3800EF23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FABAD631-26A6-4354-81DF-8DB9E7CBB73D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955572A2-BEE0-4301-A0D5-AF4028E2FAB7}"/>
              </a:ext>
            </a:extLst>
          </p:cNvPr>
          <p:cNvGrpSpPr/>
          <p:nvPr/>
        </p:nvGrpSpPr>
        <p:grpSpPr>
          <a:xfrm>
            <a:off x="9108821" y="3449194"/>
            <a:ext cx="1872000" cy="916671"/>
            <a:chOff x="302738" y="4401667"/>
            <a:chExt cx="1492734" cy="916671"/>
          </a:xfrm>
        </p:grpSpPr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514BEB6A-CC9B-4B20-8B75-38CE5DE0DE35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A3210925-4EFD-4FD4-A3C3-5576C9D3AC43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B22799D7-F59A-4D33-8CAC-7E85E61D2042}"/>
              </a:ext>
            </a:extLst>
          </p:cNvPr>
          <p:cNvGrpSpPr/>
          <p:nvPr/>
        </p:nvGrpSpPr>
        <p:grpSpPr>
          <a:xfrm>
            <a:off x="695512" y="5033984"/>
            <a:ext cx="2468230" cy="1047178"/>
            <a:chOff x="302738" y="4224993"/>
            <a:chExt cx="1949782" cy="1047178"/>
          </a:xfrm>
        </p:grpSpPr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F0866C71-7257-4E09-A278-62163CBCDC20}"/>
                </a:ext>
              </a:extLst>
            </p:cNvPr>
            <p:cNvSpPr txBox="1"/>
            <p:nvPr/>
          </p:nvSpPr>
          <p:spPr>
            <a:xfrm>
              <a:off x="302738" y="4224993"/>
              <a:ext cx="1949782" cy="461665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$344,000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696D887D-53F7-4ECF-BBAE-A02461A2667A}"/>
                </a:ext>
              </a:extLst>
            </p:cNvPr>
            <p:cNvSpPr txBox="1"/>
            <p:nvPr/>
          </p:nvSpPr>
          <p:spPr>
            <a:xfrm>
              <a:off x="302738" y="4672007"/>
              <a:ext cx="1949782" cy="6001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925E3B88-F093-44F7-B8FD-7308305CDB02}"/>
              </a:ext>
            </a:extLst>
          </p:cNvPr>
          <p:cNvGrpSpPr/>
          <p:nvPr/>
        </p:nvGrpSpPr>
        <p:grpSpPr>
          <a:xfrm>
            <a:off x="3519778" y="5033984"/>
            <a:ext cx="2468230" cy="1047178"/>
            <a:chOff x="302738" y="4224993"/>
            <a:chExt cx="1949782" cy="1047178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7B0709CF-C93D-4089-A5B8-01E65DB9317A}"/>
                </a:ext>
              </a:extLst>
            </p:cNvPr>
            <p:cNvSpPr txBox="1"/>
            <p:nvPr/>
          </p:nvSpPr>
          <p:spPr>
            <a:xfrm>
              <a:off x="302738" y="4224993"/>
              <a:ext cx="1949782" cy="461665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$124,000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F65F22F4-7E7D-4F5F-8789-4CF25D556453}"/>
                </a:ext>
              </a:extLst>
            </p:cNvPr>
            <p:cNvSpPr txBox="1"/>
            <p:nvPr/>
          </p:nvSpPr>
          <p:spPr>
            <a:xfrm>
              <a:off x="302738" y="4672007"/>
              <a:ext cx="1949782" cy="6001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7647F02B-0E69-40AD-BDF6-4A3A8F75D9BB}"/>
              </a:ext>
            </a:extLst>
          </p:cNvPr>
          <p:cNvGrpSpPr/>
          <p:nvPr/>
        </p:nvGrpSpPr>
        <p:grpSpPr>
          <a:xfrm>
            <a:off x="6344044" y="5033984"/>
            <a:ext cx="2468230" cy="1047178"/>
            <a:chOff x="302738" y="4224993"/>
            <a:chExt cx="1949782" cy="1047178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AC47EC4F-0472-46BB-9E26-4FC1848DE656}"/>
                </a:ext>
              </a:extLst>
            </p:cNvPr>
            <p:cNvSpPr txBox="1"/>
            <p:nvPr/>
          </p:nvSpPr>
          <p:spPr>
            <a:xfrm>
              <a:off x="302738" y="4224993"/>
              <a:ext cx="1949782" cy="461665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$265,000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94E0327A-B305-4FC4-AE0A-F22781DEAEEC}"/>
                </a:ext>
              </a:extLst>
            </p:cNvPr>
            <p:cNvSpPr txBox="1"/>
            <p:nvPr/>
          </p:nvSpPr>
          <p:spPr>
            <a:xfrm>
              <a:off x="302738" y="4672007"/>
              <a:ext cx="1949782" cy="6001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6F63D3B-006A-48DB-AFE1-5190FD4E841D}"/>
              </a:ext>
            </a:extLst>
          </p:cNvPr>
          <p:cNvGrpSpPr/>
          <p:nvPr/>
        </p:nvGrpSpPr>
        <p:grpSpPr>
          <a:xfrm>
            <a:off x="9168310" y="5033984"/>
            <a:ext cx="2468230" cy="1047178"/>
            <a:chOff x="302738" y="4224993"/>
            <a:chExt cx="1949782" cy="1047178"/>
          </a:xfrm>
        </p:grpSpPr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38DF88AD-2F36-4C46-BBFF-00892B44F93B}"/>
                </a:ext>
              </a:extLst>
            </p:cNvPr>
            <p:cNvSpPr txBox="1"/>
            <p:nvPr/>
          </p:nvSpPr>
          <p:spPr>
            <a:xfrm>
              <a:off x="302738" y="4224993"/>
              <a:ext cx="1949782" cy="461665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$844,000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BB0ADDAF-81DC-4061-A38D-2C67E2E2A5EE}"/>
                </a:ext>
              </a:extLst>
            </p:cNvPr>
            <p:cNvSpPr txBox="1"/>
            <p:nvPr/>
          </p:nvSpPr>
          <p:spPr>
            <a:xfrm>
              <a:off x="302738" y="4672007"/>
              <a:ext cx="1949782" cy="6001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04" name="Elbow Connector 6">
            <a:extLst>
              <a:ext uri="{FF2B5EF4-FFF2-40B4-BE49-F238E27FC236}">
                <a16:creationId xmlns:a16="http://schemas.microsoft.com/office/drawing/2014/main" id="{C0E5D684-111B-48FA-B989-231EBF3E42EC}"/>
              </a:ext>
            </a:extLst>
          </p:cNvPr>
          <p:cNvCxnSpPr>
            <a:cxnSpLocks/>
          </p:cNvCxnSpPr>
          <p:nvPr/>
        </p:nvCxnSpPr>
        <p:spPr>
          <a:xfrm flipV="1">
            <a:off x="7271588" y="1932745"/>
            <a:ext cx="2158539" cy="10041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80">
            <a:extLst>
              <a:ext uri="{FF2B5EF4-FFF2-40B4-BE49-F238E27FC236}">
                <a16:creationId xmlns:a16="http://schemas.microsoft.com/office/drawing/2014/main" id="{BB9FC9D4-8B29-47CD-9A0E-7010435F3C87}"/>
              </a:ext>
            </a:extLst>
          </p:cNvPr>
          <p:cNvCxnSpPr>
            <a:cxnSpLocks/>
          </p:cNvCxnSpPr>
          <p:nvPr/>
        </p:nvCxnSpPr>
        <p:spPr>
          <a:xfrm flipV="1">
            <a:off x="6306369" y="3615528"/>
            <a:ext cx="2683822" cy="4977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81">
            <a:extLst>
              <a:ext uri="{FF2B5EF4-FFF2-40B4-BE49-F238E27FC236}">
                <a16:creationId xmlns:a16="http://schemas.microsoft.com/office/drawing/2014/main" id="{2615EAA6-9544-44B1-B8B8-D99EF9D74CF2}"/>
              </a:ext>
            </a:extLst>
          </p:cNvPr>
          <p:cNvCxnSpPr>
            <a:cxnSpLocks/>
          </p:cNvCxnSpPr>
          <p:nvPr/>
        </p:nvCxnSpPr>
        <p:spPr>
          <a:xfrm rot="10800000">
            <a:off x="2812003" y="1954295"/>
            <a:ext cx="1198757" cy="8764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Elbow Connector 82">
            <a:extLst>
              <a:ext uri="{FF2B5EF4-FFF2-40B4-BE49-F238E27FC236}">
                <a16:creationId xmlns:a16="http://schemas.microsoft.com/office/drawing/2014/main" id="{A79313B0-59DB-48EA-A507-E4E4B34840B5}"/>
              </a:ext>
            </a:extLst>
          </p:cNvPr>
          <p:cNvCxnSpPr>
            <a:cxnSpLocks/>
          </p:cNvCxnSpPr>
          <p:nvPr/>
        </p:nvCxnSpPr>
        <p:spPr>
          <a:xfrm rot="10800000">
            <a:off x="3105988" y="3656287"/>
            <a:ext cx="1795528" cy="4229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C6B3CD-0325-4D72-980A-9ED252B9AD62}"/>
              </a:ext>
            </a:extLst>
          </p:cNvPr>
          <p:cNvSpPr/>
          <p:nvPr/>
        </p:nvSpPr>
        <p:spPr>
          <a:xfrm>
            <a:off x="10819427" y="2344330"/>
            <a:ext cx="468000" cy="45136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3">
            <a:extLst>
              <a:ext uri="{FF2B5EF4-FFF2-40B4-BE49-F238E27FC236}">
                <a16:creationId xmlns:a16="http://schemas.microsoft.com/office/drawing/2014/main" id="{4D46C00D-AC42-4D63-B69F-B6F59375B9FC}"/>
              </a:ext>
            </a:extLst>
          </p:cNvPr>
          <p:cNvSpPr/>
          <p:nvPr/>
        </p:nvSpPr>
        <p:spPr>
          <a:xfrm>
            <a:off x="5181601" y="1984329"/>
            <a:ext cx="6105827" cy="360000"/>
          </a:xfrm>
          <a:custGeom>
            <a:avLst/>
            <a:gdLst/>
            <a:ahLst/>
            <a:cxnLst/>
            <a:rect l="l" t="t" r="r" b="b"/>
            <a:pathLst>
              <a:path w="4813081" h="360000">
                <a:moveTo>
                  <a:pt x="0" y="0"/>
                </a:moveTo>
                <a:lnTo>
                  <a:pt x="4453081" y="0"/>
                </a:lnTo>
                <a:lnTo>
                  <a:pt x="4813081" y="360000"/>
                </a:lnTo>
                <a:lnTo>
                  <a:pt x="0" y="36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13DEA9F-12A8-46E3-9D6F-7AD586E52889}"/>
              </a:ext>
            </a:extLst>
          </p:cNvPr>
          <p:cNvSpPr/>
          <p:nvPr/>
        </p:nvSpPr>
        <p:spPr>
          <a:xfrm rot="16200000">
            <a:off x="4646879" y="1915533"/>
            <a:ext cx="577208" cy="497592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5B860B-5D02-48E2-B3E6-A346D6044868}"/>
              </a:ext>
            </a:extLst>
          </p:cNvPr>
          <p:cNvGrpSpPr/>
          <p:nvPr/>
        </p:nvGrpSpPr>
        <p:grpSpPr>
          <a:xfrm>
            <a:off x="595447" y="1826307"/>
            <a:ext cx="3794673" cy="678692"/>
            <a:chOff x="803640" y="3362835"/>
            <a:chExt cx="2059657" cy="67869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B95DCB-B3B5-43DF-A093-D84C75FE05C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D80947-9366-4FBC-A4A0-2E1B3C2CFBC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99D9D9C-2F7E-46E4-AA61-128DC4FA11FB}"/>
              </a:ext>
            </a:extLst>
          </p:cNvPr>
          <p:cNvSpPr/>
          <p:nvPr/>
        </p:nvSpPr>
        <p:spPr>
          <a:xfrm>
            <a:off x="10195821" y="3212656"/>
            <a:ext cx="468000" cy="36453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BE0BC-8F4E-4F1F-B1F1-5C8CE9BFB919}"/>
              </a:ext>
            </a:extLst>
          </p:cNvPr>
          <p:cNvSpPr/>
          <p:nvPr/>
        </p:nvSpPr>
        <p:spPr>
          <a:xfrm>
            <a:off x="9572216" y="4080983"/>
            <a:ext cx="468000" cy="2777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EB6ADF-4167-4FEF-8F53-D9820EB36490}"/>
              </a:ext>
            </a:extLst>
          </p:cNvPr>
          <p:cNvSpPr/>
          <p:nvPr/>
        </p:nvSpPr>
        <p:spPr>
          <a:xfrm>
            <a:off x="8948611" y="4940888"/>
            <a:ext cx="468000" cy="19171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98CF66-A2E0-485D-9410-67A7C3CC54F3}"/>
              </a:ext>
            </a:extLst>
          </p:cNvPr>
          <p:cNvGrpSpPr/>
          <p:nvPr/>
        </p:nvGrpSpPr>
        <p:grpSpPr>
          <a:xfrm>
            <a:off x="1275596" y="2701035"/>
            <a:ext cx="3794673" cy="678692"/>
            <a:chOff x="803640" y="3362835"/>
            <a:chExt cx="2059657" cy="67869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6D2D4C-87D0-4909-9FCB-21C79935105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0E4071-E918-4B9E-A488-DDA9AC50AAB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1589F4-0297-4E33-B424-D2D5AC6AF290}"/>
              </a:ext>
            </a:extLst>
          </p:cNvPr>
          <p:cNvGrpSpPr/>
          <p:nvPr/>
        </p:nvGrpSpPr>
        <p:grpSpPr>
          <a:xfrm>
            <a:off x="1955745" y="3575763"/>
            <a:ext cx="3794673" cy="678692"/>
            <a:chOff x="803640" y="3362835"/>
            <a:chExt cx="2059657" cy="67869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FD5C1E-810B-4E37-8EDF-0F609A639F1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2E98CE-73E7-4EF2-BD4A-3CE59FD70EA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9DC605-7D87-4F58-9B19-12C5F7BC29C1}"/>
              </a:ext>
            </a:extLst>
          </p:cNvPr>
          <p:cNvGrpSpPr/>
          <p:nvPr/>
        </p:nvGrpSpPr>
        <p:grpSpPr>
          <a:xfrm>
            <a:off x="2635894" y="4450491"/>
            <a:ext cx="3794673" cy="678692"/>
            <a:chOff x="803640" y="3362835"/>
            <a:chExt cx="2059657" cy="6786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35174A-8E4E-4409-8C2E-44470ED61EE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5182EE-7FD8-4459-9EB0-D76717D5AA2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D768F8-0F33-4BB5-973D-C015B342E3CA}"/>
              </a:ext>
            </a:extLst>
          </p:cNvPr>
          <p:cNvGrpSpPr/>
          <p:nvPr/>
        </p:nvGrpSpPr>
        <p:grpSpPr>
          <a:xfrm>
            <a:off x="3316043" y="5325218"/>
            <a:ext cx="3794673" cy="678692"/>
            <a:chOff x="803640" y="3362835"/>
            <a:chExt cx="2059657" cy="67869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87FB17-B511-4414-8D29-9069FAEDEE0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1219193-9995-42B6-84F1-D1EE8521976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55">
            <a:extLst>
              <a:ext uri="{FF2B5EF4-FFF2-40B4-BE49-F238E27FC236}">
                <a16:creationId xmlns:a16="http://schemas.microsoft.com/office/drawing/2014/main" id="{93F0EECC-59C0-49F1-9A21-6051AC6D0423}"/>
              </a:ext>
            </a:extLst>
          </p:cNvPr>
          <p:cNvSpPr/>
          <p:nvPr/>
        </p:nvSpPr>
        <p:spPr>
          <a:xfrm>
            <a:off x="5869218" y="2852656"/>
            <a:ext cx="4794604" cy="360000"/>
          </a:xfrm>
          <a:custGeom>
            <a:avLst/>
            <a:gdLst/>
            <a:ahLst/>
            <a:cxnLst/>
            <a:rect l="l" t="t" r="r" b="b"/>
            <a:pathLst>
              <a:path w="3800189" h="360000">
                <a:moveTo>
                  <a:pt x="0" y="0"/>
                </a:moveTo>
                <a:lnTo>
                  <a:pt x="3440189" y="0"/>
                </a:lnTo>
                <a:lnTo>
                  <a:pt x="3800189" y="360000"/>
                </a:lnTo>
                <a:lnTo>
                  <a:pt x="0" y="360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0995AA5-FB31-4B63-9FEE-A9FEA6727608}"/>
              </a:ext>
            </a:extLst>
          </p:cNvPr>
          <p:cNvSpPr/>
          <p:nvPr/>
        </p:nvSpPr>
        <p:spPr>
          <a:xfrm rot="16200000">
            <a:off x="5331817" y="2790592"/>
            <a:ext cx="577208" cy="49759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Rectangle 57">
            <a:extLst>
              <a:ext uri="{FF2B5EF4-FFF2-40B4-BE49-F238E27FC236}">
                <a16:creationId xmlns:a16="http://schemas.microsoft.com/office/drawing/2014/main" id="{21B609BB-02A4-485B-92F6-136584796423}"/>
              </a:ext>
            </a:extLst>
          </p:cNvPr>
          <p:cNvSpPr/>
          <p:nvPr/>
        </p:nvSpPr>
        <p:spPr>
          <a:xfrm>
            <a:off x="6554156" y="3720983"/>
            <a:ext cx="3486061" cy="360000"/>
          </a:xfrm>
          <a:custGeom>
            <a:avLst/>
            <a:gdLst/>
            <a:ahLst/>
            <a:cxnLst/>
            <a:rect l="l" t="t" r="r" b="b"/>
            <a:pathLst>
              <a:path w="2655012" h="360000">
                <a:moveTo>
                  <a:pt x="0" y="0"/>
                </a:moveTo>
                <a:lnTo>
                  <a:pt x="2295012" y="0"/>
                </a:lnTo>
                <a:lnTo>
                  <a:pt x="2655012" y="360000"/>
                </a:lnTo>
                <a:lnTo>
                  <a:pt x="0" y="36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FF7F9C4-E731-4F38-BFA7-018F8710C223}"/>
              </a:ext>
            </a:extLst>
          </p:cNvPr>
          <p:cNvSpPr/>
          <p:nvPr/>
        </p:nvSpPr>
        <p:spPr>
          <a:xfrm rot="16200000">
            <a:off x="6016755" y="3665651"/>
            <a:ext cx="577208" cy="49759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Rectangle 59">
            <a:extLst>
              <a:ext uri="{FF2B5EF4-FFF2-40B4-BE49-F238E27FC236}">
                <a16:creationId xmlns:a16="http://schemas.microsoft.com/office/drawing/2014/main" id="{5E83DB6E-CC32-4408-9C2D-76ACA031013D}"/>
              </a:ext>
            </a:extLst>
          </p:cNvPr>
          <p:cNvSpPr/>
          <p:nvPr/>
        </p:nvSpPr>
        <p:spPr>
          <a:xfrm>
            <a:off x="7239094" y="4589310"/>
            <a:ext cx="2177518" cy="360000"/>
          </a:xfrm>
          <a:custGeom>
            <a:avLst/>
            <a:gdLst/>
            <a:ahLst/>
            <a:cxnLst/>
            <a:rect l="l" t="t" r="r" b="b"/>
            <a:pathLst>
              <a:path w="1611982" h="360000">
                <a:moveTo>
                  <a:pt x="0" y="0"/>
                </a:moveTo>
                <a:lnTo>
                  <a:pt x="1251982" y="0"/>
                </a:lnTo>
                <a:lnTo>
                  <a:pt x="1611982" y="360000"/>
                </a:lnTo>
                <a:lnTo>
                  <a:pt x="0" y="36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A518A37-2C89-481C-A3C3-C860C4D9CD2C}"/>
              </a:ext>
            </a:extLst>
          </p:cNvPr>
          <p:cNvSpPr/>
          <p:nvPr/>
        </p:nvSpPr>
        <p:spPr>
          <a:xfrm rot="16200000">
            <a:off x="6701693" y="4540710"/>
            <a:ext cx="577208" cy="49759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ectangle 61">
            <a:extLst>
              <a:ext uri="{FF2B5EF4-FFF2-40B4-BE49-F238E27FC236}">
                <a16:creationId xmlns:a16="http://schemas.microsoft.com/office/drawing/2014/main" id="{A9320FB6-2589-4B66-8875-D403260049D1}"/>
              </a:ext>
            </a:extLst>
          </p:cNvPr>
          <p:cNvSpPr/>
          <p:nvPr/>
        </p:nvSpPr>
        <p:spPr>
          <a:xfrm>
            <a:off x="7889926" y="5457637"/>
            <a:ext cx="903081" cy="423011"/>
          </a:xfrm>
          <a:custGeom>
            <a:avLst/>
            <a:gdLst/>
            <a:ahLst/>
            <a:cxnLst/>
            <a:rect l="l" t="t" r="r" b="b"/>
            <a:pathLst>
              <a:path w="640960" h="360000">
                <a:moveTo>
                  <a:pt x="0" y="0"/>
                </a:moveTo>
                <a:lnTo>
                  <a:pt x="280960" y="0"/>
                </a:lnTo>
                <a:lnTo>
                  <a:pt x="640960" y="360000"/>
                </a:lnTo>
                <a:lnTo>
                  <a:pt x="0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CA1D607-3231-4CE2-BE43-6535073E7737}"/>
              </a:ext>
            </a:extLst>
          </p:cNvPr>
          <p:cNvSpPr/>
          <p:nvPr/>
        </p:nvSpPr>
        <p:spPr>
          <a:xfrm rot="16200000">
            <a:off x="7386632" y="5415769"/>
            <a:ext cx="577208" cy="49759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75A1F1-1029-4F94-955E-5451045276E4}"/>
              </a:ext>
            </a:extLst>
          </p:cNvPr>
          <p:cNvSpPr/>
          <p:nvPr/>
        </p:nvSpPr>
        <p:spPr>
          <a:xfrm>
            <a:off x="8325006" y="5880648"/>
            <a:ext cx="468000" cy="9773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E9D90C-0716-4A18-9662-BFF2114C8325}"/>
              </a:ext>
            </a:extLst>
          </p:cNvPr>
          <p:cNvSpPr/>
          <p:nvPr/>
        </p:nvSpPr>
        <p:spPr>
          <a:xfrm>
            <a:off x="1227914" y="0"/>
            <a:ext cx="23735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10E407-AE8B-4BDA-B35C-6908FC8C6CBF}"/>
              </a:ext>
            </a:extLst>
          </p:cNvPr>
          <p:cNvSpPr txBox="1"/>
          <p:nvPr/>
        </p:nvSpPr>
        <p:spPr>
          <a:xfrm>
            <a:off x="1227914" y="2295934"/>
            <a:ext cx="2361876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400" dirty="0"/>
              <a:t>WE CREATE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035E2F-0C92-4DC8-892A-A4108B81C728}"/>
              </a:ext>
            </a:extLst>
          </p:cNvPr>
          <p:cNvSpPr txBox="1"/>
          <p:nvPr/>
        </p:nvSpPr>
        <p:spPr>
          <a:xfrm>
            <a:off x="1227914" y="3330740"/>
            <a:ext cx="2361876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400" dirty="0"/>
              <a:t>PPT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40FAA4-35B7-4A3E-A3DB-D82C9A926C92}"/>
              </a:ext>
            </a:extLst>
          </p:cNvPr>
          <p:cNvSpPr txBox="1"/>
          <p:nvPr/>
        </p:nvSpPr>
        <p:spPr>
          <a:xfrm>
            <a:off x="1227914" y="2813337"/>
            <a:ext cx="2361876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2400" dirty="0"/>
              <a:t>QUALITY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5180A-4FE5-424D-A634-8893F1FC5379}"/>
              </a:ext>
            </a:extLst>
          </p:cNvPr>
          <p:cNvSpPr txBox="1"/>
          <p:nvPr/>
        </p:nvSpPr>
        <p:spPr>
          <a:xfrm>
            <a:off x="766489" y="844717"/>
            <a:ext cx="343332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C94831-174F-47A7-AEBC-E3D0DA335476}"/>
              </a:ext>
            </a:extLst>
          </p:cNvPr>
          <p:cNvSpPr txBox="1"/>
          <p:nvPr/>
        </p:nvSpPr>
        <p:spPr>
          <a:xfrm>
            <a:off x="766489" y="1563088"/>
            <a:ext cx="3433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cs typeface="Arial" pitchFamily="34" charset="0"/>
              </a:rPr>
              <a:t>PRESENTATION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EC8DB6B-2543-4551-A899-61D43D841FB1}"/>
              </a:ext>
            </a:extLst>
          </p:cNvPr>
          <p:cNvSpPr/>
          <p:nvPr/>
        </p:nvSpPr>
        <p:spPr>
          <a:xfrm>
            <a:off x="2038177" y="3981621"/>
            <a:ext cx="753022" cy="780012"/>
          </a:xfrm>
          <a:custGeom>
            <a:avLst/>
            <a:gdLst>
              <a:gd name="connsiteX0" fmla="*/ 1572284 w 1655197"/>
              <a:gd name="connsiteY0" fmla="*/ 411272 h 1714526"/>
              <a:gd name="connsiteX1" fmla="*/ 1647626 w 1655197"/>
              <a:gd name="connsiteY1" fmla="*/ 734836 h 1714526"/>
              <a:gd name="connsiteX2" fmla="*/ 1609145 w 1655197"/>
              <a:gd name="connsiteY2" fmla="*/ 815608 h 1714526"/>
              <a:gd name="connsiteX3" fmla="*/ 1461127 w 1655197"/>
              <a:gd name="connsiteY3" fmla="*/ 849136 h 1714526"/>
              <a:gd name="connsiteX4" fmla="*/ 1367591 w 1655197"/>
              <a:gd name="connsiteY4" fmla="*/ 803131 h 1714526"/>
              <a:gd name="connsiteX5" fmla="*/ 1259102 w 1655197"/>
              <a:gd name="connsiteY5" fmla="*/ 826086 h 1714526"/>
              <a:gd name="connsiteX6" fmla="*/ 1323014 w 1655197"/>
              <a:gd name="connsiteY6" fmla="*/ 1149745 h 1714526"/>
              <a:gd name="connsiteX7" fmla="*/ 1444458 w 1655197"/>
              <a:gd name="connsiteY7" fmla="*/ 1130124 h 1714526"/>
              <a:gd name="connsiteX8" fmla="*/ 1622671 w 1655197"/>
              <a:gd name="connsiteY8" fmla="*/ 1204133 h 1714526"/>
              <a:gd name="connsiteX9" fmla="*/ 1615146 w 1655197"/>
              <a:gd name="connsiteY9" fmla="*/ 1588181 h 1714526"/>
              <a:gd name="connsiteX10" fmla="*/ 1601430 w 1655197"/>
              <a:gd name="connsiteY10" fmla="*/ 1648094 h 1714526"/>
              <a:gd name="connsiteX11" fmla="*/ 1384641 w 1655197"/>
              <a:gd name="connsiteY11" fmla="*/ 1713054 h 1714526"/>
              <a:gd name="connsiteX12" fmla="*/ 1164899 w 1655197"/>
              <a:gd name="connsiteY12" fmla="*/ 1668572 h 1714526"/>
              <a:gd name="connsiteX13" fmla="*/ 1137182 w 1655197"/>
              <a:gd name="connsiteY13" fmla="*/ 1577799 h 1714526"/>
              <a:gd name="connsiteX14" fmla="*/ 1184807 w 1655197"/>
              <a:gd name="connsiteY14" fmla="*/ 1484930 h 1714526"/>
              <a:gd name="connsiteX15" fmla="*/ 1124037 w 1655197"/>
              <a:gd name="connsiteY15" fmla="*/ 1293097 h 1714526"/>
              <a:gd name="connsiteX16" fmla="*/ 838192 w 1655197"/>
              <a:gd name="connsiteY16" fmla="*/ 1320052 h 1714526"/>
              <a:gd name="connsiteX17" fmla="*/ 809426 w 1655197"/>
              <a:gd name="connsiteY17" fmla="*/ 1466261 h 1714526"/>
              <a:gd name="connsiteX18" fmla="*/ 842669 w 1655197"/>
              <a:gd name="connsiteY18" fmla="*/ 1539604 h 1714526"/>
              <a:gd name="connsiteX19" fmla="*/ 792377 w 1655197"/>
              <a:gd name="connsiteY19" fmla="*/ 1654761 h 1714526"/>
              <a:gd name="connsiteX20" fmla="*/ 601686 w 1655197"/>
              <a:gd name="connsiteY20" fmla="*/ 1655713 h 1714526"/>
              <a:gd name="connsiteX21" fmla="*/ 392041 w 1655197"/>
              <a:gd name="connsiteY21" fmla="*/ 1580752 h 1714526"/>
              <a:gd name="connsiteX22" fmla="*/ 377277 w 1655197"/>
              <a:gd name="connsiteY22" fmla="*/ 1542747 h 1714526"/>
              <a:gd name="connsiteX23" fmla="*/ 399470 w 1655197"/>
              <a:gd name="connsiteY23" fmla="*/ 1266331 h 1714526"/>
              <a:gd name="connsiteX24" fmla="*/ 373372 w 1655197"/>
              <a:gd name="connsiteY24" fmla="*/ 1190417 h 1714526"/>
              <a:gd name="connsiteX25" fmla="*/ 268216 w 1655197"/>
              <a:gd name="connsiteY25" fmla="*/ 1145554 h 1714526"/>
              <a:gd name="connsiteX26" fmla="*/ 209732 w 1655197"/>
              <a:gd name="connsiteY26" fmla="*/ 1164604 h 1714526"/>
              <a:gd name="connsiteX27" fmla="*/ 34568 w 1655197"/>
              <a:gd name="connsiteY27" fmla="*/ 1100882 h 1714526"/>
              <a:gd name="connsiteX28" fmla="*/ 37616 w 1655197"/>
              <a:gd name="connsiteY28" fmla="*/ 909144 h 1714526"/>
              <a:gd name="connsiteX29" fmla="*/ 219734 w 1655197"/>
              <a:gd name="connsiteY29" fmla="*/ 859709 h 1714526"/>
              <a:gd name="connsiteX30" fmla="*/ 287933 w 1655197"/>
              <a:gd name="connsiteY30" fmla="*/ 892951 h 1714526"/>
              <a:gd name="connsiteX31" fmla="*/ 416806 w 1655197"/>
              <a:gd name="connsiteY31" fmla="*/ 853327 h 1714526"/>
              <a:gd name="connsiteX32" fmla="*/ 432236 w 1655197"/>
              <a:gd name="connsiteY32" fmla="*/ 589199 h 1714526"/>
              <a:gd name="connsiteX33" fmla="*/ 356894 w 1655197"/>
              <a:gd name="connsiteY33" fmla="*/ 354694 h 1714526"/>
              <a:gd name="connsiteX34" fmla="*/ 347845 w 1655197"/>
              <a:gd name="connsiteY34" fmla="*/ 318880 h 1714526"/>
              <a:gd name="connsiteX35" fmla="*/ 478718 w 1655197"/>
              <a:gd name="connsiteY35" fmla="*/ 369648 h 1714526"/>
              <a:gd name="connsiteX36" fmla="*/ 681410 w 1655197"/>
              <a:gd name="connsiteY36" fmla="*/ 414034 h 1714526"/>
              <a:gd name="connsiteX37" fmla="*/ 755134 w 1655197"/>
              <a:gd name="connsiteY37" fmla="*/ 397747 h 1714526"/>
              <a:gd name="connsiteX38" fmla="*/ 800473 w 1655197"/>
              <a:gd name="connsiteY38" fmla="*/ 304687 h 1714526"/>
              <a:gd name="connsiteX39" fmla="*/ 794282 w 1655197"/>
              <a:gd name="connsiteY39" fmla="*/ 281827 h 1714526"/>
              <a:gd name="connsiteX40" fmla="*/ 946967 w 1655197"/>
              <a:gd name="connsiteY40" fmla="*/ 4936 h 1714526"/>
              <a:gd name="connsiteX41" fmla="*/ 1089747 w 1655197"/>
              <a:gd name="connsiteY41" fmla="*/ 48846 h 1714526"/>
              <a:gd name="connsiteX42" fmla="*/ 1137563 w 1655197"/>
              <a:gd name="connsiteY42" fmla="*/ 209628 h 1714526"/>
              <a:gd name="connsiteX43" fmla="*/ 1089461 w 1655197"/>
              <a:gd name="connsiteY43" fmla="*/ 306973 h 1714526"/>
              <a:gd name="connsiteX44" fmla="*/ 1107940 w 1655197"/>
              <a:gd name="connsiteY44" fmla="*/ 391746 h 1714526"/>
              <a:gd name="connsiteX45" fmla="*/ 1296821 w 1655197"/>
              <a:gd name="connsiteY45" fmla="*/ 448229 h 1714526"/>
              <a:gd name="connsiteX46" fmla="*/ 1572284 w 1655197"/>
              <a:gd name="connsiteY46" fmla="*/ 411272 h 171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655197" h="1714526">
                <a:moveTo>
                  <a:pt x="1572284" y="411272"/>
                </a:moveTo>
                <a:cubicBezTo>
                  <a:pt x="1624481" y="512809"/>
                  <a:pt x="1674677" y="614917"/>
                  <a:pt x="1647626" y="734836"/>
                </a:cubicBezTo>
                <a:cubicBezTo>
                  <a:pt x="1640864" y="764650"/>
                  <a:pt x="1627338" y="791510"/>
                  <a:pt x="1609145" y="815608"/>
                </a:cubicBezTo>
                <a:cubicBezTo>
                  <a:pt x="1565330" y="873520"/>
                  <a:pt x="1525516" y="881902"/>
                  <a:pt x="1461127" y="849136"/>
                </a:cubicBezTo>
                <a:cubicBezTo>
                  <a:pt x="1430171" y="833325"/>
                  <a:pt x="1399214" y="817513"/>
                  <a:pt x="1367591" y="803131"/>
                </a:cubicBezTo>
                <a:cubicBezTo>
                  <a:pt x="1326253" y="784462"/>
                  <a:pt x="1287486" y="794463"/>
                  <a:pt x="1259102" y="826086"/>
                </a:cubicBezTo>
                <a:cubicBezTo>
                  <a:pt x="1155184" y="942481"/>
                  <a:pt x="1197570" y="1089547"/>
                  <a:pt x="1323014" y="1149745"/>
                </a:cubicBezTo>
                <a:cubicBezTo>
                  <a:pt x="1364448" y="1169653"/>
                  <a:pt x="1408073" y="1154413"/>
                  <a:pt x="1444458" y="1130124"/>
                </a:cubicBezTo>
                <a:cubicBezTo>
                  <a:pt x="1531993" y="1071736"/>
                  <a:pt x="1588095" y="1094215"/>
                  <a:pt x="1622671" y="1204133"/>
                </a:cubicBezTo>
                <a:cubicBezTo>
                  <a:pt x="1663152" y="1332721"/>
                  <a:pt x="1637720" y="1460546"/>
                  <a:pt x="1615146" y="1588181"/>
                </a:cubicBezTo>
                <a:cubicBezTo>
                  <a:pt x="1611622" y="1608374"/>
                  <a:pt x="1606002" y="1628186"/>
                  <a:pt x="1601430" y="1648094"/>
                </a:cubicBezTo>
                <a:cubicBezTo>
                  <a:pt x="1531993" y="1679145"/>
                  <a:pt x="1461508" y="1706958"/>
                  <a:pt x="1384641" y="1713054"/>
                </a:cubicBezTo>
                <a:cubicBezTo>
                  <a:pt x="1307203" y="1719245"/>
                  <a:pt x="1233860" y="1706196"/>
                  <a:pt x="1164899" y="1668572"/>
                </a:cubicBezTo>
                <a:cubicBezTo>
                  <a:pt x="1124513" y="1646569"/>
                  <a:pt x="1118036" y="1616375"/>
                  <a:pt x="1137182" y="1577799"/>
                </a:cubicBezTo>
                <a:cubicBezTo>
                  <a:pt x="1152612" y="1546652"/>
                  <a:pt x="1170805" y="1516744"/>
                  <a:pt x="1184807" y="1484930"/>
                </a:cubicBezTo>
                <a:cubicBezTo>
                  <a:pt x="1219382" y="1406635"/>
                  <a:pt x="1196999" y="1338150"/>
                  <a:pt x="1124037" y="1293097"/>
                </a:cubicBezTo>
                <a:cubicBezTo>
                  <a:pt x="1021548" y="1229660"/>
                  <a:pt x="919916" y="1239280"/>
                  <a:pt x="838192" y="1320052"/>
                </a:cubicBezTo>
                <a:cubicBezTo>
                  <a:pt x="793043" y="1364629"/>
                  <a:pt x="784376" y="1407778"/>
                  <a:pt x="809426" y="1466261"/>
                </a:cubicBezTo>
                <a:cubicBezTo>
                  <a:pt x="819999" y="1490931"/>
                  <a:pt x="833525" y="1514458"/>
                  <a:pt x="842669" y="1539604"/>
                </a:cubicBezTo>
                <a:cubicBezTo>
                  <a:pt x="862671" y="1594944"/>
                  <a:pt x="846669" y="1631520"/>
                  <a:pt x="792377" y="1654761"/>
                </a:cubicBezTo>
                <a:cubicBezTo>
                  <a:pt x="729321" y="1681812"/>
                  <a:pt x="664361" y="1675430"/>
                  <a:pt x="601686" y="1655713"/>
                </a:cubicBezTo>
                <a:cubicBezTo>
                  <a:pt x="530915" y="1633425"/>
                  <a:pt x="462240" y="1604659"/>
                  <a:pt x="392041" y="1580752"/>
                </a:cubicBezTo>
                <a:cubicBezTo>
                  <a:pt x="368419" y="1572655"/>
                  <a:pt x="371943" y="1562178"/>
                  <a:pt x="377277" y="1542747"/>
                </a:cubicBezTo>
                <a:cubicBezTo>
                  <a:pt x="401661" y="1452164"/>
                  <a:pt x="420521" y="1360819"/>
                  <a:pt x="399470" y="1266331"/>
                </a:cubicBezTo>
                <a:cubicBezTo>
                  <a:pt x="393565" y="1239947"/>
                  <a:pt x="386326" y="1214230"/>
                  <a:pt x="373372" y="1190417"/>
                </a:cubicBezTo>
                <a:cubicBezTo>
                  <a:pt x="347273" y="1142316"/>
                  <a:pt x="320794" y="1130791"/>
                  <a:pt x="268216" y="1145554"/>
                </a:cubicBezTo>
                <a:cubicBezTo>
                  <a:pt x="248499" y="1151079"/>
                  <a:pt x="229354" y="1158699"/>
                  <a:pt x="209732" y="1164604"/>
                </a:cubicBezTo>
                <a:cubicBezTo>
                  <a:pt x="130008" y="1188417"/>
                  <a:pt x="82002" y="1170891"/>
                  <a:pt x="34568" y="1100882"/>
                </a:cubicBezTo>
                <a:cubicBezTo>
                  <a:pt x="-12486" y="1031540"/>
                  <a:pt x="-11533" y="970009"/>
                  <a:pt x="37616" y="909144"/>
                </a:cubicBezTo>
                <a:cubicBezTo>
                  <a:pt x="86574" y="848470"/>
                  <a:pt x="146963" y="831515"/>
                  <a:pt x="219734" y="859709"/>
                </a:cubicBezTo>
                <a:cubicBezTo>
                  <a:pt x="243260" y="868853"/>
                  <a:pt x="265358" y="881426"/>
                  <a:pt x="287933" y="892951"/>
                </a:cubicBezTo>
                <a:cubicBezTo>
                  <a:pt x="349178" y="924098"/>
                  <a:pt x="385183" y="914192"/>
                  <a:pt x="416806" y="853327"/>
                </a:cubicBezTo>
                <a:cubicBezTo>
                  <a:pt x="461097" y="768079"/>
                  <a:pt x="455573" y="677782"/>
                  <a:pt x="432236" y="589199"/>
                </a:cubicBezTo>
                <a:cubicBezTo>
                  <a:pt x="411377" y="509951"/>
                  <a:pt x="382230" y="432799"/>
                  <a:pt x="356894" y="354694"/>
                </a:cubicBezTo>
                <a:cubicBezTo>
                  <a:pt x="354036" y="345931"/>
                  <a:pt x="352322" y="336882"/>
                  <a:pt x="347845" y="318880"/>
                </a:cubicBezTo>
                <a:cubicBezTo>
                  <a:pt x="395756" y="337453"/>
                  <a:pt x="437094" y="354027"/>
                  <a:pt x="478718" y="369648"/>
                </a:cubicBezTo>
                <a:cubicBezTo>
                  <a:pt x="544060" y="394222"/>
                  <a:pt x="609782" y="417178"/>
                  <a:pt x="681410" y="414034"/>
                </a:cubicBezTo>
                <a:cubicBezTo>
                  <a:pt x="707128" y="412891"/>
                  <a:pt x="731702" y="408129"/>
                  <a:pt x="755134" y="397747"/>
                </a:cubicBezTo>
                <a:cubicBezTo>
                  <a:pt x="802568" y="376696"/>
                  <a:pt x="813141" y="354789"/>
                  <a:pt x="800473" y="304687"/>
                </a:cubicBezTo>
                <a:cubicBezTo>
                  <a:pt x="798568" y="297067"/>
                  <a:pt x="796663" y="289352"/>
                  <a:pt x="794282" y="281827"/>
                </a:cubicBezTo>
                <a:cubicBezTo>
                  <a:pt x="751324" y="146096"/>
                  <a:pt x="808569" y="40654"/>
                  <a:pt x="946967" y="4936"/>
                </a:cubicBezTo>
                <a:cubicBezTo>
                  <a:pt x="1002022" y="-9257"/>
                  <a:pt x="1051552" y="7698"/>
                  <a:pt x="1089747" y="48846"/>
                </a:cubicBezTo>
                <a:cubicBezTo>
                  <a:pt x="1131467" y="93804"/>
                  <a:pt x="1153755" y="146382"/>
                  <a:pt x="1137563" y="209628"/>
                </a:cubicBezTo>
                <a:cubicBezTo>
                  <a:pt x="1128419" y="245537"/>
                  <a:pt x="1108607" y="276208"/>
                  <a:pt x="1089461" y="306973"/>
                </a:cubicBezTo>
                <a:cubicBezTo>
                  <a:pt x="1067744" y="342025"/>
                  <a:pt x="1074888" y="368314"/>
                  <a:pt x="1107940" y="391746"/>
                </a:cubicBezTo>
                <a:cubicBezTo>
                  <a:pt x="1164804" y="431941"/>
                  <a:pt x="1231098" y="441085"/>
                  <a:pt x="1296821" y="448229"/>
                </a:cubicBezTo>
                <a:cubicBezTo>
                  <a:pt x="1391118" y="458230"/>
                  <a:pt x="1483701" y="447467"/>
                  <a:pt x="1572284" y="41127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9ECD00-AFE9-4A59-9215-C9DB3649E7DF}"/>
              </a:ext>
            </a:extLst>
          </p:cNvPr>
          <p:cNvSpPr txBox="1"/>
          <p:nvPr/>
        </p:nvSpPr>
        <p:spPr>
          <a:xfrm>
            <a:off x="1369534" y="5824040"/>
            <a:ext cx="207863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cs typeface="Arial" pitchFamily="34" charset="0"/>
              </a:rPr>
              <a:t>ALLPPT Layout</a:t>
            </a:r>
          </a:p>
          <a:p>
            <a:r>
              <a:rPr lang="en-GB" altLang="ko-KR" sz="1400" dirty="0">
                <a:cs typeface="Arial" pitchFamily="34" charset="0"/>
              </a:rPr>
              <a:t>Clean Text Slide for your Presentation</a:t>
            </a:r>
            <a:endParaRPr lang="ko-KR" altLang="en-US" sz="1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559785" y="4439280"/>
            <a:ext cx="380706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5438B3-4C06-40B5-9B2A-8A6A9E7155E5}"/>
              </a:ext>
            </a:extLst>
          </p:cNvPr>
          <p:cNvSpPr/>
          <p:nvPr/>
        </p:nvSpPr>
        <p:spPr>
          <a:xfrm>
            <a:off x="3683726" y="385354"/>
            <a:ext cx="8011885" cy="608729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24D96B-4D54-424B-BF0C-8B165732C106}"/>
              </a:ext>
            </a:extLst>
          </p:cNvPr>
          <p:cNvSpPr txBox="1"/>
          <p:nvPr/>
        </p:nvSpPr>
        <p:spPr>
          <a:xfrm>
            <a:off x="4251212" y="745642"/>
            <a:ext cx="1431024" cy="132343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>
                    <a:alpha val="40000"/>
                  </a:schemeClr>
                </a:solidFill>
                <a:cs typeface="Arial" pitchFamily="34" charset="0"/>
              </a:rPr>
              <a:t>01</a:t>
            </a:r>
            <a:endParaRPr lang="ko-KR" altLang="en-US" sz="8000" b="1" dirty="0">
              <a:solidFill>
                <a:schemeClr val="bg1">
                  <a:alpha val="40000"/>
                </a:schemeClr>
              </a:solidFill>
              <a:cs typeface="Arial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79671B4-40AF-4E66-AB54-74DF4106C259}"/>
              </a:ext>
            </a:extLst>
          </p:cNvPr>
          <p:cNvGrpSpPr/>
          <p:nvPr/>
        </p:nvGrpSpPr>
        <p:grpSpPr>
          <a:xfrm>
            <a:off x="6390371" y="1425817"/>
            <a:ext cx="4661840" cy="829449"/>
            <a:chOff x="6963013" y="1368649"/>
            <a:chExt cx="4661840" cy="82944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69693F1-528D-4F1F-B729-C6CC1344C45F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91F163F-E9FC-4987-BDF1-9D27F1C587F0}"/>
                </a:ext>
              </a:extLst>
            </p:cNvPr>
            <p:cNvSpPr txBox="1"/>
            <p:nvPr/>
          </p:nvSpPr>
          <p:spPr>
            <a:xfrm>
              <a:off x="6963013" y="1368649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53ADF3F-7037-443B-BD04-CB89B8E07DAB}"/>
              </a:ext>
            </a:extLst>
          </p:cNvPr>
          <p:cNvSpPr txBox="1"/>
          <p:nvPr/>
        </p:nvSpPr>
        <p:spPr>
          <a:xfrm>
            <a:off x="4251212" y="1991186"/>
            <a:ext cx="1431024" cy="132343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>
                    <a:alpha val="40000"/>
                  </a:schemeClr>
                </a:solidFill>
                <a:cs typeface="Arial" pitchFamily="34" charset="0"/>
              </a:rPr>
              <a:t>02</a:t>
            </a:r>
            <a:endParaRPr lang="ko-KR" altLang="en-US" sz="8000" b="1" dirty="0">
              <a:solidFill>
                <a:schemeClr val="bg1">
                  <a:alpha val="40000"/>
                </a:schemeClr>
              </a:solidFill>
              <a:cs typeface="Arial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7ABB67A-7405-486B-9419-9482968E0435}"/>
              </a:ext>
            </a:extLst>
          </p:cNvPr>
          <p:cNvGrpSpPr/>
          <p:nvPr/>
        </p:nvGrpSpPr>
        <p:grpSpPr>
          <a:xfrm>
            <a:off x="6390371" y="2671361"/>
            <a:ext cx="4661840" cy="829449"/>
            <a:chOff x="6963013" y="1368649"/>
            <a:chExt cx="4661840" cy="82944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BF4A531-03F6-4520-B794-98BED2025EBC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2992B2-5D40-4A45-A507-F51250273DC7}"/>
                </a:ext>
              </a:extLst>
            </p:cNvPr>
            <p:cNvSpPr txBox="1"/>
            <p:nvPr/>
          </p:nvSpPr>
          <p:spPr>
            <a:xfrm>
              <a:off x="6963013" y="1368649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10233A1-9A2C-46C0-BCEA-8FE5289303C9}"/>
              </a:ext>
            </a:extLst>
          </p:cNvPr>
          <p:cNvSpPr txBox="1"/>
          <p:nvPr/>
        </p:nvSpPr>
        <p:spPr>
          <a:xfrm>
            <a:off x="4251212" y="3236730"/>
            <a:ext cx="1431024" cy="132343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>
                    <a:alpha val="40000"/>
                  </a:schemeClr>
                </a:solidFill>
                <a:cs typeface="Arial" pitchFamily="34" charset="0"/>
              </a:rPr>
              <a:t>03</a:t>
            </a:r>
            <a:endParaRPr lang="ko-KR" altLang="en-US" sz="8000" b="1" dirty="0">
              <a:solidFill>
                <a:schemeClr val="bg1">
                  <a:alpha val="40000"/>
                </a:schemeClr>
              </a:solidFill>
              <a:cs typeface="Arial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419D477-908E-466D-981B-EB54E971D0E7}"/>
              </a:ext>
            </a:extLst>
          </p:cNvPr>
          <p:cNvGrpSpPr/>
          <p:nvPr/>
        </p:nvGrpSpPr>
        <p:grpSpPr>
          <a:xfrm>
            <a:off x="6390371" y="3916905"/>
            <a:ext cx="4661840" cy="829449"/>
            <a:chOff x="6963013" y="1368649"/>
            <a:chExt cx="4661840" cy="82944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132D243-4F14-4A4A-831A-FA48F4B0C806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938211E-1EDA-4EFF-9B71-2ED1D602A7E7}"/>
                </a:ext>
              </a:extLst>
            </p:cNvPr>
            <p:cNvSpPr txBox="1"/>
            <p:nvPr/>
          </p:nvSpPr>
          <p:spPr>
            <a:xfrm>
              <a:off x="6963013" y="1368649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72044A1-2106-4136-B526-FF1DAF544335}"/>
              </a:ext>
            </a:extLst>
          </p:cNvPr>
          <p:cNvSpPr txBox="1"/>
          <p:nvPr/>
        </p:nvSpPr>
        <p:spPr>
          <a:xfrm>
            <a:off x="4251212" y="4482274"/>
            <a:ext cx="1431024" cy="132343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>
                    <a:alpha val="40000"/>
                  </a:schemeClr>
                </a:solidFill>
                <a:cs typeface="Arial" pitchFamily="34" charset="0"/>
              </a:rPr>
              <a:t>04</a:t>
            </a:r>
            <a:endParaRPr lang="ko-KR" altLang="en-US" sz="8000" b="1" dirty="0">
              <a:solidFill>
                <a:schemeClr val="bg1">
                  <a:alpha val="40000"/>
                </a:schemeClr>
              </a:solidFill>
              <a:cs typeface="Arial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DDF8A32-E045-461F-8EE5-6528997CD5D7}"/>
              </a:ext>
            </a:extLst>
          </p:cNvPr>
          <p:cNvGrpSpPr/>
          <p:nvPr/>
        </p:nvGrpSpPr>
        <p:grpSpPr>
          <a:xfrm>
            <a:off x="6390371" y="5162449"/>
            <a:ext cx="4661840" cy="829449"/>
            <a:chOff x="6963013" y="1368649"/>
            <a:chExt cx="4661840" cy="82944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BBF951B-B4D1-4375-9564-9342EA0D5928}"/>
                </a:ext>
              </a:extLst>
            </p:cNvPr>
            <p:cNvSpPr txBox="1"/>
            <p:nvPr/>
          </p:nvSpPr>
          <p:spPr>
            <a:xfrm>
              <a:off x="6963013" y="1736433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E1040D0-C1FA-4B0B-B901-5E7173BBEEE9}"/>
                </a:ext>
              </a:extLst>
            </p:cNvPr>
            <p:cNvSpPr txBox="1"/>
            <p:nvPr/>
          </p:nvSpPr>
          <p:spPr>
            <a:xfrm>
              <a:off x="6963013" y="1368649"/>
              <a:ext cx="466184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01AFF8F-D97C-4727-AAC9-EC1785F52F88}"/>
              </a:ext>
            </a:extLst>
          </p:cNvPr>
          <p:cNvSpPr/>
          <p:nvPr/>
        </p:nvSpPr>
        <p:spPr>
          <a:xfrm>
            <a:off x="5842811" y="3812215"/>
            <a:ext cx="410233" cy="683719"/>
          </a:xfrm>
          <a:custGeom>
            <a:avLst/>
            <a:gdLst>
              <a:gd name="connsiteX0" fmla="*/ 1819 w 442678"/>
              <a:gd name="connsiteY0" fmla="*/ 512934 h 737797"/>
              <a:gd name="connsiteX1" fmla="*/ 1819 w 442678"/>
              <a:gd name="connsiteY1" fmla="*/ 449694 h 737797"/>
              <a:gd name="connsiteX2" fmla="*/ 26412 w 442678"/>
              <a:gd name="connsiteY2" fmla="*/ 406832 h 737797"/>
              <a:gd name="connsiteX3" fmla="*/ 57329 w 442678"/>
              <a:gd name="connsiteY3" fmla="*/ 411048 h 737797"/>
              <a:gd name="connsiteX4" fmla="*/ 127596 w 442678"/>
              <a:gd name="connsiteY4" fmla="*/ 425804 h 737797"/>
              <a:gd name="connsiteX5" fmla="*/ 136028 w 442678"/>
              <a:gd name="connsiteY5" fmla="*/ 326025 h 737797"/>
              <a:gd name="connsiteX6" fmla="*/ 62951 w 442678"/>
              <a:gd name="connsiteY6" fmla="*/ 323917 h 737797"/>
              <a:gd name="connsiteX7" fmla="*/ 35547 w 442678"/>
              <a:gd name="connsiteY7" fmla="*/ 340079 h 737797"/>
              <a:gd name="connsiteX8" fmla="*/ 2521 w 442678"/>
              <a:gd name="connsiteY8" fmla="*/ 304243 h 737797"/>
              <a:gd name="connsiteX9" fmla="*/ 1116 w 442678"/>
              <a:gd name="connsiteY9" fmla="*/ 161602 h 737797"/>
              <a:gd name="connsiteX10" fmla="*/ 17980 w 442678"/>
              <a:gd name="connsiteY10" fmla="*/ 151062 h 737797"/>
              <a:gd name="connsiteX11" fmla="*/ 133217 w 442678"/>
              <a:gd name="connsiteY11" fmla="*/ 151062 h 737797"/>
              <a:gd name="connsiteX12" fmla="*/ 162026 w 442678"/>
              <a:gd name="connsiteY12" fmla="*/ 144738 h 737797"/>
              <a:gd name="connsiteX13" fmla="*/ 166242 w 442678"/>
              <a:gd name="connsiteY13" fmla="*/ 108902 h 737797"/>
              <a:gd name="connsiteX14" fmla="*/ 185214 w 442678"/>
              <a:gd name="connsiteY14" fmla="*/ 7016 h 737797"/>
              <a:gd name="connsiteX15" fmla="*/ 292722 w 442678"/>
              <a:gd name="connsiteY15" fmla="*/ 35825 h 737797"/>
              <a:gd name="connsiteX16" fmla="*/ 284992 w 442678"/>
              <a:gd name="connsiteY16" fmla="*/ 103281 h 737797"/>
              <a:gd name="connsiteX17" fmla="*/ 267426 w 442678"/>
              <a:gd name="connsiteY17" fmla="*/ 127171 h 737797"/>
              <a:gd name="connsiteX18" fmla="*/ 303964 w 442678"/>
              <a:gd name="connsiteY18" fmla="*/ 150359 h 737797"/>
              <a:gd name="connsiteX19" fmla="*/ 419201 w 442678"/>
              <a:gd name="connsiteY19" fmla="*/ 149657 h 737797"/>
              <a:gd name="connsiteX20" fmla="*/ 443794 w 442678"/>
              <a:gd name="connsiteY20" fmla="*/ 172845 h 737797"/>
              <a:gd name="connsiteX21" fmla="*/ 443794 w 442678"/>
              <a:gd name="connsiteY21" fmla="*/ 569850 h 737797"/>
              <a:gd name="connsiteX22" fmla="*/ 420606 w 442678"/>
              <a:gd name="connsiteY22" fmla="*/ 592335 h 737797"/>
              <a:gd name="connsiteX23" fmla="*/ 308180 w 442678"/>
              <a:gd name="connsiteY23" fmla="*/ 591632 h 737797"/>
              <a:gd name="connsiteX24" fmla="*/ 277263 w 442678"/>
              <a:gd name="connsiteY24" fmla="*/ 600064 h 737797"/>
              <a:gd name="connsiteX25" fmla="*/ 276560 w 442678"/>
              <a:gd name="connsiteY25" fmla="*/ 631684 h 737797"/>
              <a:gd name="connsiteX26" fmla="*/ 301856 w 442678"/>
              <a:gd name="connsiteY26" fmla="*/ 686492 h 737797"/>
              <a:gd name="connsiteX27" fmla="*/ 245643 w 442678"/>
              <a:gd name="connsiteY27" fmla="*/ 737084 h 737797"/>
              <a:gd name="connsiteX28" fmla="*/ 147973 w 442678"/>
              <a:gd name="connsiteY28" fmla="*/ 701248 h 737797"/>
              <a:gd name="connsiteX29" fmla="*/ 159215 w 442678"/>
              <a:gd name="connsiteY29" fmla="*/ 636603 h 737797"/>
              <a:gd name="connsiteX30" fmla="*/ 175377 w 442678"/>
              <a:gd name="connsiteY30" fmla="*/ 612010 h 737797"/>
              <a:gd name="connsiteX31" fmla="*/ 140244 w 442678"/>
              <a:gd name="connsiteY31" fmla="*/ 590930 h 737797"/>
              <a:gd name="connsiteX32" fmla="*/ 25007 w 442678"/>
              <a:gd name="connsiteY32" fmla="*/ 591632 h 737797"/>
              <a:gd name="connsiteX33" fmla="*/ 413 w 442678"/>
              <a:gd name="connsiteY33" fmla="*/ 566336 h 737797"/>
              <a:gd name="connsiteX34" fmla="*/ 1819 w 442678"/>
              <a:gd name="connsiteY34" fmla="*/ 512934 h 7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42678" h="737797">
                <a:moveTo>
                  <a:pt x="1819" y="512934"/>
                </a:moveTo>
                <a:cubicBezTo>
                  <a:pt x="1819" y="491854"/>
                  <a:pt x="2521" y="470774"/>
                  <a:pt x="1819" y="449694"/>
                </a:cubicBezTo>
                <a:cubicBezTo>
                  <a:pt x="1116" y="430019"/>
                  <a:pt x="11656" y="417372"/>
                  <a:pt x="26412" y="406832"/>
                </a:cubicBezTo>
                <a:cubicBezTo>
                  <a:pt x="37655" y="399102"/>
                  <a:pt x="47492" y="400508"/>
                  <a:pt x="57329" y="411048"/>
                </a:cubicBezTo>
                <a:cubicBezTo>
                  <a:pt x="93165" y="447586"/>
                  <a:pt x="101597" y="448991"/>
                  <a:pt x="127596" y="425804"/>
                </a:cubicBezTo>
                <a:cubicBezTo>
                  <a:pt x="153594" y="402616"/>
                  <a:pt x="157810" y="353429"/>
                  <a:pt x="136028" y="326025"/>
                </a:cubicBezTo>
                <a:cubicBezTo>
                  <a:pt x="110732" y="294405"/>
                  <a:pt x="89652" y="293703"/>
                  <a:pt x="62951" y="323917"/>
                </a:cubicBezTo>
                <a:cubicBezTo>
                  <a:pt x="55924" y="331646"/>
                  <a:pt x="51708" y="346403"/>
                  <a:pt x="35547" y="340079"/>
                </a:cubicBezTo>
                <a:cubicBezTo>
                  <a:pt x="17980" y="333755"/>
                  <a:pt x="3224" y="322512"/>
                  <a:pt x="2521" y="304243"/>
                </a:cubicBezTo>
                <a:cubicBezTo>
                  <a:pt x="413" y="257164"/>
                  <a:pt x="1819" y="209383"/>
                  <a:pt x="1116" y="161602"/>
                </a:cubicBezTo>
                <a:cubicBezTo>
                  <a:pt x="1116" y="147549"/>
                  <a:pt x="10953" y="151062"/>
                  <a:pt x="17980" y="151062"/>
                </a:cubicBezTo>
                <a:cubicBezTo>
                  <a:pt x="56626" y="151062"/>
                  <a:pt x="94570" y="151062"/>
                  <a:pt x="133217" y="151062"/>
                </a:cubicBezTo>
                <a:cubicBezTo>
                  <a:pt x="143054" y="151062"/>
                  <a:pt x="153594" y="151765"/>
                  <a:pt x="162026" y="144738"/>
                </a:cubicBezTo>
                <a:cubicBezTo>
                  <a:pt x="175377" y="134198"/>
                  <a:pt x="185917" y="125766"/>
                  <a:pt x="166242" y="108902"/>
                </a:cubicBezTo>
                <a:cubicBezTo>
                  <a:pt x="126893" y="75174"/>
                  <a:pt x="136028" y="27393"/>
                  <a:pt x="185214" y="7016"/>
                </a:cubicBezTo>
                <a:cubicBezTo>
                  <a:pt x="224563" y="-9145"/>
                  <a:pt x="270236" y="3503"/>
                  <a:pt x="292722" y="35825"/>
                </a:cubicBezTo>
                <a:cubicBezTo>
                  <a:pt x="310288" y="61824"/>
                  <a:pt x="307477" y="80796"/>
                  <a:pt x="284992" y="103281"/>
                </a:cubicBezTo>
                <a:cubicBezTo>
                  <a:pt x="277966" y="110308"/>
                  <a:pt x="261804" y="113118"/>
                  <a:pt x="267426" y="127171"/>
                </a:cubicBezTo>
                <a:cubicBezTo>
                  <a:pt x="273750" y="141927"/>
                  <a:pt x="286398" y="151062"/>
                  <a:pt x="303964" y="150359"/>
                </a:cubicBezTo>
                <a:cubicBezTo>
                  <a:pt x="342611" y="149657"/>
                  <a:pt x="380555" y="151062"/>
                  <a:pt x="419201" y="149657"/>
                </a:cubicBezTo>
                <a:cubicBezTo>
                  <a:pt x="437470" y="148954"/>
                  <a:pt x="444497" y="152467"/>
                  <a:pt x="443794" y="172845"/>
                </a:cubicBezTo>
                <a:cubicBezTo>
                  <a:pt x="443092" y="304945"/>
                  <a:pt x="443092" y="437749"/>
                  <a:pt x="443794" y="569850"/>
                </a:cubicBezTo>
                <a:cubicBezTo>
                  <a:pt x="443794" y="588822"/>
                  <a:pt x="438173" y="592335"/>
                  <a:pt x="420606" y="592335"/>
                </a:cubicBezTo>
                <a:cubicBezTo>
                  <a:pt x="383365" y="590930"/>
                  <a:pt x="346124" y="591632"/>
                  <a:pt x="308180" y="591632"/>
                </a:cubicBezTo>
                <a:cubicBezTo>
                  <a:pt x="296938" y="591632"/>
                  <a:pt x="286398" y="592335"/>
                  <a:pt x="277263" y="600064"/>
                </a:cubicBezTo>
                <a:cubicBezTo>
                  <a:pt x="266020" y="610604"/>
                  <a:pt x="258994" y="619739"/>
                  <a:pt x="276560" y="631684"/>
                </a:cubicBezTo>
                <a:cubicBezTo>
                  <a:pt x="295532" y="645035"/>
                  <a:pt x="310991" y="662601"/>
                  <a:pt x="301856" y="686492"/>
                </a:cubicBezTo>
                <a:cubicBezTo>
                  <a:pt x="292722" y="711788"/>
                  <a:pt x="275155" y="731462"/>
                  <a:pt x="245643" y="737084"/>
                </a:cubicBezTo>
                <a:cubicBezTo>
                  <a:pt x="200673" y="746218"/>
                  <a:pt x="168350" y="734273"/>
                  <a:pt x="147973" y="701248"/>
                </a:cubicBezTo>
                <a:cubicBezTo>
                  <a:pt x="132514" y="675952"/>
                  <a:pt x="136028" y="659088"/>
                  <a:pt x="159215" y="636603"/>
                </a:cubicBezTo>
                <a:cubicBezTo>
                  <a:pt x="166242" y="630279"/>
                  <a:pt x="182403" y="627468"/>
                  <a:pt x="175377" y="612010"/>
                </a:cubicBezTo>
                <a:cubicBezTo>
                  <a:pt x="168350" y="597956"/>
                  <a:pt x="156405" y="590930"/>
                  <a:pt x="140244" y="590930"/>
                </a:cubicBezTo>
                <a:cubicBezTo>
                  <a:pt x="101597" y="590930"/>
                  <a:pt x="63653" y="589524"/>
                  <a:pt x="25007" y="591632"/>
                </a:cubicBezTo>
                <a:cubicBezTo>
                  <a:pt x="3927" y="593038"/>
                  <a:pt x="-1695" y="586011"/>
                  <a:pt x="413" y="566336"/>
                </a:cubicBezTo>
                <a:cubicBezTo>
                  <a:pt x="3224" y="549472"/>
                  <a:pt x="1819" y="531203"/>
                  <a:pt x="1819" y="512934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0040A53-3849-4B04-B598-29CA397F4E9A}"/>
              </a:ext>
            </a:extLst>
          </p:cNvPr>
          <p:cNvSpPr/>
          <p:nvPr/>
        </p:nvSpPr>
        <p:spPr>
          <a:xfrm>
            <a:off x="5854106" y="5151275"/>
            <a:ext cx="546977" cy="546975"/>
          </a:xfrm>
          <a:custGeom>
            <a:avLst/>
            <a:gdLst>
              <a:gd name="connsiteX0" fmla="*/ 2191 w 590237"/>
              <a:gd name="connsiteY0" fmla="*/ 222106 h 590237"/>
              <a:gd name="connsiteX1" fmla="*/ 1488 w 590237"/>
              <a:gd name="connsiteY1" fmla="*/ 22549 h 590237"/>
              <a:gd name="connsiteX2" fmla="*/ 23973 w 590237"/>
              <a:gd name="connsiteY2" fmla="*/ 64 h 590237"/>
              <a:gd name="connsiteX3" fmla="*/ 136400 w 590237"/>
              <a:gd name="connsiteY3" fmla="*/ 767 h 590237"/>
              <a:gd name="connsiteX4" fmla="*/ 176451 w 590237"/>
              <a:gd name="connsiteY4" fmla="*/ 14820 h 590237"/>
              <a:gd name="connsiteX5" fmla="*/ 175749 w 590237"/>
              <a:gd name="connsiteY5" fmla="*/ 63304 h 590237"/>
              <a:gd name="connsiteX6" fmla="*/ 182775 w 590237"/>
              <a:gd name="connsiteY6" fmla="*/ 141300 h 590237"/>
              <a:gd name="connsiteX7" fmla="*/ 277635 w 590237"/>
              <a:gd name="connsiteY7" fmla="*/ 127949 h 590237"/>
              <a:gd name="connsiteX8" fmla="*/ 274122 w 590237"/>
              <a:gd name="connsiteY8" fmla="*/ 67520 h 590237"/>
              <a:gd name="connsiteX9" fmla="*/ 254447 w 590237"/>
              <a:gd name="connsiteY9" fmla="*/ 35900 h 590237"/>
              <a:gd name="connsiteX10" fmla="*/ 290986 w 590237"/>
              <a:gd name="connsiteY10" fmla="*/ 3577 h 590237"/>
              <a:gd name="connsiteX11" fmla="*/ 432924 w 590237"/>
              <a:gd name="connsiteY11" fmla="*/ 1469 h 590237"/>
              <a:gd name="connsiteX12" fmla="*/ 442761 w 590237"/>
              <a:gd name="connsiteY12" fmla="*/ 19739 h 590237"/>
              <a:gd name="connsiteX13" fmla="*/ 442761 w 590237"/>
              <a:gd name="connsiteY13" fmla="*/ 134976 h 590237"/>
              <a:gd name="connsiteX14" fmla="*/ 446977 w 590237"/>
              <a:gd name="connsiteY14" fmla="*/ 161677 h 590237"/>
              <a:gd name="connsiteX15" fmla="*/ 484921 w 590237"/>
              <a:gd name="connsiteY15" fmla="*/ 166595 h 590237"/>
              <a:gd name="connsiteX16" fmla="*/ 568538 w 590237"/>
              <a:gd name="connsiteY16" fmla="*/ 163082 h 590237"/>
              <a:gd name="connsiteX17" fmla="*/ 543242 w 590237"/>
              <a:gd name="connsiteY17" fmla="*/ 302912 h 590237"/>
              <a:gd name="connsiteX18" fmla="*/ 489840 w 590237"/>
              <a:gd name="connsiteY18" fmla="*/ 288156 h 590237"/>
              <a:gd name="connsiteX19" fmla="*/ 463138 w 590237"/>
              <a:gd name="connsiteY19" fmla="*/ 270590 h 590237"/>
              <a:gd name="connsiteX20" fmla="*/ 442058 w 590237"/>
              <a:gd name="connsiteY20" fmla="*/ 309236 h 590237"/>
              <a:gd name="connsiteX21" fmla="*/ 442761 w 590237"/>
              <a:gd name="connsiteY21" fmla="*/ 418852 h 590237"/>
              <a:gd name="connsiteX22" fmla="*/ 416762 w 590237"/>
              <a:gd name="connsiteY22" fmla="*/ 446256 h 590237"/>
              <a:gd name="connsiteX23" fmla="*/ 307147 w 590237"/>
              <a:gd name="connsiteY23" fmla="*/ 445553 h 590237"/>
              <a:gd name="connsiteX24" fmla="*/ 274824 w 590237"/>
              <a:gd name="connsiteY24" fmla="*/ 456796 h 590237"/>
              <a:gd name="connsiteX25" fmla="*/ 274824 w 590237"/>
              <a:gd name="connsiteY25" fmla="*/ 484902 h 590237"/>
              <a:gd name="connsiteX26" fmla="*/ 300120 w 590237"/>
              <a:gd name="connsiteY26" fmla="*/ 544629 h 590237"/>
              <a:gd name="connsiteX27" fmla="*/ 233367 w 590237"/>
              <a:gd name="connsiteY27" fmla="*/ 593113 h 590237"/>
              <a:gd name="connsiteX28" fmla="*/ 151156 w 590237"/>
              <a:gd name="connsiteY28" fmla="*/ 562195 h 590237"/>
              <a:gd name="connsiteX29" fmla="*/ 157480 w 590237"/>
              <a:gd name="connsiteY29" fmla="*/ 492632 h 590237"/>
              <a:gd name="connsiteX30" fmla="*/ 174343 w 590237"/>
              <a:gd name="connsiteY30" fmla="*/ 465930 h 590237"/>
              <a:gd name="connsiteX31" fmla="*/ 138508 w 590237"/>
              <a:gd name="connsiteY31" fmla="*/ 445553 h 590237"/>
              <a:gd name="connsiteX32" fmla="*/ 20460 w 590237"/>
              <a:gd name="connsiteY32" fmla="*/ 446256 h 590237"/>
              <a:gd name="connsiteX33" fmla="*/ 83 w 590237"/>
              <a:gd name="connsiteY33" fmla="*/ 425176 h 590237"/>
              <a:gd name="connsiteX34" fmla="*/ 2191 w 590237"/>
              <a:gd name="connsiteY34" fmla="*/ 222106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90237" h="590237">
                <a:moveTo>
                  <a:pt x="2191" y="222106"/>
                </a:moveTo>
                <a:cubicBezTo>
                  <a:pt x="2191" y="155353"/>
                  <a:pt x="2893" y="88600"/>
                  <a:pt x="1488" y="22549"/>
                </a:cubicBezTo>
                <a:cubicBezTo>
                  <a:pt x="1488" y="4280"/>
                  <a:pt x="6407" y="-639"/>
                  <a:pt x="23973" y="64"/>
                </a:cubicBezTo>
                <a:cubicBezTo>
                  <a:pt x="61215" y="1469"/>
                  <a:pt x="98456" y="767"/>
                  <a:pt x="136400" y="767"/>
                </a:cubicBezTo>
                <a:cubicBezTo>
                  <a:pt x="151156" y="767"/>
                  <a:pt x="165209" y="3577"/>
                  <a:pt x="176451" y="14820"/>
                </a:cubicBezTo>
                <a:cubicBezTo>
                  <a:pt x="196126" y="33792"/>
                  <a:pt x="197531" y="47143"/>
                  <a:pt x="175749" y="63304"/>
                </a:cubicBezTo>
                <a:cubicBezTo>
                  <a:pt x="134994" y="92816"/>
                  <a:pt x="153264" y="120220"/>
                  <a:pt x="182775" y="141300"/>
                </a:cubicBezTo>
                <a:cubicBezTo>
                  <a:pt x="208774" y="160271"/>
                  <a:pt x="256555" y="151840"/>
                  <a:pt x="277635" y="127949"/>
                </a:cubicBezTo>
                <a:cubicBezTo>
                  <a:pt x="299418" y="103356"/>
                  <a:pt x="298012" y="89302"/>
                  <a:pt x="274122" y="67520"/>
                </a:cubicBezTo>
                <a:cubicBezTo>
                  <a:pt x="264987" y="59088"/>
                  <a:pt x="248123" y="54169"/>
                  <a:pt x="254447" y="35900"/>
                </a:cubicBezTo>
                <a:cubicBezTo>
                  <a:pt x="260069" y="18333"/>
                  <a:pt x="272716" y="4280"/>
                  <a:pt x="290986" y="3577"/>
                </a:cubicBezTo>
                <a:cubicBezTo>
                  <a:pt x="338064" y="1469"/>
                  <a:pt x="385845" y="1469"/>
                  <a:pt x="432924" y="1469"/>
                </a:cubicBezTo>
                <a:cubicBezTo>
                  <a:pt x="446274" y="1469"/>
                  <a:pt x="442761" y="12009"/>
                  <a:pt x="442761" y="19739"/>
                </a:cubicBezTo>
                <a:cubicBezTo>
                  <a:pt x="442761" y="58385"/>
                  <a:pt x="442761" y="96329"/>
                  <a:pt x="442761" y="134976"/>
                </a:cubicBezTo>
                <a:cubicBezTo>
                  <a:pt x="442761" y="144110"/>
                  <a:pt x="442761" y="153245"/>
                  <a:pt x="446977" y="161677"/>
                </a:cubicBezTo>
                <a:cubicBezTo>
                  <a:pt x="457517" y="181351"/>
                  <a:pt x="470165" y="182757"/>
                  <a:pt x="484921" y="166595"/>
                </a:cubicBezTo>
                <a:cubicBezTo>
                  <a:pt x="513028" y="134273"/>
                  <a:pt x="537621" y="133570"/>
                  <a:pt x="568538" y="163082"/>
                </a:cubicBezTo>
                <a:cubicBezTo>
                  <a:pt x="609995" y="203134"/>
                  <a:pt x="595942" y="279724"/>
                  <a:pt x="543242" y="302912"/>
                </a:cubicBezTo>
                <a:cubicBezTo>
                  <a:pt x="520757" y="312750"/>
                  <a:pt x="505298" y="302912"/>
                  <a:pt x="489840" y="288156"/>
                </a:cubicBezTo>
                <a:cubicBezTo>
                  <a:pt x="482110" y="281130"/>
                  <a:pt x="479300" y="262860"/>
                  <a:pt x="463138" y="270590"/>
                </a:cubicBezTo>
                <a:cubicBezTo>
                  <a:pt x="447680" y="277616"/>
                  <a:pt x="442058" y="291670"/>
                  <a:pt x="442058" y="309236"/>
                </a:cubicBezTo>
                <a:cubicBezTo>
                  <a:pt x="442761" y="345775"/>
                  <a:pt x="441356" y="382313"/>
                  <a:pt x="442761" y="418852"/>
                </a:cubicBezTo>
                <a:cubicBezTo>
                  <a:pt x="443464" y="439229"/>
                  <a:pt x="439950" y="447661"/>
                  <a:pt x="416762" y="446256"/>
                </a:cubicBezTo>
                <a:cubicBezTo>
                  <a:pt x="380224" y="444148"/>
                  <a:pt x="343685" y="446256"/>
                  <a:pt x="307147" y="445553"/>
                </a:cubicBezTo>
                <a:cubicBezTo>
                  <a:pt x="294499" y="445553"/>
                  <a:pt x="283959" y="448364"/>
                  <a:pt x="274824" y="456796"/>
                </a:cubicBezTo>
                <a:cubicBezTo>
                  <a:pt x="264987" y="465930"/>
                  <a:pt x="260069" y="474362"/>
                  <a:pt x="274824" y="484902"/>
                </a:cubicBezTo>
                <a:cubicBezTo>
                  <a:pt x="295202" y="498955"/>
                  <a:pt x="312066" y="517225"/>
                  <a:pt x="300120" y="544629"/>
                </a:cubicBezTo>
                <a:cubicBezTo>
                  <a:pt x="287472" y="572735"/>
                  <a:pt x="267095" y="591707"/>
                  <a:pt x="233367" y="593113"/>
                </a:cubicBezTo>
                <a:cubicBezTo>
                  <a:pt x="201045" y="595221"/>
                  <a:pt x="171533" y="591004"/>
                  <a:pt x="151156" y="562195"/>
                </a:cubicBezTo>
                <a:cubicBezTo>
                  <a:pt x="132184" y="535494"/>
                  <a:pt x="133589" y="515819"/>
                  <a:pt x="157480" y="492632"/>
                </a:cubicBezTo>
                <a:cubicBezTo>
                  <a:pt x="164506" y="485605"/>
                  <a:pt x="182775" y="482092"/>
                  <a:pt x="174343" y="465930"/>
                </a:cubicBezTo>
                <a:cubicBezTo>
                  <a:pt x="167317" y="452580"/>
                  <a:pt x="154669" y="445553"/>
                  <a:pt x="138508" y="445553"/>
                </a:cubicBezTo>
                <a:cubicBezTo>
                  <a:pt x="99158" y="446256"/>
                  <a:pt x="59809" y="444850"/>
                  <a:pt x="20460" y="446256"/>
                </a:cubicBezTo>
                <a:cubicBezTo>
                  <a:pt x="2893" y="446958"/>
                  <a:pt x="-620" y="441337"/>
                  <a:pt x="83" y="425176"/>
                </a:cubicBezTo>
                <a:cubicBezTo>
                  <a:pt x="2893" y="355612"/>
                  <a:pt x="2191" y="288859"/>
                  <a:pt x="2191" y="222106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4FD8A09-5E5F-4DE7-BCDD-0A0C28A4BC40}"/>
              </a:ext>
            </a:extLst>
          </p:cNvPr>
          <p:cNvSpPr/>
          <p:nvPr/>
        </p:nvSpPr>
        <p:spPr>
          <a:xfrm>
            <a:off x="5842811" y="1414643"/>
            <a:ext cx="410233" cy="546975"/>
          </a:xfrm>
          <a:custGeom>
            <a:avLst/>
            <a:gdLst>
              <a:gd name="connsiteX0" fmla="*/ 442761 w 442678"/>
              <a:gd name="connsiteY0" fmla="*/ 223447 h 590237"/>
              <a:gd name="connsiteX1" fmla="*/ 443463 w 442678"/>
              <a:gd name="connsiteY1" fmla="*/ 423004 h 590237"/>
              <a:gd name="connsiteX2" fmla="*/ 422383 w 442678"/>
              <a:gd name="connsiteY2" fmla="*/ 443381 h 590237"/>
              <a:gd name="connsiteX3" fmla="*/ 307146 w 442678"/>
              <a:gd name="connsiteY3" fmla="*/ 442678 h 590237"/>
              <a:gd name="connsiteX4" fmla="*/ 276932 w 442678"/>
              <a:gd name="connsiteY4" fmla="*/ 452516 h 590237"/>
              <a:gd name="connsiteX5" fmla="*/ 276229 w 442678"/>
              <a:gd name="connsiteY5" fmla="*/ 483433 h 590237"/>
              <a:gd name="connsiteX6" fmla="*/ 301525 w 442678"/>
              <a:gd name="connsiteY6" fmla="*/ 540349 h 590237"/>
              <a:gd name="connsiteX7" fmla="*/ 236177 w 442678"/>
              <a:gd name="connsiteY7" fmla="*/ 590940 h 590237"/>
              <a:gd name="connsiteX8" fmla="*/ 153263 w 442678"/>
              <a:gd name="connsiteY8" fmla="*/ 561428 h 590237"/>
              <a:gd name="connsiteX9" fmla="*/ 158884 w 442678"/>
              <a:gd name="connsiteY9" fmla="*/ 489757 h 590237"/>
              <a:gd name="connsiteX10" fmla="*/ 176451 w 442678"/>
              <a:gd name="connsiteY10" fmla="*/ 466569 h 590237"/>
              <a:gd name="connsiteX11" fmla="*/ 139210 w 442678"/>
              <a:gd name="connsiteY11" fmla="*/ 443381 h 590237"/>
              <a:gd name="connsiteX12" fmla="*/ 21865 w 442678"/>
              <a:gd name="connsiteY12" fmla="*/ 444083 h 590237"/>
              <a:gd name="connsiteX13" fmla="*/ 82 w 442678"/>
              <a:gd name="connsiteY13" fmla="*/ 420896 h 590237"/>
              <a:gd name="connsiteX14" fmla="*/ 82 w 442678"/>
              <a:gd name="connsiteY14" fmla="*/ 305659 h 590237"/>
              <a:gd name="connsiteX15" fmla="*/ 15541 w 442678"/>
              <a:gd name="connsiteY15" fmla="*/ 266310 h 590237"/>
              <a:gd name="connsiteX16" fmla="*/ 61917 w 442678"/>
              <a:gd name="connsiteY16" fmla="*/ 267715 h 590237"/>
              <a:gd name="connsiteX17" fmla="*/ 104076 w 442678"/>
              <a:gd name="connsiteY17" fmla="*/ 290200 h 590237"/>
              <a:gd name="connsiteX18" fmla="*/ 147642 w 442678"/>
              <a:gd name="connsiteY18" fmla="*/ 239608 h 590237"/>
              <a:gd name="connsiteX19" fmla="*/ 127264 w 442678"/>
              <a:gd name="connsiteY19" fmla="*/ 166531 h 590237"/>
              <a:gd name="connsiteX20" fmla="*/ 66835 w 442678"/>
              <a:gd name="connsiteY20" fmla="*/ 170747 h 590237"/>
              <a:gd name="connsiteX21" fmla="*/ 32405 w 442678"/>
              <a:gd name="connsiteY21" fmla="*/ 189719 h 590237"/>
              <a:gd name="connsiteX22" fmla="*/ 785 w 442678"/>
              <a:gd name="connsiteY22" fmla="*/ 145451 h 590237"/>
              <a:gd name="connsiteX23" fmla="*/ 785 w 442678"/>
              <a:gd name="connsiteY23" fmla="*/ 16864 h 590237"/>
              <a:gd name="connsiteX24" fmla="*/ 18351 w 442678"/>
              <a:gd name="connsiteY24" fmla="*/ 0 h 590237"/>
              <a:gd name="connsiteX25" fmla="*/ 141318 w 442678"/>
              <a:gd name="connsiteY25" fmla="*/ 0 h 590237"/>
              <a:gd name="connsiteX26" fmla="*/ 182072 w 442678"/>
              <a:gd name="connsiteY26" fmla="*/ 18972 h 590237"/>
              <a:gd name="connsiteX27" fmla="*/ 179262 w 442678"/>
              <a:gd name="connsiteY27" fmla="*/ 60429 h 590237"/>
              <a:gd name="connsiteX28" fmla="*/ 155371 w 442678"/>
              <a:gd name="connsiteY28" fmla="*/ 106805 h 590237"/>
              <a:gd name="connsiteX29" fmla="*/ 210881 w 442678"/>
              <a:gd name="connsiteY29" fmla="*/ 148262 h 590237"/>
              <a:gd name="connsiteX30" fmla="*/ 278337 w 442678"/>
              <a:gd name="connsiteY30" fmla="*/ 127182 h 590237"/>
              <a:gd name="connsiteX31" fmla="*/ 274824 w 442678"/>
              <a:gd name="connsiteY31" fmla="*/ 66753 h 590237"/>
              <a:gd name="connsiteX32" fmla="*/ 254447 w 442678"/>
              <a:gd name="connsiteY32" fmla="*/ 35133 h 590237"/>
              <a:gd name="connsiteX33" fmla="*/ 293796 w 442678"/>
              <a:gd name="connsiteY33" fmla="*/ 1405 h 590237"/>
              <a:gd name="connsiteX34" fmla="*/ 433626 w 442678"/>
              <a:gd name="connsiteY34" fmla="*/ 0 h 590237"/>
              <a:gd name="connsiteX35" fmla="*/ 444166 w 442678"/>
              <a:gd name="connsiteY35" fmla="*/ 19675 h 590237"/>
              <a:gd name="connsiteX36" fmla="*/ 442761 w 442678"/>
              <a:gd name="connsiteY36" fmla="*/ 223447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42678" h="590237">
                <a:moveTo>
                  <a:pt x="442761" y="223447"/>
                </a:moveTo>
                <a:cubicBezTo>
                  <a:pt x="442761" y="290200"/>
                  <a:pt x="442058" y="356953"/>
                  <a:pt x="443463" y="423004"/>
                </a:cubicBezTo>
                <a:cubicBezTo>
                  <a:pt x="443463" y="440570"/>
                  <a:pt x="438545" y="444083"/>
                  <a:pt x="422383" y="443381"/>
                </a:cubicBezTo>
                <a:cubicBezTo>
                  <a:pt x="384439" y="441976"/>
                  <a:pt x="345793" y="443381"/>
                  <a:pt x="307146" y="442678"/>
                </a:cubicBezTo>
                <a:cubicBezTo>
                  <a:pt x="295904" y="442678"/>
                  <a:pt x="285364" y="444786"/>
                  <a:pt x="276932" y="452516"/>
                </a:cubicBezTo>
                <a:cubicBezTo>
                  <a:pt x="265689" y="462353"/>
                  <a:pt x="261473" y="471487"/>
                  <a:pt x="276229" y="483433"/>
                </a:cubicBezTo>
                <a:cubicBezTo>
                  <a:pt x="294498" y="497486"/>
                  <a:pt x="312768" y="513647"/>
                  <a:pt x="301525" y="540349"/>
                </a:cubicBezTo>
                <a:cubicBezTo>
                  <a:pt x="289580" y="569158"/>
                  <a:pt x="269203" y="588130"/>
                  <a:pt x="236177" y="590940"/>
                </a:cubicBezTo>
                <a:cubicBezTo>
                  <a:pt x="203855" y="593751"/>
                  <a:pt x="174343" y="589535"/>
                  <a:pt x="153263" y="561428"/>
                </a:cubicBezTo>
                <a:cubicBezTo>
                  <a:pt x="132886" y="534727"/>
                  <a:pt x="134291" y="512945"/>
                  <a:pt x="158884" y="489757"/>
                </a:cubicBezTo>
                <a:cubicBezTo>
                  <a:pt x="165911" y="482730"/>
                  <a:pt x="182072" y="480622"/>
                  <a:pt x="176451" y="466569"/>
                </a:cubicBezTo>
                <a:cubicBezTo>
                  <a:pt x="170127" y="451813"/>
                  <a:pt x="157479" y="443381"/>
                  <a:pt x="139210" y="443381"/>
                </a:cubicBezTo>
                <a:cubicBezTo>
                  <a:pt x="99861" y="444083"/>
                  <a:pt x="60511" y="442678"/>
                  <a:pt x="21865" y="444083"/>
                </a:cubicBezTo>
                <a:cubicBezTo>
                  <a:pt x="2893" y="444786"/>
                  <a:pt x="-620" y="438462"/>
                  <a:pt x="82" y="420896"/>
                </a:cubicBezTo>
                <a:cubicBezTo>
                  <a:pt x="1488" y="382952"/>
                  <a:pt x="785" y="344305"/>
                  <a:pt x="82" y="305659"/>
                </a:cubicBezTo>
                <a:cubicBezTo>
                  <a:pt x="82" y="290200"/>
                  <a:pt x="4298" y="276850"/>
                  <a:pt x="15541" y="266310"/>
                </a:cubicBezTo>
                <a:cubicBezTo>
                  <a:pt x="34513" y="247338"/>
                  <a:pt x="44350" y="248040"/>
                  <a:pt x="61917" y="267715"/>
                </a:cubicBezTo>
                <a:cubicBezTo>
                  <a:pt x="73159" y="280363"/>
                  <a:pt x="82997" y="297227"/>
                  <a:pt x="104076" y="290200"/>
                </a:cubicBezTo>
                <a:cubicBezTo>
                  <a:pt x="127967" y="281768"/>
                  <a:pt x="144831" y="266310"/>
                  <a:pt x="147642" y="239608"/>
                </a:cubicBezTo>
                <a:cubicBezTo>
                  <a:pt x="150452" y="212907"/>
                  <a:pt x="151155" y="186908"/>
                  <a:pt x="127264" y="166531"/>
                </a:cubicBezTo>
                <a:cubicBezTo>
                  <a:pt x="103374" y="146154"/>
                  <a:pt x="87915" y="146857"/>
                  <a:pt x="66835" y="170747"/>
                </a:cubicBezTo>
                <a:cubicBezTo>
                  <a:pt x="57701" y="181287"/>
                  <a:pt x="50674" y="198151"/>
                  <a:pt x="32405" y="189719"/>
                </a:cubicBezTo>
                <a:cubicBezTo>
                  <a:pt x="14838" y="181287"/>
                  <a:pt x="785" y="167234"/>
                  <a:pt x="785" y="145451"/>
                </a:cubicBezTo>
                <a:cubicBezTo>
                  <a:pt x="785" y="102589"/>
                  <a:pt x="1488" y="59726"/>
                  <a:pt x="785" y="16864"/>
                </a:cubicBezTo>
                <a:cubicBezTo>
                  <a:pt x="785" y="3513"/>
                  <a:pt x="5704" y="0"/>
                  <a:pt x="18351" y="0"/>
                </a:cubicBezTo>
                <a:cubicBezTo>
                  <a:pt x="59106" y="702"/>
                  <a:pt x="100563" y="0"/>
                  <a:pt x="141318" y="0"/>
                </a:cubicBezTo>
                <a:cubicBezTo>
                  <a:pt x="158182" y="0"/>
                  <a:pt x="171532" y="6324"/>
                  <a:pt x="182072" y="18972"/>
                </a:cubicBezTo>
                <a:cubicBezTo>
                  <a:pt x="194720" y="33728"/>
                  <a:pt x="197531" y="47078"/>
                  <a:pt x="179262" y="60429"/>
                </a:cubicBezTo>
                <a:cubicBezTo>
                  <a:pt x="163803" y="71672"/>
                  <a:pt x="145534" y="84320"/>
                  <a:pt x="155371" y="106805"/>
                </a:cubicBezTo>
                <a:cubicBezTo>
                  <a:pt x="165208" y="130695"/>
                  <a:pt x="182775" y="146857"/>
                  <a:pt x="210881" y="148262"/>
                </a:cubicBezTo>
                <a:cubicBezTo>
                  <a:pt x="236177" y="149667"/>
                  <a:pt x="260068" y="148262"/>
                  <a:pt x="278337" y="127182"/>
                </a:cubicBezTo>
                <a:cubicBezTo>
                  <a:pt x="298714" y="103291"/>
                  <a:pt x="298012" y="88535"/>
                  <a:pt x="274824" y="66753"/>
                </a:cubicBezTo>
                <a:cubicBezTo>
                  <a:pt x="265689" y="58321"/>
                  <a:pt x="248123" y="53402"/>
                  <a:pt x="254447" y="35133"/>
                </a:cubicBezTo>
                <a:cubicBezTo>
                  <a:pt x="260771" y="16864"/>
                  <a:pt x="274824" y="2108"/>
                  <a:pt x="293796" y="1405"/>
                </a:cubicBezTo>
                <a:cubicBezTo>
                  <a:pt x="340172" y="-703"/>
                  <a:pt x="386547" y="702"/>
                  <a:pt x="433626" y="0"/>
                </a:cubicBezTo>
                <a:cubicBezTo>
                  <a:pt x="449787" y="0"/>
                  <a:pt x="444166" y="11945"/>
                  <a:pt x="444166" y="19675"/>
                </a:cubicBezTo>
                <a:cubicBezTo>
                  <a:pt x="442761" y="87833"/>
                  <a:pt x="442761" y="155991"/>
                  <a:pt x="442761" y="223447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7BD6A1E-7BD6-4462-8964-C9C1782BE8EB}"/>
              </a:ext>
            </a:extLst>
          </p:cNvPr>
          <p:cNvSpPr/>
          <p:nvPr/>
        </p:nvSpPr>
        <p:spPr>
          <a:xfrm>
            <a:off x="5842811" y="2660187"/>
            <a:ext cx="410233" cy="546975"/>
          </a:xfrm>
          <a:custGeom>
            <a:avLst/>
            <a:gdLst>
              <a:gd name="connsiteX0" fmla="*/ 222086 w 442678"/>
              <a:gd name="connsiteY0" fmla="*/ 1407 h 590237"/>
              <a:gd name="connsiteX1" fmla="*/ 418832 w 442678"/>
              <a:gd name="connsiteY1" fmla="*/ 704 h 590237"/>
              <a:gd name="connsiteX2" fmla="*/ 443425 w 442678"/>
              <a:gd name="connsiteY2" fmla="*/ 23892 h 590237"/>
              <a:gd name="connsiteX3" fmla="*/ 442722 w 442678"/>
              <a:gd name="connsiteY3" fmla="*/ 136318 h 590237"/>
              <a:gd name="connsiteX4" fmla="*/ 428669 w 442678"/>
              <a:gd name="connsiteY4" fmla="*/ 176370 h 590237"/>
              <a:gd name="connsiteX5" fmla="*/ 380185 w 442678"/>
              <a:gd name="connsiteY5" fmla="*/ 175667 h 590237"/>
              <a:gd name="connsiteX6" fmla="*/ 338025 w 442678"/>
              <a:gd name="connsiteY6" fmla="*/ 153182 h 590237"/>
              <a:gd name="connsiteX7" fmla="*/ 295163 w 442678"/>
              <a:gd name="connsiteY7" fmla="*/ 201666 h 590237"/>
              <a:gd name="connsiteX8" fmla="*/ 319756 w 442678"/>
              <a:gd name="connsiteY8" fmla="*/ 280365 h 590237"/>
              <a:gd name="connsiteX9" fmla="*/ 373861 w 442678"/>
              <a:gd name="connsiteY9" fmla="*/ 275446 h 590237"/>
              <a:gd name="connsiteX10" fmla="*/ 410400 w 442678"/>
              <a:gd name="connsiteY10" fmla="*/ 254366 h 590237"/>
              <a:gd name="connsiteX11" fmla="*/ 442020 w 442678"/>
              <a:gd name="connsiteY11" fmla="*/ 298634 h 590237"/>
              <a:gd name="connsiteX12" fmla="*/ 442722 w 442678"/>
              <a:gd name="connsiteY12" fmla="*/ 430032 h 590237"/>
              <a:gd name="connsiteX13" fmla="*/ 425156 w 442678"/>
              <a:gd name="connsiteY13" fmla="*/ 443382 h 590237"/>
              <a:gd name="connsiteX14" fmla="*/ 307811 w 442678"/>
              <a:gd name="connsiteY14" fmla="*/ 443382 h 590237"/>
              <a:gd name="connsiteX15" fmla="*/ 276894 w 442678"/>
              <a:gd name="connsiteY15" fmla="*/ 451112 h 590237"/>
              <a:gd name="connsiteX16" fmla="*/ 276191 w 442678"/>
              <a:gd name="connsiteY16" fmla="*/ 482732 h 590237"/>
              <a:gd name="connsiteX17" fmla="*/ 301487 w 442678"/>
              <a:gd name="connsiteY17" fmla="*/ 538242 h 590237"/>
              <a:gd name="connsiteX18" fmla="*/ 245976 w 442678"/>
              <a:gd name="connsiteY18" fmla="*/ 588834 h 590237"/>
              <a:gd name="connsiteX19" fmla="*/ 152522 w 442678"/>
              <a:gd name="connsiteY19" fmla="*/ 560025 h 590237"/>
              <a:gd name="connsiteX20" fmla="*/ 158846 w 442678"/>
              <a:gd name="connsiteY20" fmla="*/ 488353 h 590237"/>
              <a:gd name="connsiteX21" fmla="*/ 175007 w 442678"/>
              <a:gd name="connsiteY21" fmla="*/ 463760 h 590237"/>
              <a:gd name="connsiteX22" fmla="*/ 142685 w 442678"/>
              <a:gd name="connsiteY22" fmla="*/ 443382 h 590237"/>
              <a:gd name="connsiteX23" fmla="*/ 22529 w 442678"/>
              <a:gd name="connsiteY23" fmla="*/ 444085 h 590237"/>
              <a:gd name="connsiteX24" fmla="*/ 44 w 442678"/>
              <a:gd name="connsiteY24" fmla="*/ 423708 h 590237"/>
              <a:gd name="connsiteX25" fmla="*/ 44 w 442678"/>
              <a:gd name="connsiteY25" fmla="*/ 300742 h 590237"/>
              <a:gd name="connsiteX26" fmla="*/ 18313 w 442678"/>
              <a:gd name="connsiteY26" fmla="*/ 262798 h 590237"/>
              <a:gd name="connsiteX27" fmla="*/ 59770 w 442678"/>
              <a:gd name="connsiteY27" fmla="*/ 265609 h 590237"/>
              <a:gd name="connsiteX28" fmla="*/ 106146 w 442678"/>
              <a:gd name="connsiteY28" fmla="*/ 289499 h 590237"/>
              <a:gd name="connsiteX29" fmla="*/ 148306 w 442678"/>
              <a:gd name="connsiteY29" fmla="*/ 233989 h 590237"/>
              <a:gd name="connsiteX30" fmla="*/ 143388 w 442678"/>
              <a:gd name="connsiteY30" fmla="*/ 188316 h 590237"/>
              <a:gd name="connsiteX31" fmla="*/ 64689 w 442678"/>
              <a:gd name="connsiteY31" fmla="*/ 171452 h 590237"/>
              <a:gd name="connsiteX32" fmla="*/ 35880 w 442678"/>
              <a:gd name="connsiteY32" fmla="*/ 190423 h 590237"/>
              <a:gd name="connsiteX33" fmla="*/ 2152 w 442678"/>
              <a:gd name="connsiteY33" fmla="*/ 151777 h 590237"/>
              <a:gd name="connsiteX34" fmla="*/ 1449 w 442678"/>
              <a:gd name="connsiteY34" fmla="*/ 11947 h 590237"/>
              <a:gd name="connsiteX35" fmla="*/ 20421 w 442678"/>
              <a:gd name="connsiteY35" fmla="*/ 704 h 590237"/>
              <a:gd name="connsiteX36" fmla="*/ 222086 w 442678"/>
              <a:gd name="connsiteY36" fmla="*/ 1407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42678" h="590237">
                <a:moveTo>
                  <a:pt x="222086" y="1407"/>
                </a:moveTo>
                <a:cubicBezTo>
                  <a:pt x="287434" y="1407"/>
                  <a:pt x="353484" y="2110"/>
                  <a:pt x="418832" y="704"/>
                </a:cubicBezTo>
                <a:cubicBezTo>
                  <a:pt x="437101" y="704"/>
                  <a:pt x="444830" y="4218"/>
                  <a:pt x="443425" y="23892"/>
                </a:cubicBezTo>
                <a:cubicBezTo>
                  <a:pt x="442020" y="61133"/>
                  <a:pt x="442722" y="98374"/>
                  <a:pt x="442722" y="136318"/>
                </a:cubicBezTo>
                <a:cubicBezTo>
                  <a:pt x="442722" y="151777"/>
                  <a:pt x="439209" y="165128"/>
                  <a:pt x="428669" y="176370"/>
                </a:cubicBezTo>
                <a:cubicBezTo>
                  <a:pt x="408994" y="197450"/>
                  <a:pt x="399157" y="197450"/>
                  <a:pt x="380185" y="175667"/>
                </a:cubicBezTo>
                <a:cubicBezTo>
                  <a:pt x="368943" y="163020"/>
                  <a:pt x="358403" y="146156"/>
                  <a:pt x="338025" y="153182"/>
                </a:cubicBezTo>
                <a:cubicBezTo>
                  <a:pt x="315540" y="161614"/>
                  <a:pt x="298676" y="176370"/>
                  <a:pt x="295163" y="201666"/>
                </a:cubicBezTo>
                <a:cubicBezTo>
                  <a:pt x="290947" y="231881"/>
                  <a:pt x="291649" y="259987"/>
                  <a:pt x="319756" y="280365"/>
                </a:cubicBezTo>
                <a:cubicBezTo>
                  <a:pt x="342241" y="296526"/>
                  <a:pt x="354889" y="295823"/>
                  <a:pt x="373861" y="275446"/>
                </a:cubicBezTo>
                <a:cubicBezTo>
                  <a:pt x="383699" y="264906"/>
                  <a:pt x="390022" y="245231"/>
                  <a:pt x="410400" y="254366"/>
                </a:cubicBezTo>
                <a:cubicBezTo>
                  <a:pt x="429372" y="262798"/>
                  <a:pt x="441317" y="277554"/>
                  <a:pt x="442020" y="298634"/>
                </a:cubicBezTo>
                <a:cubicBezTo>
                  <a:pt x="442722" y="342199"/>
                  <a:pt x="442020" y="386467"/>
                  <a:pt x="442722" y="430032"/>
                </a:cubicBezTo>
                <a:cubicBezTo>
                  <a:pt x="442722" y="444085"/>
                  <a:pt x="434993" y="444085"/>
                  <a:pt x="425156" y="443382"/>
                </a:cubicBezTo>
                <a:cubicBezTo>
                  <a:pt x="385807" y="443382"/>
                  <a:pt x="346457" y="443382"/>
                  <a:pt x="307811" y="443382"/>
                </a:cubicBezTo>
                <a:cubicBezTo>
                  <a:pt x="296568" y="443382"/>
                  <a:pt x="286028" y="442680"/>
                  <a:pt x="276894" y="451112"/>
                </a:cubicBezTo>
                <a:cubicBezTo>
                  <a:pt x="266354" y="461652"/>
                  <a:pt x="258624" y="470786"/>
                  <a:pt x="276191" y="482732"/>
                </a:cubicBezTo>
                <a:cubicBezTo>
                  <a:pt x="295163" y="495380"/>
                  <a:pt x="309919" y="513649"/>
                  <a:pt x="301487" y="538242"/>
                </a:cubicBezTo>
                <a:cubicBezTo>
                  <a:pt x="292352" y="564241"/>
                  <a:pt x="274786" y="583213"/>
                  <a:pt x="245976" y="588834"/>
                </a:cubicBezTo>
                <a:cubicBezTo>
                  <a:pt x="209438" y="595861"/>
                  <a:pt x="177115" y="591645"/>
                  <a:pt x="152522" y="560025"/>
                </a:cubicBezTo>
                <a:cubicBezTo>
                  <a:pt x="131442" y="532621"/>
                  <a:pt x="133550" y="512244"/>
                  <a:pt x="158846" y="488353"/>
                </a:cubicBezTo>
                <a:cubicBezTo>
                  <a:pt x="165873" y="481326"/>
                  <a:pt x="181331" y="478516"/>
                  <a:pt x="175007" y="463760"/>
                </a:cubicBezTo>
                <a:cubicBezTo>
                  <a:pt x="169386" y="450409"/>
                  <a:pt x="158143" y="443382"/>
                  <a:pt x="142685" y="443382"/>
                </a:cubicBezTo>
                <a:cubicBezTo>
                  <a:pt x="102633" y="443382"/>
                  <a:pt x="62581" y="442680"/>
                  <a:pt x="22529" y="444085"/>
                </a:cubicBezTo>
                <a:cubicBezTo>
                  <a:pt x="7071" y="444788"/>
                  <a:pt x="-659" y="442680"/>
                  <a:pt x="44" y="423708"/>
                </a:cubicBezTo>
                <a:cubicBezTo>
                  <a:pt x="1449" y="382953"/>
                  <a:pt x="747" y="341496"/>
                  <a:pt x="44" y="300742"/>
                </a:cubicBezTo>
                <a:cubicBezTo>
                  <a:pt x="44" y="284580"/>
                  <a:pt x="6368" y="272635"/>
                  <a:pt x="18313" y="262798"/>
                </a:cubicBezTo>
                <a:cubicBezTo>
                  <a:pt x="33069" y="250150"/>
                  <a:pt x="46420" y="248042"/>
                  <a:pt x="59770" y="265609"/>
                </a:cubicBezTo>
                <a:cubicBezTo>
                  <a:pt x="71013" y="280365"/>
                  <a:pt x="82958" y="299336"/>
                  <a:pt x="106146" y="289499"/>
                </a:cubicBezTo>
                <a:cubicBezTo>
                  <a:pt x="130037" y="279662"/>
                  <a:pt x="146198" y="261393"/>
                  <a:pt x="148306" y="233989"/>
                </a:cubicBezTo>
                <a:cubicBezTo>
                  <a:pt x="149009" y="218530"/>
                  <a:pt x="149712" y="203072"/>
                  <a:pt x="143388" y="188316"/>
                </a:cubicBezTo>
                <a:cubicBezTo>
                  <a:pt x="125821" y="149669"/>
                  <a:pt x="90688" y="142642"/>
                  <a:pt x="64689" y="171452"/>
                </a:cubicBezTo>
                <a:cubicBezTo>
                  <a:pt x="56960" y="179884"/>
                  <a:pt x="52041" y="196045"/>
                  <a:pt x="35880" y="190423"/>
                </a:cubicBezTo>
                <a:cubicBezTo>
                  <a:pt x="17611" y="184100"/>
                  <a:pt x="2855" y="171452"/>
                  <a:pt x="2152" y="151777"/>
                </a:cubicBezTo>
                <a:cubicBezTo>
                  <a:pt x="747" y="105401"/>
                  <a:pt x="1449" y="59025"/>
                  <a:pt x="1449" y="11947"/>
                </a:cubicBezTo>
                <a:cubicBezTo>
                  <a:pt x="1449" y="-4214"/>
                  <a:pt x="12692" y="704"/>
                  <a:pt x="20421" y="704"/>
                </a:cubicBezTo>
                <a:cubicBezTo>
                  <a:pt x="87174" y="1407"/>
                  <a:pt x="154630" y="1407"/>
                  <a:pt x="222086" y="1407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25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E1304F-8701-46B1-A034-624E1DDE7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359980"/>
              </p:ext>
            </p:extLst>
          </p:nvPr>
        </p:nvGraphicFramePr>
        <p:xfrm>
          <a:off x="887022" y="2209833"/>
          <a:ext cx="5064843" cy="385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8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6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06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06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06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06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06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06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06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71AE4D-A17F-41E8-9541-E2705A120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306662"/>
              </p:ext>
            </p:extLst>
          </p:nvPr>
        </p:nvGraphicFramePr>
        <p:xfrm>
          <a:off x="6215775" y="2209833"/>
          <a:ext cx="5064843" cy="3857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8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6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06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06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06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06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06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06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06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3E4C93D-4027-4AF6-96BA-AEDBB761C4DC}"/>
              </a:ext>
            </a:extLst>
          </p:cNvPr>
          <p:cNvGrpSpPr/>
          <p:nvPr/>
        </p:nvGrpSpPr>
        <p:grpSpPr>
          <a:xfrm>
            <a:off x="887022" y="1781430"/>
            <a:ext cx="3137072" cy="338554"/>
            <a:chOff x="533041" y="1650555"/>
            <a:chExt cx="3137072" cy="3385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ACD672-8C24-4462-B688-E892F13D5682}"/>
                </a:ext>
              </a:extLst>
            </p:cNvPr>
            <p:cNvSpPr txBox="1"/>
            <p:nvPr/>
          </p:nvSpPr>
          <p:spPr>
            <a:xfrm>
              <a:off x="912852" y="1650555"/>
              <a:ext cx="2757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0C56AF-5BEC-4FB6-9AB8-58D33E7C93E5}"/>
                </a:ext>
              </a:extLst>
            </p:cNvPr>
            <p:cNvGrpSpPr/>
            <p:nvPr/>
          </p:nvGrpSpPr>
          <p:grpSpPr>
            <a:xfrm>
              <a:off x="533041" y="1680033"/>
              <a:ext cx="279598" cy="279598"/>
              <a:chOff x="5364088" y="1916832"/>
              <a:chExt cx="504056" cy="50405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6F15C1B-8DC4-45A5-AACA-55F62DB28341}"/>
                  </a:ext>
                </a:extLst>
              </p:cNvPr>
              <p:cNvSpPr/>
              <p:nvPr/>
            </p:nvSpPr>
            <p:spPr>
              <a:xfrm>
                <a:off x="5364088" y="1916832"/>
                <a:ext cx="504056" cy="50405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" name="Chevron 8">
                <a:extLst>
                  <a:ext uri="{FF2B5EF4-FFF2-40B4-BE49-F238E27FC236}">
                    <a16:creationId xmlns:a16="http://schemas.microsoft.com/office/drawing/2014/main" id="{D97F2619-6B25-4ADD-BBBB-34832BC48C84}"/>
                  </a:ext>
                </a:extLst>
              </p:cNvPr>
              <p:cNvSpPr/>
              <p:nvPr/>
            </p:nvSpPr>
            <p:spPr>
              <a:xfrm>
                <a:off x="5519912" y="2041798"/>
                <a:ext cx="223663" cy="253727"/>
              </a:xfrm>
              <a:prstGeom prst="chevron">
                <a:avLst>
                  <a:gd name="adj" fmla="val 623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466A4B-1AD4-48D5-A780-0DC34651458B}"/>
              </a:ext>
            </a:extLst>
          </p:cNvPr>
          <p:cNvGrpSpPr/>
          <p:nvPr/>
        </p:nvGrpSpPr>
        <p:grpSpPr>
          <a:xfrm>
            <a:off x="6215775" y="1781430"/>
            <a:ext cx="3137072" cy="338554"/>
            <a:chOff x="533041" y="1650555"/>
            <a:chExt cx="3137072" cy="33855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A83BFC-2D8E-47AB-9DEC-A21193E2C828}"/>
                </a:ext>
              </a:extLst>
            </p:cNvPr>
            <p:cNvSpPr txBox="1"/>
            <p:nvPr/>
          </p:nvSpPr>
          <p:spPr>
            <a:xfrm>
              <a:off x="912852" y="1650555"/>
              <a:ext cx="2757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4561F02-1788-4971-8344-A10C5D7DDC76}"/>
                </a:ext>
              </a:extLst>
            </p:cNvPr>
            <p:cNvGrpSpPr/>
            <p:nvPr/>
          </p:nvGrpSpPr>
          <p:grpSpPr>
            <a:xfrm>
              <a:off x="533041" y="1680033"/>
              <a:ext cx="279598" cy="279598"/>
              <a:chOff x="5364088" y="1916832"/>
              <a:chExt cx="504056" cy="50405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4BC25C2-069F-4904-90FE-41EA888EE9A7}"/>
                  </a:ext>
                </a:extLst>
              </p:cNvPr>
              <p:cNvSpPr/>
              <p:nvPr/>
            </p:nvSpPr>
            <p:spPr>
              <a:xfrm>
                <a:off x="5364088" y="1916832"/>
                <a:ext cx="504056" cy="5040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4" name="Chevron 13">
                <a:extLst>
                  <a:ext uri="{FF2B5EF4-FFF2-40B4-BE49-F238E27FC236}">
                    <a16:creationId xmlns:a16="http://schemas.microsoft.com/office/drawing/2014/main" id="{CC763678-7E5C-4878-A425-339CC2E560D2}"/>
                  </a:ext>
                </a:extLst>
              </p:cNvPr>
              <p:cNvSpPr/>
              <p:nvPr/>
            </p:nvSpPr>
            <p:spPr>
              <a:xfrm>
                <a:off x="5519912" y="2041798"/>
                <a:ext cx="223663" cy="253727"/>
              </a:xfrm>
              <a:prstGeom prst="chevron">
                <a:avLst>
                  <a:gd name="adj" fmla="val 623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accent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0BDC1E06-A1D8-4A0E-80DC-C10B66591F65}"/>
              </a:ext>
            </a:extLst>
          </p:cNvPr>
          <p:cNvSpPr/>
          <p:nvPr/>
        </p:nvSpPr>
        <p:spPr>
          <a:xfrm>
            <a:off x="5637257" y="2434943"/>
            <a:ext cx="1751556" cy="1520787"/>
          </a:xfrm>
          <a:custGeom>
            <a:avLst/>
            <a:gdLst>
              <a:gd name="connsiteX0" fmla="*/ 2045617 w 2049245"/>
              <a:gd name="connsiteY0" fmla="*/ 0 h 1762812"/>
              <a:gd name="connsiteX1" fmla="*/ 0 w 2049245"/>
              <a:gd name="connsiteY1" fmla="*/ 1036948 h 1762812"/>
              <a:gd name="connsiteX2" fmla="*/ 0 w 2049245"/>
              <a:gd name="connsiteY2" fmla="*/ 1762812 h 1762812"/>
              <a:gd name="connsiteX3" fmla="*/ 2045617 w 2049245"/>
              <a:gd name="connsiteY3" fmla="*/ 1055802 h 1762812"/>
              <a:gd name="connsiteX4" fmla="*/ 2045617 w 2049245"/>
              <a:gd name="connsiteY4" fmla="*/ 0 h 1762812"/>
              <a:gd name="connsiteX0" fmla="*/ 2024475 w 2045982"/>
              <a:gd name="connsiteY0" fmla="*/ 0 h 1746955"/>
              <a:gd name="connsiteX1" fmla="*/ 0 w 2045982"/>
              <a:gd name="connsiteY1" fmla="*/ 1021091 h 1746955"/>
              <a:gd name="connsiteX2" fmla="*/ 0 w 2045982"/>
              <a:gd name="connsiteY2" fmla="*/ 1746955 h 1746955"/>
              <a:gd name="connsiteX3" fmla="*/ 2045617 w 2045982"/>
              <a:gd name="connsiteY3" fmla="*/ 1039945 h 1746955"/>
              <a:gd name="connsiteX4" fmla="*/ 2024475 w 2045982"/>
              <a:gd name="connsiteY4" fmla="*/ 0 h 1746955"/>
              <a:gd name="connsiteX0" fmla="*/ 2045617 w 2049245"/>
              <a:gd name="connsiteY0" fmla="*/ 0 h 1746955"/>
              <a:gd name="connsiteX1" fmla="*/ 0 w 2049245"/>
              <a:gd name="connsiteY1" fmla="*/ 1021091 h 1746955"/>
              <a:gd name="connsiteX2" fmla="*/ 0 w 2049245"/>
              <a:gd name="connsiteY2" fmla="*/ 1746955 h 1746955"/>
              <a:gd name="connsiteX3" fmla="*/ 2045617 w 2049245"/>
              <a:gd name="connsiteY3" fmla="*/ 1039945 h 1746955"/>
              <a:gd name="connsiteX4" fmla="*/ 2045617 w 2049245"/>
              <a:gd name="connsiteY4" fmla="*/ 0 h 1746955"/>
              <a:gd name="connsiteX0" fmla="*/ 2045617 w 2046882"/>
              <a:gd name="connsiteY0" fmla="*/ 0 h 1746955"/>
              <a:gd name="connsiteX1" fmla="*/ 0 w 2046882"/>
              <a:gd name="connsiteY1" fmla="*/ 1021091 h 1746955"/>
              <a:gd name="connsiteX2" fmla="*/ 0 w 2046882"/>
              <a:gd name="connsiteY2" fmla="*/ 1746955 h 1746955"/>
              <a:gd name="connsiteX3" fmla="*/ 2029760 w 2046882"/>
              <a:gd name="connsiteY3" fmla="*/ 696385 h 1746955"/>
              <a:gd name="connsiteX4" fmla="*/ 2045617 w 2046882"/>
              <a:gd name="connsiteY4" fmla="*/ 0 h 1746955"/>
              <a:gd name="connsiteX0" fmla="*/ 2045617 w 2052334"/>
              <a:gd name="connsiteY0" fmla="*/ 0 h 1746955"/>
              <a:gd name="connsiteX1" fmla="*/ 0 w 2052334"/>
              <a:gd name="connsiteY1" fmla="*/ 1021091 h 1746955"/>
              <a:gd name="connsiteX2" fmla="*/ 0 w 2052334"/>
              <a:gd name="connsiteY2" fmla="*/ 1746955 h 1746955"/>
              <a:gd name="connsiteX3" fmla="*/ 2050902 w 2052334"/>
              <a:gd name="connsiteY3" fmla="*/ 632958 h 1746955"/>
              <a:gd name="connsiteX4" fmla="*/ 2045617 w 2052334"/>
              <a:gd name="connsiteY4" fmla="*/ 0 h 1746955"/>
              <a:gd name="connsiteX0" fmla="*/ 2045617 w 2047886"/>
              <a:gd name="connsiteY0" fmla="*/ 0 h 1746955"/>
              <a:gd name="connsiteX1" fmla="*/ 0 w 2047886"/>
              <a:gd name="connsiteY1" fmla="*/ 1021091 h 1746955"/>
              <a:gd name="connsiteX2" fmla="*/ 0 w 2047886"/>
              <a:gd name="connsiteY2" fmla="*/ 1746955 h 1746955"/>
              <a:gd name="connsiteX3" fmla="*/ 2040331 w 2047886"/>
              <a:gd name="connsiteY3" fmla="*/ 680528 h 1746955"/>
              <a:gd name="connsiteX4" fmla="*/ 2045617 w 2047886"/>
              <a:gd name="connsiteY4" fmla="*/ 0 h 1746955"/>
              <a:gd name="connsiteX0" fmla="*/ 2045617 w 2047886"/>
              <a:gd name="connsiteY0" fmla="*/ 0 h 1746955"/>
              <a:gd name="connsiteX1" fmla="*/ 0 w 2047886"/>
              <a:gd name="connsiteY1" fmla="*/ 1021091 h 1746955"/>
              <a:gd name="connsiteX2" fmla="*/ 0 w 2047886"/>
              <a:gd name="connsiteY2" fmla="*/ 1746955 h 1746955"/>
              <a:gd name="connsiteX3" fmla="*/ 2040331 w 2047886"/>
              <a:gd name="connsiteY3" fmla="*/ 696385 h 1746955"/>
              <a:gd name="connsiteX4" fmla="*/ 2045617 w 2047886"/>
              <a:gd name="connsiteY4" fmla="*/ 0 h 1746955"/>
              <a:gd name="connsiteX0" fmla="*/ 2077330 w 2079599"/>
              <a:gd name="connsiteY0" fmla="*/ 0 h 1746955"/>
              <a:gd name="connsiteX1" fmla="*/ 0 w 2079599"/>
              <a:gd name="connsiteY1" fmla="*/ 1042233 h 1746955"/>
              <a:gd name="connsiteX2" fmla="*/ 31713 w 2079599"/>
              <a:gd name="connsiteY2" fmla="*/ 1746955 h 1746955"/>
              <a:gd name="connsiteX3" fmla="*/ 2072044 w 2079599"/>
              <a:gd name="connsiteY3" fmla="*/ 696385 h 1746955"/>
              <a:gd name="connsiteX4" fmla="*/ 2077330 w 2079599"/>
              <a:gd name="connsiteY4" fmla="*/ 0 h 1746955"/>
              <a:gd name="connsiteX0" fmla="*/ 2077330 w 2079599"/>
              <a:gd name="connsiteY0" fmla="*/ 0 h 1741669"/>
              <a:gd name="connsiteX1" fmla="*/ 0 w 2079599"/>
              <a:gd name="connsiteY1" fmla="*/ 1042233 h 1741669"/>
              <a:gd name="connsiteX2" fmla="*/ 0 w 2079599"/>
              <a:gd name="connsiteY2" fmla="*/ 1741669 h 1741669"/>
              <a:gd name="connsiteX3" fmla="*/ 2072044 w 2079599"/>
              <a:gd name="connsiteY3" fmla="*/ 696385 h 1741669"/>
              <a:gd name="connsiteX4" fmla="*/ 2077330 w 2079599"/>
              <a:gd name="connsiteY4" fmla="*/ 0 h 1741669"/>
              <a:gd name="connsiteX0" fmla="*/ 2077330 w 2079599"/>
              <a:gd name="connsiteY0" fmla="*/ 0 h 1741669"/>
              <a:gd name="connsiteX1" fmla="*/ 0 w 2079599"/>
              <a:gd name="connsiteY1" fmla="*/ 1026376 h 1741669"/>
              <a:gd name="connsiteX2" fmla="*/ 0 w 2079599"/>
              <a:gd name="connsiteY2" fmla="*/ 1741669 h 1741669"/>
              <a:gd name="connsiteX3" fmla="*/ 2072044 w 2079599"/>
              <a:gd name="connsiteY3" fmla="*/ 696385 h 1741669"/>
              <a:gd name="connsiteX4" fmla="*/ 2077330 w 2079599"/>
              <a:gd name="connsiteY4" fmla="*/ 0 h 1741669"/>
              <a:gd name="connsiteX0" fmla="*/ 1525239 w 2072057"/>
              <a:gd name="connsiteY0" fmla="*/ 0 h 1456997"/>
              <a:gd name="connsiteX1" fmla="*/ 0 w 2072057"/>
              <a:gd name="connsiteY1" fmla="*/ 741704 h 1456997"/>
              <a:gd name="connsiteX2" fmla="*/ 0 w 2072057"/>
              <a:gd name="connsiteY2" fmla="*/ 1456997 h 1456997"/>
              <a:gd name="connsiteX3" fmla="*/ 2072044 w 2072057"/>
              <a:gd name="connsiteY3" fmla="*/ 411713 h 1456997"/>
              <a:gd name="connsiteX4" fmla="*/ 1525239 w 2072057"/>
              <a:gd name="connsiteY4" fmla="*/ 0 h 1456997"/>
              <a:gd name="connsiteX0" fmla="*/ 1525239 w 2072044"/>
              <a:gd name="connsiteY0" fmla="*/ 0 h 1456997"/>
              <a:gd name="connsiteX1" fmla="*/ 0 w 2072044"/>
              <a:gd name="connsiteY1" fmla="*/ 741704 h 1456997"/>
              <a:gd name="connsiteX2" fmla="*/ 0 w 2072044"/>
              <a:gd name="connsiteY2" fmla="*/ 1456997 h 1456997"/>
              <a:gd name="connsiteX3" fmla="*/ 2072044 w 2072044"/>
              <a:gd name="connsiteY3" fmla="*/ 411713 h 1456997"/>
              <a:gd name="connsiteX4" fmla="*/ 1525239 w 2072044"/>
              <a:gd name="connsiteY4" fmla="*/ 0 h 1456997"/>
              <a:gd name="connsiteX0" fmla="*/ 1525239 w 2072044"/>
              <a:gd name="connsiteY0" fmla="*/ 0 h 1456997"/>
              <a:gd name="connsiteX1" fmla="*/ 0 w 2072044"/>
              <a:gd name="connsiteY1" fmla="*/ 741704 h 1456997"/>
              <a:gd name="connsiteX2" fmla="*/ 0 w 2072044"/>
              <a:gd name="connsiteY2" fmla="*/ 1456997 h 1456997"/>
              <a:gd name="connsiteX3" fmla="*/ 2072044 w 2072044"/>
              <a:gd name="connsiteY3" fmla="*/ 411713 h 1456997"/>
              <a:gd name="connsiteX4" fmla="*/ 1525239 w 2072044"/>
              <a:gd name="connsiteY4" fmla="*/ 0 h 1456997"/>
              <a:gd name="connsiteX0" fmla="*/ 1525239 w 2072044"/>
              <a:gd name="connsiteY0" fmla="*/ 0 h 1456997"/>
              <a:gd name="connsiteX1" fmla="*/ 0 w 2072044"/>
              <a:gd name="connsiteY1" fmla="*/ 741704 h 1456997"/>
              <a:gd name="connsiteX2" fmla="*/ 0 w 2072044"/>
              <a:gd name="connsiteY2" fmla="*/ 1456997 h 1456997"/>
              <a:gd name="connsiteX3" fmla="*/ 2072044 w 2072044"/>
              <a:gd name="connsiteY3" fmla="*/ 411713 h 1456997"/>
              <a:gd name="connsiteX4" fmla="*/ 1525239 w 2072044"/>
              <a:gd name="connsiteY4" fmla="*/ 0 h 1456997"/>
              <a:gd name="connsiteX0" fmla="*/ 1128424 w 2072044"/>
              <a:gd name="connsiteY0" fmla="*/ 0 h 1258589"/>
              <a:gd name="connsiteX1" fmla="*/ 0 w 2072044"/>
              <a:gd name="connsiteY1" fmla="*/ 543296 h 1258589"/>
              <a:gd name="connsiteX2" fmla="*/ 0 w 2072044"/>
              <a:gd name="connsiteY2" fmla="*/ 1258589 h 1258589"/>
              <a:gd name="connsiteX3" fmla="*/ 2072044 w 2072044"/>
              <a:gd name="connsiteY3" fmla="*/ 213305 h 1258589"/>
              <a:gd name="connsiteX4" fmla="*/ 1128424 w 2072044"/>
              <a:gd name="connsiteY4" fmla="*/ 0 h 1258589"/>
              <a:gd name="connsiteX0" fmla="*/ 1128424 w 1649350"/>
              <a:gd name="connsiteY0" fmla="*/ 0 h 1258589"/>
              <a:gd name="connsiteX1" fmla="*/ 0 w 1649350"/>
              <a:gd name="connsiteY1" fmla="*/ 543296 h 1258589"/>
              <a:gd name="connsiteX2" fmla="*/ 0 w 1649350"/>
              <a:gd name="connsiteY2" fmla="*/ 1258589 h 1258589"/>
              <a:gd name="connsiteX3" fmla="*/ 1649350 w 1649350"/>
              <a:gd name="connsiteY3" fmla="*/ 411712 h 1258589"/>
              <a:gd name="connsiteX4" fmla="*/ 1128424 w 1649350"/>
              <a:gd name="connsiteY4" fmla="*/ 0 h 1258589"/>
              <a:gd name="connsiteX0" fmla="*/ 1128424 w 1597591"/>
              <a:gd name="connsiteY0" fmla="*/ 0 h 1258589"/>
              <a:gd name="connsiteX1" fmla="*/ 0 w 1597591"/>
              <a:gd name="connsiteY1" fmla="*/ 543296 h 1258589"/>
              <a:gd name="connsiteX2" fmla="*/ 0 w 1597591"/>
              <a:gd name="connsiteY2" fmla="*/ 1258589 h 1258589"/>
              <a:gd name="connsiteX3" fmla="*/ 1597591 w 1597591"/>
              <a:gd name="connsiteY3" fmla="*/ 428965 h 1258589"/>
              <a:gd name="connsiteX4" fmla="*/ 1128424 w 1597591"/>
              <a:gd name="connsiteY4" fmla="*/ 0 h 1258589"/>
              <a:gd name="connsiteX0" fmla="*/ 1128424 w 1597591"/>
              <a:gd name="connsiteY0" fmla="*/ 0 h 1258589"/>
              <a:gd name="connsiteX1" fmla="*/ 0 w 1597591"/>
              <a:gd name="connsiteY1" fmla="*/ 543296 h 1258589"/>
              <a:gd name="connsiteX2" fmla="*/ 0 w 1597591"/>
              <a:gd name="connsiteY2" fmla="*/ 1258589 h 1258589"/>
              <a:gd name="connsiteX3" fmla="*/ 1597591 w 1597591"/>
              <a:gd name="connsiteY3" fmla="*/ 428965 h 1258589"/>
              <a:gd name="connsiteX4" fmla="*/ 1128424 w 1597591"/>
              <a:gd name="connsiteY4" fmla="*/ 0 h 1258589"/>
              <a:gd name="connsiteX0" fmla="*/ 1128424 w 1597591"/>
              <a:gd name="connsiteY0" fmla="*/ 0 h 1258589"/>
              <a:gd name="connsiteX1" fmla="*/ 0 w 1597591"/>
              <a:gd name="connsiteY1" fmla="*/ 543296 h 1258589"/>
              <a:gd name="connsiteX2" fmla="*/ 0 w 1597591"/>
              <a:gd name="connsiteY2" fmla="*/ 1258589 h 1258589"/>
              <a:gd name="connsiteX3" fmla="*/ 1597591 w 1597591"/>
              <a:gd name="connsiteY3" fmla="*/ 428965 h 1258589"/>
              <a:gd name="connsiteX4" fmla="*/ 1128424 w 1597591"/>
              <a:gd name="connsiteY4" fmla="*/ 0 h 1258589"/>
              <a:gd name="connsiteX0" fmla="*/ 1128424 w 1597591"/>
              <a:gd name="connsiteY0" fmla="*/ 0 h 1258589"/>
              <a:gd name="connsiteX1" fmla="*/ 0 w 1597591"/>
              <a:gd name="connsiteY1" fmla="*/ 543296 h 1258589"/>
              <a:gd name="connsiteX2" fmla="*/ 0 w 1597591"/>
              <a:gd name="connsiteY2" fmla="*/ 1258589 h 1258589"/>
              <a:gd name="connsiteX3" fmla="*/ 1597591 w 1597591"/>
              <a:gd name="connsiteY3" fmla="*/ 428965 h 1258589"/>
              <a:gd name="connsiteX4" fmla="*/ 1128424 w 1597591"/>
              <a:gd name="connsiteY4" fmla="*/ 0 h 1258589"/>
              <a:gd name="connsiteX0" fmla="*/ 1197436 w 1597591"/>
              <a:gd name="connsiteY0" fmla="*/ 0 h 1293095"/>
              <a:gd name="connsiteX1" fmla="*/ 0 w 1597591"/>
              <a:gd name="connsiteY1" fmla="*/ 577802 h 1293095"/>
              <a:gd name="connsiteX2" fmla="*/ 0 w 1597591"/>
              <a:gd name="connsiteY2" fmla="*/ 1293095 h 1293095"/>
              <a:gd name="connsiteX3" fmla="*/ 1597591 w 1597591"/>
              <a:gd name="connsiteY3" fmla="*/ 463471 h 1293095"/>
              <a:gd name="connsiteX4" fmla="*/ 1197436 w 1597591"/>
              <a:gd name="connsiteY4" fmla="*/ 0 h 1293095"/>
              <a:gd name="connsiteX0" fmla="*/ 1197436 w 1597591"/>
              <a:gd name="connsiteY0" fmla="*/ 0 h 1293095"/>
              <a:gd name="connsiteX1" fmla="*/ 0 w 1597591"/>
              <a:gd name="connsiteY1" fmla="*/ 577802 h 1293095"/>
              <a:gd name="connsiteX2" fmla="*/ 0 w 1597591"/>
              <a:gd name="connsiteY2" fmla="*/ 1293095 h 1293095"/>
              <a:gd name="connsiteX3" fmla="*/ 1597591 w 1597591"/>
              <a:gd name="connsiteY3" fmla="*/ 463471 h 1293095"/>
              <a:gd name="connsiteX4" fmla="*/ 1197436 w 1597591"/>
              <a:gd name="connsiteY4" fmla="*/ 0 h 1293095"/>
              <a:gd name="connsiteX0" fmla="*/ 1197436 w 1597591"/>
              <a:gd name="connsiteY0" fmla="*/ 0 h 1293095"/>
              <a:gd name="connsiteX1" fmla="*/ 0 w 1597591"/>
              <a:gd name="connsiteY1" fmla="*/ 577802 h 1293095"/>
              <a:gd name="connsiteX2" fmla="*/ 0 w 1597591"/>
              <a:gd name="connsiteY2" fmla="*/ 1293095 h 1293095"/>
              <a:gd name="connsiteX3" fmla="*/ 1597591 w 1597591"/>
              <a:gd name="connsiteY3" fmla="*/ 463471 h 1293095"/>
              <a:gd name="connsiteX4" fmla="*/ 1197436 w 1597591"/>
              <a:gd name="connsiteY4" fmla="*/ 0 h 1293095"/>
              <a:gd name="connsiteX0" fmla="*/ 1197436 w 1597591"/>
              <a:gd name="connsiteY0" fmla="*/ 0 h 1293095"/>
              <a:gd name="connsiteX1" fmla="*/ 0 w 1597591"/>
              <a:gd name="connsiteY1" fmla="*/ 577802 h 1293095"/>
              <a:gd name="connsiteX2" fmla="*/ 0 w 1597591"/>
              <a:gd name="connsiteY2" fmla="*/ 1293095 h 1293095"/>
              <a:gd name="connsiteX3" fmla="*/ 1597591 w 1597591"/>
              <a:gd name="connsiteY3" fmla="*/ 463471 h 1293095"/>
              <a:gd name="connsiteX4" fmla="*/ 1197436 w 1597591"/>
              <a:gd name="connsiteY4" fmla="*/ 0 h 1293095"/>
              <a:gd name="connsiteX0" fmla="*/ 1197436 w 1597591"/>
              <a:gd name="connsiteY0" fmla="*/ 0 h 1293095"/>
              <a:gd name="connsiteX1" fmla="*/ 0 w 1597591"/>
              <a:gd name="connsiteY1" fmla="*/ 577802 h 1293095"/>
              <a:gd name="connsiteX2" fmla="*/ 0 w 1597591"/>
              <a:gd name="connsiteY2" fmla="*/ 1293095 h 1293095"/>
              <a:gd name="connsiteX3" fmla="*/ 1597591 w 1597591"/>
              <a:gd name="connsiteY3" fmla="*/ 463471 h 1293095"/>
              <a:gd name="connsiteX4" fmla="*/ 1197436 w 1597591"/>
              <a:gd name="connsiteY4" fmla="*/ 0 h 1293095"/>
              <a:gd name="connsiteX0" fmla="*/ 1197436 w 1597591"/>
              <a:gd name="connsiteY0" fmla="*/ 0 h 1293095"/>
              <a:gd name="connsiteX1" fmla="*/ 8872 w 1597591"/>
              <a:gd name="connsiteY1" fmla="*/ 701871 h 1293095"/>
              <a:gd name="connsiteX2" fmla="*/ 0 w 1597591"/>
              <a:gd name="connsiteY2" fmla="*/ 1293095 h 1293095"/>
              <a:gd name="connsiteX3" fmla="*/ 1597591 w 1597591"/>
              <a:gd name="connsiteY3" fmla="*/ 463471 h 1293095"/>
              <a:gd name="connsiteX4" fmla="*/ 1197436 w 1597591"/>
              <a:gd name="connsiteY4" fmla="*/ 0 h 1293095"/>
              <a:gd name="connsiteX0" fmla="*/ 1197436 w 1597591"/>
              <a:gd name="connsiteY0" fmla="*/ 0 h 1293095"/>
              <a:gd name="connsiteX1" fmla="*/ 8872 w 1597591"/>
              <a:gd name="connsiteY1" fmla="*/ 701871 h 1293095"/>
              <a:gd name="connsiteX2" fmla="*/ 0 w 1597591"/>
              <a:gd name="connsiteY2" fmla="*/ 1293095 h 1293095"/>
              <a:gd name="connsiteX3" fmla="*/ 1597591 w 1597591"/>
              <a:gd name="connsiteY3" fmla="*/ 463471 h 1293095"/>
              <a:gd name="connsiteX4" fmla="*/ 1197436 w 1597591"/>
              <a:gd name="connsiteY4" fmla="*/ 0 h 1293095"/>
              <a:gd name="connsiteX0" fmla="*/ 1197436 w 1597591"/>
              <a:gd name="connsiteY0" fmla="*/ 0 h 1293095"/>
              <a:gd name="connsiteX1" fmla="*/ 8872 w 1597591"/>
              <a:gd name="connsiteY1" fmla="*/ 693599 h 1293095"/>
              <a:gd name="connsiteX2" fmla="*/ 0 w 1597591"/>
              <a:gd name="connsiteY2" fmla="*/ 1293095 h 1293095"/>
              <a:gd name="connsiteX3" fmla="*/ 1597591 w 1597591"/>
              <a:gd name="connsiteY3" fmla="*/ 463471 h 1293095"/>
              <a:gd name="connsiteX4" fmla="*/ 1197436 w 1597591"/>
              <a:gd name="connsiteY4" fmla="*/ 0 h 129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591" h="1293095">
                <a:moveTo>
                  <a:pt x="1197436" y="0"/>
                </a:moveTo>
                <a:lnTo>
                  <a:pt x="8872" y="693599"/>
                </a:lnTo>
                <a:lnTo>
                  <a:pt x="0" y="1293095"/>
                </a:lnTo>
                <a:lnTo>
                  <a:pt x="1597591" y="463471"/>
                </a:lnTo>
                <a:cubicBezTo>
                  <a:pt x="1436830" y="266812"/>
                  <a:pt x="1358996" y="179406"/>
                  <a:pt x="1197436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C158817-821E-42FC-93E7-2BDF467643B4}"/>
              </a:ext>
            </a:extLst>
          </p:cNvPr>
          <p:cNvSpPr/>
          <p:nvPr/>
        </p:nvSpPr>
        <p:spPr>
          <a:xfrm rot="3189794">
            <a:off x="6956142" y="2061889"/>
            <a:ext cx="1013700" cy="814651"/>
          </a:xfrm>
          <a:prstGeom prst="triangle">
            <a:avLst>
              <a:gd name="adj" fmla="val 65408"/>
            </a:avLst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5A9496-FF51-455A-AF18-FCD20D204437}"/>
              </a:ext>
            </a:extLst>
          </p:cNvPr>
          <p:cNvGrpSpPr/>
          <p:nvPr/>
        </p:nvGrpSpPr>
        <p:grpSpPr>
          <a:xfrm flipH="1">
            <a:off x="8992847" y="1931142"/>
            <a:ext cx="2271783" cy="2014558"/>
            <a:chOff x="4137650" y="2235489"/>
            <a:chExt cx="2038669" cy="171293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2717649-C9D9-4E10-9F90-86D464A55704}"/>
                </a:ext>
              </a:extLst>
            </p:cNvPr>
            <p:cNvSpPr/>
            <p:nvPr/>
          </p:nvSpPr>
          <p:spPr>
            <a:xfrm>
              <a:off x="4137650" y="2655332"/>
              <a:ext cx="1597592" cy="1293095"/>
            </a:xfrm>
            <a:custGeom>
              <a:avLst/>
              <a:gdLst>
                <a:gd name="connsiteX0" fmla="*/ 2045617 w 2049245"/>
                <a:gd name="connsiteY0" fmla="*/ 0 h 1762812"/>
                <a:gd name="connsiteX1" fmla="*/ 0 w 2049245"/>
                <a:gd name="connsiteY1" fmla="*/ 1036948 h 1762812"/>
                <a:gd name="connsiteX2" fmla="*/ 0 w 2049245"/>
                <a:gd name="connsiteY2" fmla="*/ 1762812 h 1762812"/>
                <a:gd name="connsiteX3" fmla="*/ 2045617 w 2049245"/>
                <a:gd name="connsiteY3" fmla="*/ 1055802 h 1762812"/>
                <a:gd name="connsiteX4" fmla="*/ 2045617 w 2049245"/>
                <a:gd name="connsiteY4" fmla="*/ 0 h 1762812"/>
                <a:gd name="connsiteX0" fmla="*/ 2024475 w 2045982"/>
                <a:gd name="connsiteY0" fmla="*/ 0 h 1746955"/>
                <a:gd name="connsiteX1" fmla="*/ 0 w 2045982"/>
                <a:gd name="connsiteY1" fmla="*/ 1021091 h 1746955"/>
                <a:gd name="connsiteX2" fmla="*/ 0 w 2045982"/>
                <a:gd name="connsiteY2" fmla="*/ 1746955 h 1746955"/>
                <a:gd name="connsiteX3" fmla="*/ 2045617 w 2045982"/>
                <a:gd name="connsiteY3" fmla="*/ 1039945 h 1746955"/>
                <a:gd name="connsiteX4" fmla="*/ 2024475 w 2045982"/>
                <a:gd name="connsiteY4" fmla="*/ 0 h 1746955"/>
                <a:gd name="connsiteX0" fmla="*/ 2045617 w 2049245"/>
                <a:gd name="connsiteY0" fmla="*/ 0 h 1746955"/>
                <a:gd name="connsiteX1" fmla="*/ 0 w 2049245"/>
                <a:gd name="connsiteY1" fmla="*/ 1021091 h 1746955"/>
                <a:gd name="connsiteX2" fmla="*/ 0 w 2049245"/>
                <a:gd name="connsiteY2" fmla="*/ 1746955 h 1746955"/>
                <a:gd name="connsiteX3" fmla="*/ 2045617 w 2049245"/>
                <a:gd name="connsiteY3" fmla="*/ 1039945 h 1746955"/>
                <a:gd name="connsiteX4" fmla="*/ 2045617 w 2049245"/>
                <a:gd name="connsiteY4" fmla="*/ 0 h 1746955"/>
                <a:gd name="connsiteX0" fmla="*/ 2045617 w 2046882"/>
                <a:gd name="connsiteY0" fmla="*/ 0 h 1746955"/>
                <a:gd name="connsiteX1" fmla="*/ 0 w 2046882"/>
                <a:gd name="connsiteY1" fmla="*/ 1021091 h 1746955"/>
                <a:gd name="connsiteX2" fmla="*/ 0 w 2046882"/>
                <a:gd name="connsiteY2" fmla="*/ 1746955 h 1746955"/>
                <a:gd name="connsiteX3" fmla="*/ 2029760 w 2046882"/>
                <a:gd name="connsiteY3" fmla="*/ 696385 h 1746955"/>
                <a:gd name="connsiteX4" fmla="*/ 2045617 w 2046882"/>
                <a:gd name="connsiteY4" fmla="*/ 0 h 1746955"/>
                <a:gd name="connsiteX0" fmla="*/ 2045617 w 2052334"/>
                <a:gd name="connsiteY0" fmla="*/ 0 h 1746955"/>
                <a:gd name="connsiteX1" fmla="*/ 0 w 2052334"/>
                <a:gd name="connsiteY1" fmla="*/ 1021091 h 1746955"/>
                <a:gd name="connsiteX2" fmla="*/ 0 w 2052334"/>
                <a:gd name="connsiteY2" fmla="*/ 1746955 h 1746955"/>
                <a:gd name="connsiteX3" fmla="*/ 2050902 w 2052334"/>
                <a:gd name="connsiteY3" fmla="*/ 632958 h 1746955"/>
                <a:gd name="connsiteX4" fmla="*/ 2045617 w 2052334"/>
                <a:gd name="connsiteY4" fmla="*/ 0 h 1746955"/>
                <a:gd name="connsiteX0" fmla="*/ 2045617 w 2047886"/>
                <a:gd name="connsiteY0" fmla="*/ 0 h 1746955"/>
                <a:gd name="connsiteX1" fmla="*/ 0 w 2047886"/>
                <a:gd name="connsiteY1" fmla="*/ 1021091 h 1746955"/>
                <a:gd name="connsiteX2" fmla="*/ 0 w 2047886"/>
                <a:gd name="connsiteY2" fmla="*/ 1746955 h 1746955"/>
                <a:gd name="connsiteX3" fmla="*/ 2040331 w 2047886"/>
                <a:gd name="connsiteY3" fmla="*/ 680528 h 1746955"/>
                <a:gd name="connsiteX4" fmla="*/ 2045617 w 2047886"/>
                <a:gd name="connsiteY4" fmla="*/ 0 h 1746955"/>
                <a:gd name="connsiteX0" fmla="*/ 2045617 w 2047886"/>
                <a:gd name="connsiteY0" fmla="*/ 0 h 1746955"/>
                <a:gd name="connsiteX1" fmla="*/ 0 w 2047886"/>
                <a:gd name="connsiteY1" fmla="*/ 1021091 h 1746955"/>
                <a:gd name="connsiteX2" fmla="*/ 0 w 2047886"/>
                <a:gd name="connsiteY2" fmla="*/ 1746955 h 1746955"/>
                <a:gd name="connsiteX3" fmla="*/ 2040331 w 2047886"/>
                <a:gd name="connsiteY3" fmla="*/ 696385 h 1746955"/>
                <a:gd name="connsiteX4" fmla="*/ 2045617 w 2047886"/>
                <a:gd name="connsiteY4" fmla="*/ 0 h 1746955"/>
                <a:gd name="connsiteX0" fmla="*/ 2077330 w 2079599"/>
                <a:gd name="connsiteY0" fmla="*/ 0 h 1746955"/>
                <a:gd name="connsiteX1" fmla="*/ 0 w 2079599"/>
                <a:gd name="connsiteY1" fmla="*/ 1042233 h 1746955"/>
                <a:gd name="connsiteX2" fmla="*/ 31713 w 2079599"/>
                <a:gd name="connsiteY2" fmla="*/ 1746955 h 1746955"/>
                <a:gd name="connsiteX3" fmla="*/ 2072044 w 2079599"/>
                <a:gd name="connsiteY3" fmla="*/ 696385 h 1746955"/>
                <a:gd name="connsiteX4" fmla="*/ 2077330 w 2079599"/>
                <a:gd name="connsiteY4" fmla="*/ 0 h 1746955"/>
                <a:gd name="connsiteX0" fmla="*/ 2077330 w 2079599"/>
                <a:gd name="connsiteY0" fmla="*/ 0 h 1741669"/>
                <a:gd name="connsiteX1" fmla="*/ 0 w 2079599"/>
                <a:gd name="connsiteY1" fmla="*/ 1042233 h 1741669"/>
                <a:gd name="connsiteX2" fmla="*/ 0 w 2079599"/>
                <a:gd name="connsiteY2" fmla="*/ 1741669 h 1741669"/>
                <a:gd name="connsiteX3" fmla="*/ 2072044 w 2079599"/>
                <a:gd name="connsiteY3" fmla="*/ 696385 h 1741669"/>
                <a:gd name="connsiteX4" fmla="*/ 2077330 w 2079599"/>
                <a:gd name="connsiteY4" fmla="*/ 0 h 1741669"/>
                <a:gd name="connsiteX0" fmla="*/ 2077330 w 2079599"/>
                <a:gd name="connsiteY0" fmla="*/ 0 h 1741669"/>
                <a:gd name="connsiteX1" fmla="*/ 0 w 2079599"/>
                <a:gd name="connsiteY1" fmla="*/ 1026376 h 1741669"/>
                <a:gd name="connsiteX2" fmla="*/ 0 w 2079599"/>
                <a:gd name="connsiteY2" fmla="*/ 1741669 h 1741669"/>
                <a:gd name="connsiteX3" fmla="*/ 2072044 w 2079599"/>
                <a:gd name="connsiteY3" fmla="*/ 696385 h 1741669"/>
                <a:gd name="connsiteX4" fmla="*/ 2077330 w 2079599"/>
                <a:gd name="connsiteY4" fmla="*/ 0 h 1741669"/>
                <a:gd name="connsiteX0" fmla="*/ 1525239 w 2072057"/>
                <a:gd name="connsiteY0" fmla="*/ 0 h 1456997"/>
                <a:gd name="connsiteX1" fmla="*/ 0 w 2072057"/>
                <a:gd name="connsiteY1" fmla="*/ 741704 h 1456997"/>
                <a:gd name="connsiteX2" fmla="*/ 0 w 2072057"/>
                <a:gd name="connsiteY2" fmla="*/ 1456997 h 1456997"/>
                <a:gd name="connsiteX3" fmla="*/ 2072044 w 2072057"/>
                <a:gd name="connsiteY3" fmla="*/ 411713 h 1456997"/>
                <a:gd name="connsiteX4" fmla="*/ 1525239 w 2072057"/>
                <a:gd name="connsiteY4" fmla="*/ 0 h 1456997"/>
                <a:gd name="connsiteX0" fmla="*/ 1525239 w 2072044"/>
                <a:gd name="connsiteY0" fmla="*/ 0 h 1456997"/>
                <a:gd name="connsiteX1" fmla="*/ 0 w 2072044"/>
                <a:gd name="connsiteY1" fmla="*/ 741704 h 1456997"/>
                <a:gd name="connsiteX2" fmla="*/ 0 w 2072044"/>
                <a:gd name="connsiteY2" fmla="*/ 1456997 h 1456997"/>
                <a:gd name="connsiteX3" fmla="*/ 2072044 w 2072044"/>
                <a:gd name="connsiteY3" fmla="*/ 411713 h 1456997"/>
                <a:gd name="connsiteX4" fmla="*/ 1525239 w 2072044"/>
                <a:gd name="connsiteY4" fmla="*/ 0 h 1456997"/>
                <a:gd name="connsiteX0" fmla="*/ 1525239 w 2072044"/>
                <a:gd name="connsiteY0" fmla="*/ 0 h 1456997"/>
                <a:gd name="connsiteX1" fmla="*/ 0 w 2072044"/>
                <a:gd name="connsiteY1" fmla="*/ 741704 h 1456997"/>
                <a:gd name="connsiteX2" fmla="*/ 0 w 2072044"/>
                <a:gd name="connsiteY2" fmla="*/ 1456997 h 1456997"/>
                <a:gd name="connsiteX3" fmla="*/ 2072044 w 2072044"/>
                <a:gd name="connsiteY3" fmla="*/ 411713 h 1456997"/>
                <a:gd name="connsiteX4" fmla="*/ 1525239 w 2072044"/>
                <a:gd name="connsiteY4" fmla="*/ 0 h 1456997"/>
                <a:gd name="connsiteX0" fmla="*/ 1525239 w 2072044"/>
                <a:gd name="connsiteY0" fmla="*/ 0 h 1456997"/>
                <a:gd name="connsiteX1" fmla="*/ 0 w 2072044"/>
                <a:gd name="connsiteY1" fmla="*/ 741704 h 1456997"/>
                <a:gd name="connsiteX2" fmla="*/ 0 w 2072044"/>
                <a:gd name="connsiteY2" fmla="*/ 1456997 h 1456997"/>
                <a:gd name="connsiteX3" fmla="*/ 2072044 w 2072044"/>
                <a:gd name="connsiteY3" fmla="*/ 411713 h 1456997"/>
                <a:gd name="connsiteX4" fmla="*/ 1525239 w 2072044"/>
                <a:gd name="connsiteY4" fmla="*/ 0 h 1456997"/>
                <a:gd name="connsiteX0" fmla="*/ 1128424 w 2072044"/>
                <a:gd name="connsiteY0" fmla="*/ 0 h 1258589"/>
                <a:gd name="connsiteX1" fmla="*/ 0 w 2072044"/>
                <a:gd name="connsiteY1" fmla="*/ 543296 h 1258589"/>
                <a:gd name="connsiteX2" fmla="*/ 0 w 2072044"/>
                <a:gd name="connsiteY2" fmla="*/ 1258589 h 1258589"/>
                <a:gd name="connsiteX3" fmla="*/ 2072044 w 2072044"/>
                <a:gd name="connsiteY3" fmla="*/ 213305 h 1258589"/>
                <a:gd name="connsiteX4" fmla="*/ 1128424 w 2072044"/>
                <a:gd name="connsiteY4" fmla="*/ 0 h 1258589"/>
                <a:gd name="connsiteX0" fmla="*/ 1128424 w 1649350"/>
                <a:gd name="connsiteY0" fmla="*/ 0 h 1258589"/>
                <a:gd name="connsiteX1" fmla="*/ 0 w 1649350"/>
                <a:gd name="connsiteY1" fmla="*/ 543296 h 1258589"/>
                <a:gd name="connsiteX2" fmla="*/ 0 w 1649350"/>
                <a:gd name="connsiteY2" fmla="*/ 1258589 h 1258589"/>
                <a:gd name="connsiteX3" fmla="*/ 1649350 w 1649350"/>
                <a:gd name="connsiteY3" fmla="*/ 411712 h 1258589"/>
                <a:gd name="connsiteX4" fmla="*/ 1128424 w 1649350"/>
                <a:gd name="connsiteY4" fmla="*/ 0 h 1258589"/>
                <a:gd name="connsiteX0" fmla="*/ 1128424 w 1597591"/>
                <a:gd name="connsiteY0" fmla="*/ 0 h 1258589"/>
                <a:gd name="connsiteX1" fmla="*/ 0 w 1597591"/>
                <a:gd name="connsiteY1" fmla="*/ 543296 h 1258589"/>
                <a:gd name="connsiteX2" fmla="*/ 0 w 1597591"/>
                <a:gd name="connsiteY2" fmla="*/ 1258589 h 1258589"/>
                <a:gd name="connsiteX3" fmla="*/ 1597591 w 1597591"/>
                <a:gd name="connsiteY3" fmla="*/ 428965 h 1258589"/>
                <a:gd name="connsiteX4" fmla="*/ 1128424 w 1597591"/>
                <a:gd name="connsiteY4" fmla="*/ 0 h 1258589"/>
                <a:gd name="connsiteX0" fmla="*/ 1128424 w 1597591"/>
                <a:gd name="connsiteY0" fmla="*/ 0 h 1258589"/>
                <a:gd name="connsiteX1" fmla="*/ 0 w 1597591"/>
                <a:gd name="connsiteY1" fmla="*/ 543296 h 1258589"/>
                <a:gd name="connsiteX2" fmla="*/ 0 w 1597591"/>
                <a:gd name="connsiteY2" fmla="*/ 1258589 h 1258589"/>
                <a:gd name="connsiteX3" fmla="*/ 1597591 w 1597591"/>
                <a:gd name="connsiteY3" fmla="*/ 428965 h 1258589"/>
                <a:gd name="connsiteX4" fmla="*/ 1128424 w 1597591"/>
                <a:gd name="connsiteY4" fmla="*/ 0 h 1258589"/>
                <a:gd name="connsiteX0" fmla="*/ 1128424 w 1597591"/>
                <a:gd name="connsiteY0" fmla="*/ 0 h 1258589"/>
                <a:gd name="connsiteX1" fmla="*/ 0 w 1597591"/>
                <a:gd name="connsiteY1" fmla="*/ 543296 h 1258589"/>
                <a:gd name="connsiteX2" fmla="*/ 0 w 1597591"/>
                <a:gd name="connsiteY2" fmla="*/ 1258589 h 1258589"/>
                <a:gd name="connsiteX3" fmla="*/ 1597591 w 1597591"/>
                <a:gd name="connsiteY3" fmla="*/ 428965 h 1258589"/>
                <a:gd name="connsiteX4" fmla="*/ 1128424 w 1597591"/>
                <a:gd name="connsiteY4" fmla="*/ 0 h 1258589"/>
                <a:gd name="connsiteX0" fmla="*/ 1128424 w 1597591"/>
                <a:gd name="connsiteY0" fmla="*/ 0 h 1258589"/>
                <a:gd name="connsiteX1" fmla="*/ 0 w 1597591"/>
                <a:gd name="connsiteY1" fmla="*/ 543296 h 1258589"/>
                <a:gd name="connsiteX2" fmla="*/ 0 w 1597591"/>
                <a:gd name="connsiteY2" fmla="*/ 1258589 h 1258589"/>
                <a:gd name="connsiteX3" fmla="*/ 1597591 w 1597591"/>
                <a:gd name="connsiteY3" fmla="*/ 428965 h 1258589"/>
                <a:gd name="connsiteX4" fmla="*/ 1128424 w 1597591"/>
                <a:gd name="connsiteY4" fmla="*/ 0 h 1258589"/>
                <a:gd name="connsiteX0" fmla="*/ 1197436 w 1597591"/>
                <a:gd name="connsiteY0" fmla="*/ 0 h 1293095"/>
                <a:gd name="connsiteX1" fmla="*/ 0 w 1597591"/>
                <a:gd name="connsiteY1" fmla="*/ 577802 h 1293095"/>
                <a:gd name="connsiteX2" fmla="*/ 0 w 1597591"/>
                <a:gd name="connsiteY2" fmla="*/ 1293095 h 1293095"/>
                <a:gd name="connsiteX3" fmla="*/ 1597591 w 1597591"/>
                <a:gd name="connsiteY3" fmla="*/ 463471 h 1293095"/>
                <a:gd name="connsiteX4" fmla="*/ 1197436 w 1597591"/>
                <a:gd name="connsiteY4" fmla="*/ 0 h 1293095"/>
                <a:gd name="connsiteX0" fmla="*/ 1197436 w 1597591"/>
                <a:gd name="connsiteY0" fmla="*/ 0 h 1293095"/>
                <a:gd name="connsiteX1" fmla="*/ 0 w 1597591"/>
                <a:gd name="connsiteY1" fmla="*/ 577802 h 1293095"/>
                <a:gd name="connsiteX2" fmla="*/ 0 w 1597591"/>
                <a:gd name="connsiteY2" fmla="*/ 1293095 h 1293095"/>
                <a:gd name="connsiteX3" fmla="*/ 1597591 w 1597591"/>
                <a:gd name="connsiteY3" fmla="*/ 463471 h 1293095"/>
                <a:gd name="connsiteX4" fmla="*/ 1197436 w 1597591"/>
                <a:gd name="connsiteY4" fmla="*/ 0 h 1293095"/>
                <a:gd name="connsiteX0" fmla="*/ 1197436 w 1597591"/>
                <a:gd name="connsiteY0" fmla="*/ 0 h 1293095"/>
                <a:gd name="connsiteX1" fmla="*/ 0 w 1597591"/>
                <a:gd name="connsiteY1" fmla="*/ 577802 h 1293095"/>
                <a:gd name="connsiteX2" fmla="*/ 0 w 1597591"/>
                <a:gd name="connsiteY2" fmla="*/ 1293095 h 1293095"/>
                <a:gd name="connsiteX3" fmla="*/ 1597591 w 1597591"/>
                <a:gd name="connsiteY3" fmla="*/ 463471 h 1293095"/>
                <a:gd name="connsiteX4" fmla="*/ 1197436 w 1597591"/>
                <a:gd name="connsiteY4" fmla="*/ 0 h 1293095"/>
                <a:gd name="connsiteX0" fmla="*/ 1197436 w 1597591"/>
                <a:gd name="connsiteY0" fmla="*/ 0 h 1293095"/>
                <a:gd name="connsiteX1" fmla="*/ 0 w 1597591"/>
                <a:gd name="connsiteY1" fmla="*/ 577802 h 1293095"/>
                <a:gd name="connsiteX2" fmla="*/ 0 w 1597591"/>
                <a:gd name="connsiteY2" fmla="*/ 1293095 h 1293095"/>
                <a:gd name="connsiteX3" fmla="*/ 1597591 w 1597591"/>
                <a:gd name="connsiteY3" fmla="*/ 463471 h 1293095"/>
                <a:gd name="connsiteX4" fmla="*/ 1197436 w 1597591"/>
                <a:gd name="connsiteY4" fmla="*/ 0 h 1293095"/>
                <a:gd name="connsiteX0" fmla="*/ 1197436 w 1597591"/>
                <a:gd name="connsiteY0" fmla="*/ 0 h 1293095"/>
                <a:gd name="connsiteX1" fmla="*/ 0 w 1597591"/>
                <a:gd name="connsiteY1" fmla="*/ 577802 h 1293095"/>
                <a:gd name="connsiteX2" fmla="*/ 0 w 1597591"/>
                <a:gd name="connsiteY2" fmla="*/ 1293095 h 1293095"/>
                <a:gd name="connsiteX3" fmla="*/ 1597591 w 1597591"/>
                <a:gd name="connsiteY3" fmla="*/ 463471 h 1293095"/>
                <a:gd name="connsiteX4" fmla="*/ 1197436 w 1597591"/>
                <a:gd name="connsiteY4" fmla="*/ 0 h 1293095"/>
                <a:gd name="connsiteX0" fmla="*/ 1206165 w 1606320"/>
                <a:gd name="connsiteY0" fmla="*/ 0 h 1293095"/>
                <a:gd name="connsiteX1" fmla="*/ 0 w 1606320"/>
                <a:gd name="connsiteY1" fmla="*/ 685329 h 1293095"/>
                <a:gd name="connsiteX2" fmla="*/ 8729 w 1606320"/>
                <a:gd name="connsiteY2" fmla="*/ 1293095 h 1293095"/>
                <a:gd name="connsiteX3" fmla="*/ 1606320 w 1606320"/>
                <a:gd name="connsiteY3" fmla="*/ 463471 h 1293095"/>
                <a:gd name="connsiteX4" fmla="*/ 1206165 w 1606320"/>
                <a:gd name="connsiteY4" fmla="*/ 0 h 1293095"/>
                <a:gd name="connsiteX0" fmla="*/ 1197436 w 1597591"/>
                <a:gd name="connsiteY0" fmla="*/ 0 h 1293095"/>
                <a:gd name="connsiteX1" fmla="*/ 1 w 1597591"/>
                <a:gd name="connsiteY1" fmla="*/ 693600 h 1293095"/>
                <a:gd name="connsiteX2" fmla="*/ 0 w 1597591"/>
                <a:gd name="connsiteY2" fmla="*/ 1293095 h 1293095"/>
                <a:gd name="connsiteX3" fmla="*/ 1597591 w 1597591"/>
                <a:gd name="connsiteY3" fmla="*/ 463471 h 1293095"/>
                <a:gd name="connsiteX4" fmla="*/ 1197436 w 1597591"/>
                <a:gd name="connsiteY4" fmla="*/ 0 h 1293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591" h="1293095">
                  <a:moveTo>
                    <a:pt x="1197436" y="0"/>
                  </a:moveTo>
                  <a:lnTo>
                    <a:pt x="1" y="693600"/>
                  </a:lnTo>
                  <a:cubicBezTo>
                    <a:pt x="1" y="893432"/>
                    <a:pt x="0" y="1093263"/>
                    <a:pt x="0" y="1293095"/>
                  </a:cubicBezTo>
                  <a:lnTo>
                    <a:pt x="1597591" y="463471"/>
                  </a:lnTo>
                  <a:cubicBezTo>
                    <a:pt x="1436830" y="266812"/>
                    <a:pt x="1358996" y="179406"/>
                    <a:pt x="1197436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3E7592B-09B3-4FCC-B115-FF8F2A8E94A6}"/>
                </a:ext>
              </a:extLst>
            </p:cNvPr>
            <p:cNvSpPr/>
            <p:nvPr/>
          </p:nvSpPr>
          <p:spPr>
            <a:xfrm rot="3189794">
              <a:off x="5373833" y="2294933"/>
              <a:ext cx="861929" cy="743042"/>
            </a:xfrm>
            <a:prstGeom prst="triangle">
              <a:avLst>
                <a:gd name="adj" fmla="val 65408"/>
              </a:avLst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79D3394D-05C4-4438-9A00-6A7602F4E06F}"/>
              </a:ext>
            </a:extLst>
          </p:cNvPr>
          <p:cNvSpPr/>
          <p:nvPr/>
        </p:nvSpPr>
        <p:spPr>
          <a:xfrm flipH="1">
            <a:off x="8573321" y="3249154"/>
            <a:ext cx="2691307" cy="1741669"/>
          </a:xfrm>
          <a:custGeom>
            <a:avLst/>
            <a:gdLst>
              <a:gd name="connsiteX0" fmla="*/ 2045617 w 2049245"/>
              <a:gd name="connsiteY0" fmla="*/ 0 h 1762812"/>
              <a:gd name="connsiteX1" fmla="*/ 0 w 2049245"/>
              <a:gd name="connsiteY1" fmla="*/ 1036948 h 1762812"/>
              <a:gd name="connsiteX2" fmla="*/ 0 w 2049245"/>
              <a:gd name="connsiteY2" fmla="*/ 1762812 h 1762812"/>
              <a:gd name="connsiteX3" fmla="*/ 2045617 w 2049245"/>
              <a:gd name="connsiteY3" fmla="*/ 1055802 h 1762812"/>
              <a:gd name="connsiteX4" fmla="*/ 2045617 w 2049245"/>
              <a:gd name="connsiteY4" fmla="*/ 0 h 1762812"/>
              <a:gd name="connsiteX0" fmla="*/ 2024475 w 2045982"/>
              <a:gd name="connsiteY0" fmla="*/ 0 h 1746955"/>
              <a:gd name="connsiteX1" fmla="*/ 0 w 2045982"/>
              <a:gd name="connsiteY1" fmla="*/ 1021091 h 1746955"/>
              <a:gd name="connsiteX2" fmla="*/ 0 w 2045982"/>
              <a:gd name="connsiteY2" fmla="*/ 1746955 h 1746955"/>
              <a:gd name="connsiteX3" fmla="*/ 2045617 w 2045982"/>
              <a:gd name="connsiteY3" fmla="*/ 1039945 h 1746955"/>
              <a:gd name="connsiteX4" fmla="*/ 2024475 w 2045982"/>
              <a:gd name="connsiteY4" fmla="*/ 0 h 1746955"/>
              <a:gd name="connsiteX0" fmla="*/ 2045617 w 2049245"/>
              <a:gd name="connsiteY0" fmla="*/ 0 h 1746955"/>
              <a:gd name="connsiteX1" fmla="*/ 0 w 2049245"/>
              <a:gd name="connsiteY1" fmla="*/ 1021091 h 1746955"/>
              <a:gd name="connsiteX2" fmla="*/ 0 w 2049245"/>
              <a:gd name="connsiteY2" fmla="*/ 1746955 h 1746955"/>
              <a:gd name="connsiteX3" fmla="*/ 2045617 w 2049245"/>
              <a:gd name="connsiteY3" fmla="*/ 1039945 h 1746955"/>
              <a:gd name="connsiteX4" fmla="*/ 2045617 w 2049245"/>
              <a:gd name="connsiteY4" fmla="*/ 0 h 1746955"/>
              <a:gd name="connsiteX0" fmla="*/ 2045617 w 2046882"/>
              <a:gd name="connsiteY0" fmla="*/ 0 h 1746955"/>
              <a:gd name="connsiteX1" fmla="*/ 0 w 2046882"/>
              <a:gd name="connsiteY1" fmla="*/ 1021091 h 1746955"/>
              <a:gd name="connsiteX2" fmla="*/ 0 w 2046882"/>
              <a:gd name="connsiteY2" fmla="*/ 1746955 h 1746955"/>
              <a:gd name="connsiteX3" fmla="*/ 2029760 w 2046882"/>
              <a:gd name="connsiteY3" fmla="*/ 696385 h 1746955"/>
              <a:gd name="connsiteX4" fmla="*/ 2045617 w 2046882"/>
              <a:gd name="connsiteY4" fmla="*/ 0 h 1746955"/>
              <a:gd name="connsiteX0" fmla="*/ 2045617 w 2052334"/>
              <a:gd name="connsiteY0" fmla="*/ 0 h 1746955"/>
              <a:gd name="connsiteX1" fmla="*/ 0 w 2052334"/>
              <a:gd name="connsiteY1" fmla="*/ 1021091 h 1746955"/>
              <a:gd name="connsiteX2" fmla="*/ 0 w 2052334"/>
              <a:gd name="connsiteY2" fmla="*/ 1746955 h 1746955"/>
              <a:gd name="connsiteX3" fmla="*/ 2050902 w 2052334"/>
              <a:gd name="connsiteY3" fmla="*/ 632958 h 1746955"/>
              <a:gd name="connsiteX4" fmla="*/ 2045617 w 2052334"/>
              <a:gd name="connsiteY4" fmla="*/ 0 h 1746955"/>
              <a:gd name="connsiteX0" fmla="*/ 2045617 w 2047886"/>
              <a:gd name="connsiteY0" fmla="*/ 0 h 1746955"/>
              <a:gd name="connsiteX1" fmla="*/ 0 w 2047886"/>
              <a:gd name="connsiteY1" fmla="*/ 1021091 h 1746955"/>
              <a:gd name="connsiteX2" fmla="*/ 0 w 2047886"/>
              <a:gd name="connsiteY2" fmla="*/ 1746955 h 1746955"/>
              <a:gd name="connsiteX3" fmla="*/ 2040331 w 2047886"/>
              <a:gd name="connsiteY3" fmla="*/ 680528 h 1746955"/>
              <a:gd name="connsiteX4" fmla="*/ 2045617 w 2047886"/>
              <a:gd name="connsiteY4" fmla="*/ 0 h 1746955"/>
              <a:gd name="connsiteX0" fmla="*/ 2045617 w 2047886"/>
              <a:gd name="connsiteY0" fmla="*/ 0 h 1746955"/>
              <a:gd name="connsiteX1" fmla="*/ 0 w 2047886"/>
              <a:gd name="connsiteY1" fmla="*/ 1021091 h 1746955"/>
              <a:gd name="connsiteX2" fmla="*/ 0 w 2047886"/>
              <a:gd name="connsiteY2" fmla="*/ 1746955 h 1746955"/>
              <a:gd name="connsiteX3" fmla="*/ 2040331 w 2047886"/>
              <a:gd name="connsiteY3" fmla="*/ 696385 h 1746955"/>
              <a:gd name="connsiteX4" fmla="*/ 2045617 w 2047886"/>
              <a:gd name="connsiteY4" fmla="*/ 0 h 1746955"/>
              <a:gd name="connsiteX0" fmla="*/ 2077330 w 2079599"/>
              <a:gd name="connsiteY0" fmla="*/ 0 h 1746955"/>
              <a:gd name="connsiteX1" fmla="*/ 0 w 2079599"/>
              <a:gd name="connsiteY1" fmla="*/ 1042233 h 1746955"/>
              <a:gd name="connsiteX2" fmla="*/ 31713 w 2079599"/>
              <a:gd name="connsiteY2" fmla="*/ 1746955 h 1746955"/>
              <a:gd name="connsiteX3" fmla="*/ 2072044 w 2079599"/>
              <a:gd name="connsiteY3" fmla="*/ 696385 h 1746955"/>
              <a:gd name="connsiteX4" fmla="*/ 2077330 w 2079599"/>
              <a:gd name="connsiteY4" fmla="*/ 0 h 1746955"/>
              <a:gd name="connsiteX0" fmla="*/ 2077330 w 2079599"/>
              <a:gd name="connsiteY0" fmla="*/ 0 h 1741669"/>
              <a:gd name="connsiteX1" fmla="*/ 0 w 2079599"/>
              <a:gd name="connsiteY1" fmla="*/ 1042233 h 1741669"/>
              <a:gd name="connsiteX2" fmla="*/ 0 w 2079599"/>
              <a:gd name="connsiteY2" fmla="*/ 1741669 h 1741669"/>
              <a:gd name="connsiteX3" fmla="*/ 2072044 w 2079599"/>
              <a:gd name="connsiteY3" fmla="*/ 696385 h 1741669"/>
              <a:gd name="connsiteX4" fmla="*/ 2077330 w 2079599"/>
              <a:gd name="connsiteY4" fmla="*/ 0 h 1741669"/>
              <a:gd name="connsiteX0" fmla="*/ 2077330 w 2079599"/>
              <a:gd name="connsiteY0" fmla="*/ 0 h 1741669"/>
              <a:gd name="connsiteX1" fmla="*/ 0 w 2079599"/>
              <a:gd name="connsiteY1" fmla="*/ 1026376 h 1741669"/>
              <a:gd name="connsiteX2" fmla="*/ 0 w 2079599"/>
              <a:gd name="connsiteY2" fmla="*/ 1741669 h 1741669"/>
              <a:gd name="connsiteX3" fmla="*/ 2072044 w 2079599"/>
              <a:gd name="connsiteY3" fmla="*/ 696385 h 1741669"/>
              <a:gd name="connsiteX4" fmla="*/ 2077330 w 2079599"/>
              <a:gd name="connsiteY4" fmla="*/ 0 h 174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9599" h="1741669">
                <a:moveTo>
                  <a:pt x="2077330" y="0"/>
                </a:moveTo>
                <a:lnTo>
                  <a:pt x="0" y="1026376"/>
                </a:lnTo>
                <a:lnTo>
                  <a:pt x="0" y="1741669"/>
                </a:lnTo>
                <a:lnTo>
                  <a:pt x="2072044" y="696385"/>
                </a:lnTo>
                <a:cubicBezTo>
                  <a:pt x="2075186" y="344451"/>
                  <a:pt x="2083615" y="351934"/>
                  <a:pt x="2077330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672AD6C-2162-4052-9403-F9590351BE21}"/>
              </a:ext>
            </a:extLst>
          </p:cNvPr>
          <p:cNvSpPr/>
          <p:nvPr/>
        </p:nvSpPr>
        <p:spPr>
          <a:xfrm flipH="1">
            <a:off x="8573321" y="4297173"/>
            <a:ext cx="2691307" cy="1741669"/>
          </a:xfrm>
          <a:custGeom>
            <a:avLst/>
            <a:gdLst>
              <a:gd name="connsiteX0" fmla="*/ 2045617 w 2049245"/>
              <a:gd name="connsiteY0" fmla="*/ 0 h 1762812"/>
              <a:gd name="connsiteX1" fmla="*/ 0 w 2049245"/>
              <a:gd name="connsiteY1" fmla="*/ 1036948 h 1762812"/>
              <a:gd name="connsiteX2" fmla="*/ 0 w 2049245"/>
              <a:gd name="connsiteY2" fmla="*/ 1762812 h 1762812"/>
              <a:gd name="connsiteX3" fmla="*/ 2045617 w 2049245"/>
              <a:gd name="connsiteY3" fmla="*/ 1055802 h 1762812"/>
              <a:gd name="connsiteX4" fmla="*/ 2045617 w 2049245"/>
              <a:gd name="connsiteY4" fmla="*/ 0 h 1762812"/>
              <a:gd name="connsiteX0" fmla="*/ 2024475 w 2045982"/>
              <a:gd name="connsiteY0" fmla="*/ 0 h 1746955"/>
              <a:gd name="connsiteX1" fmla="*/ 0 w 2045982"/>
              <a:gd name="connsiteY1" fmla="*/ 1021091 h 1746955"/>
              <a:gd name="connsiteX2" fmla="*/ 0 w 2045982"/>
              <a:gd name="connsiteY2" fmla="*/ 1746955 h 1746955"/>
              <a:gd name="connsiteX3" fmla="*/ 2045617 w 2045982"/>
              <a:gd name="connsiteY3" fmla="*/ 1039945 h 1746955"/>
              <a:gd name="connsiteX4" fmla="*/ 2024475 w 2045982"/>
              <a:gd name="connsiteY4" fmla="*/ 0 h 1746955"/>
              <a:gd name="connsiteX0" fmla="*/ 2045617 w 2049245"/>
              <a:gd name="connsiteY0" fmla="*/ 0 h 1746955"/>
              <a:gd name="connsiteX1" fmla="*/ 0 w 2049245"/>
              <a:gd name="connsiteY1" fmla="*/ 1021091 h 1746955"/>
              <a:gd name="connsiteX2" fmla="*/ 0 w 2049245"/>
              <a:gd name="connsiteY2" fmla="*/ 1746955 h 1746955"/>
              <a:gd name="connsiteX3" fmla="*/ 2045617 w 2049245"/>
              <a:gd name="connsiteY3" fmla="*/ 1039945 h 1746955"/>
              <a:gd name="connsiteX4" fmla="*/ 2045617 w 2049245"/>
              <a:gd name="connsiteY4" fmla="*/ 0 h 1746955"/>
              <a:gd name="connsiteX0" fmla="*/ 2045617 w 2046882"/>
              <a:gd name="connsiteY0" fmla="*/ 0 h 1746955"/>
              <a:gd name="connsiteX1" fmla="*/ 0 w 2046882"/>
              <a:gd name="connsiteY1" fmla="*/ 1021091 h 1746955"/>
              <a:gd name="connsiteX2" fmla="*/ 0 w 2046882"/>
              <a:gd name="connsiteY2" fmla="*/ 1746955 h 1746955"/>
              <a:gd name="connsiteX3" fmla="*/ 2029760 w 2046882"/>
              <a:gd name="connsiteY3" fmla="*/ 696385 h 1746955"/>
              <a:gd name="connsiteX4" fmla="*/ 2045617 w 2046882"/>
              <a:gd name="connsiteY4" fmla="*/ 0 h 1746955"/>
              <a:gd name="connsiteX0" fmla="*/ 2045617 w 2052334"/>
              <a:gd name="connsiteY0" fmla="*/ 0 h 1746955"/>
              <a:gd name="connsiteX1" fmla="*/ 0 w 2052334"/>
              <a:gd name="connsiteY1" fmla="*/ 1021091 h 1746955"/>
              <a:gd name="connsiteX2" fmla="*/ 0 w 2052334"/>
              <a:gd name="connsiteY2" fmla="*/ 1746955 h 1746955"/>
              <a:gd name="connsiteX3" fmla="*/ 2050902 w 2052334"/>
              <a:gd name="connsiteY3" fmla="*/ 632958 h 1746955"/>
              <a:gd name="connsiteX4" fmla="*/ 2045617 w 2052334"/>
              <a:gd name="connsiteY4" fmla="*/ 0 h 1746955"/>
              <a:gd name="connsiteX0" fmla="*/ 2045617 w 2047886"/>
              <a:gd name="connsiteY0" fmla="*/ 0 h 1746955"/>
              <a:gd name="connsiteX1" fmla="*/ 0 w 2047886"/>
              <a:gd name="connsiteY1" fmla="*/ 1021091 h 1746955"/>
              <a:gd name="connsiteX2" fmla="*/ 0 w 2047886"/>
              <a:gd name="connsiteY2" fmla="*/ 1746955 h 1746955"/>
              <a:gd name="connsiteX3" fmla="*/ 2040331 w 2047886"/>
              <a:gd name="connsiteY3" fmla="*/ 680528 h 1746955"/>
              <a:gd name="connsiteX4" fmla="*/ 2045617 w 2047886"/>
              <a:gd name="connsiteY4" fmla="*/ 0 h 1746955"/>
              <a:gd name="connsiteX0" fmla="*/ 2045617 w 2047886"/>
              <a:gd name="connsiteY0" fmla="*/ 0 h 1746955"/>
              <a:gd name="connsiteX1" fmla="*/ 0 w 2047886"/>
              <a:gd name="connsiteY1" fmla="*/ 1021091 h 1746955"/>
              <a:gd name="connsiteX2" fmla="*/ 0 w 2047886"/>
              <a:gd name="connsiteY2" fmla="*/ 1746955 h 1746955"/>
              <a:gd name="connsiteX3" fmla="*/ 2040331 w 2047886"/>
              <a:gd name="connsiteY3" fmla="*/ 696385 h 1746955"/>
              <a:gd name="connsiteX4" fmla="*/ 2045617 w 2047886"/>
              <a:gd name="connsiteY4" fmla="*/ 0 h 1746955"/>
              <a:gd name="connsiteX0" fmla="*/ 2077330 w 2079599"/>
              <a:gd name="connsiteY0" fmla="*/ 0 h 1746955"/>
              <a:gd name="connsiteX1" fmla="*/ 0 w 2079599"/>
              <a:gd name="connsiteY1" fmla="*/ 1042233 h 1746955"/>
              <a:gd name="connsiteX2" fmla="*/ 31713 w 2079599"/>
              <a:gd name="connsiteY2" fmla="*/ 1746955 h 1746955"/>
              <a:gd name="connsiteX3" fmla="*/ 2072044 w 2079599"/>
              <a:gd name="connsiteY3" fmla="*/ 696385 h 1746955"/>
              <a:gd name="connsiteX4" fmla="*/ 2077330 w 2079599"/>
              <a:gd name="connsiteY4" fmla="*/ 0 h 1746955"/>
              <a:gd name="connsiteX0" fmla="*/ 2077330 w 2079599"/>
              <a:gd name="connsiteY0" fmla="*/ 0 h 1741669"/>
              <a:gd name="connsiteX1" fmla="*/ 0 w 2079599"/>
              <a:gd name="connsiteY1" fmla="*/ 1042233 h 1741669"/>
              <a:gd name="connsiteX2" fmla="*/ 0 w 2079599"/>
              <a:gd name="connsiteY2" fmla="*/ 1741669 h 1741669"/>
              <a:gd name="connsiteX3" fmla="*/ 2072044 w 2079599"/>
              <a:gd name="connsiteY3" fmla="*/ 696385 h 1741669"/>
              <a:gd name="connsiteX4" fmla="*/ 2077330 w 2079599"/>
              <a:gd name="connsiteY4" fmla="*/ 0 h 1741669"/>
              <a:gd name="connsiteX0" fmla="*/ 2077330 w 2079599"/>
              <a:gd name="connsiteY0" fmla="*/ 0 h 1741669"/>
              <a:gd name="connsiteX1" fmla="*/ 0 w 2079599"/>
              <a:gd name="connsiteY1" fmla="*/ 1026376 h 1741669"/>
              <a:gd name="connsiteX2" fmla="*/ 0 w 2079599"/>
              <a:gd name="connsiteY2" fmla="*/ 1741669 h 1741669"/>
              <a:gd name="connsiteX3" fmla="*/ 2072044 w 2079599"/>
              <a:gd name="connsiteY3" fmla="*/ 696385 h 1741669"/>
              <a:gd name="connsiteX4" fmla="*/ 2077330 w 2079599"/>
              <a:gd name="connsiteY4" fmla="*/ 0 h 174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9599" h="1741669">
                <a:moveTo>
                  <a:pt x="2077330" y="0"/>
                </a:moveTo>
                <a:lnTo>
                  <a:pt x="0" y="1026376"/>
                </a:lnTo>
                <a:lnTo>
                  <a:pt x="0" y="1741669"/>
                </a:lnTo>
                <a:lnTo>
                  <a:pt x="2072044" y="696385"/>
                </a:lnTo>
                <a:cubicBezTo>
                  <a:pt x="2075186" y="344451"/>
                  <a:pt x="2083615" y="351934"/>
                  <a:pt x="2077330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C077CB7-52B1-4DA9-AE98-25CEF62B5AD6}"/>
              </a:ext>
            </a:extLst>
          </p:cNvPr>
          <p:cNvSpPr/>
          <p:nvPr/>
        </p:nvSpPr>
        <p:spPr>
          <a:xfrm>
            <a:off x="5637259" y="3249154"/>
            <a:ext cx="2691307" cy="1741669"/>
          </a:xfrm>
          <a:custGeom>
            <a:avLst/>
            <a:gdLst>
              <a:gd name="connsiteX0" fmla="*/ 2045617 w 2049245"/>
              <a:gd name="connsiteY0" fmla="*/ 0 h 1762812"/>
              <a:gd name="connsiteX1" fmla="*/ 0 w 2049245"/>
              <a:gd name="connsiteY1" fmla="*/ 1036948 h 1762812"/>
              <a:gd name="connsiteX2" fmla="*/ 0 w 2049245"/>
              <a:gd name="connsiteY2" fmla="*/ 1762812 h 1762812"/>
              <a:gd name="connsiteX3" fmla="*/ 2045617 w 2049245"/>
              <a:gd name="connsiteY3" fmla="*/ 1055802 h 1762812"/>
              <a:gd name="connsiteX4" fmla="*/ 2045617 w 2049245"/>
              <a:gd name="connsiteY4" fmla="*/ 0 h 1762812"/>
              <a:gd name="connsiteX0" fmla="*/ 2024475 w 2045982"/>
              <a:gd name="connsiteY0" fmla="*/ 0 h 1746955"/>
              <a:gd name="connsiteX1" fmla="*/ 0 w 2045982"/>
              <a:gd name="connsiteY1" fmla="*/ 1021091 h 1746955"/>
              <a:gd name="connsiteX2" fmla="*/ 0 w 2045982"/>
              <a:gd name="connsiteY2" fmla="*/ 1746955 h 1746955"/>
              <a:gd name="connsiteX3" fmla="*/ 2045617 w 2045982"/>
              <a:gd name="connsiteY3" fmla="*/ 1039945 h 1746955"/>
              <a:gd name="connsiteX4" fmla="*/ 2024475 w 2045982"/>
              <a:gd name="connsiteY4" fmla="*/ 0 h 1746955"/>
              <a:gd name="connsiteX0" fmla="*/ 2045617 w 2049245"/>
              <a:gd name="connsiteY0" fmla="*/ 0 h 1746955"/>
              <a:gd name="connsiteX1" fmla="*/ 0 w 2049245"/>
              <a:gd name="connsiteY1" fmla="*/ 1021091 h 1746955"/>
              <a:gd name="connsiteX2" fmla="*/ 0 w 2049245"/>
              <a:gd name="connsiteY2" fmla="*/ 1746955 h 1746955"/>
              <a:gd name="connsiteX3" fmla="*/ 2045617 w 2049245"/>
              <a:gd name="connsiteY3" fmla="*/ 1039945 h 1746955"/>
              <a:gd name="connsiteX4" fmla="*/ 2045617 w 2049245"/>
              <a:gd name="connsiteY4" fmla="*/ 0 h 1746955"/>
              <a:gd name="connsiteX0" fmla="*/ 2045617 w 2046882"/>
              <a:gd name="connsiteY0" fmla="*/ 0 h 1746955"/>
              <a:gd name="connsiteX1" fmla="*/ 0 w 2046882"/>
              <a:gd name="connsiteY1" fmla="*/ 1021091 h 1746955"/>
              <a:gd name="connsiteX2" fmla="*/ 0 w 2046882"/>
              <a:gd name="connsiteY2" fmla="*/ 1746955 h 1746955"/>
              <a:gd name="connsiteX3" fmla="*/ 2029760 w 2046882"/>
              <a:gd name="connsiteY3" fmla="*/ 696385 h 1746955"/>
              <a:gd name="connsiteX4" fmla="*/ 2045617 w 2046882"/>
              <a:gd name="connsiteY4" fmla="*/ 0 h 1746955"/>
              <a:gd name="connsiteX0" fmla="*/ 2045617 w 2052334"/>
              <a:gd name="connsiteY0" fmla="*/ 0 h 1746955"/>
              <a:gd name="connsiteX1" fmla="*/ 0 w 2052334"/>
              <a:gd name="connsiteY1" fmla="*/ 1021091 h 1746955"/>
              <a:gd name="connsiteX2" fmla="*/ 0 w 2052334"/>
              <a:gd name="connsiteY2" fmla="*/ 1746955 h 1746955"/>
              <a:gd name="connsiteX3" fmla="*/ 2050902 w 2052334"/>
              <a:gd name="connsiteY3" fmla="*/ 632958 h 1746955"/>
              <a:gd name="connsiteX4" fmla="*/ 2045617 w 2052334"/>
              <a:gd name="connsiteY4" fmla="*/ 0 h 1746955"/>
              <a:gd name="connsiteX0" fmla="*/ 2045617 w 2047886"/>
              <a:gd name="connsiteY0" fmla="*/ 0 h 1746955"/>
              <a:gd name="connsiteX1" fmla="*/ 0 w 2047886"/>
              <a:gd name="connsiteY1" fmla="*/ 1021091 h 1746955"/>
              <a:gd name="connsiteX2" fmla="*/ 0 w 2047886"/>
              <a:gd name="connsiteY2" fmla="*/ 1746955 h 1746955"/>
              <a:gd name="connsiteX3" fmla="*/ 2040331 w 2047886"/>
              <a:gd name="connsiteY3" fmla="*/ 680528 h 1746955"/>
              <a:gd name="connsiteX4" fmla="*/ 2045617 w 2047886"/>
              <a:gd name="connsiteY4" fmla="*/ 0 h 1746955"/>
              <a:gd name="connsiteX0" fmla="*/ 2045617 w 2047886"/>
              <a:gd name="connsiteY0" fmla="*/ 0 h 1746955"/>
              <a:gd name="connsiteX1" fmla="*/ 0 w 2047886"/>
              <a:gd name="connsiteY1" fmla="*/ 1021091 h 1746955"/>
              <a:gd name="connsiteX2" fmla="*/ 0 w 2047886"/>
              <a:gd name="connsiteY2" fmla="*/ 1746955 h 1746955"/>
              <a:gd name="connsiteX3" fmla="*/ 2040331 w 2047886"/>
              <a:gd name="connsiteY3" fmla="*/ 696385 h 1746955"/>
              <a:gd name="connsiteX4" fmla="*/ 2045617 w 2047886"/>
              <a:gd name="connsiteY4" fmla="*/ 0 h 1746955"/>
              <a:gd name="connsiteX0" fmla="*/ 2077330 w 2079599"/>
              <a:gd name="connsiteY0" fmla="*/ 0 h 1746955"/>
              <a:gd name="connsiteX1" fmla="*/ 0 w 2079599"/>
              <a:gd name="connsiteY1" fmla="*/ 1042233 h 1746955"/>
              <a:gd name="connsiteX2" fmla="*/ 31713 w 2079599"/>
              <a:gd name="connsiteY2" fmla="*/ 1746955 h 1746955"/>
              <a:gd name="connsiteX3" fmla="*/ 2072044 w 2079599"/>
              <a:gd name="connsiteY3" fmla="*/ 696385 h 1746955"/>
              <a:gd name="connsiteX4" fmla="*/ 2077330 w 2079599"/>
              <a:gd name="connsiteY4" fmla="*/ 0 h 1746955"/>
              <a:gd name="connsiteX0" fmla="*/ 2077330 w 2079599"/>
              <a:gd name="connsiteY0" fmla="*/ 0 h 1741669"/>
              <a:gd name="connsiteX1" fmla="*/ 0 w 2079599"/>
              <a:gd name="connsiteY1" fmla="*/ 1042233 h 1741669"/>
              <a:gd name="connsiteX2" fmla="*/ 0 w 2079599"/>
              <a:gd name="connsiteY2" fmla="*/ 1741669 h 1741669"/>
              <a:gd name="connsiteX3" fmla="*/ 2072044 w 2079599"/>
              <a:gd name="connsiteY3" fmla="*/ 696385 h 1741669"/>
              <a:gd name="connsiteX4" fmla="*/ 2077330 w 2079599"/>
              <a:gd name="connsiteY4" fmla="*/ 0 h 1741669"/>
              <a:gd name="connsiteX0" fmla="*/ 2077330 w 2079599"/>
              <a:gd name="connsiteY0" fmla="*/ 0 h 1741669"/>
              <a:gd name="connsiteX1" fmla="*/ 0 w 2079599"/>
              <a:gd name="connsiteY1" fmla="*/ 1026376 h 1741669"/>
              <a:gd name="connsiteX2" fmla="*/ 0 w 2079599"/>
              <a:gd name="connsiteY2" fmla="*/ 1741669 h 1741669"/>
              <a:gd name="connsiteX3" fmla="*/ 2072044 w 2079599"/>
              <a:gd name="connsiteY3" fmla="*/ 696385 h 1741669"/>
              <a:gd name="connsiteX4" fmla="*/ 2077330 w 2079599"/>
              <a:gd name="connsiteY4" fmla="*/ 0 h 174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9599" h="1741669">
                <a:moveTo>
                  <a:pt x="2077330" y="0"/>
                </a:moveTo>
                <a:lnTo>
                  <a:pt x="0" y="1026376"/>
                </a:lnTo>
                <a:lnTo>
                  <a:pt x="0" y="1741669"/>
                </a:lnTo>
                <a:lnTo>
                  <a:pt x="2072044" y="696385"/>
                </a:lnTo>
                <a:cubicBezTo>
                  <a:pt x="2075186" y="344451"/>
                  <a:pt x="2083615" y="351934"/>
                  <a:pt x="207733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89AB6AA-CA08-4F0B-891F-C1CE3BB94FB1}"/>
              </a:ext>
            </a:extLst>
          </p:cNvPr>
          <p:cNvSpPr/>
          <p:nvPr/>
        </p:nvSpPr>
        <p:spPr>
          <a:xfrm>
            <a:off x="5637259" y="4297173"/>
            <a:ext cx="2691307" cy="1741669"/>
          </a:xfrm>
          <a:custGeom>
            <a:avLst/>
            <a:gdLst>
              <a:gd name="connsiteX0" fmla="*/ 2045617 w 2049245"/>
              <a:gd name="connsiteY0" fmla="*/ 0 h 1762812"/>
              <a:gd name="connsiteX1" fmla="*/ 0 w 2049245"/>
              <a:gd name="connsiteY1" fmla="*/ 1036948 h 1762812"/>
              <a:gd name="connsiteX2" fmla="*/ 0 w 2049245"/>
              <a:gd name="connsiteY2" fmla="*/ 1762812 h 1762812"/>
              <a:gd name="connsiteX3" fmla="*/ 2045617 w 2049245"/>
              <a:gd name="connsiteY3" fmla="*/ 1055802 h 1762812"/>
              <a:gd name="connsiteX4" fmla="*/ 2045617 w 2049245"/>
              <a:gd name="connsiteY4" fmla="*/ 0 h 1762812"/>
              <a:gd name="connsiteX0" fmla="*/ 2024475 w 2045982"/>
              <a:gd name="connsiteY0" fmla="*/ 0 h 1746955"/>
              <a:gd name="connsiteX1" fmla="*/ 0 w 2045982"/>
              <a:gd name="connsiteY1" fmla="*/ 1021091 h 1746955"/>
              <a:gd name="connsiteX2" fmla="*/ 0 w 2045982"/>
              <a:gd name="connsiteY2" fmla="*/ 1746955 h 1746955"/>
              <a:gd name="connsiteX3" fmla="*/ 2045617 w 2045982"/>
              <a:gd name="connsiteY3" fmla="*/ 1039945 h 1746955"/>
              <a:gd name="connsiteX4" fmla="*/ 2024475 w 2045982"/>
              <a:gd name="connsiteY4" fmla="*/ 0 h 1746955"/>
              <a:gd name="connsiteX0" fmla="*/ 2045617 w 2049245"/>
              <a:gd name="connsiteY0" fmla="*/ 0 h 1746955"/>
              <a:gd name="connsiteX1" fmla="*/ 0 w 2049245"/>
              <a:gd name="connsiteY1" fmla="*/ 1021091 h 1746955"/>
              <a:gd name="connsiteX2" fmla="*/ 0 w 2049245"/>
              <a:gd name="connsiteY2" fmla="*/ 1746955 h 1746955"/>
              <a:gd name="connsiteX3" fmla="*/ 2045617 w 2049245"/>
              <a:gd name="connsiteY3" fmla="*/ 1039945 h 1746955"/>
              <a:gd name="connsiteX4" fmla="*/ 2045617 w 2049245"/>
              <a:gd name="connsiteY4" fmla="*/ 0 h 1746955"/>
              <a:gd name="connsiteX0" fmla="*/ 2045617 w 2046882"/>
              <a:gd name="connsiteY0" fmla="*/ 0 h 1746955"/>
              <a:gd name="connsiteX1" fmla="*/ 0 w 2046882"/>
              <a:gd name="connsiteY1" fmla="*/ 1021091 h 1746955"/>
              <a:gd name="connsiteX2" fmla="*/ 0 w 2046882"/>
              <a:gd name="connsiteY2" fmla="*/ 1746955 h 1746955"/>
              <a:gd name="connsiteX3" fmla="*/ 2029760 w 2046882"/>
              <a:gd name="connsiteY3" fmla="*/ 696385 h 1746955"/>
              <a:gd name="connsiteX4" fmla="*/ 2045617 w 2046882"/>
              <a:gd name="connsiteY4" fmla="*/ 0 h 1746955"/>
              <a:gd name="connsiteX0" fmla="*/ 2045617 w 2052334"/>
              <a:gd name="connsiteY0" fmla="*/ 0 h 1746955"/>
              <a:gd name="connsiteX1" fmla="*/ 0 w 2052334"/>
              <a:gd name="connsiteY1" fmla="*/ 1021091 h 1746955"/>
              <a:gd name="connsiteX2" fmla="*/ 0 w 2052334"/>
              <a:gd name="connsiteY2" fmla="*/ 1746955 h 1746955"/>
              <a:gd name="connsiteX3" fmla="*/ 2050902 w 2052334"/>
              <a:gd name="connsiteY3" fmla="*/ 632958 h 1746955"/>
              <a:gd name="connsiteX4" fmla="*/ 2045617 w 2052334"/>
              <a:gd name="connsiteY4" fmla="*/ 0 h 1746955"/>
              <a:gd name="connsiteX0" fmla="*/ 2045617 w 2047886"/>
              <a:gd name="connsiteY0" fmla="*/ 0 h 1746955"/>
              <a:gd name="connsiteX1" fmla="*/ 0 w 2047886"/>
              <a:gd name="connsiteY1" fmla="*/ 1021091 h 1746955"/>
              <a:gd name="connsiteX2" fmla="*/ 0 w 2047886"/>
              <a:gd name="connsiteY2" fmla="*/ 1746955 h 1746955"/>
              <a:gd name="connsiteX3" fmla="*/ 2040331 w 2047886"/>
              <a:gd name="connsiteY3" fmla="*/ 680528 h 1746955"/>
              <a:gd name="connsiteX4" fmla="*/ 2045617 w 2047886"/>
              <a:gd name="connsiteY4" fmla="*/ 0 h 1746955"/>
              <a:gd name="connsiteX0" fmla="*/ 2045617 w 2047886"/>
              <a:gd name="connsiteY0" fmla="*/ 0 h 1746955"/>
              <a:gd name="connsiteX1" fmla="*/ 0 w 2047886"/>
              <a:gd name="connsiteY1" fmla="*/ 1021091 h 1746955"/>
              <a:gd name="connsiteX2" fmla="*/ 0 w 2047886"/>
              <a:gd name="connsiteY2" fmla="*/ 1746955 h 1746955"/>
              <a:gd name="connsiteX3" fmla="*/ 2040331 w 2047886"/>
              <a:gd name="connsiteY3" fmla="*/ 696385 h 1746955"/>
              <a:gd name="connsiteX4" fmla="*/ 2045617 w 2047886"/>
              <a:gd name="connsiteY4" fmla="*/ 0 h 1746955"/>
              <a:gd name="connsiteX0" fmla="*/ 2077330 w 2079599"/>
              <a:gd name="connsiteY0" fmla="*/ 0 h 1746955"/>
              <a:gd name="connsiteX1" fmla="*/ 0 w 2079599"/>
              <a:gd name="connsiteY1" fmla="*/ 1042233 h 1746955"/>
              <a:gd name="connsiteX2" fmla="*/ 31713 w 2079599"/>
              <a:gd name="connsiteY2" fmla="*/ 1746955 h 1746955"/>
              <a:gd name="connsiteX3" fmla="*/ 2072044 w 2079599"/>
              <a:gd name="connsiteY3" fmla="*/ 696385 h 1746955"/>
              <a:gd name="connsiteX4" fmla="*/ 2077330 w 2079599"/>
              <a:gd name="connsiteY4" fmla="*/ 0 h 1746955"/>
              <a:gd name="connsiteX0" fmla="*/ 2077330 w 2079599"/>
              <a:gd name="connsiteY0" fmla="*/ 0 h 1741669"/>
              <a:gd name="connsiteX1" fmla="*/ 0 w 2079599"/>
              <a:gd name="connsiteY1" fmla="*/ 1042233 h 1741669"/>
              <a:gd name="connsiteX2" fmla="*/ 0 w 2079599"/>
              <a:gd name="connsiteY2" fmla="*/ 1741669 h 1741669"/>
              <a:gd name="connsiteX3" fmla="*/ 2072044 w 2079599"/>
              <a:gd name="connsiteY3" fmla="*/ 696385 h 1741669"/>
              <a:gd name="connsiteX4" fmla="*/ 2077330 w 2079599"/>
              <a:gd name="connsiteY4" fmla="*/ 0 h 1741669"/>
              <a:gd name="connsiteX0" fmla="*/ 2077330 w 2079599"/>
              <a:gd name="connsiteY0" fmla="*/ 0 h 1741669"/>
              <a:gd name="connsiteX1" fmla="*/ 0 w 2079599"/>
              <a:gd name="connsiteY1" fmla="*/ 1026376 h 1741669"/>
              <a:gd name="connsiteX2" fmla="*/ 0 w 2079599"/>
              <a:gd name="connsiteY2" fmla="*/ 1741669 h 1741669"/>
              <a:gd name="connsiteX3" fmla="*/ 2072044 w 2079599"/>
              <a:gd name="connsiteY3" fmla="*/ 696385 h 1741669"/>
              <a:gd name="connsiteX4" fmla="*/ 2077330 w 2079599"/>
              <a:gd name="connsiteY4" fmla="*/ 0 h 174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9599" h="1741669">
                <a:moveTo>
                  <a:pt x="2077330" y="0"/>
                </a:moveTo>
                <a:lnTo>
                  <a:pt x="0" y="1026376"/>
                </a:lnTo>
                <a:lnTo>
                  <a:pt x="0" y="1741669"/>
                </a:lnTo>
                <a:lnTo>
                  <a:pt x="2072044" y="696385"/>
                </a:lnTo>
                <a:cubicBezTo>
                  <a:pt x="2075186" y="344451"/>
                  <a:pt x="2083615" y="351934"/>
                  <a:pt x="207733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F7E7B8-C480-4016-9E17-E9A16176D1E7}"/>
              </a:ext>
            </a:extLst>
          </p:cNvPr>
          <p:cNvSpPr/>
          <p:nvPr/>
        </p:nvSpPr>
        <p:spPr>
          <a:xfrm>
            <a:off x="5637257" y="3235649"/>
            <a:ext cx="2691309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1B927D-BACC-4FD4-83C2-E81BFFBD16D1}"/>
              </a:ext>
            </a:extLst>
          </p:cNvPr>
          <p:cNvSpPr/>
          <p:nvPr/>
        </p:nvSpPr>
        <p:spPr>
          <a:xfrm>
            <a:off x="5637257" y="4270741"/>
            <a:ext cx="2691309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AB8644-E27B-4ED0-8DA7-8AFBEAB1A04E}"/>
              </a:ext>
            </a:extLst>
          </p:cNvPr>
          <p:cNvSpPr/>
          <p:nvPr/>
        </p:nvSpPr>
        <p:spPr>
          <a:xfrm>
            <a:off x="5637257" y="5318760"/>
            <a:ext cx="2691309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3658E5-B7DC-4E6B-B066-888FDDD49E2A}"/>
              </a:ext>
            </a:extLst>
          </p:cNvPr>
          <p:cNvSpPr/>
          <p:nvPr/>
        </p:nvSpPr>
        <p:spPr>
          <a:xfrm>
            <a:off x="8573320" y="3235649"/>
            <a:ext cx="2691309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907629-3AD8-41BF-B8DC-9F4DA304D450}"/>
              </a:ext>
            </a:extLst>
          </p:cNvPr>
          <p:cNvSpPr/>
          <p:nvPr/>
        </p:nvSpPr>
        <p:spPr>
          <a:xfrm>
            <a:off x="8573320" y="4270741"/>
            <a:ext cx="2691309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E10E2-A309-41F9-B128-6F643F2979BF}"/>
              </a:ext>
            </a:extLst>
          </p:cNvPr>
          <p:cNvSpPr/>
          <p:nvPr/>
        </p:nvSpPr>
        <p:spPr>
          <a:xfrm>
            <a:off x="8573320" y="5318760"/>
            <a:ext cx="2691309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D80CB5-28B4-48BA-B68B-8F0DCCFC591B}"/>
              </a:ext>
            </a:extLst>
          </p:cNvPr>
          <p:cNvSpPr txBox="1"/>
          <p:nvPr/>
        </p:nvSpPr>
        <p:spPr>
          <a:xfrm>
            <a:off x="961557" y="2636914"/>
            <a:ext cx="4287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F3CD4A-4576-4EAF-A033-6A3207A897AE}"/>
              </a:ext>
            </a:extLst>
          </p:cNvPr>
          <p:cNvSpPr txBox="1"/>
          <p:nvPr/>
        </p:nvSpPr>
        <p:spPr>
          <a:xfrm>
            <a:off x="1011672" y="4952202"/>
            <a:ext cx="118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Option A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4328FF-70D1-48F5-93E4-F58C04997519}"/>
              </a:ext>
            </a:extLst>
          </p:cNvPr>
          <p:cNvSpPr txBox="1"/>
          <p:nvPr/>
        </p:nvSpPr>
        <p:spPr>
          <a:xfrm>
            <a:off x="2514945" y="4952202"/>
            <a:ext cx="118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Option B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B86E67-7386-46EE-B169-9A9DD78D154E}"/>
              </a:ext>
            </a:extLst>
          </p:cNvPr>
          <p:cNvSpPr txBox="1"/>
          <p:nvPr/>
        </p:nvSpPr>
        <p:spPr>
          <a:xfrm>
            <a:off x="4018219" y="4952202"/>
            <a:ext cx="118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5"/>
                </a:solidFill>
                <a:cs typeface="Arial" pitchFamily="34" charset="0"/>
              </a:rPr>
              <a:t>Option C</a:t>
            </a:r>
            <a:endParaRPr lang="ko-KR" altLang="en-US" sz="1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2E1A04-F866-4836-88FF-EE503903D40D}"/>
              </a:ext>
            </a:extLst>
          </p:cNvPr>
          <p:cNvSpPr txBox="1"/>
          <p:nvPr/>
        </p:nvSpPr>
        <p:spPr>
          <a:xfrm>
            <a:off x="2187359" y="2060850"/>
            <a:ext cx="3061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C4183B-32DD-442B-BB73-A632281D7F99}"/>
              </a:ext>
            </a:extLst>
          </p:cNvPr>
          <p:cNvSpPr txBox="1"/>
          <p:nvPr/>
        </p:nvSpPr>
        <p:spPr>
          <a:xfrm>
            <a:off x="918022" y="2006704"/>
            <a:ext cx="126933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52%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D51126-8A43-46C0-87AC-E3FDF5A5BBE1}"/>
              </a:ext>
            </a:extLst>
          </p:cNvPr>
          <p:cNvSpPr txBox="1"/>
          <p:nvPr/>
        </p:nvSpPr>
        <p:spPr>
          <a:xfrm>
            <a:off x="961557" y="1696863"/>
            <a:ext cx="192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A561F1-0CE5-4AE8-BFB7-D692643EC378}"/>
              </a:ext>
            </a:extLst>
          </p:cNvPr>
          <p:cNvSpPr txBox="1"/>
          <p:nvPr/>
        </p:nvSpPr>
        <p:spPr>
          <a:xfrm>
            <a:off x="961557" y="5256485"/>
            <a:ext cx="4275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rgbClr val="262626"/>
                </a:solidFill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A5073CF8-C69C-4ECF-8CF8-EE31B55C3EFF}"/>
              </a:ext>
            </a:extLst>
          </p:cNvPr>
          <p:cNvSpPr txBox="1">
            <a:spLocks/>
          </p:cNvSpPr>
          <p:nvPr/>
        </p:nvSpPr>
        <p:spPr>
          <a:xfrm>
            <a:off x="6378590" y="3362425"/>
            <a:ext cx="1756995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CF0145E3-F31C-4535-89BB-93A9F579EAF1}"/>
              </a:ext>
            </a:extLst>
          </p:cNvPr>
          <p:cNvSpPr txBox="1">
            <a:spLocks/>
          </p:cNvSpPr>
          <p:nvPr/>
        </p:nvSpPr>
        <p:spPr>
          <a:xfrm>
            <a:off x="6378590" y="4397517"/>
            <a:ext cx="1756995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32AA7C97-85E3-465C-9BED-77AE67E3DA26}"/>
              </a:ext>
            </a:extLst>
          </p:cNvPr>
          <p:cNvSpPr txBox="1">
            <a:spLocks/>
          </p:cNvSpPr>
          <p:nvPr/>
        </p:nvSpPr>
        <p:spPr>
          <a:xfrm>
            <a:off x="6378590" y="5445536"/>
            <a:ext cx="1756995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E75ACF9F-9142-4676-9A1E-3B18FF207F36}"/>
              </a:ext>
            </a:extLst>
          </p:cNvPr>
          <p:cNvSpPr txBox="1">
            <a:spLocks/>
          </p:cNvSpPr>
          <p:nvPr/>
        </p:nvSpPr>
        <p:spPr>
          <a:xfrm>
            <a:off x="9321904" y="3358997"/>
            <a:ext cx="1756995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A5BC79F1-1A97-4210-AFFE-861286AD8233}"/>
              </a:ext>
            </a:extLst>
          </p:cNvPr>
          <p:cNvSpPr txBox="1">
            <a:spLocks/>
          </p:cNvSpPr>
          <p:nvPr/>
        </p:nvSpPr>
        <p:spPr>
          <a:xfrm>
            <a:off x="9321904" y="4394089"/>
            <a:ext cx="1756995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ECFDE76A-8D6F-4C17-813B-09E75E7336AE}"/>
              </a:ext>
            </a:extLst>
          </p:cNvPr>
          <p:cNvSpPr txBox="1">
            <a:spLocks/>
          </p:cNvSpPr>
          <p:nvPr/>
        </p:nvSpPr>
        <p:spPr>
          <a:xfrm>
            <a:off x="9321904" y="5442108"/>
            <a:ext cx="1756995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ound Same Side Corner Rectangle 11">
            <a:extLst>
              <a:ext uri="{FF2B5EF4-FFF2-40B4-BE49-F238E27FC236}">
                <a16:creationId xmlns:a16="http://schemas.microsoft.com/office/drawing/2014/main" id="{E37CED52-9510-4371-81EB-D0DB53862784}"/>
              </a:ext>
            </a:extLst>
          </p:cNvPr>
          <p:cNvSpPr>
            <a:spLocks noChangeAspect="1"/>
          </p:cNvSpPr>
          <p:nvPr/>
        </p:nvSpPr>
        <p:spPr>
          <a:xfrm rot="9900000">
            <a:off x="5879103" y="4467664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27">
            <a:extLst>
              <a:ext uri="{FF2B5EF4-FFF2-40B4-BE49-F238E27FC236}">
                <a16:creationId xmlns:a16="http://schemas.microsoft.com/office/drawing/2014/main" id="{E3E6D82D-B415-4629-9E59-902361D250C5}"/>
              </a:ext>
            </a:extLst>
          </p:cNvPr>
          <p:cNvSpPr/>
          <p:nvPr/>
        </p:nvSpPr>
        <p:spPr>
          <a:xfrm>
            <a:off x="5869578" y="3468591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175C1033-27E7-4197-B3BD-41C70C7E1051}"/>
              </a:ext>
            </a:extLst>
          </p:cNvPr>
          <p:cNvSpPr/>
          <p:nvPr/>
        </p:nvSpPr>
        <p:spPr>
          <a:xfrm>
            <a:off x="8848315" y="3427835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Block Arc 10">
            <a:extLst>
              <a:ext uri="{FF2B5EF4-FFF2-40B4-BE49-F238E27FC236}">
                <a16:creationId xmlns:a16="http://schemas.microsoft.com/office/drawing/2014/main" id="{70C48AF1-8198-4795-945F-0D0847979021}"/>
              </a:ext>
            </a:extLst>
          </p:cNvPr>
          <p:cNvSpPr/>
          <p:nvPr/>
        </p:nvSpPr>
        <p:spPr>
          <a:xfrm>
            <a:off x="8794043" y="4489687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4468B3E3-5C4E-4B4D-B05E-B3B11DBAB426}"/>
              </a:ext>
            </a:extLst>
          </p:cNvPr>
          <p:cNvSpPr>
            <a:spLocks noChangeAspect="1"/>
          </p:cNvSpPr>
          <p:nvPr/>
        </p:nvSpPr>
        <p:spPr>
          <a:xfrm>
            <a:off x="8811796" y="554949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53D9C59C-1FF1-449C-B132-348897FCD165}"/>
              </a:ext>
            </a:extLst>
          </p:cNvPr>
          <p:cNvSpPr>
            <a:spLocks noChangeAspect="1"/>
          </p:cNvSpPr>
          <p:nvPr/>
        </p:nvSpPr>
        <p:spPr>
          <a:xfrm>
            <a:off x="5863844" y="5513490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14">
            <a:extLst>
              <a:ext uri="{FF2B5EF4-FFF2-40B4-BE49-F238E27FC236}">
                <a16:creationId xmlns:a16="http://schemas.microsoft.com/office/drawing/2014/main" id="{2309AD7A-D4F7-45BA-A7F6-C28389DE0501}"/>
              </a:ext>
            </a:extLst>
          </p:cNvPr>
          <p:cNvSpPr/>
          <p:nvPr/>
        </p:nvSpPr>
        <p:spPr>
          <a:xfrm rot="16200000">
            <a:off x="8015120" y="1898648"/>
            <a:ext cx="832924" cy="83347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5">
            <a:extLst>
              <a:ext uri="{FF2B5EF4-FFF2-40B4-BE49-F238E27FC236}">
                <a16:creationId xmlns:a16="http://schemas.microsoft.com/office/drawing/2014/main" id="{DDE42759-2CA1-48B7-9CA1-C59E760F5919}"/>
              </a:ext>
            </a:extLst>
          </p:cNvPr>
          <p:cNvSpPr/>
          <p:nvPr/>
        </p:nvSpPr>
        <p:spPr>
          <a:xfrm flipH="1">
            <a:off x="1347544" y="4300456"/>
            <a:ext cx="500146" cy="41259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ectangle 130">
            <a:extLst>
              <a:ext uri="{FF2B5EF4-FFF2-40B4-BE49-F238E27FC236}">
                <a16:creationId xmlns:a16="http://schemas.microsoft.com/office/drawing/2014/main" id="{585B36DD-26FD-46FD-9940-71E8F20F2AB6}"/>
              </a:ext>
            </a:extLst>
          </p:cNvPr>
          <p:cNvSpPr/>
          <p:nvPr/>
        </p:nvSpPr>
        <p:spPr>
          <a:xfrm>
            <a:off x="2871770" y="4289669"/>
            <a:ext cx="432104" cy="434066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Oval 21">
            <a:extLst>
              <a:ext uri="{FF2B5EF4-FFF2-40B4-BE49-F238E27FC236}">
                <a16:creationId xmlns:a16="http://schemas.microsoft.com/office/drawing/2014/main" id="{C5E3A115-538F-41BF-A3D0-083CB58CF845}"/>
              </a:ext>
            </a:extLst>
          </p:cNvPr>
          <p:cNvSpPr>
            <a:spLocks noChangeAspect="1"/>
          </p:cNvSpPr>
          <p:nvPr/>
        </p:nvSpPr>
        <p:spPr>
          <a:xfrm>
            <a:off x="4382185" y="4267188"/>
            <a:ext cx="452892" cy="45667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41682" y="4182621"/>
            <a:ext cx="25569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603136" y="1342482"/>
            <a:ext cx="1782210" cy="1292662"/>
            <a:chOff x="3017859" y="4283314"/>
            <a:chExt cx="1870812" cy="1292662"/>
          </a:xfrm>
        </p:grpSpPr>
        <p:sp>
          <p:nvSpPr>
            <p:cNvPr id="27" name="TextBox 26"/>
            <p:cNvSpPr txBox="1"/>
            <p:nvPr/>
          </p:nvSpPr>
          <p:spPr>
            <a:xfrm>
              <a:off x="3021856" y="4560313"/>
              <a:ext cx="18439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94602" y="1342482"/>
            <a:ext cx="1782210" cy="1292662"/>
            <a:chOff x="2997861" y="4283314"/>
            <a:chExt cx="1870812" cy="1292662"/>
          </a:xfrm>
        </p:grpSpPr>
        <p:sp>
          <p:nvSpPr>
            <p:cNvPr id="32" name="TextBox 31"/>
            <p:cNvSpPr txBox="1"/>
            <p:nvPr/>
          </p:nvSpPr>
          <p:spPr>
            <a:xfrm>
              <a:off x="3021856" y="4560313"/>
              <a:ext cx="18439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97861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586070" y="1342482"/>
            <a:ext cx="1782210" cy="1292662"/>
            <a:chOff x="3017859" y="4283314"/>
            <a:chExt cx="1870812" cy="1292662"/>
          </a:xfrm>
        </p:grpSpPr>
        <p:sp>
          <p:nvSpPr>
            <p:cNvPr id="35" name="TextBox 34"/>
            <p:cNvSpPr txBox="1"/>
            <p:nvPr/>
          </p:nvSpPr>
          <p:spPr>
            <a:xfrm>
              <a:off x="3021856" y="4560313"/>
              <a:ext cx="18439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Oval 36"/>
          <p:cNvSpPr/>
          <p:nvPr/>
        </p:nvSpPr>
        <p:spPr>
          <a:xfrm>
            <a:off x="7656939" y="536689"/>
            <a:ext cx="657536" cy="6575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Oval 37"/>
          <p:cNvSpPr/>
          <p:nvPr/>
        </p:nvSpPr>
        <p:spPr>
          <a:xfrm>
            <a:off x="5165472" y="536689"/>
            <a:ext cx="657536" cy="6575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Oval 38"/>
          <p:cNvSpPr/>
          <p:nvPr/>
        </p:nvSpPr>
        <p:spPr>
          <a:xfrm>
            <a:off x="10148407" y="536689"/>
            <a:ext cx="657536" cy="6575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658A38-3DEA-48B9-81D0-85DC7AB37E59}"/>
              </a:ext>
            </a:extLst>
          </p:cNvPr>
          <p:cNvSpPr txBox="1"/>
          <p:nvPr/>
        </p:nvSpPr>
        <p:spPr>
          <a:xfrm>
            <a:off x="741683" y="659218"/>
            <a:ext cx="2147749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Mobile Style</a:t>
            </a: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030EBA28-1E35-49CE-BFD1-A2F55084ADBE}"/>
              </a:ext>
            </a:extLst>
          </p:cNvPr>
          <p:cNvSpPr/>
          <p:nvPr/>
        </p:nvSpPr>
        <p:spPr>
          <a:xfrm>
            <a:off x="857109" y="3429001"/>
            <a:ext cx="582023" cy="48652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4801CCF7-C437-407C-9905-1DA5455438D6}"/>
              </a:ext>
            </a:extLst>
          </p:cNvPr>
          <p:cNvSpPr/>
          <p:nvPr/>
        </p:nvSpPr>
        <p:spPr>
          <a:xfrm>
            <a:off x="5309927" y="730793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id="{D4C88533-DF03-4A8D-8EBA-C659CD4D1A15}"/>
              </a:ext>
            </a:extLst>
          </p:cNvPr>
          <p:cNvSpPr/>
          <p:nvPr/>
        </p:nvSpPr>
        <p:spPr>
          <a:xfrm rot="2700000">
            <a:off x="10362176" y="671176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E1EF0D62-86A8-4615-891A-2F1106F047A3}"/>
              </a:ext>
            </a:extLst>
          </p:cNvPr>
          <p:cNvSpPr/>
          <p:nvPr/>
        </p:nvSpPr>
        <p:spPr>
          <a:xfrm>
            <a:off x="7806237" y="698192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48962-9E3C-4D76-A3EB-CF755CD505D7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B06A4A-0312-45D2-9BF6-A9D0773B2415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870360D-A14F-41BE-BB11-4AD75439F056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</p:spTree>
    <p:extLst>
      <p:ext uri="{BB962C8B-B14F-4D97-AF65-F5344CB8AC3E}">
        <p14:creationId xmlns:p14="http://schemas.microsoft.com/office/powerpoint/2010/main" val="2404091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746693-6D4C-4BDD-8161-621C17ED52C7}"/>
              </a:ext>
            </a:extLst>
          </p:cNvPr>
          <p:cNvSpPr/>
          <p:nvPr/>
        </p:nvSpPr>
        <p:spPr>
          <a:xfrm>
            <a:off x="8213962" y="2360476"/>
            <a:ext cx="3060000" cy="3706942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A65FE-2C7C-474F-A5D3-B3D93B8D6891}"/>
              </a:ext>
            </a:extLst>
          </p:cNvPr>
          <p:cNvSpPr/>
          <p:nvPr/>
        </p:nvSpPr>
        <p:spPr>
          <a:xfrm>
            <a:off x="4900059" y="2360476"/>
            <a:ext cx="3060000" cy="3706942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aphicFrame>
        <p:nvGraphicFramePr>
          <p:cNvPr id="5" name="Chart 5">
            <a:extLst>
              <a:ext uri="{FF2B5EF4-FFF2-40B4-BE49-F238E27FC236}">
                <a16:creationId xmlns:a16="http://schemas.microsoft.com/office/drawing/2014/main" id="{B27C8CAB-6694-48B7-B8F9-66CB6ABE33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493600"/>
              </p:ext>
            </p:extLst>
          </p:nvPr>
        </p:nvGraphicFramePr>
        <p:xfrm>
          <a:off x="6429212" y="2444666"/>
          <a:ext cx="1372181" cy="3264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A20678E-56D1-47B5-9AF6-AF0C7E3DFF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6675602"/>
              </p:ext>
            </p:extLst>
          </p:nvPr>
        </p:nvGraphicFramePr>
        <p:xfrm>
          <a:off x="8366613" y="2444666"/>
          <a:ext cx="1372181" cy="3264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5">
            <a:extLst>
              <a:ext uri="{FF2B5EF4-FFF2-40B4-BE49-F238E27FC236}">
                <a16:creationId xmlns:a16="http://schemas.microsoft.com/office/drawing/2014/main" id="{9D6F5AD6-B292-4D05-88E7-CBA1E63D3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814402"/>
              </p:ext>
            </p:extLst>
          </p:nvPr>
        </p:nvGraphicFramePr>
        <p:xfrm>
          <a:off x="9703441" y="2444666"/>
          <a:ext cx="1372181" cy="3264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5">
            <a:extLst>
              <a:ext uri="{FF2B5EF4-FFF2-40B4-BE49-F238E27FC236}">
                <a16:creationId xmlns:a16="http://schemas.microsoft.com/office/drawing/2014/main" id="{1C0DA78E-579E-4353-A1B5-04F6DCA464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7267878"/>
              </p:ext>
            </p:extLst>
          </p:nvPr>
        </p:nvGraphicFramePr>
        <p:xfrm>
          <a:off x="5038510" y="2444666"/>
          <a:ext cx="1372181" cy="3264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DC2913F-048D-42A6-8832-B9CB85CF2ECD}"/>
              </a:ext>
            </a:extLst>
          </p:cNvPr>
          <p:cNvSpPr txBox="1"/>
          <p:nvPr/>
        </p:nvSpPr>
        <p:spPr>
          <a:xfrm>
            <a:off x="5061320" y="5642486"/>
            <a:ext cx="136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1DAE1-08FD-4E44-8859-4DF23F4F5223}"/>
              </a:ext>
            </a:extLst>
          </p:cNvPr>
          <p:cNvSpPr txBox="1"/>
          <p:nvPr/>
        </p:nvSpPr>
        <p:spPr>
          <a:xfrm>
            <a:off x="6430799" y="5642486"/>
            <a:ext cx="136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5A325-1C6A-41CB-92D2-6C04B6AA1799}"/>
              </a:ext>
            </a:extLst>
          </p:cNvPr>
          <p:cNvSpPr txBox="1"/>
          <p:nvPr/>
        </p:nvSpPr>
        <p:spPr>
          <a:xfrm>
            <a:off x="8371404" y="5642486"/>
            <a:ext cx="136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30CAFA-0C1A-41DB-9B3F-6903E1431932}"/>
              </a:ext>
            </a:extLst>
          </p:cNvPr>
          <p:cNvSpPr txBox="1"/>
          <p:nvPr/>
        </p:nvSpPr>
        <p:spPr>
          <a:xfrm>
            <a:off x="9748520" y="5642486"/>
            <a:ext cx="1368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E164EB-A014-4B9C-8FB9-F5EC91231D3B}"/>
              </a:ext>
            </a:extLst>
          </p:cNvPr>
          <p:cNvSpPr/>
          <p:nvPr/>
        </p:nvSpPr>
        <p:spPr>
          <a:xfrm>
            <a:off x="4900059" y="1794814"/>
            <a:ext cx="3060000" cy="5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EA10CC-7A52-44E6-A3B3-9A5954A78101}"/>
              </a:ext>
            </a:extLst>
          </p:cNvPr>
          <p:cNvSpPr/>
          <p:nvPr/>
        </p:nvSpPr>
        <p:spPr>
          <a:xfrm>
            <a:off x="8213962" y="1794814"/>
            <a:ext cx="3060000" cy="5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9D38A1-CA8B-43A0-9076-FA9C4573934E}"/>
              </a:ext>
            </a:extLst>
          </p:cNvPr>
          <p:cNvSpPr txBox="1"/>
          <p:nvPr/>
        </p:nvSpPr>
        <p:spPr>
          <a:xfrm>
            <a:off x="5039964" y="1933528"/>
            <a:ext cx="2418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2B4124-9D82-46CB-9761-FB83543C23E3}"/>
              </a:ext>
            </a:extLst>
          </p:cNvPr>
          <p:cNvSpPr txBox="1"/>
          <p:nvPr/>
        </p:nvSpPr>
        <p:spPr>
          <a:xfrm>
            <a:off x="8354810" y="1928928"/>
            <a:ext cx="2434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CD38D8FB-D472-4155-985F-2952BA2C888D}"/>
              </a:ext>
            </a:extLst>
          </p:cNvPr>
          <p:cNvSpPr txBox="1"/>
          <p:nvPr/>
        </p:nvSpPr>
        <p:spPr>
          <a:xfrm>
            <a:off x="5167887" y="3760153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52265BD8-6AA7-4EED-AF1A-FE00385308DA}"/>
              </a:ext>
            </a:extLst>
          </p:cNvPr>
          <p:cNvSpPr txBox="1"/>
          <p:nvPr/>
        </p:nvSpPr>
        <p:spPr>
          <a:xfrm>
            <a:off x="5723892" y="2817734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90%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6C3E34D1-D8B8-4626-9A20-E22076B4CB16}"/>
              </a:ext>
            </a:extLst>
          </p:cNvPr>
          <p:cNvSpPr txBox="1"/>
          <p:nvPr/>
        </p:nvSpPr>
        <p:spPr>
          <a:xfrm>
            <a:off x="7110950" y="4950862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718C0AFB-4EA6-4F45-BF50-8C385F392334}"/>
              </a:ext>
            </a:extLst>
          </p:cNvPr>
          <p:cNvSpPr txBox="1"/>
          <p:nvPr/>
        </p:nvSpPr>
        <p:spPr>
          <a:xfrm>
            <a:off x="6562358" y="2816435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85%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6F0E2A13-5D0B-4A68-AA38-93E3D68906E7}"/>
              </a:ext>
            </a:extLst>
          </p:cNvPr>
          <p:cNvSpPr txBox="1"/>
          <p:nvPr/>
        </p:nvSpPr>
        <p:spPr>
          <a:xfrm>
            <a:off x="10389104" y="4471915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DD2AFFB8-16DB-463E-89E8-2F4516629289}"/>
              </a:ext>
            </a:extLst>
          </p:cNvPr>
          <p:cNvSpPr txBox="1"/>
          <p:nvPr/>
        </p:nvSpPr>
        <p:spPr>
          <a:xfrm>
            <a:off x="9849186" y="2830503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85%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20F8374C-4A32-4132-9D1D-0E8BEAD640D1}"/>
              </a:ext>
            </a:extLst>
          </p:cNvPr>
          <p:cNvSpPr txBox="1"/>
          <p:nvPr/>
        </p:nvSpPr>
        <p:spPr>
          <a:xfrm>
            <a:off x="9043356" y="2843169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113FBAEC-2F9C-4AA8-8C5C-288DBF7E171D}"/>
              </a:ext>
            </a:extLst>
          </p:cNvPr>
          <p:cNvSpPr txBox="1"/>
          <p:nvPr/>
        </p:nvSpPr>
        <p:spPr>
          <a:xfrm>
            <a:off x="8500092" y="3481016"/>
            <a:ext cx="57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65%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A0FD3A-9464-4FCE-85A9-B8F5AF81E272}"/>
              </a:ext>
            </a:extLst>
          </p:cNvPr>
          <p:cNvGrpSpPr/>
          <p:nvPr/>
        </p:nvGrpSpPr>
        <p:grpSpPr>
          <a:xfrm>
            <a:off x="1563559" y="2238929"/>
            <a:ext cx="3060001" cy="1136403"/>
            <a:chOff x="3017859" y="4283314"/>
            <a:chExt cx="2579767" cy="103070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A6D944-0FB1-4202-BD17-188E832C0BE2}"/>
                </a:ext>
              </a:extLst>
            </p:cNvPr>
            <p:cNvSpPr txBox="1"/>
            <p:nvPr/>
          </p:nvSpPr>
          <p:spPr>
            <a:xfrm>
              <a:off x="3021856" y="4560313"/>
              <a:ext cx="2575770" cy="753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EBC037C-182B-44F1-9B39-025B2C59626F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51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04D0D2-5BDE-40F8-984A-54E98E884D6C}"/>
              </a:ext>
            </a:extLst>
          </p:cNvPr>
          <p:cNvGrpSpPr/>
          <p:nvPr/>
        </p:nvGrpSpPr>
        <p:grpSpPr>
          <a:xfrm>
            <a:off x="1563558" y="3989165"/>
            <a:ext cx="3060000" cy="1136403"/>
            <a:chOff x="3017859" y="4283314"/>
            <a:chExt cx="2579765" cy="103070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FAAE72-982F-416F-B0AF-D5B5AF7FB1E8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753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FF05AF-3E8C-4EA0-B6C6-23F36D8F17E6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51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Rectangle 36">
            <a:extLst>
              <a:ext uri="{FF2B5EF4-FFF2-40B4-BE49-F238E27FC236}">
                <a16:creationId xmlns:a16="http://schemas.microsoft.com/office/drawing/2014/main" id="{94BB7A48-FFF4-45C3-9569-E86BF972287A}"/>
              </a:ext>
            </a:extLst>
          </p:cNvPr>
          <p:cNvSpPr/>
          <p:nvPr/>
        </p:nvSpPr>
        <p:spPr>
          <a:xfrm>
            <a:off x="948473" y="4044696"/>
            <a:ext cx="446840" cy="37352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22032591-59AD-4FD0-ADA4-79B2DDBC356A}"/>
              </a:ext>
            </a:extLst>
          </p:cNvPr>
          <p:cNvSpPr/>
          <p:nvPr/>
        </p:nvSpPr>
        <p:spPr>
          <a:xfrm>
            <a:off x="913248" y="2312471"/>
            <a:ext cx="482066" cy="31682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7" name="Rounded Rectangle 1">
            <a:extLst>
              <a:ext uri="{FF2B5EF4-FFF2-40B4-BE49-F238E27FC236}">
                <a16:creationId xmlns:a16="http://schemas.microsoft.com/office/drawing/2014/main" id="{C4EDE8A2-4D3D-4EF8-B851-12F4DEF93C76}"/>
              </a:ext>
            </a:extLst>
          </p:cNvPr>
          <p:cNvSpPr/>
          <p:nvPr/>
        </p:nvSpPr>
        <p:spPr>
          <a:xfrm>
            <a:off x="4383110" y="2228106"/>
            <a:ext cx="936104" cy="1152128"/>
          </a:xfrm>
          <a:custGeom>
            <a:avLst/>
            <a:gdLst/>
            <a:ahLst/>
            <a:cxnLst/>
            <a:rect l="l" t="t" r="r" b="b"/>
            <a:pathLst>
              <a:path w="936104" h="1152128">
                <a:moveTo>
                  <a:pt x="156020" y="0"/>
                </a:moveTo>
                <a:lnTo>
                  <a:pt x="780084" y="0"/>
                </a:lnTo>
                <a:cubicBezTo>
                  <a:pt x="866251" y="0"/>
                  <a:pt x="936104" y="69853"/>
                  <a:pt x="936104" y="156020"/>
                </a:cubicBezTo>
                <a:lnTo>
                  <a:pt x="936104" y="346108"/>
                </a:lnTo>
                <a:cubicBezTo>
                  <a:pt x="915878" y="331325"/>
                  <a:pt x="890838" y="324036"/>
                  <a:pt x="864096" y="324036"/>
                </a:cubicBezTo>
                <a:cubicBezTo>
                  <a:pt x="784558" y="324036"/>
                  <a:pt x="720080" y="388514"/>
                  <a:pt x="720080" y="468052"/>
                </a:cubicBezTo>
                <a:cubicBezTo>
                  <a:pt x="720080" y="547590"/>
                  <a:pt x="784558" y="612068"/>
                  <a:pt x="864096" y="612068"/>
                </a:cubicBezTo>
                <a:cubicBezTo>
                  <a:pt x="890838" y="612068"/>
                  <a:pt x="915878" y="604779"/>
                  <a:pt x="936104" y="589997"/>
                </a:cubicBezTo>
                <a:lnTo>
                  <a:pt x="936104" y="780084"/>
                </a:lnTo>
                <a:cubicBezTo>
                  <a:pt x="936104" y="866251"/>
                  <a:pt x="866251" y="936104"/>
                  <a:pt x="780084" y="936104"/>
                </a:cubicBezTo>
                <a:lnTo>
                  <a:pt x="589997" y="936104"/>
                </a:lnTo>
                <a:cubicBezTo>
                  <a:pt x="604779" y="956330"/>
                  <a:pt x="612068" y="981370"/>
                  <a:pt x="612068" y="1008112"/>
                </a:cubicBezTo>
                <a:cubicBezTo>
                  <a:pt x="612068" y="1087650"/>
                  <a:pt x="547590" y="1152128"/>
                  <a:pt x="468052" y="1152128"/>
                </a:cubicBezTo>
                <a:cubicBezTo>
                  <a:pt x="388514" y="1152128"/>
                  <a:pt x="324036" y="1087650"/>
                  <a:pt x="324036" y="1008112"/>
                </a:cubicBezTo>
                <a:cubicBezTo>
                  <a:pt x="324036" y="981370"/>
                  <a:pt x="331325" y="956330"/>
                  <a:pt x="346108" y="936104"/>
                </a:cubicBezTo>
                <a:lnTo>
                  <a:pt x="156020" y="936104"/>
                </a:lnTo>
                <a:cubicBezTo>
                  <a:pt x="69853" y="936104"/>
                  <a:pt x="0" y="866251"/>
                  <a:pt x="0" y="780084"/>
                </a:cubicBezTo>
                <a:lnTo>
                  <a:pt x="0" y="156020"/>
                </a:lnTo>
                <a:cubicBezTo>
                  <a:pt x="0" y="69853"/>
                  <a:pt x="69853" y="0"/>
                  <a:pt x="15602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Rounded Rectangle 1">
            <a:extLst>
              <a:ext uri="{FF2B5EF4-FFF2-40B4-BE49-F238E27FC236}">
                <a16:creationId xmlns:a16="http://schemas.microsoft.com/office/drawing/2014/main" id="{91E40C9E-2827-48FA-8FE7-A6454EB6AA0A}"/>
              </a:ext>
            </a:extLst>
          </p:cNvPr>
          <p:cNvSpPr/>
          <p:nvPr/>
        </p:nvSpPr>
        <p:spPr>
          <a:xfrm rot="5400000">
            <a:off x="5535238" y="2120094"/>
            <a:ext cx="936104" cy="1152128"/>
          </a:xfrm>
          <a:custGeom>
            <a:avLst/>
            <a:gdLst/>
            <a:ahLst/>
            <a:cxnLst/>
            <a:rect l="l" t="t" r="r" b="b"/>
            <a:pathLst>
              <a:path w="936104" h="1152128">
                <a:moveTo>
                  <a:pt x="156020" y="0"/>
                </a:moveTo>
                <a:lnTo>
                  <a:pt x="780084" y="0"/>
                </a:lnTo>
                <a:cubicBezTo>
                  <a:pt x="866251" y="0"/>
                  <a:pt x="936104" y="69853"/>
                  <a:pt x="936104" y="156020"/>
                </a:cubicBezTo>
                <a:lnTo>
                  <a:pt x="936104" y="346108"/>
                </a:lnTo>
                <a:cubicBezTo>
                  <a:pt x="915878" y="331325"/>
                  <a:pt x="890838" y="324036"/>
                  <a:pt x="864096" y="324036"/>
                </a:cubicBezTo>
                <a:cubicBezTo>
                  <a:pt x="784558" y="324036"/>
                  <a:pt x="720080" y="388514"/>
                  <a:pt x="720080" y="468052"/>
                </a:cubicBezTo>
                <a:cubicBezTo>
                  <a:pt x="720080" y="547590"/>
                  <a:pt x="784558" y="612068"/>
                  <a:pt x="864096" y="612068"/>
                </a:cubicBezTo>
                <a:cubicBezTo>
                  <a:pt x="890838" y="612068"/>
                  <a:pt x="915878" y="604779"/>
                  <a:pt x="936104" y="589997"/>
                </a:cubicBezTo>
                <a:lnTo>
                  <a:pt x="936104" y="780084"/>
                </a:lnTo>
                <a:cubicBezTo>
                  <a:pt x="936104" y="866251"/>
                  <a:pt x="866251" y="936104"/>
                  <a:pt x="780084" y="936104"/>
                </a:cubicBezTo>
                <a:lnTo>
                  <a:pt x="589997" y="936104"/>
                </a:lnTo>
                <a:cubicBezTo>
                  <a:pt x="604779" y="956330"/>
                  <a:pt x="612068" y="981370"/>
                  <a:pt x="612068" y="1008112"/>
                </a:cubicBezTo>
                <a:cubicBezTo>
                  <a:pt x="612068" y="1087650"/>
                  <a:pt x="547590" y="1152128"/>
                  <a:pt x="468052" y="1152128"/>
                </a:cubicBezTo>
                <a:cubicBezTo>
                  <a:pt x="388514" y="1152128"/>
                  <a:pt x="324036" y="1087650"/>
                  <a:pt x="324036" y="1008112"/>
                </a:cubicBezTo>
                <a:cubicBezTo>
                  <a:pt x="324036" y="981370"/>
                  <a:pt x="331325" y="956330"/>
                  <a:pt x="346108" y="936104"/>
                </a:cubicBezTo>
                <a:lnTo>
                  <a:pt x="156020" y="936104"/>
                </a:lnTo>
                <a:cubicBezTo>
                  <a:pt x="69853" y="936104"/>
                  <a:pt x="0" y="866251"/>
                  <a:pt x="0" y="780084"/>
                </a:cubicBezTo>
                <a:lnTo>
                  <a:pt x="0" y="156020"/>
                </a:lnTo>
                <a:cubicBezTo>
                  <a:pt x="0" y="69853"/>
                  <a:pt x="69853" y="0"/>
                  <a:pt x="15602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Rounded Rectangle 1">
            <a:extLst>
              <a:ext uri="{FF2B5EF4-FFF2-40B4-BE49-F238E27FC236}">
                <a16:creationId xmlns:a16="http://schemas.microsoft.com/office/drawing/2014/main" id="{E09F8495-6F97-48AE-94B7-5967791ECBD1}"/>
              </a:ext>
            </a:extLst>
          </p:cNvPr>
          <p:cNvSpPr/>
          <p:nvPr/>
        </p:nvSpPr>
        <p:spPr>
          <a:xfrm rot="10800000" flipH="1">
            <a:off x="5679254" y="3236218"/>
            <a:ext cx="900100" cy="1152128"/>
          </a:xfrm>
          <a:custGeom>
            <a:avLst/>
            <a:gdLst/>
            <a:ahLst/>
            <a:cxnLst/>
            <a:rect l="l" t="t" r="r" b="b"/>
            <a:pathLst>
              <a:path w="936104" h="1152128">
                <a:moveTo>
                  <a:pt x="156020" y="0"/>
                </a:moveTo>
                <a:lnTo>
                  <a:pt x="780084" y="0"/>
                </a:lnTo>
                <a:cubicBezTo>
                  <a:pt x="866251" y="0"/>
                  <a:pt x="936104" y="69853"/>
                  <a:pt x="936104" y="156020"/>
                </a:cubicBezTo>
                <a:lnTo>
                  <a:pt x="936104" y="346108"/>
                </a:lnTo>
                <a:cubicBezTo>
                  <a:pt x="915878" y="331325"/>
                  <a:pt x="890838" y="324036"/>
                  <a:pt x="864096" y="324036"/>
                </a:cubicBezTo>
                <a:cubicBezTo>
                  <a:pt x="784558" y="324036"/>
                  <a:pt x="720080" y="388514"/>
                  <a:pt x="720080" y="468052"/>
                </a:cubicBezTo>
                <a:cubicBezTo>
                  <a:pt x="720080" y="547590"/>
                  <a:pt x="784558" y="612068"/>
                  <a:pt x="864096" y="612068"/>
                </a:cubicBezTo>
                <a:cubicBezTo>
                  <a:pt x="890838" y="612068"/>
                  <a:pt x="915878" y="604779"/>
                  <a:pt x="936104" y="589997"/>
                </a:cubicBezTo>
                <a:lnTo>
                  <a:pt x="936104" y="780084"/>
                </a:lnTo>
                <a:cubicBezTo>
                  <a:pt x="936104" y="866251"/>
                  <a:pt x="866251" y="936104"/>
                  <a:pt x="780084" y="936104"/>
                </a:cubicBezTo>
                <a:lnTo>
                  <a:pt x="589997" y="936104"/>
                </a:lnTo>
                <a:cubicBezTo>
                  <a:pt x="604779" y="956330"/>
                  <a:pt x="612068" y="981370"/>
                  <a:pt x="612068" y="1008112"/>
                </a:cubicBezTo>
                <a:cubicBezTo>
                  <a:pt x="612068" y="1087650"/>
                  <a:pt x="547590" y="1152128"/>
                  <a:pt x="468052" y="1152128"/>
                </a:cubicBezTo>
                <a:cubicBezTo>
                  <a:pt x="388514" y="1152128"/>
                  <a:pt x="324036" y="1087650"/>
                  <a:pt x="324036" y="1008112"/>
                </a:cubicBezTo>
                <a:cubicBezTo>
                  <a:pt x="324036" y="981370"/>
                  <a:pt x="331325" y="956330"/>
                  <a:pt x="346108" y="936104"/>
                </a:cubicBezTo>
                <a:lnTo>
                  <a:pt x="156020" y="936104"/>
                </a:lnTo>
                <a:cubicBezTo>
                  <a:pt x="69853" y="936104"/>
                  <a:pt x="0" y="866251"/>
                  <a:pt x="0" y="780084"/>
                </a:cubicBezTo>
                <a:lnTo>
                  <a:pt x="0" y="156020"/>
                </a:lnTo>
                <a:cubicBezTo>
                  <a:pt x="0" y="69853"/>
                  <a:pt x="69853" y="0"/>
                  <a:pt x="15602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3CC78FF1-A8CE-4D45-99EF-5919A915BAEE}"/>
              </a:ext>
            </a:extLst>
          </p:cNvPr>
          <p:cNvSpPr/>
          <p:nvPr/>
        </p:nvSpPr>
        <p:spPr>
          <a:xfrm rot="5400000">
            <a:off x="6766790" y="3352602"/>
            <a:ext cx="919361" cy="1152128"/>
          </a:xfrm>
          <a:custGeom>
            <a:avLst/>
            <a:gdLst/>
            <a:ahLst/>
            <a:cxnLst/>
            <a:rect l="l" t="t" r="r" b="b"/>
            <a:pathLst>
              <a:path w="936104" h="1152128">
                <a:moveTo>
                  <a:pt x="156020" y="0"/>
                </a:moveTo>
                <a:lnTo>
                  <a:pt x="780084" y="0"/>
                </a:lnTo>
                <a:cubicBezTo>
                  <a:pt x="866251" y="0"/>
                  <a:pt x="936104" y="69853"/>
                  <a:pt x="936104" y="156020"/>
                </a:cubicBezTo>
                <a:lnTo>
                  <a:pt x="936104" y="346108"/>
                </a:lnTo>
                <a:cubicBezTo>
                  <a:pt x="915878" y="331325"/>
                  <a:pt x="890838" y="324036"/>
                  <a:pt x="864096" y="324036"/>
                </a:cubicBezTo>
                <a:cubicBezTo>
                  <a:pt x="784558" y="324036"/>
                  <a:pt x="720080" y="388514"/>
                  <a:pt x="720080" y="468052"/>
                </a:cubicBezTo>
                <a:cubicBezTo>
                  <a:pt x="720080" y="547590"/>
                  <a:pt x="784558" y="612068"/>
                  <a:pt x="864096" y="612068"/>
                </a:cubicBezTo>
                <a:cubicBezTo>
                  <a:pt x="890838" y="612068"/>
                  <a:pt x="915878" y="604779"/>
                  <a:pt x="936104" y="589997"/>
                </a:cubicBezTo>
                <a:lnTo>
                  <a:pt x="936104" y="780084"/>
                </a:lnTo>
                <a:cubicBezTo>
                  <a:pt x="936104" y="866251"/>
                  <a:pt x="866251" y="936104"/>
                  <a:pt x="780084" y="936104"/>
                </a:cubicBezTo>
                <a:lnTo>
                  <a:pt x="589997" y="936104"/>
                </a:lnTo>
                <a:cubicBezTo>
                  <a:pt x="604779" y="956330"/>
                  <a:pt x="612068" y="981370"/>
                  <a:pt x="612068" y="1008112"/>
                </a:cubicBezTo>
                <a:cubicBezTo>
                  <a:pt x="612068" y="1087650"/>
                  <a:pt x="547590" y="1152128"/>
                  <a:pt x="468052" y="1152128"/>
                </a:cubicBezTo>
                <a:cubicBezTo>
                  <a:pt x="388514" y="1152128"/>
                  <a:pt x="324036" y="1087650"/>
                  <a:pt x="324036" y="1008112"/>
                </a:cubicBezTo>
                <a:cubicBezTo>
                  <a:pt x="324036" y="981370"/>
                  <a:pt x="331325" y="956330"/>
                  <a:pt x="346108" y="936104"/>
                </a:cubicBezTo>
                <a:lnTo>
                  <a:pt x="156020" y="936104"/>
                </a:lnTo>
                <a:cubicBezTo>
                  <a:pt x="69853" y="936104"/>
                  <a:pt x="0" y="866251"/>
                  <a:pt x="0" y="780084"/>
                </a:cubicBezTo>
                <a:lnTo>
                  <a:pt x="0" y="156020"/>
                </a:lnTo>
                <a:cubicBezTo>
                  <a:pt x="0" y="69853"/>
                  <a:pt x="69853" y="0"/>
                  <a:pt x="15602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Rounded Rectangle 1">
            <a:extLst>
              <a:ext uri="{FF2B5EF4-FFF2-40B4-BE49-F238E27FC236}">
                <a16:creationId xmlns:a16="http://schemas.microsoft.com/office/drawing/2014/main" id="{9F86602C-CD4E-4F4A-A08A-B1BB1891A97D}"/>
              </a:ext>
            </a:extLst>
          </p:cNvPr>
          <p:cNvSpPr/>
          <p:nvPr/>
        </p:nvSpPr>
        <p:spPr>
          <a:xfrm rot="10800000">
            <a:off x="6883174" y="4532362"/>
            <a:ext cx="919361" cy="1152128"/>
          </a:xfrm>
          <a:custGeom>
            <a:avLst/>
            <a:gdLst/>
            <a:ahLst/>
            <a:cxnLst/>
            <a:rect l="l" t="t" r="r" b="b"/>
            <a:pathLst>
              <a:path w="936104" h="1152128">
                <a:moveTo>
                  <a:pt x="156020" y="0"/>
                </a:moveTo>
                <a:lnTo>
                  <a:pt x="780084" y="0"/>
                </a:lnTo>
                <a:cubicBezTo>
                  <a:pt x="866251" y="0"/>
                  <a:pt x="936104" y="69853"/>
                  <a:pt x="936104" y="156020"/>
                </a:cubicBezTo>
                <a:lnTo>
                  <a:pt x="936104" y="346108"/>
                </a:lnTo>
                <a:cubicBezTo>
                  <a:pt x="915878" y="331325"/>
                  <a:pt x="890838" y="324036"/>
                  <a:pt x="864096" y="324036"/>
                </a:cubicBezTo>
                <a:cubicBezTo>
                  <a:pt x="784558" y="324036"/>
                  <a:pt x="720080" y="388514"/>
                  <a:pt x="720080" y="468052"/>
                </a:cubicBezTo>
                <a:cubicBezTo>
                  <a:pt x="720080" y="547590"/>
                  <a:pt x="784558" y="612068"/>
                  <a:pt x="864096" y="612068"/>
                </a:cubicBezTo>
                <a:cubicBezTo>
                  <a:pt x="890838" y="612068"/>
                  <a:pt x="915878" y="604779"/>
                  <a:pt x="936104" y="589997"/>
                </a:cubicBezTo>
                <a:lnTo>
                  <a:pt x="936104" y="780084"/>
                </a:lnTo>
                <a:cubicBezTo>
                  <a:pt x="936104" y="866251"/>
                  <a:pt x="866251" y="936104"/>
                  <a:pt x="780084" y="936104"/>
                </a:cubicBezTo>
                <a:lnTo>
                  <a:pt x="589997" y="936104"/>
                </a:lnTo>
                <a:cubicBezTo>
                  <a:pt x="604779" y="956330"/>
                  <a:pt x="612068" y="981370"/>
                  <a:pt x="612068" y="1008112"/>
                </a:cubicBezTo>
                <a:cubicBezTo>
                  <a:pt x="612068" y="1087650"/>
                  <a:pt x="547590" y="1152128"/>
                  <a:pt x="468052" y="1152128"/>
                </a:cubicBezTo>
                <a:cubicBezTo>
                  <a:pt x="388514" y="1152128"/>
                  <a:pt x="324036" y="1087650"/>
                  <a:pt x="324036" y="1008112"/>
                </a:cubicBezTo>
                <a:cubicBezTo>
                  <a:pt x="324036" y="981370"/>
                  <a:pt x="331325" y="956330"/>
                  <a:pt x="346108" y="936104"/>
                </a:cubicBezTo>
                <a:lnTo>
                  <a:pt x="156020" y="936104"/>
                </a:lnTo>
                <a:cubicBezTo>
                  <a:pt x="69853" y="936104"/>
                  <a:pt x="0" y="866251"/>
                  <a:pt x="0" y="780084"/>
                </a:cubicBezTo>
                <a:lnTo>
                  <a:pt x="0" y="156020"/>
                </a:lnTo>
                <a:cubicBezTo>
                  <a:pt x="0" y="69853"/>
                  <a:pt x="69853" y="0"/>
                  <a:pt x="15602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2" name="그룹 5">
            <a:extLst>
              <a:ext uri="{FF2B5EF4-FFF2-40B4-BE49-F238E27FC236}">
                <a16:creationId xmlns:a16="http://schemas.microsoft.com/office/drawing/2014/main" id="{EA1F1AA9-857C-4644-8879-BC2341B0A8AF}"/>
              </a:ext>
            </a:extLst>
          </p:cNvPr>
          <p:cNvGrpSpPr/>
          <p:nvPr/>
        </p:nvGrpSpPr>
        <p:grpSpPr>
          <a:xfrm>
            <a:off x="6855315" y="2230667"/>
            <a:ext cx="3240000" cy="944910"/>
            <a:chOff x="6857924" y="2123332"/>
            <a:chExt cx="3240000" cy="94491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A95DD2A-184E-4387-8025-D38C8402A3A7}"/>
                </a:ext>
              </a:extLst>
            </p:cNvPr>
            <p:cNvSpPr txBox="1"/>
            <p:nvPr/>
          </p:nvSpPr>
          <p:spPr>
            <a:xfrm>
              <a:off x="6857924" y="2123332"/>
              <a:ext cx="32400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9EC363C-0226-4B4E-8056-AAA4DA6DCC53}"/>
                </a:ext>
              </a:extLst>
            </p:cNvPr>
            <p:cNvSpPr txBox="1"/>
            <p:nvPr/>
          </p:nvSpPr>
          <p:spPr>
            <a:xfrm>
              <a:off x="6857924" y="2421911"/>
              <a:ext cx="32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그룹 23">
            <a:extLst>
              <a:ext uri="{FF2B5EF4-FFF2-40B4-BE49-F238E27FC236}">
                <a16:creationId xmlns:a16="http://schemas.microsoft.com/office/drawing/2014/main" id="{67A48535-AF25-44D1-B523-021BBEF7B31D}"/>
              </a:ext>
            </a:extLst>
          </p:cNvPr>
          <p:cNvGrpSpPr/>
          <p:nvPr/>
        </p:nvGrpSpPr>
        <p:grpSpPr>
          <a:xfrm>
            <a:off x="3361141" y="4740326"/>
            <a:ext cx="3240000" cy="944910"/>
            <a:chOff x="2625196" y="4635551"/>
            <a:chExt cx="3240000" cy="94491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674114A-17E3-4779-B0B8-3DCDBA2CFD2E}"/>
                </a:ext>
              </a:extLst>
            </p:cNvPr>
            <p:cNvSpPr txBox="1"/>
            <p:nvPr/>
          </p:nvSpPr>
          <p:spPr>
            <a:xfrm>
              <a:off x="2625196" y="4635551"/>
              <a:ext cx="3240000" cy="307777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713314E-0642-4F7F-9CFC-005BA21B1F33}"/>
                </a:ext>
              </a:extLst>
            </p:cNvPr>
            <p:cNvSpPr txBox="1"/>
            <p:nvPr/>
          </p:nvSpPr>
          <p:spPr>
            <a:xfrm>
              <a:off x="2625196" y="4934130"/>
              <a:ext cx="32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그룹 2">
            <a:extLst>
              <a:ext uri="{FF2B5EF4-FFF2-40B4-BE49-F238E27FC236}">
                <a16:creationId xmlns:a16="http://schemas.microsoft.com/office/drawing/2014/main" id="{66FE2CAF-1914-4806-A2DF-C5D7118BF28E}"/>
              </a:ext>
            </a:extLst>
          </p:cNvPr>
          <p:cNvGrpSpPr/>
          <p:nvPr/>
        </p:nvGrpSpPr>
        <p:grpSpPr>
          <a:xfrm>
            <a:off x="8037606" y="3485497"/>
            <a:ext cx="3240316" cy="944910"/>
            <a:chOff x="8040215" y="3360272"/>
            <a:chExt cx="3240316" cy="94491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FFF85E-E200-4C7F-9AA0-7BA70C9A6EB7}"/>
                </a:ext>
              </a:extLst>
            </p:cNvPr>
            <p:cNvSpPr txBox="1"/>
            <p:nvPr/>
          </p:nvSpPr>
          <p:spPr>
            <a:xfrm>
              <a:off x="8040215" y="3360272"/>
              <a:ext cx="3240316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AB9A44D-C770-4F74-9CBE-3EBD447F2E2A}"/>
                </a:ext>
              </a:extLst>
            </p:cNvPr>
            <p:cNvSpPr txBox="1"/>
            <p:nvPr/>
          </p:nvSpPr>
          <p:spPr>
            <a:xfrm>
              <a:off x="8040215" y="3658851"/>
              <a:ext cx="32403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그룹 21">
            <a:extLst>
              <a:ext uri="{FF2B5EF4-FFF2-40B4-BE49-F238E27FC236}">
                <a16:creationId xmlns:a16="http://schemas.microsoft.com/office/drawing/2014/main" id="{1697D5D8-87F4-48D6-A728-8F4C31BAEC87}"/>
              </a:ext>
            </a:extLst>
          </p:cNvPr>
          <p:cNvGrpSpPr/>
          <p:nvPr/>
        </p:nvGrpSpPr>
        <p:grpSpPr>
          <a:xfrm>
            <a:off x="914079" y="2230667"/>
            <a:ext cx="3240000" cy="944910"/>
            <a:chOff x="916688" y="2125892"/>
            <a:chExt cx="3240000" cy="94491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622226E-BFBD-4BD1-A144-ECCCA4E4533F}"/>
                </a:ext>
              </a:extLst>
            </p:cNvPr>
            <p:cNvSpPr txBox="1"/>
            <p:nvPr/>
          </p:nvSpPr>
          <p:spPr>
            <a:xfrm>
              <a:off x="916688" y="2125892"/>
              <a:ext cx="3240000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EDD236-4553-42BD-8C71-A8F62217D311}"/>
                </a:ext>
              </a:extLst>
            </p:cNvPr>
            <p:cNvSpPr txBox="1"/>
            <p:nvPr/>
          </p:nvSpPr>
          <p:spPr>
            <a:xfrm>
              <a:off x="916688" y="2424471"/>
              <a:ext cx="32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그룹 22">
            <a:extLst>
              <a:ext uri="{FF2B5EF4-FFF2-40B4-BE49-F238E27FC236}">
                <a16:creationId xmlns:a16="http://schemas.microsoft.com/office/drawing/2014/main" id="{34286E1C-63BE-4DAD-9359-5295E288F8C2}"/>
              </a:ext>
            </a:extLst>
          </p:cNvPr>
          <p:cNvGrpSpPr/>
          <p:nvPr/>
        </p:nvGrpSpPr>
        <p:grpSpPr>
          <a:xfrm>
            <a:off x="2137610" y="3485497"/>
            <a:ext cx="3240000" cy="944910"/>
            <a:chOff x="1473068" y="3360271"/>
            <a:chExt cx="3240000" cy="94491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14D3DF-F8A8-4D3B-8682-31471EB1878F}"/>
                </a:ext>
              </a:extLst>
            </p:cNvPr>
            <p:cNvSpPr txBox="1"/>
            <p:nvPr/>
          </p:nvSpPr>
          <p:spPr>
            <a:xfrm>
              <a:off x="1473068" y="3360271"/>
              <a:ext cx="3240000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2582A8-2FC5-4946-A5A3-D0E219ECE3FE}"/>
                </a:ext>
              </a:extLst>
            </p:cNvPr>
            <p:cNvSpPr txBox="1"/>
            <p:nvPr/>
          </p:nvSpPr>
          <p:spPr>
            <a:xfrm>
              <a:off x="1473068" y="3658850"/>
              <a:ext cx="32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CD4AE3C-A768-4F68-AE10-B2FD44F3D152}"/>
              </a:ext>
            </a:extLst>
          </p:cNvPr>
          <p:cNvSpPr txBox="1"/>
          <p:nvPr/>
        </p:nvSpPr>
        <p:spPr>
          <a:xfrm>
            <a:off x="4365199" y="2790822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B957BE-6124-4071-B838-D4EA04E0EC67}"/>
              </a:ext>
            </a:extLst>
          </p:cNvPr>
          <p:cNvSpPr txBox="1"/>
          <p:nvPr/>
        </p:nvSpPr>
        <p:spPr>
          <a:xfrm>
            <a:off x="5634863" y="2676630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44E12D-AA7A-4C7D-BD21-177E2FF8E0E4}"/>
              </a:ext>
            </a:extLst>
          </p:cNvPr>
          <p:cNvSpPr txBox="1"/>
          <p:nvPr/>
        </p:nvSpPr>
        <p:spPr>
          <a:xfrm>
            <a:off x="5652295" y="4040625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4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5B6C95-ED25-4940-883D-56C0CAE686B2}"/>
              </a:ext>
            </a:extLst>
          </p:cNvPr>
          <p:cNvSpPr txBox="1"/>
          <p:nvPr/>
        </p:nvSpPr>
        <p:spPr>
          <a:xfrm>
            <a:off x="6850169" y="3864025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3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39A42-0A8F-4F56-9192-E283FC2E99B3}"/>
              </a:ext>
            </a:extLst>
          </p:cNvPr>
          <p:cNvSpPr txBox="1"/>
          <p:nvPr/>
        </p:nvSpPr>
        <p:spPr>
          <a:xfrm>
            <a:off x="6875371" y="5319119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5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5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743BA4CB-7528-4F9F-AD2C-FA1976D9CD05}"/>
              </a:ext>
            </a:extLst>
          </p:cNvPr>
          <p:cNvSpPr/>
          <p:nvPr/>
        </p:nvSpPr>
        <p:spPr>
          <a:xfrm>
            <a:off x="5953341" y="2403138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Oval 7">
            <a:extLst>
              <a:ext uri="{FF2B5EF4-FFF2-40B4-BE49-F238E27FC236}">
                <a16:creationId xmlns:a16="http://schemas.microsoft.com/office/drawing/2014/main" id="{545F98B9-1812-467D-BF79-418224389F3E}"/>
              </a:ext>
            </a:extLst>
          </p:cNvPr>
          <p:cNvSpPr/>
          <p:nvPr/>
        </p:nvSpPr>
        <p:spPr>
          <a:xfrm>
            <a:off x="7226469" y="4916341"/>
            <a:ext cx="330770" cy="3307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ounded Rectangle 27">
            <a:extLst>
              <a:ext uri="{FF2B5EF4-FFF2-40B4-BE49-F238E27FC236}">
                <a16:creationId xmlns:a16="http://schemas.microsoft.com/office/drawing/2014/main" id="{F182437B-AEA2-4965-9036-5A39DDF33AC2}"/>
              </a:ext>
            </a:extLst>
          </p:cNvPr>
          <p:cNvSpPr/>
          <p:nvPr/>
        </p:nvSpPr>
        <p:spPr>
          <a:xfrm>
            <a:off x="4604985" y="2416639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ounded Rectangle 7">
            <a:extLst>
              <a:ext uri="{FF2B5EF4-FFF2-40B4-BE49-F238E27FC236}">
                <a16:creationId xmlns:a16="http://schemas.microsoft.com/office/drawing/2014/main" id="{95EEB020-5926-4B51-91A1-1C3B7BC5149F}"/>
              </a:ext>
            </a:extLst>
          </p:cNvPr>
          <p:cNvSpPr/>
          <p:nvPr/>
        </p:nvSpPr>
        <p:spPr>
          <a:xfrm>
            <a:off x="5950652" y="3635882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ound Same Side Corner Rectangle 36">
            <a:extLst>
              <a:ext uri="{FF2B5EF4-FFF2-40B4-BE49-F238E27FC236}">
                <a16:creationId xmlns:a16="http://schemas.microsoft.com/office/drawing/2014/main" id="{3646B65D-D1C7-4E31-B2B2-89DD78F0954B}"/>
              </a:ext>
            </a:extLst>
          </p:cNvPr>
          <p:cNvSpPr/>
          <p:nvPr/>
        </p:nvSpPr>
        <p:spPr>
          <a:xfrm>
            <a:off x="7188567" y="3605003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8BCAFD-EAF9-4F1B-8FDF-4176067A5ABC}"/>
              </a:ext>
            </a:extLst>
          </p:cNvPr>
          <p:cNvSpPr txBox="1"/>
          <p:nvPr/>
        </p:nvSpPr>
        <p:spPr>
          <a:xfrm>
            <a:off x="7346566" y="355503"/>
            <a:ext cx="438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PowerPoint Presentation</a:t>
            </a:r>
            <a:endParaRPr lang="ko-KR" altLang="en-US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16BD6-3C12-4845-BD80-7D256AB0C515}"/>
              </a:ext>
            </a:extLst>
          </p:cNvPr>
          <p:cNvSpPr txBox="1"/>
          <p:nvPr/>
        </p:nvSpPr>
        <p:spPr>
          <a:xfrm>
            <a:off x="506763" y="4101945"/>
            <a:ext cx="57797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You can simply impress your audience and add a unique zing and appeal to your Presentations. Easy to change colors, photos and Text. </a:t>
            </a:r>
          </a:p>
        </p:txBody>
      </p:sp>
      <p:sp>
        <p:nvSpPr>
          <p:cNvPr id="6" name="직사각형 113">
            <a:extLst>
              <a:ext uri="{FF2B5EF4-FFF2-40B4-BE49-F238E27FC236}">
                <a16:creationId xmlns:a16="http://schemas.microsoft.com/office/drawing/2014/main" id="{5F3ED373-FBC5-46ED-98AB-64A1C7D6A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034" y="5766276"/>
            <a:ext cx="1655369" cy="30777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직사각형 113">
            <a:extLst>
              <a:ext uri="{FF2B5EF4-FFF2-40B4-BE49-F238E27FC236}">
                <a16:creationId xmlns:a16="http://schemas.microsoft.com/office/drawing/2014/main" id="{CDD0CC2B-6C86-4BFB-8CF3-378109407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581" y="5766276"/>
            <a:ext cx="1655369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직사각형 113">
            <a:extLst>
              <a:ext uri="{FF2B5EF4-FFF2-40B4-BE49-F238E27FC236}">
                <a16:creationId xmlns:a16="http://schemas.microsoft.com/office/drawing/2014/main" id="{661973B4-1DBB-4FDE-BCC4-B0EF12DAC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87" y="5766276"/>
            <a:ext cx="1655369" cy="307777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9492A8-CE3C-4AEB-9CAB-A55CE6D93409}"/>
              </a:ext>
            </a:extLst>
          </p:cNvPr>
          <p:cNvGrpSpPr/>
          <p:nvPr/>
        </p:nvGrpSpPr>
        <p:grpSpPr>
          <a:xfrm>
            <a:off x="3936607" y="1834325"/>
            <a:ext cx="2088000" cy="4161513"/>
            <a:chOff x="2855950" y="1834323"/>
            <a:chExt cx="1698488" cy="4161513"/>
          </a:xfrm>
        </p:grpSpPr>
        <p:sp>
          <p:nvSpPr>
            <p:cNvPr id="4" name="Pentagon 2">
              <a:extLst>
                <a:ext uri="{FF2B5EF4-FFF2-40B4-BE49-F238E27FC236}">
                  <a16:creationId xmlns:a16="http://schemas.microsoft.com/office/drawing/2014/main" id="{C1524369-924D-49A2-950C-027737682A83}"/>
                </a:ext>
              </a:extLst>
            </p:cNvPr>
            <p:cNvSpPr/>
            <p:nvPr/>
          </p:nvSpPr>
          <p:spPr>
            <a:xfrm rot="10800000">
              <a:off x="2855950" y="1834323"/>
              <a:ext cx="1698488" cy="95871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Pentagon 3">
              <a:extLst>
                <a:ext uri="{FF2B5EF4-FFF2-40B4-BE49-F238E27FC236}">
                  <a16:creationId xmlns:a16="http://schemas.microsoft.com/office/drawing/2014/main" id="{11D4F4F8-BDD8-4D55-9A8C-8EC2A7AC7B12}"/>
                </a:ext>
              </a:extLst>
            </p:cNvPr>
            <p:cNvSpPr/>
            <p:nvPr/>
          </p:nvSpPr>
          <p:spPr>
            <a:xfrm rot="10800000">
              <a:off x="2855950" y="2901921"/>
              <a:ext cx="1698488" cy="95871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Pentagon 4">
              <a:extLst>
                <a:ext uri="{FF2B5EF4-FFF2-40B4-BE49-F238E27FC236}">
                  <a16:creationId xmlns:a16="http://schemas.microsoft.com/office/drawing/2014/main" id="{CE9DD1FF-5E75-4374-AD4F-3FE1710F2AE8}"/>
                </a:ext>
              </a:extLst>
            </p:cNvPr>
            <p:cNvSpPr/>
            <p:nvPr/>
          </p:nvSpPr>
          <p:spPr>
            <a:xfrm rot="10800000">
              <a:off x="2855950" y="3969519"/>
              <a:ext cx="1698488" cy="95871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Pentagon 5">
              <a:extLst>
                <a:ext uri="{FF2B5EF4-FFF2-40B4-BE49-F238E27FC236}">
                  <a16:creationId xmlns:a16="http://schemas.microsoft.com/office/drawing/2014/main" id="{32D2AD5F-59B7-4FA3-924A-66373C4271F9}"/>
                </a:ext>
              </a:extLst>
            </p:cNvPr>
            <p:cNvSpPr/>
            <p:nvPr/>
          </p:nvSpPr>
          <p:spPr>
            <a:xfrm rot="10800000">
              <a:off x="2855950" y="5037117"/>
              <a:ext cx="1698488" cy="95871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1A2190E-5E58-4DCF-9109-6D28B890170E}"/>
              </a:ext>
            </a:extLst>
          </p:cNvPr>
          <p:cNvGrpSpPr/>
          <p:nvPr/>
        </p:nvGrpSpPr>
        <p:grpSpPr>
          <a:xfrm>
            <a:off x="6182341" y="1834326"/>
            <a:ext cx="2088000" cy="4161513"/>
            <a:chOff x="4556745" y="1834324"/>
            <a:chExt cx="1698488" cy="4161513"/>
          </a:xfrm>
        </p:grpSpPr>
        <p:sp>
          <p:nvSpPr>
            <p:cNvPr id="9" name="Pentagon 7">
              <a:extLst>
                <a:ext uri="{FF2B5EF4-FFF2-40B4-BE49-F238E27FC236}">
                  <a16:creationId xmlns:a16="http://schemas.microsoft.com/office/drawing/2014/main" id="{59442107-EA24-42CF-99E5-31D6CE213A5B}"/>
                </a:ext>
              </a:extLst>
            </p:cNvPr>
            <p:cNvSpPr/>
            <p:nvPr/>
          </p:nvSpPr>
          <p:spPr>
            <a:xfrm>
              <a:off x="4556745" y="1834324"/>
              <a:ext cx="1698488" cy="95871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Pentagon 8">
              <a:extLst>
                <a:ext uri="{FF2B5EF4-FFF2-40B4-BE49-F238E27FC236}">
                  <a16:creationId xmlns:a16="http://schemas.microsoft.com/office/drawing/2014/main" id="{A3938FC8-9E87-4492-A181-B544ED1D0F1B}"/>
                </a:ext>
              </a:extLst>
            </p:cNvPr>
            <p:cNvSpPr/>
            <p:nvPr/>
          </p:nvSpPr>
          <p:spPr>
            <a:xfrm>
              <a:off x="4556745" y="2901922"/>
              <a:ext cx="1698488" cy="95871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Pentagon 9">
              <a:extLst>
                <a:ext uri="{FF2B5EF4-FFF2-40B4-BE49-F238E27FC236}">
                  <a16:creationId xmlns:a16="http://schemas.microsoft.com/office/drawing/2014/main" id="{E59B6BF2-0649-434E-9986-7C2D35198589}"/>
                </a:ext>
              </a:extLst>
            </p:cNvPr>
            <p:cNvSpPr/>
            <p:nvPr/>
          </p:nvSpPr>
          <p:spPr>
            <a:xfrm>
              <a:off x="4556745" y="3969520"/>
              <a:ext cx="1698488" cy="95871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Pentagon 10">
              <a:extLst>
                <a:ext uri="{FF2B5EF4-FFF2-40B4-BE49-F238E27FC236}">
                  <a16:creationId xmlns:a16="http://schemas.microsoft.com/office/drawing/2014/main" id="{7A33715D-932D-4FBA-BBE2-5FC425BA5ADC}"/>
                </a:ext>
              </a:extLst>
            </p:cNvPr>
            <p:cNvSpPr/>
            <p:nvPr/>
          </p:nvSpPr>
          <p:spPr>
            <a:xfrm>
              <a:off x="4556745" y="5037118"/>
              <a:ext cx="1698488" cy="958719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2914DC-2B27-4ED6-BECB-512512BC83C6}"/>
              </a:ext>
            </a:extLst>
          </p:cNvPr>
          <p:cNvGrpSpPr/>
          <p:nvPr/>
        </p:nvGrpSpPr>
        <p:grpSpPr>
          <a:xfrm>
            <a:off x="5511246" y="1951580"/>
            <a:ext cx="1133894" cy="724211"/>
            <a:chOff x="5149418" y="3771149"/>
            <a:chExt cx="932782" cy="59576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3122D80-CCF2-4B1A-AFCB-53BA187887E9}"/>
                </a:ext>
              </a:extLst>
            </p:cNvPr>
            <p:cNvSpPr/>
            <p:nvPr/>
          </p:nvSpPr>
          <p:spPr>
            <a:xfrm rot="2700000">
              <a:off x="514941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8954EF8-0FAE-4D99-B12F-F9C4815CC630}"/>
                </a:ext>
              </a:extLst>
            </p:cNvPr>
            <p:cNvSpPr/>
            <p:nvPr/>
          </p:nvSpPr>
          <p:spPr>
            <a:xfrm rot="2700000">
              <a:off x="548643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561134F-56F5-4E00-A73A-8E925ECD00BB}"/>
                </a:ext>
              </a:extLst>
            </p:cNvPr>
            <p:cNvSpPr/>
            <p:nvPr/>
          </p:nvSpPr>
          <p:spPr>
            <a:xfrm rot="2700000">
              <a:off x="5317929" y="3771149"/>
              <a:ext cx="595760" cy="595761"/>
            </a:xfrm>
            <a:prstGeom prst="roundRect">
              <a:avLst>
                <a:gd name="adj" fmla="val 9009"/>
              </a:avLst>
            </a:prstGeom>
            <a:solidFill>
              <a:schemeClr val="bg1">
                <a:lumMod val="95000"/>
              </a:schemeClr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FE8C39C-21EE-4123-A25B-772862296EBE}"/>
              </a:ext>
            </a:extLst>
          </p:cNvPr>
          <p:cNvGrpSpPr/>
          <p:nvPr/>
        </p:nvGrpSpPr>
        <p:grpSpPr>
          <a:xfrm>
            <a:off x="5511246" y="3019178"/>
            <a:ext cx="1133894" cy="724211"/>
            <a:chOff x="5149418" y="3771149"/>
            <a:chExt cx="932782" cy="595761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412D6820-8751-4C6C-9AB5-2F3A48071D52}"/>
                </a:ext>
              </a:extLst>
            </p:cNvPr>
            <p:cNvSpPr/>
            <p:nvPr/>
          </p:nvSpPr>
          <p:spPr>
            <a:xfrm rot="2700000">
              <a:off x="514941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B161CE8-DCBE-463D-B61D-BF41F6248D1E}"/>
                </a:ext>
              </a:extLst>
            </p:cNvPr>
            <p:cNvSpPr/>
            <p:nvPr/>
          </p:nvSpPr>
          <p:spPr>
            <a:xfrm rot="2700000">
              <a:off x="548643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E84573D4-C1F7-4084-B68C-CEEB385EEEA1}"/>
                </a:ext>
              </a:extLst>
            </p:cNvPr>
            <p:cNvSpPr/>
            <p:nvPr/>
          </p:nvSpPr>
          <p:spPr>
            <a:xfrm rot="2700000">
              <a:off x="5317929" y="3771149"/>
              <a:ext cx="595760" cy="595761"/>
            </a:xfrm>
            <a:prstGeom prst="roundRect">
              <a:avLst>
                <a:gd name="adj" fmla="val 9009"/>
              </a:avLst>
            </a:prstGeom>
            <a:solidFill>
              <a:schemeClr val="bg1">
                <a:lumMod val="95000"/>
              </a:schemeClr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FDF1DA-5B96-4C9D-B4CA-A455356F6F06}"/>
              </a:ext>
            </a:extLst>
          </p:cNvPr>
          <p:cNvGrpSpPr/>
          <p:nvPr/>
        </p:nvGrpSpPr>
        <p:grpSpPr>
          <a:xfrm>
            <a:off x="5511246" y="4086776"/>
            <a:ext cx="1133894" cy="724211"/>
            <a:chOff x="5149418" y="3771149"/>
            <a:chExt cx="932782" cy="595761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1BEB628-CF83-4A08-B49B-BED9C52BB32C}"/>
                </a:ext>
              </a:extLst>
            </p:cNvPr>
            <p:cNvSpPr/>
            <p:nvPr/>
          </p:nvSpPr>
          <p:spPr>
            <a:xfrm rot="2700000">
              <a:off x="514941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961509D-8F23-49B7-87CF-FA021B1D2484}"/>
                </a:ext>
              </a:extLst>
            </p:cNvPr>
            <p:cNvSpPr/>
            <p:nvPr/>
          </p:nvSpPr>
          <p:spPr>
            <a:xfrm rot="2700000">
              <a:off x="548643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5B6AEE4-DFF0-4905-9A0A-CFE725B34500}"/>
                </a:ext>
              </a:extLst>
            </p:cNvPr>
            <p:cNvSpPr/>
            <p:nvPr/>
          </p:nvSpPr>
          <p:spPr>
            <a:xfrm rot="2700000">
              <a:off x="5317929" y="3771149"/>
              <a:ext cx="595760" cy="595761"/>
            </a:xfrm>
            <a:prstGeom prst="roundRect">
              <a:avLst>
                <a:gd name="adj" fmla="val 9009"/>
              </a:avLst>
            </a:prstGeom>
            <a:solidFill>
              <a:schemeClr val="bg1">
                <a:lumMod val="95000"/>
              </a:schemeClr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5C8E5A-3351-4610-84D6-53C414798ABB}"/>
              </a:ext>
            </a:extLst>
          </p:cNvPr>
          <p:cNvGrpSpPr/>
          <p:nvPr/>
        </p:nvGrpSpPr>
        <p:grpSpPr>
          <a:xfrm>
            <a:off x="5511246" y="5154374"/>
            <a:ext cx="1133894" cy="724211"/>
            <a:chOff x="5149418" y="3771149"/>
            <a:chExt cx="932782" cy="595761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26E90E8E-83DF-42F4-8298-DFCE4B640C75}"/>
                </a:ext>
              </a:extLst>
            </p:cNvPr>
            <p:cNvSpPr/>
            <p:nvPr/>
          </p:nvSpPr>
          <p:spPr>
            <a:xfrm rot="2700000">
              <a:off x="514941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F44CA68E-9F1C-4051-86C0-52902C11F2FE}"/>
                </a:ext>
              </a:extLst>
            </p:cNvPr>
            <p:cNvSpPr/>
            <p:nvPr/>
          </p:nvSpPr>
          <p:spPr>
            <a:xfrm rot="2700000">
              <a:off x="5486439" y="3771148"/>
              <a:ext cx="595760" cy="595762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8CE11850-FA99-4950-9C05-4DD66749798B}"/>
                </a:ext>
              </a:extLst>
            </p:cNvPr>
            <p:cNvSpPr/>
            <p:nvPr/>
          </p:nvSpPr>
          <p:spPr>
            <a:xfrm rot="2700000">
              <a:off x="5317929" y="3771149"/>
              <a:ext cx="595760" cy="595761"/>
            </a:xfrm>
            <a:prstGeom prst="roundRect">
              <a:avLst>
                <a:gd name="adj" fmla="val 9009"/>
              </a:avLst>
            </a:prstGeom>
            <a:solidFill>
              <a:schemeClr val="bg1">
                <a:lumMod val="95000"/>
              </a:schemeClr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9F1258C-7AA9-4233-8163-EEC744DA7E27}"/>
              </a:ext>
            </a:extLst>
          </p:cNvPr>
          <p:cNvSpPr txBox="1"/>
          <p:nvPr/>
        </p:nvSpPr>
        <p:spPr>
          <a:xfrm>
            <a:off x="5757088" y="2021298"/>
            <a:ext cx="6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C38914-A7F7-4EF8-A53F-4EFA2D3542C5}"/>
              </a:ext>
            </a:extLst>
          </p:cNvPr>
          <p:cNvSpPr txBox="1"/>
          <p:nvPr/>
        </p:nvSpPr>
        <p:spPr>
          <a:xfrm>
            <a:off x="5757088" y="3088894"/>
            <a:ext cx="6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401C4A-59FA-47FA-81D9-1C2A210358B7}"/>
              </a:ext>
            </a:extLst>
          </p:cNvPr>
          <p:cNvSpPr txBox="1"/>
          <p:nvPr/>
        </p:nvSpPr>
        <p:spPr>
          <a:xfrm>
            <a:off x="5757088" y="4156490"/>
            <a:ext cx="6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D629BE-FE89-4559-B2B3-8352320D2BBF}"/>
              </a:ext>
            </a:extLst>
          </p:cNvPr>
          <p:cNvSpPr txBox="1"/>
          <p:nvPr/>
        </p:nvSpPr>
        <p:spPr>
          <a:xfrm>
            <a:off x="5757088" y="5224092"/>
            <a:ext cx="67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925D72-C441-483A-9D1F-D349020A05B3}"/>
              </a:ext>
            </a:extLst>
          </p:cNvPr>
          <p:cNvGrpSpPr/>
          <p:nvPr/>
        </p:nvGrpSpPr>
        <p:grpSpPr>
          <a:xfrm>
            <a:off x="804273" y="2953813"/>
            <a:ext cx="2988000" cy="875705"/>
            <a:chOff x="3017859" y="4330939"/>
            <a:chExt cx="1890849" cy="87570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038F86-CC24-49FE-8838-0B03F3F7A04A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545A8FB-8BDC-4FB2-8FFD-4D6C4C914402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92A6DB-4C0C-4B54-AE9A-C4602C9C7B10}"/>
              </a:ext>
            </a:extLst>
          </p:cNvPr>
          <p:cNvGrpSpPr/>
          <p:nvPr/>
        </p:nvGrpSpPr>
        <p:grpSpPr>
          <a:xfrm>
            <a:off x="804273" y="1885173"/>
            <a:ext cx="2988000" cy="875705"/>
            <a:chOff x="3017859" y="4330939"/>
            <a:chExt cx="1890849" cy="87570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B8087B-7561-4016-946E-DD48C1828E3C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F6FC2A8-AF63-4132-832A-953B1552C212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199917A-DFFA-4340-956F-222EAF8B66E2}"/>
              </a:ext>
            </a:extLst>
          </p:cNvPr>
          <p:cNvGrpSpPr/>
          <p:nvPr/>
        </p:nvGrpSpPr>
        <p:grpSpPr>
          <a:xfrm>
            <a:off x="804273" y="4022451"/>
            <a:ext cx="2988000" cy="875705"/>
            <a:chOff x="3017859" y="4330939"/>
            <a:chExt cx="1890849" cy="87570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F71BB59-FB06-464C-8A68-F16F1B8B1B8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B8A9AF-BAB1-4A45-8B8D-0A6069D8C977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F9B07ED-C219-4330-9018-E58839C17046}"/>
              </a:ext>
            </a:extLst>
          </p:cNvPr>
          <p:cNvGrpSpPr/>
          <p:nvPr/>
        </p:nvGrpSpPr>
        <p:grpSpPr>
          <a:xfrm>
            <a:off x="804273" y="5091091"/>
            <a:ext cx="2988000" cy="875705"/>
            <a:chOff x="3017859" y="4330939"/>
            <a:chExt cx="1890849" cy="87570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CA87B49-73FE-4380-961D-F2B9F46ED7F5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B80EFF-A7DA-4951-803D-62E98F4B9AF6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311015A-B548-4521-BE05-32EF962FF087}"/>
              </a:ext>
            </a:extLst>
          </p:cNvPr>
          <p:cNvGrpSpPr/>
          <p:nvPr/>
        </p:nvGrpSpPr>
        <p:grpSpPr>
          <a:xfrm>
            <a:off x="8412678" y="2953813"/>
            <a:ext cx="2988000" cy="875705"/>
            <a:chOff x="3017859" y="4330939"/>
            <a:chExt cx="1890849" cy="87570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38D95E9-8874-405F-A951-B30EF4C110F2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BA7D435-0738-4CFA-B1E0-93E575C03BBF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0DD5A83-7986-42A5-9240-6CC934AFD327}"/>
              </a:ext>
            </a:extLst>
          </p:cNvPr>
          <p:cNvGrpSpPr/>
          <p:nvPr/>
        </p:nvGrpSpPr>
        <p:grpSpPr>
          <a:xfrm>
            <a:off x="8412678" y="1885173"/>
            <a:ext cx="2988000" cy="875705"/>
            <a:chOff x="3017859" y="4330939"/>
            <a:chExt cx="1890849" cy="87570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BEFE805-7451-44BF-8578-77296E07CC57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E7C9E0F-55A5-4704-812C-5B9964BBE91C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8C29E78-7268-4868-A6DD-6F561B0229F0}"/>
              </a:ext>
            </a:extLst>
          </p:cNvPr>
          <p:cNvGrpSpPr/>
          <p:nvPr/>
        </p:nvGrpSpPr>
        <p:grpSpPr>
          <a:xfrm>
            <a:off x="8412678" y="4022451"/>
            <a:ext cx="2988000" cy="875705"/>
            <a:chOff x="3017859" y="4330939"/>
            <a:chExt cx="1890849" cy="87570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DC9B679-B2D1-4F6D-BAFB-D33CD6B5D10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3D6C834-6852-44CE-BCA5-4D33A53E334A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128BF1C-DA5B-4F42-BC1E-FEA057959062}"/>
              </a:ext>
            </a:extLst>
          </p:cNvPr>
          <p:cNvGrpSpPr/>
          <p:nvPr/>
        </p:nvGrpSpPr>
        <p:grpSpPr>
          <a:xfrm>
            <a:off x="8412678" y="5091091"/>
            <a:ext cx="2988000" cy="875705"/>
            <a:chOff x="3017859" y="4330939"/>
            <a:chExt cx="1890849" cy="87570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33973C9-F3A6-40E6-A181-557C3A50641D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7E7C9E5-E2BF-4044-B5EE-E30BBF559329}"/>
                </a:ext>
              </a:extLst>
            </p:cNvPr>
            <p:cNvSpPr txBox="1"/>
            <p:nvPr/>
          </p:nvSpPr>
          <p:spPr>
            <a:xfrm>
              <a:off x="3017859" y="4330939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7" name="Rounded Rectangle 5">
            <a:extLst>
              <a:ext uri="{FF2B5EF4-FFF2-40B4-BE49-F238E27FC236}">
                <a16:creationId xmlns:a16="http://schemas.microsoft.com/office/drawing/2014/main" id="{A7953607-149C-469F-9680-23C07F48CB3E}"/>
              </a:ext>
            </a:extLst>
          </p:cNvPr>
          <p:cNvSpPr/>
          <p:nvPr/>
        </p:nvSpPr>
        <p:spPr>
          <a:xfrm flipH="1">
            <a:off x="7338432" y="3221024"/>
            <a:ext cx="461789" cy="380948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Teardrop 1">
            <a:extLst>
              <a:ext uri="{FF2B5EF4-FFF2-40B4-BE49-F238E27FC236}">
                <a16:creationId xmlns:a16="http://schemas.microsoft.com/office/drawing/2014/main" id="{AE2A59D4-AA0E-4E5F-8D24-9B92FC05CEC5}"/>
              </a:ext>
            </a:extLst>
          </p:cNvPr>
          <p:cNvSpPr/>
          <p:nvPr/>
        </p:nvSpPr>
        <p:spPr>
          <a:xfrm rot="18805991">
            <a:off x="7347167" y="2104689"/>
            <a:ext cx="444316" cy="43968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Round Same Side Corner Rectangle 11">
            <a:extLst>
              <a:ext uri="{FF2B5EF4-FFF2-40B4-BE49-F238E27FC236}">
                <a16:creationId xmlns:a16="http://schemas.microsoft.com/office/drawing/2014/main" id="{E13B7C6E-32CC-428F-8B41-D50C2C91EAB3}"/>
              </a:ext>
            </a:extLst>
          </p:cNvPr>
          <p:cNvSpPr>
            <a:spLocks noChangeAspect="1"/>
          </p:cNvSpPr>
          <p:nvPr/>
        </p:nvSpPr>
        <p:spPr>
          <a:xfrm rot="9900000">
            <a:off x="4404739" y="3257520"/>
            <a:ext cx="466879" cy="39652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Rectangle 36">
            <a:extLst>
              <a:ext uri="{FF2B5EF4-FFF2-40B4-BE49-F238E27FC236}">
                <a16:creationId xmlns:a16="http://schemas.microsoft.com/office/drawing/2014/main" id="{0E2D5755-103E-4039-8D4D-09CB2E6092BF}"/>
              </a:ext>
            </a:extLst>
          </p:cNvPr>
          <p:cNvSpPr/>
          <p:nvPr/>
        </p:nvSpPr>
        <p:spPr>
          <a:xfrm>
            <a:off x="7345770" y="4256492"/>
            <a:ext cx="447113" cy="37375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Rounded Rectangle 27">
            <a:extLst>
              <a:ext uri="{FF2B5EF4-FFF2-40B4-BE49-F238E27FC236}">
                <a16:creationId xmlns:a16="http://schemas.microsoft.com/office/drawing/2014/main" id="{7CE50CB3-D1D4-4952-AF53-A13BC4E2839C}"/>
              </a:ext>
            </a:extLst>
          </p:cNvPr>
          <p:cNvSpPr/>
          <p:nvPr/>
        </p:nvSpPr>
        <p:spPr>
          <a:xfrm>
            <a:off x="4433980" y="2132420"/>
            <a:ext cx="408397" cy="31370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Chord 15">
            <a:extLst>
              <a:ext uri="{FF2B5EF4-FFF2-40B4-BE49-F238E27FC236}">
                <a16:creationId xmlns:a16="http://schemas.microsoft.com/office/drawing/2014/main" id="{15DF4F11-425D-48A2-BFCC-80A52A7BDCE7}"/>
              </a:ext>
            </a:extLst>
          </p:cNvPr>
          <p:cNvSpPr/>
          <p:nvPr/>
        </p:nvSpPr>
        <p:spPr>
          <a:xfrm>
            <a:off x="7451942" y="5214856"/>
            <a:ext cx="234766" cy="511853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3" name="Rectangle 16">
            <a:extLst>
              <a:ext uri="{FF2B5EF4-FFF2-40B4-BE49-F238E27FC236}">
                <a16:creationId xmlns:a16="http://schemas.microsoft.com/office/drawing/2014/main" id="{627DACB6-2386-42DE-8330-E12952EA6540}"/>
              </a:ext>
            </a:extLst>
          </p:cNvPr>
          <p:cNvSpPr/>
          <p:nvPr/>
        </p:nvSpPr>
        <p:spPr>
          <a:xfrm>
            <a:off x="4405848" y="5369824"/>
            <a:ext cx="464661" cy="30538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Oval 21">
            <a:extLst>
              <a:ext uri="{FF2B5EF4-FFF2-40B4-BE49-F238E27FC236}">
                <a16:creationId xmlns:a16="http://schemas.microsoft.com/office/drawing/2014/main" id="{C4E77D44-D745-40DC-9EF5-30B9B66C1D0A}"/>
              </a:ext>
            </a:extLst>
          </p:cNvPr>
          <p:cNvSpPr>
            <a:spLocks noChangeAspect="1"/>
          </p:cNvSpPr>
          <p:nvPr/>
        </p:nvSpPr>
        <p:spPr>
          <a:xfrm>
            <a:off x="4429099" y="4265729"/>
            <a:ext cx="418159" cy="4216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id="{6E9718DC-A167-49EC-80E5-027F9DB28151}"/>
              </a:ext>
            </a:extLst>
          </p:cNvPr>
          <p:cNvGrpSpPr/>
          <p:nvPr/>
        </p:nvGrpSpPr>
        <p:grpSpPr>
          <a:xfrm>
            <a:off x="4511959" y="1972810"/>
            <a:ext cx="3168085" cy="3155656"/>
            <a:chOff x="4771110" y="2160818"/>
            <a:chExt cx="2661326" cy="26508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846186-2E60-4DC5-ADEF-DBDFA3B29942}"/>
                </a:ext>
              </a:extLst>
            </p:cNvPr>
            <p:cNvSpPr/>
            <p:nvPr/>
          </p:nvSpPr>
          <p:spPr>
            <a:xfrm rot="21245027">
              <a:off x="4798746" y="2160818"/>
              <a:ext cx="2633690" cy="2621822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69CD72-B1B7-4E2E-8A09-779F0202DA8C}"/>
                </a:ext>
              </a:extLst>
            </p:cNvPr>
            <p:cNvGrpSpPr/>
            <p:nvPr/>
          </p:nvGrpSpPr>
          <p:grpSpPr>
            <a:xfrm>
              <a:off x="4771110" y="2189881"/>
              <a:ext cx="2635634" cy="2621822"/>
              <a:chOff x="3514740" y="1885901"/>
              <a:chExt cx="2098908" cy="208790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95B9650-71F1-42BF-8523-2C7244CD1AE2}"/>
                  </a:ext>
                </a:extLst>
              </p:cNvPr>
              <p:cNvSpPr/>
              <p:nvPr/>
            </p:nvSpPr>
            <p:spPr>
              <a:xfrm>
                <a:off x="3516288" y="1885901"/>
                <a:ext cx="1008112" cy="10081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cs typeface="Arial" pitchFamily="34" charset="0"/>
                  </a:rPr>
                  <a:t>S</a:t>
                </a:r>
                <a:endParaRPr lang="ko-KR" altLang="en-US" sz="4800" dirty="0">
                  <a:cs typeface="Arial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6AA278-30C7-4D49-8927-77001267CDF6}"/>
                  </a:ext>
                </a:extLst>
              </p:cNvPr>
              <p:cNvSpPr/>
              <p:nvPr/>
            </p:nvSpPr>
            <p:spPr>
              <a:xfrm>
                <a:off x="4605536" y="1885901"/>
                <a:ext cx="1008112" cy="100811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cs typeface="Arial" pitchFamily="34" charset="0"/>
                  </a:rPr>
                  <a:t>W</a:t>
                </a:r>
                <a:endParaRPr lang="ko-KR" altLang="en-US" sz="4800" dirty="0">
                  <a:cs typeface="Arial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CF888B-0CA2-4BF5-A99C-CB29CF72EDFA}"/>
                  </a:ext>
                </a:extLst>
              </p:cNvPr>
              <p:cNvSpPr/>
              <p:nvPr/>
            </p:nvSpPr>
            <p:spPr>
              <a:xfrm>
                <a:off x="3514740" y="2965698"/>
                <a:ext cx="1008112" cy="100811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cs typeface="Arial" pitchFamily="34" charset="0"/>
                  </a:rPr>
                  <a:t>O</a:t>
                </a:r>
                <a:endParaRPr lang="ko-KR" altLang="en-US" sz="4800" dirty="0">
                  <a:cs typeface="Arial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C845FDB-1B7E-4FF3-9FBE-D7C163633B24}"/>
                  </a:ext>
                </a:extLst>
              </p:cNvPr>
              <p:cNvSpPr/>
              <p:nvPr/>
            </p:nvSpPr>
            <p:spPr>
              <a:xfrm>
                <a:off x="4605536" y="2965698"/>
                <a:ext cx="1008112" cy="100811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cs typeface="Arial" pitchFamily="34" charset="0"/>
                  </a:rPr>
                  <a:t>T</a:t>
                </a:r>
                <a:endParaRPr lang="ko-KR" altLang="en-US" sz="4800" dirty="0">
                  <a:cs typeface="Arial" pitchFamily="34" charset="0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D3C76D-E164-45D2-8B08-B509E65536CD}"/>
              </a:ext>
            </a:extLst>
          </p:cNvPr>
          <p:cNvGrpSpPr/>
          <p:nvPr/>
        </p:nvGrpSpPr>
        <p:grpSpPr>
          <a:xfrm>
            <a:off x="8022009" y="2364027"/>
            <a:ext cx="3190073" cy="872355"/>
            <a:chOff x="910640" y="3014284"/>
            <a:chExt cx="1527408" cy="218190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6A86CC-8DEB-403C-B49D-AC65AB379B71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6ABD9B-71C5-4940-8ED7-1FA9B6167DD8}"/>
                </a:ext>
              </a:extLst>
            </p:cNvPr>
            <p:cNvSpPr txBox="1"/>
            <p:nvPr/>
          </p:nvSpPr>
          <p:spPr>
            <a:xfrm>
              <a:off x="910640" y="3579608"/>
              <a:ext cx="1527408" cy="161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1565C9-EE7F-48B6-9742-349183AFA95F}"/>
              </a:ext>
            </a:extLst>
          </p:cNvPr>
          <p:cNvGrpSpPr/>
          <p:nvPr/>
        </p:nvGrpSpPr>
        <p:grpSpPr>
          <a:xfrm>
            <a:off x="8022009" y="3920239"/>
            <a:ext cx="3190073" cy="872355"/>
            <a:chOff x="910640" y="3014284"/>
            <a:chExt cx="1527408" cy="218190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D94BB4-772F-45F5-A128-67F4A8A978BA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7E5AFB-6E06-48EB-B23E-DE1776F59579}"/>
                </a:ext>
              </a:extLst>
            </p:cNvPr>
            <p:cNvSpPr txBox="1"/>
            <p:nvPr/>
          </p:nvSpPr>
          <p:spPr>
            <a:xfrm>
              <a:off x="910640" y="3579608"/>
              <a:ext cx="1527408" cy="161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A8647-C664-4D4A-A1BA-08F587662390}"/>
              </a:ext>
            </a:extLst>
          </p:cNvPr>
          <p:cNvGrpSpPr/>
          <p:nvPr/>
        </p:nvGrpSpPr>
        <p:grpSpPr>
          <a:xfrm>
            <a:off x="979920" y="2364027"/>
            <a:ext cx="3164433" cy="872355"/>
            <a:chOff x="910640" y="3014284"/>
            <a:chExt cx="1527408" cy="21819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F8DB8A-5F6B-4864-B04E-DA24A080AF71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C5F268-0D58-433B-85D2-2A858293F58B}"/>
                </a:ext>
              </a:extLst>
            </p:cNvPr>
            <p:cNvSpPr txBox="1"/>
            <p:nvPr/>
          </p:nvSpPr>
          <p:spPr>
            <a:xfrm>
              <a:off x="910640" y="3579608"/>
              <a:ext cx="1527408" cy="161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DF52ED-1E01-4DE2-B215-2E804D91D0DE}"/>
              </a:ext>
            </a:extLst>
          </p:cNvPr>
          <p:cNvGrpSpPr/>
          <p:nvPr/>
        </p:nvGrpSpPr>
        <p:grpSpPr>
          <a:xfrm>
            <a:off x="979920" y="3920239"/>
            <a:ext cx="3164433" cy="872355"/>
            <a:chOff x="910640" y="3014284"/>
            <a:chExt cx="1527408" cy="21819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8F1A28-B162-4923-9492-DFD4973D47BF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8D7D1D-CF73-4F66-B603-BE9182C24048}"/>
                </a:ext>
              </a:extLst>
            </p:cNvPr>
            <p:cNvSpPr txBox="1"/>
            <p:nvPr/>
          </p:nvSpPr>
          <p:spPr>
            <a:xfrm>
              <a:off x="910640" y="3579608"/>
              <a:ext cx="1527408" cy="1616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AD49402-1E31-4E96-BFC5-8ED28A923966}"/>
              </a:ext>
            </a:extLst>
          </p:cNvPr>
          <p:cNvSpPr txBox="1"/>
          <p:nvPr/>
        </p:nvSpPr>
        <p:spPr>
          <a:xfrm>
            <a:off x="2384278" y="5588394"/>
            <a:ext cx="741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FBBF5C3-5D8E-44E8-93CB-A141583B8253}"/>
              </a:ext>
            </a:extLst>
          </p:cNvPr>
          <p:cNvSpPr/>
          <p:nvPr/>
        </p:nvSpPr>
        <p:spPr>
          <a:xfrm>
            <a:off x="3619850" y="1119266"/>
            <a:ext cx="8572150" cy="46194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898743" y="2884677"/>
            <a:ext cx="17910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6540" y="3429001"/>
            <a:ext cx="24406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015D50-6F54-47F5-8694-566BAEDE4842}"/>
              </a:ext>
            </a:extLst>
          </p:cNvPr>
          <p:cNvSpPr/>
          <p:nvPr/>
        </p:nvSpPr>
        <p:spPr>
          <a:xfrm>
            <a:off x="645195" y="907659"/>
            <a:ext cx="2363323" cy="187327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Images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&amp; Contents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62E28-CED8-4AF9-8428-B69CFC40732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2AFBB07-4A00-4308-B512-C9091541E0A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548B7F-773A-4F87-B0AE-653E06C2C313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9CDAED7-5302-4311-8284-6AE48D7D9DA1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0806873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1">
            <a:extLst>
              <a:ext uri="{FF2B5EF4-FFF2-40B4-BE49-F238E27FC236}">
                <a16:creationId xmlns:a16="http://schemas.microsoft.com/office/drawing/2014/main" id="{B148AE61-BDC1-4CCB-B7E5-D2E73635117D}"/>
              </a:ext>
            </a:extLst>
          </p:cNvPr>
          <p:cNvSpPr/>
          <p:nvPr/>
        </p:nvSpPr>
        <p:spPr>
          <a:xfrm>
            <a:off x="1053682" y="2077177"/>
            <a:ext cx="10186708" cy="648072"/>
          </a:xfrm>
          <a:prstGeom prst="rightArrow">
            <a:avLst>
              <a:gd name="adj1" fmla="val 55284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Right Arrow 5">
            <a:extLst>
              <a:ext uri="{FF2B5EF4-FFF2-40B4-BE49-F238E27FC236}">
                <a16:creationId xmlns:a16="http://schemas.microsoft.com/office/drawing/2014/main" id="{9A1A2767-0F25-41F8-95FD-89800D53B2CC}"/>
              </a:ext>
            </a:extLst>
          </p:cNvPr>
          <p:cNvSpPr/>
          <p:nvPr/>
        </p:nvSpPr>
        <p:spPr>
          <a:xfrm>
            <a:off x="2781874" y="2825379"/>
            <a:ext cx="8458517" cy="648072"/>
          </a:xfrm>
          <a:prstGeom prst="rightArrow">
            <a:avLst>
              <a:gd name="adj1" fmla="val 55284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Right Arrow 6">
            <a:extLst>
              <a:ext uri="{FF2B5EF4-FFF2-40B4-BE49-F238E27FC236}">
                <a16:creationId xmlns:a16="http://schemas.microsoft.com/office/drawing/2014/main" id="{E7160AD7-2AC9-4C5D-A335-F02A6F99776F}"/>
              </a:ext>
            </a:extLst>
          </p:cNvPr>
          <p:cNvSpPr/>
          <p:nvPr/>
        </p:nvSpPr>
        <p:spPr>
          <a:xfrm>
            <a:off x="4510066" y="3567402"/>
            <a:ext cx="6730324" cy="648072"/>
          </a:xfrm>
          <a:prstGeom prst="rightArrow">
            <a:avLst>
              <a:gd name="adj1" fmla="val 55284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ight Arrow 7">
            <a:extLst>
              <a:ext uri="{FF2B5EF4-FFF2-40B4-BE49-F238E27FC236}">
                <a16:creationId xmlns:a16="http://schemas.microsoft.com/office/drawing/2014/main" id="{ED0B51D4-0A08-4D2D-B527-72B153B733B2}"/>
              </a:ext>
            </a:extLst>
          </p:cNvPr>
          <p:cNvSpPr/>
          <p:nvPr/>
        </p:nvSpPr>
        <p:spPr>
          <a:xfrm>
            <a:off x="6220504" y="4309425"/>
            <a:ext cx="5019886" cy="648072"/>
          </a:xfrm>
          <a:prstGeom prst="rightArrow">
            <a:avLst>
              <a:gd name="adj1" fmla="val 55284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80F30F-7F8E-48FB-96D9-D3BDC659F2E7}"/>
              </a:ext>
            </a:extLst>
          </p:cNvPr>
          <p:cNvGrpSpPr/>
          <p:nvPr/>
        </p:nvGrpSpPr>
        <p:grpSpPr>
          <a:xfrm>
            <a:off x="1144114" y="2653241"/>
            <a:ext cx="1512168" cy="1096064"/>
            <a:chOff x="1418442" y="3789040"/>
            <a:chExt cx="1512168" cy="109606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8F89BA-2FE4-46BD-9084-C6DD1A7A89EF}"/>
                </a:ext>
              </a:extLst>
            </p:cNvPr>
            <p:cNvSpPr txBox="1"/>
            <p:nvPr/>
          </p:nvSpPr>
          <p:spPr>
            <a:xfrm>
              <a:off x="1418442" y="3789040"/>
              <a:ext cx="150697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AB36D1-7C68-4ADE-BB3A-BA5F11755B55}"/>
                </a:ext>
              </a:extLst>
            </p:cNvPr>
            <p:cNvSpPr txBox="1"/>
            <p:nvPr/>
          </p:nvSpPr>
          <p:spPr>
            <a:xfrm>
              <a:off x="1419255" y="4054107"/>
              <a:ext cx="1511355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962FA3-5E67-4813-9178-62A84F6D3B0A}"/>
              </a:ext>
            </a:extLst>
          </p:cNvPr>
          <p:cNvGrpSpPr/>
          <p:nvPr/>
        </p:nvGrpSpPr>
        <p:grpSpPr>
          <a:xfrm>
            <a:off x="2872306" y="3429385"/>
            <a:ext cx="1512168" cy="1096064"/>
            <a:chOff x="1418442" y="3789040"/>
            <a:chExt cx="1512168" cy="109606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F267E8-96FE-452C-B7DF-DF66475BEA80}"/>
                </a:ext>
              </a:extLst>
            </p:cNvPr>
            <p:cNvSpPr txBox="1"/>
            <p:nvPr/>
          </p:nvSpPr>
          <p:spPr>
            <a:xfrm>
              <a:off x="1418442" y="3789040"/>
              <a:ext cx="150697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C0D6D4-624A-4B91-A20F-D0F4C7A33193}"/>
                </a:ext>
              </a:extLst>
            </p:cNvPr>
            <p:cNvSpPr txBox="1"/>
            <p:nvPr/>
          </p:nvSpPr>
          <p:spPr>
            <a:xfrm>
              <a:off x="1419255" y="4054107"/>
              <a:ext cx="1511355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611EBC-7CD9-4033-A82C-BB7FC3E049AF}"/>
              </a:ext>
            </a:extLst>
          </p:cNvPr>
          <p:cNvGrpSpPr/>
          <p:nvPr/>
        </p:nvGrpSpPr>
        <p:grpSpPr>
          <a:xfrm>
            <a:off x="4591620" y="4170017"/>
            <a:ext cx="1512168" cy="1096064"/>
            <a:chOff x="1418442" y="3789040"/>
            <a:chExt cx="1512168" cy="10960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586CD0-3282-401D-A7EF-969D501BE74A}"/>
                </a:ext>
              </a:extLst>
            </p:cNvPr>
            <p:cNvSpPr txBox="1"/>
            <p:nvPr/>
          </p:nvSpPr>
          <p:spPr>
            <a:xfrm>
              <a:off x="1418442" y="3789040"/>
              <a:ext cx="150697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6F6D86-4F73-4374-B9FA-7E9A5CF9E75D}"/>
                </a:ext>
              </a:extLst>
            </p:cNvPr>
            <p:cNvSpPr txBox="1"/>
            <p:nvPr/>
          </p:nvSpPr>
          <p:spPr>
            <a:xfrm>
              <a:off x="1419255" y="4054107"/>
              <a:ext cx="1511355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4C3D2C-B701-4C7B-AE8B-16E1E8589BEF}"/>
              </a:ext>
            </a:extLst>
          </p:cNvPr>
          <p:cNvGrpSpPr/>
          <p:nvPr/>
        </p:nvGrpSpPr>
        <p:grpSpPr>
          <a:xfrm>
            <a:off x="6310934" y="4901771"/>
            <a:ext cx="1512168" cy="1096064"/>
            <a:chOff x="1418442" y="3789040"/>
            <a:chExt cx="1512168" cy="10960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4BC321-1455-498A-9DE9-BE6A7FB5D669}"/>
                </a:ext>
              </a:extLst>
            </p:cNvPr>
            <p:cNvSpPr txBox="1"/>
            <p:nvPr/>
          </p:nvSpPr>
          <p:spPr>
            <a:xfrm>
              <a:off x="1418442" y="3789040"/>
              <a:ext cx="150697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38C2D6-A4D0-4778-8D24-40EF6C3B0D24}"/>
                </a:ext>
              </a:extLst>
            </p:cNvPr>
            <p:cNvSpPr txBox="1"/>
            <p:nvPr/>
          </p:nvSpPr>
          <p:spPr>
            <a:xfrm>
              <a:off x="1419255" y="4054107"/>
              <a:ext cx="1511355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6F20DE8-DD5D-461F-AEE4-84FDA09D888A}"/>
              </a:ext>
            </a:extLst>
          </p:cNvPr>
          <p:cNvSpPr txBox="1"/>
          <p:nvPr/>
        </p:nvSpPr>
        <p:spPr>
          <a:xfrm>
            <a:off x="1273016" y="2256204"/>
            <a:ext cx="1506974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Contents A</a:t>
            </a:r>
            <a:endParaRPr lang="ko-KR" altLang="en-US" sz="1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8DDB9B-0ABD-42E8-8040-2DB8DFAF5AAA}"/>
              </a:ext>
            </a:extLst>
          </p:cNvPr>
          <p:cNvSpPr txBox="1"/>
          <p:nvPr/>
        </p:nvSpPr>
        <p:spPr>
          <a:xfrm>
            <a:off x="3014818" y="2995528"/>
            <a:ext cx="1506974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Contents B</a:t>
            </a:r>
            <a:endParaRPr lang="ko-KR" altLang="en-US" sz="1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CBB355-EA8F-400C-80A5-58CA0F8FE6EC}"/>
              </a:ext>
            </a:extLst>
          </p:cNvPr>
          <p:cNvSpPr txBox="1"/>
          <p:nvPr/>
        </p:nvSpPr>
        <p:spPr>
          <a:xfrm>
            <a:off x="4756618" y="3734852"/>
            <a:ext cx="1506974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Contents C</a:t>
            </a:r>
            <a:endParaRPr lang="ko-KR" altLang="en-US" sz="1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95C2EA-6C46-4403-9843-F72BF354E920}"/>
              </a:ext>
            </a:extLst>
          </p:cNvPr>
          <p:cNvSpPr txBox="1"/>
          <p:nvPr/>
        </p:nvSpPr>
        <p:spPr>
          <a:xfrm>
            <a:off x="6498420" y="4474176"/>
            <a:ext cx="1506974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Contents D</a:t>
            </a:r>
            <a:endParaRPr lang="ko-KR" altLang="en-US" sz="1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5D195C-8716-43FF-9CFF-9F50E94FB360}"/>
              </a:ext>
            </a:extLst>
          </p:cNvPr>
          <p:cNvGrpSpPr/>
          <p:nvPr/>
        </p:nvGrpSpPr>
        <p:grpSpPr>
          <a:xfrm>
            <a:off x="1682931" y="1797479"/>
            <a:ext cx="8826137" cy="2148065"/>
            <a:chOff x="2051413" y="2640142"/>
            <a:chExt cx="5050641" cy="122920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3762973-212E-48D9-9DFA-138720613F57}"/>
                </a:ext>
              </a:extLst>
            </p:cNvPr>
            <p:cNvSpPr/>
            <p:nvPr/>
          </p:nvSpPr>
          <p:spPr>
            <a:xfrm>
              <a:off x="6037471" y="2643987"/>
              <a:ext cx="1064583" cy="1225357"/>
            </a:xfrm>
            <a:custGeom>
              <a:avLst/>
              <a:gdLst>
                <a:gd name="connsiteX0" fmla="*/ 109808 w 1711578"/>
                <a:gd name="connsiteY0" fmla="*/ 365466 h 1970062"/>
                <a:gd name="connsiteX1" fmla="*/ 406987 w 1711578"/>
                <a:gd name="connsiteY1" fmla="*/ 439380 h 1970062"/>
                <a:gd name="connsiteX2" fmla="*/ 566246 w 1711578"/>
                <a:gd name="connsiteY2" fmla="*/ 397375 h 1970062"/>
                <a:gd name="connsiteX3" fmla="*/ 605585 w 1711578"/>
                <a:gd name="connsiteY3" fmla="*/ 288028 h 1970062"/>
                <a:gd name="connsiteX4" fmla="*/ 589963 w 1711578"/>
                <a:gd name="connsiteY4" fmla="*/ 253548 h 1970062"/>
                <a:gd name="connsiteX5" fmla="*/ 621205 w 1711578"/>
                <a:gd name="connsiteY5" fmla="*/ 66762 h 1970062"/>
                <a:gd name="connsiteX6" fmla="*/ 813515 w 1711578"/>
                <a:gd name="connsiteY6" fmla="*/ 12851 h 1970062"/>
                <a:gd name="connsiteX7" fmla="*/ 922480 w 1711578"/>
                <a:gd name="connsiteY7" fmla="*/ 200493 h 1970062"/>
                <a:gd name="connsiteX8" fmla="*/ 883714 w 1711578"/>
                <a:gd name="connsiteY8" fmla="*/ 321747 h 1970062"/>
                <a:gd name="connsiteX9" fmla="*/ 918004 w 1711578"/>
                <a:gd name="connsiteY9" fmla="*/ 434618 h 1970062"/>
                <a:gd name="connsiteX10" fmla="*/ 1221470 w 1711578"/>
                <a:gd name="connsiteY10" fmla="*/ 453668 h 1970062"/>
                <a:gd name="connsiteX11" fmla="*/ 1337295 w 1711578"/>
                <a:gd name="connsiteY11" fmla="*/ 394041 h 1970062"/>
                <a:gd name="connsiteX12" fmla="*/ 1286718 w 1711578"/>
                <a:gd name="connsiteY12" fmla="*/ 620641 h 1970062"/>
                <a:gd name="connsiteX13" fmla="*/ 1281764 w 1711578"/>
                <a:gd name="connsiteY13" fmla="*/ 781042 h 1970062"/>
                <a:gd name="connsiteX14" fmla="*/ 1429973 w 1711578"/>
                <a:gd name="connsiteY14" fmla="*/ 866767 h 1970062"/>
                <a:gd name="connsiteX15" fmla="*/ 1473978 w 1711578"/>
                <a:gd name="connsiteY15" fmla="*/ 849146 h 1970062"/>
                <a:gd name="connsiteX16" fmla="*/ 1696768 w 1711578"/>
                <a:gd name="connsiteY16" fmla="*/ 946587 h 1970062"/>
                <a:gd name="connsiteX17" fmla="*/ 1674575 w 1711578"/>
                <a:gd name="connsiteY17" fmla="*/ 1081746 h 1970062"/>
                <a:gd name="connsiteX18" fmla="*/ 1519413 w 1711578"/>
                <a:gd name="connsiteY18" fmla="*/ 1149564 h 1970062"/>
                <a:gd name="connsiteX19" fmla="*/ 1421972 w 1711578"/>
                <a:gd name="connsiteY19" fmla="*/ 1112322 h 1970062"/>
                <a:gd name="connsiteX20" fmla="*/ 1310339 w 1711578"/>
                <a:gd name="connsiteY20" fmla="*/ 1166043 h 1970062"/>
                <a:gd name="connsiteX21" fmla="*/ 1324531 w 1711578"/>
                <a:gd name="connsiteY21" fmla="*/ 1411978 h 1970062"/>
                <a:gd name="connsiteX22" fmla="*/ 1393206 w 1711578"/>
                <a:gd name="connsiteY22" fmla="*/ 1566855 h 1970062"/>
                <a:gd name="connsiteX23" fmla="*/ 1283383 w 1711578"/>
                <a:gd name="connsiteY23" fmla="*/ 1532660 h 1970062"/>
                <a:gd name="connsiteX24" fmla="*/ 1174799 w 1711578"/>
                <a:gd name="connsiteY24" fmla="*/ 1512372 h 1970062"/>
                <a:gd name="connsiteX25" fmla="*/ 913813 w 1711578"/>
                <a:gd name="connsiteY25" fmla="*/ 1553805 h 1970062"/>
                <a:gd name="connsiteX26" fmla="*/ 884096 w 1711578"/>
                <a:gd name="connsiteY26" fmla="*/ 1691632 h 1970062"/>
                <a:gd name="connsiteX27" fmla="*/ 873332 w 1711578"/>
                <a:gd name="connsiteY27" fmla="*/ 1879084 h 1970062"/>
                <a:gd name="connsiteX28" fmla="*/ 723694 w 1711578"/>
                <a:gd name="connsiteY28" fmla="*/ 1966333 h 1970062"/>
                <a:gd name="connsiteX29" fmla="*/ 547006 w 1711578"/>
                <a:gd name="connsiteY29" fmla="*/ 1815933 h 1970062"/>
                <a:gd name="connsiteX30" fmla="*/ 577867 w 1711578"/>
                <a:gd name="connsiteY30" fmla="*/ 1747544 h 1970062"/>
                <a:gd name="connsiteX31" fmla="*/ 525955 w 1711578"/>
                <a:gd name="connsiteY31" fmla="*/ 1602669 h 1970062"/>
                <a:gd name="connsiteX32" fmla="*/ 311642 w 1711578"/>
                <a:gd name="connsiteY32" fmla="*/ 1550186 h 1970062"/>
                <a:gd name="connsiteX33" fmla="*/ 218298 w 1711578"/>
                <a:gd name="connsiteY33" fmla="*/ 1567902 h 1970062"/>
                <a:gd name="connsiteX34" fmla="*/ 129335 w 1711578"/>
                <a:gd name="connsiteY34" fmla="*/ 1584190 h 1970062"/>
                <a:gd name="connsiteX35" fmla="*/ 16462 w 1711578"/>
                <a:gd name="connsiteY35" fmla="*/ 1299678 h 1970062"/>
                <a:gd name="connsiteX36" fmla="*/ 29322 w 1711578"/>
                <a:gd name="connsiteY36" fmla="*/ 1187950 h 1970062"/>
                <a:gd name="connsiteX37" fmla="*/ 150384 w 1711578"/>
                <a:gd name="connsiteY37" fmla="*/ 1141754 h 1970062"/>
                <a:gd name="connsiteX38" fmla="*/ 225537 w 1711578"/>
                <a:gd name="connsiteY38" fmla="*/ 1182426 h 1970062"/>
                <a:gd name="connsiteX39" fmla="*/ 389652 w 1711578"/>
                <a:gd name="connsiteY39" fmla="*/ 1142992 h 1970062"/>
                <a:gd name="connsiteX40" fmla="*/ 348314 w 1711578"/>
                <a:gd name="connsiteY40" fmla="*/ 841335 h 1970062"/>
                <a:gd name="connsiteX41" fmla="*/ 238014 w 1711578"/>
                <a:gd name="connsiteY41" fmla="*/ 847622 h 1970062"/>
                <a:gd name="connsiteX42" fmla="*/ 119238 w 1711578"/>
                <a:gd name="connsiteY42" fmla="*/ 878959 h 1970062"/>
                <a:gd name="connsiteX43" fmla="*/ 51896 w 1711578"/>
                <a:gd name="connsiteY43" fmla="*/ 832191 h 1970062"/>
                <a:gd name="connsiteX44" fmla="*/ 7414 w 1711578"/>
                <a:gd name="connsiteY44" fmla="*/ 601686 h 1970062"/>
                <a:gd name="connsiteX45" fmla="*/ 109808 w 1711578"/>
                <a:gd name="connsiteY45" fmla="*/ 365466 h 1970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11578" h="1970062">
                  <a:moveTo>
                    <a:pt x="109808" y="365466"/>
                  </a:moveTo>
                  <a:cubicBezTo>
                    <a:pt x="207058" y="397470"/>
                    <a:pt x="301260" y="441476"/>
                    <a:pt x="406987" y="439380"/>
                  </a:cubicBezTo>
                  <a:cubicBezTo>
                    <a:pt x="463471" y="438237"/>
                    <a:pt x="516525" y="423188"/>
                    <a:pt x="566246" y="397375"/>
                  </a:cubicBezTo>
                  <a:cubicBezTo>
                    <a:pt x="617776" y="370610"/>
                    <a:pt x="627396" y="341463"/>
                    <a:pt x="605585" y="288028"/>
                  </a:cubicBezTo>
                  <a:cubicBezTo>
                    <a:pt x="600822" y="276312"/>
                    <a:pt x="595202" y="264978"/>
                    <a:pt x="589963" y="253548"/>
                  </a:cubicBezTo>
                  <a:cubicBezTo>
                    <a:pt x="549862" y="166870"/>
                    <a:pt x="555959" y="130485"/>
                    <a:pt x="621205" y="66762"/>
                  </a:cubicBezTo>
                  <a:cubicBezTo>
                    <a:pt x="685784" y="3612"/>
                    <a:pt x="754365" y="-15629"/>
                    <a:pt x="813515" y="12851"/>
                  </a:cubicBezTo>
                  <a:cubicBezTo>
                    <a:pt x="890667" y="49998"/>
                    <a:pt x="930292" y="119721"/>
                    <a:pt x="922480" y="200493"/>
                  </a:cubicBezTo>
                  <a:cubicBezTo>
                    <a:pt x="918290" y="244023"/>
                    <a:pt x="900574" y="282504"/>
                    <a:pt x="883714" y="321747"/>
                  </a:cubicBezTo>
                  <a:cubicBezTo>
                    <a:pt x="860949" y="374610"/>
                    <a:pt x="869141" y="403947"/>
                    <a:pt x="918004" y="434618"/>
                  </a:cubicBezTo>
                  <a:cubicBezTo>
                    <a:pt x="1015255" y="495673"/>
                    <a:pt x="1117267" y="501198"/>
                    <a:pt x="1221470" y="453668"/>
                  </a:cubicBezTo>
                  <a:cubicBezTo>
                    <a:pt x="1260238" y="436047"/>
                    <a:pt x="1297290" y="414806"/>
                    <a:pt x="1337295" y="394041"/>
                  </a:cubicBezTo>
                  <a:cubicBezTo>
                    <a:pt x="1319960" y="470718"/>
                    <a:pt x="1301290" y="545298"/>
                    <a:pt x="1286718" y="620641"/>
                  </a:cubicBezTo>
                  <a:cubicBezTo>
                    <a:pt x="1276430" y="673410"/>
                    <a:pt x="1271858" y="727035"/>
                    <a:pt x="1281764" y="781042"/>
                  </a:cubicBezTo>
                  <a:cubicBezTo>
                    <a:pt x="1298147" y="870768"/>
                    <a:pt x="1346629" y="899343"/>
                    <a:pt x="1429973" y="866767"/>
                  </a:cubicBezTo>
                  <a:cubicBezTo>
                    <a:pt x="1444737" y="861052"/>
                    <a:pt x="1459024" y="854289"/>
                    <a:pt x="1473978" y="849146"/>
                  </a:cubicBezTo>
                  <a:cubicBezTo>
                    <a:pt x="1575420" y="814856"/>
                    <a:pt x="1637046" y="843907"/>
                    <a:pt x="1696768" y="946587"/>
                  </a:cubicBezTo>
                  <a:cubicBezTo>
                    <a:pt x="1725248" y="995450"/>
                    <a:pt x="1709817" y="1041170"/>
                    <a:pt x="1674575" y="1081746"/>
                  </a:cubicBezTo>
                  <a:cubicBezTo>
                    <a:pt x="1633522" y="1128990"/>
                    <a:pt x="1588278" y="1168710"/>
                    <a:pt x="1519413" y="1149564"/>
                  </a:cubicBezTo>
                  <a:cubicBezTo>
                    <a:pt x="1486075" y="1140325"/>
                    <a:pt x="1454548" y="1124609"/>
                    <a:pt x="1421972" y="1112322"/>
                  </a:cubicBezTo>
                  <a:cubicBezTo>
                    <a:pt x="1360916" y="1089271"/>
                    <a:pt x="1330723" y="1103368"/>
                    <a:pt x="1310339" y="1166043"/>
                  </a:cubicBezTo>
                  <a:cubicBezTo>
                    <a:pt x="1283192" y="1249577"/>
                    <a:pt x="1292623" y="1331873"/>
                    <a:pt x="1324531" y="1411978"/>
                  </a:cubicBezTo>
                  <a:cubicBezTo>
                    <a:pt x="1344248" y="1461318"/>
                    <a:pt x="1367489" y="1509324"/>
                    <a:pt x="1393206" y="1566855"/>
                  </a:cubicBezTo>
                  <a:cubicBezTo>
                    <a:pt x="1386158" y="1551043"/>
                    <a:pt x="1300910" y="1536756"/>
                    <a:pt x="1283383" y="1532660"/>
                  </a:cubicBezTo>
                  <a:cubicBezTo>
                    <a:pt x="1247759" y="1524373"/>
                    <a:pt x="1210898" y="1518468"/>
                    <a:pt x="1174799" y="1512372"/>
                  </a:cubicBezTo>
                  <a:cubicBezTo>
                    <a:pt x="1084025" y="1497036"/>
                    <a:pt x="994776" y="1511991"/>
                    <a:pt x="913813" y="1553805"/>
                  </a:cubicBezTo>
                  <a:cubicBezTo>
                    <a:pt x="831899" y="1596096"/>
                    <a:pt x="826564" y="1621242"/>
                    <a:pt x="884096" y="1691632"/>
                  </a:cubicBezTo>
                  <a:cubicBezTo>
                    <a:pt x="940007" y="1760022"/>
                    <a:pt x="937245" y="1817362"/>
                    <a:pt x="873332" y="1879084"/>
                  </a:cubicBezTo>
                  <a:cubicBezTo>
                    <a:pt x="830755" y="1920137"/>
                    <a:pt x="781987" y="1951284"/>
                    <a:pt x="723694" y="1966333"/>
                  </a:cubicBezTo>
                  <a:cubicBezTo>
                    <a:pt x="635112" y="1989098"/>
                    <a:pt x="534813" y="1903754"/>
                    <a:pt x="547006" y="1815933"/>
                  </a:cubicBezTo>
                  <a:cubicBezTo>
                    <a:pt x="550625" y="1789740"/>
                    <a:pt x="567294" y="1770118"/>
                    <a:pt x="577867" y="1747544"/>
                  </a:cubicBezTo>
                  <a:cubicBezTo>
                    <a:pt x="614824" y="1668201"/>
                    <a:pt x="605965" y="1638864"/>
                    <a:pt x="525955" y="1602669"/>
                  </a:cubicBezTo>
                  <a:cubicBezTo>
                    <a:pt x="459375" y="1572474"/>
                    <a:pt x="385747" y="1546662"/>
                    <a:pt x="311642" y="1550186"/>
                  </a:cubicBezTo>
                  <a:cubicBezTo>
                    <a:pt x="281258" y="1551615"/>
                    <a:pt x="247063" y="1557806"/>
                    <a:pt x="218298" y="1567902"/>
                  </a:cubicBezTo>
                  <a:cubicBezTo>
                    <a:pt x="188103" y="1578570"/>
                    <a:pt x="162291" y="1602192"/>
                    <a:pt x="129335" y="1584190"/>
                  </a:cubicBezTo>
                  <a:cubicBezTo>
                    <a:pt x="78470" y="1494655"/>
                    <a:pt x="31417" y="1403787"/>
                    <a:pt x="16462" y="1299678"/>
                  </a:cubicBezTo>
                  <a:cubicBezTo>
                    <a:pt x="10843" y="1260531"/>
                    <a:pt x="16178" y="1223478"/>
                    <a:pt x="29322" y="1187950"/>
                  </a:cubicBezTo>
                  <a:cubicBezTo>
                    <a:pt x="51229" y="1128895"/>
                    <a:pt x="93711" y="1113560"/>
                    <a:pt x="150384" y="1141754"/>
                  </a:cubicBezTo>
                  <a:cubicBezTo>
                    <a:pt x="175817" y="1154422"/>
                    <a:pt x="199534" y="1170615"/>
                    <a:pt x="225537" y="1182426"/>
                  </a:cubicBezTo>
                  <a:cubicBezTo>
                    <a:pt x="291831" y="1212620"/>
                    <a:pt x="344599" y="1200047"/>
                    <a:pt x="389652" y="1142992"/>
                  </a:cubicBezTo>
                  <a:cubicBezTo>
                    <a:pt x="464900" y="1047837"/>
                    <a:pt x="446993" y="916678"/>
                    <a:pt x="348314" y="841335"/>
                  </a:cubicBezTo>
                  <a:cubicBezTo>
                    <a:pt x="310405" y="824381"/>
                    <a:pt x="273828" y="833334"/>
                    <a:pt x="238014" y="847622"/>
                  </a:cubicBezTo>
                  <a:cubicBezTo>
                    <a:pt x="199629" y="862957"/>
                    <a:pt x="161148" y="877054"/>
                    <a:pt x="119238" y="878959"/>
                  </a:cubicBezTo>
                  <a:cubicBezTo>
                    <a:pt x="87995" y="875911"/>
                    <a:pt x="68470" y="856671"/>
                    <a:pt x="51896" y="832191"/>
                  </a:cubicBezTo>
                  <a:cubicBezTo>
                    <a:pt x="4176" y="761611"/>
                    <a:pt x="-10588" y="683220"/>
                    <a:pt x="7414" y="601686"/>
                  </a:cubicBezTo>
                  <a:cubicBezTo>
                    <a:pt x="26178" y="517009"/>
                    <a:pt x="57992" y="436523"/>
                    <a:pt x="109808" y="36546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14A2850-4456-4DD5-91DE-1AB02FDC7FA5}"/>
                </a:ext>
              </a:extLst>
            </p:cNvPr>
            <p:cNvSpPr/>
            <p:nvPr/>
          </p:nvSpPr>
          <p:spPr>
            <a:xfrm>
              <a:off x="5156744" y="2823128"/>
              <a:ext cx="1160531" cy="1033980"/>
            </a:xfrm>
            <a:custGeom>
              <a:avLst/>
              <a:gdLst>
                <a:gd name="connsiteX0" fmla="*/ 368077 w 1160531"/>
                <a:gd name="connsiteY0" fmla="*/ 305 h 1033980"/>
                <a:gd name="connsiteX1" fmla="*/ 467608 w 1160531"/>
                <a:gd name="connsiteY1" fmla="*/ 23173 h 1033980"/>
                <a:gd name="connsiteX2" fmla="*/ 486092 w 1160531"/>
                <a:gd name="connsiteY2" fmla="*/ 87276 h 1033980"/>
                <a:gd name="connsiteX3" fmla="*/ 473117 w 1160531"/>
                <a:gd name="connsiteY3" fmla="*/ 106945 h 1033980"/>
                <a:gd name="connsiteX4" fmla="*/ 464764 w 1160531"/>
                <a:gd name="connsiteY4" fmla="*/ 210326 h 1033980"/>
                <a:gd name="connsiteX5" fmla="*/ 590658 w 1160531"/>
                <a:gd name="connsiteY5" fmla="*/ 261691 h 1033980"/>
                <a:gd name="connsiteX6" fmla="*/ 664951 w 1160531"/>
                <a:gd name="connsiteY6" fmla="*/ 126614 h 1033980"/>
                <a:gd name="connsiteX7" fmla="*/ 659263 w 1160531"/>
                <a:gd name="connsiteY7" fmla="*/ 109966 h 1033980"/>
                <a:gd name="connsiteX8" fmla="*/ 701090 w 1160531"/>
                <a:gd name="connsiteY8" fmla="*/ 19322 h 1033980"/>
                <a:gd name="connsiteX9" fmla="*/ 857259 w 1160531"/>
                <a:gd name="connsiteY9" fmla="*/ 18611 h 1033980"/>
                <a:gd name="connsiteX10" fmla="*/ 949028 w 1160531"/>
                <a:gd name="connsiteY10" fmla="*/ 48352 h 1033980"/>
                <a:gd name="connsiteX11" fmla="*/ 893338 w 1160531"/>
                <a:gd name="connsiteY11" fmla="*/ 193560 h 1033980"/>
                <a:gd name="connsiteX12" fmla="*/ 925923 w 1160531"/>
                <a:gd name="connsiteY12" fmla="*/ 343923 h 1033980"/>
                <a:gd name="connsiteX13" fmla="*/ 952405 w 1160531"/>
                <a:gd name="connsiteY13" fmla="*/ 360511 h 1033980"/>
                <a:gd name="connsiteX14" fmla="*/ 1022136 w 1160531"/>
                <a:gd name="connsiteY14" fmla="*/ 346529 h 1033980"/>
                <a:gd name="connsiteX15" fmla="*/ 1103775 w 1160531"/>
                <a:gd name="connsiteY15" fmla="*/ 338057 h 1033980"/>
                <a:gd name="connsiteX16" fmla="*/ 1117994 w 1160531"/>
                <a:gd name="connsiteY16" fmla="*/ 549500 h 1033980"/>
                <a:gd name="connsiteX17" fmla="*/ 1020892 w 1160531"/>
                <a:gd name="connsiteY17" fmla="*/ 565675 h 1033980"/>
                <a:gd name="connsiteX18" fmla="*/ 971956 w 1160531"/>
                <a:gd name="connsiteY18" fmla="*/ 538244 h 1033980"/>
                <a:gd name="connsiteX19" fmla="*/ 902403 w 1160531"/>
                <a:gd name="connsiteY19" fmla="*/ 570828 h 1033980"/>
                <a:gd name="connsiteX20" fmla="*/ 906314 w 1160531"/>
                <a:gd name="connsiteY20" fmla="*/ 666567 h 1033980"/>
                <a:gd name="connsiteX21" fmla="*/ 953590 w 1160531"/>
                <a:gd name="connsiteY21" fmla="*/ 777414 h 1033980"/>
                <a:gd name="connsiteX22" fmla="*/ 961115 w 1160531"/>
                <a:gd name="connsiteY22" fmla="*/ 806147 h 1033980"/>
                <a:gd name="connsiteX23" fmla="*/ 761697 w 1160531"/>
                <a:gd name="connsiteY23" fmla="*/ 762603 h 1033980"/>
                <a:gd name="connsiteX24" fmla="*/ 651681 w 1160531"/>
                <a:gd name="connsiteY24" fmla="*/ 794239 h 1033980"/>
                <a:gd name="connsiteX25" fmla="*/ 630056 w 1160531"/>
                <a:gd name="connsiteY25" fmla="*/ 857631 h 1033980"/>
                <a:gd name="connsiteX26" fmla="*/ 637047 w 1160531"/>
                <a:gd name="connsiteY26" fmla="*/ 873686 h 1033980"/>
                <a:gd name="connsiteX27" fmla="*/ 547588 w 1160531"/>
                <a:gd name="connsiteY27" fmla="*/ 1033291 h 1033980"/>
                <a:gd name="connsiteX28" fmla="*/ 497052 w 1160531"/>
                <a:gd name="connsiteY28" fmla="*/ 1020672 h 1033980"/>
                <a:gd name="connsiteX29" fmla="*/ 434846 w 1160531"/>
                <a:gd name="connsiteY29" fmla="*/ 966878 h 1033980"/>
                <a:gd name="connsiteX30" fmla="*/ 429336 w 1160531"/>
                <a:gd name="connsiteY30" fmla="*/ 881625 h 1033980"/>
                <a:gd name="connsiteX31" fmla="*/ 453863 w 1160531"/>
                <a:gd name="connsiteY31" fmla="*/ 841398 h 1033980"/>
                <a:gd name="connsiteX32" fmla="*/ 432476 w 1160531"/>
                <a:gd name="connsiteY32" fmla="*/ 778362 h 1033980"/>
                <a:gd name="connsiteX33" fmla="*/ 313631 w 1160531"/>
                <a:gd name="connsiteY33" fmla="*/ 778125 h 1033980"/>
                <a:gd name="connsiteX34" fmla="*/ 196149 w 1160531"/>
                <a:gd name="connsiteY34" fmla="*/ 825283 h 1033980"/>
                <a:gd name="connsiteX35" fmla="*/ 195517 w 1160531"/>
                <a:gd name="connsiteY35" fmla="*/ 813439 h 1033980"/>
                <a:gd name="connsiteX36" fmla="*/ 197249 w 1160531"/>
                <a:gd name="connsiteY36" fmla="*/ 813791 h 1033980"/>
                <a:gd name="connsiteX37" fmla="*/ 277111 w 1160531"/>
                <a:gd name="connsiteY37" fmla="*/ 616922 h 1033980"/>
                <a:gd name="connsiteX38" fmla="*/ 250510 w 1160531"/>
                <a:gd name="connsiteY38" fmla="*/ 531610 h 1033980"/>
                <a:gd name="connsiteX39" fmla="*/ 171893 w 1160531"/>
                <a:gd name="connsiteY39" fmla="*/ 513777 h 1033980"/>
                <a:gd name="connsiteX40" fmla="*/ 92624 w 1160531"/>
                <a:gd name="connsiteY40" fmla="*/ 545355 h 1033980"/>
                <a:gd name="connsiteX41" fmla="*/ 65999 w 1160531"/>
                <a:gd name="connsiteY41" fmla="*/ 544471 h 1033980"/>
                <a:gd name="connsiteX42" fmla="*/ 56405 w 1160531"/>
                <a:gd name="connsiteY42" fmla="*/ 540479 h 1033980"/>
                <a:gd name="connsiteX43" fmla="*/ 37941 w 1160531"/>
                <a:gd name="connsiteY43" fmla="*/ 530129 h 1033980"/>
                <a:gd name="connsiteX44" fmla="*/ 11636 w 1160531"/>
                <a:gd name="connsiteY44" fmla="*/ 403997 h 1033980"/>
                <a:gd name="connsiteX45" fmla="*/ 112028 w 1160531"/>
                <a:gd name="connsiteY45" fmla="*/ 332740 h 1033980"/>
                <a:gd name="connsiteX46" fmla="*/ 137638 w 1160531"/>
                <a:gd name="connsiteY46" fmla="*/ 342898 h 1033980"/>
                <a:gd name="connsiteX47" fmla="*/ 151346 w 1160531"/>
                <a:gd name="connsiteY47" fmla="*/ 350661 h 1033980"/>
                <a:gd name="connsiteX48" fmla="*/ 160347 w 1160531"/>
                <a:gd name="connsiteY48" fmla="*/ 351646 h 1033980"/>
                <a:gd name="connsiteX49" fmla="*/ 188199 w 1160531"/>
                <a:gd name="connsiteY49" fmla="*/ 361414 h 1033980"/>
                <a:gd name="connsiteX50" fmla="*/ 244526 w 1160531"/>
                <a:gd name="connsiteY50" fmla="*/ 306303 h 1033980"/>
                <a:gd name="connsiteX51" fmla="*/ 249147 w 1160531"/>
                <a:gd name="connsiteY51" fmla="*/ 268327 h 1033980"/>
                <a:gd name="connsiteX52" fmla="*/ 217985 w 1160531"/>
                <a:gd name="connsiteY52" fmla="*/ 101258 h 1033980"/>
                <a:gd name="connsiteX53" fmla="*/ 216995 w 1160531"/>
                <a:gd name="connsiteY53" fmla="*/ 98667 h 1033980"/>
                <a:gd name="connsiteX54" fmla="*/ 210605 w 1160531"/>
                <a:gd name="connsiteY54" fmla="*/ 68140 h 1033980"/>
                <a:gd name="connsiteX55" fmla="*/ 210961 w 1160531"/>
                <a:gd name="connsiteY55" fmla="*/ 42428 h 1033980"/>
                <a:gd name="connsiteX56" fmla="*/ 368077 w 1160531"/>
                <a:gd name="connsiteY56" fmla="*/ 305 h 1033980"/>
                <a:gd name="connsiteX0" fmla="*/ 368077 w 1160531"/>
                <a:gd name="connsiteY0" fmla="*/ 305 h 1033980"/>
                <a:gd name="connsiteX1" fmla="*/ 467608 w 1160531"/>
                <a:gd name="connsiteY1" fmla="*/ 23173 h 1033980"/>
                <a:gd name="connsiteX2" fmla="*/ 486092 w 1160531"/>
                <a:gd name="connsiteY2" fmla="*/ 87276 h 1033980"/>
                <a:gd name="connsiteX3" fmla="*/ 473117 w 1160531"/>
                <a:gd name="connsiteY3" fmla="*/ 106945 h 1033980"/>
                <a:gd name="connsiteX4" fmla="*/ 464764 w 1160531"/>
                <a:gd name="connsiteY4" fmla="*/ 210326 h 1033980"/>
                <a:gd name="connsiteX5" fmla="*/ 590658 w 1160531"/>
                <a:gd name="connsiteY5" fmla="*/ 261691 h 1033980"/>
                <a:gd name="connsiteX6" fmla="*/ 664951 w 1160531"/>
                <a:gd name="connsiteY6" fmla="*/ 126614 h 1033980"/>
                <a:gd name="connsiteX7" fmla="*/ 659263 w 1160531"/>
                <a:gd name="connsiteY7" fmla="*/ 109966 h 1033980"/>
                <a:gd name="connsiteX8" fmla="*/ 701090 w 1160531"/>
                <a:gd name="connsiteY8" fmla="*/ 19322 h 1033980"/>
                <a:gd name="connsiteX9" fmla="*/ 857259 w 1160531"/>
                <a:gd name="connsiteY9" fmla="*/ 18611 h 1033980"/>
                <a:gd name="connsiteX10" fmla="*/ 949028 w 1160531"/>
                <a:gd name="connsiteY10" fmla="*/ 48352 h 1033980"/>
                <a:gd name="connsiteX11" fmla="*/ 893338 w 1160531"/>
                <a:gd name="connsiteY11" fmla="*/ 193560 h 1033980"/>
                <a:gd name="connsiteX12" fmla="*/ 925923 w 1160531"/>
                <a:gd name="connsiteY12" fmla="*/ 343923 h 1033980"/>
                <a:gd name="connsiteX13" fmla="*/ 952405 w 1160531"/>
                <a:gd name="connsiteY13" fmla="*/ 360511 h 1033980"/>
                <a:gd name="connsiteX14" fmla="*/ 1022136 w 1160531"/>
                <a:gd name="connsiteY14" fmla="*/ 346529 h 1033980"/>
                <a:gd name="connsiteX15" fmla="*/ 1103775 w 1160531"/>
                <a:gd name="connsiteY15" fmla="*/ 338057 h 1033980"/>
                <a:gd name="connsiteX16" fmla="*/ 1117994 w 1160531"/>
                <a:gd name="connsiteY16" fmla="*/ 549500 h 1033980"/>
                <a:gd name="connsiteX17" fmla="*/ 1020892 w 1160531"/>
                <a:gd name="connsiteY17" fmla="*/ 565675 h 1033980"/>
                <a:gd name="connsiteX18" fmla="*/ 971956 w 1160531"/>
                <a:gd name="connsiteY18" fmla="*/ 538244 h 1033980"/>
                <a:gd name="connsiteX19" fmla="*/ 902403 w 1160531"/>
                <a:gd name="connsiteY19" fmla="*/ 570828 h 1033980"/>
                <a:gd name="connsiteX20" fmla="*/ 906314 w 1160531"/>
                <a:gd name="connsiteY20" fmla="*/ 666567 h 1033980"/>
                <a:gd name="connsiteX21" fmla="*/ 953590 w 1160531"/>
                <a:gd name="connsiteY21" fmla="*/ 777414 h 1033980"/>
                <a:gd name="connsiteX22" fmla="*/ 961115 w 1160531"/>
                <a:gd name="connsiteY22" fmla="*/ 806147 h 1033980"/>
                <a:gd name="connsiteX23" fmla="*/ 761697 w 1160531"/>
                <a:gd name="connsiteY23" fmla="*/ 762603 h 1033980"/>
                <a:gd name="connsiteX24" fmla="*/ 651681 w 1160531"/>
                <a:gd name="connsiteY24" fmla="*/ 794239 h 1033980"/>
                <a:gd name="connsiteX25" fmla="*/ 630056 w 1160531"/>
                <a:gd name="connsiteY25" fmla="*/ 857631 h 1033980"/>
                <a:gd name="connsiteX26" fmla="*/ 637047 w 1160531"/>
                <a:gd name="connsiteY26" fmla="*/ 873686 h 1033980"/>
                <a:gd name="connsiteX27" fmla="*/ 547588 w 1160531"/>
                <a:gd name="connsiteY27" fmla="*/ 1033291 h 1033980"/>
                <a:gd name="connsiteX28" fmla="*/ 497052 w 1160531"/>
                <a:gd name="connsiteY28" fmla="*/ 1020672 h 1033980"/>
                <a:gd name="connsiteX29" fmla="*/ 434846 w 1160531"/>
                <a:gd name="connsiteY29" fmla="*/ 966878 h 1033980"/>
                <a:gd name="connsiteX30" fmla="*/ 429336 w 1160531"/>
                <a:gd name="connsiteY30" fmla="*/ 881625 h 1033980"/>
                <a:gd name="connsiteX31" fmla="*/ 453863 w 1160531"/>
                <a:gd name="connsiteY31" fmla="*/ 841398 h 1033980"/>
                <a:gd name="connsiteX32" fmla="*/ 432476 w 1160531"/>
                <a:gd name="connsiteY32" fmla="*/ 778362 h 1033980"/>
                <a:gd name="connsiteX33" fmla="*/ 313631 w 1160531"/>
                <a:gd name="connsiteY33" fmla="*/ 778125 h 1033980"/>
                <a:gd name="connsiteX34" fmla="*/ 196149 w 1160531"/>
                <a:gd name="connsiteY34" fmla="*/ 825283 h 1033980"/>
                <a:gd name="connsiteX35" fmla="*/ 195517 w 1160531"/>
                <a:gd name="connsiteY35" fmla="*/ 813439 h 1033980"/>
                <a:gd name="connsiteX36" fmla="*/ 197249 w 1160531"/>
                <a:gd name="connsiteY36" fmla="*/ 813791 h 1033980"/>
                <a:gd name="connsiteX37" fmla="*/ 277111 w 1160531"/>
                <a:gd name="connsiteY37" fmla="*/ 616922 h 1033980"/>
                <a:gd name="connsiteX38" fmla="*/ 250510 w 1160531"/>
                <a:gd name="connsiteY38" fmla="*/ 531610 h 1033980"/>
                <a:gd name="connsiteX39" fmla="*/ 171893 w 1160531"/>
                <a:gd name="connsiteY39" fmla="*/ 513777 h 1033980"/>
                <a:gd name="connsiteX40" fmla="*/ 92624 w 1160531"/>
                <a:gd name="connsiteY40" fmla="*/ 545355 h 1033980"/>
                <a:gd name="connsiteX41" fmla="*/ 65999 w 1160531"/>
                <a:gd name="connsiteY41" fmla="*/ 544471 h 1033980"/>
                <a:gd name="connsiteX42" fmla="*/ 56405 w 1160531"/>
                <a:gd name="connsiteY42" fmla="*/ 540479 h 1033980"/>
                <a:gd name="connsiteX43" fmla="*/ 37941 w 1160531"/>
                <a:gd name="connsiteY43" fmla="*/ 530129 h 1033980"/>
                <a:gd name="connsiteX44" fmla="*/ 11636 w 1160531"/>
                <a:gd name="connsiteY44" fmla="*/ 403997 h 1033980"/>
                <a:gd name="connsiteX45" fmla="*/ 112028 w 1160531"/>
                <a:gd name="connsiteY45" fmla="*/ 332740 h 1033980"/>
                <a:gd name="connsiteX46" fmla="*/ 137638 w 1160531"/>
                <a:gd name="connsiteY46" fmla="*/ 342898 h 1033980"/>
                <a:gd name="connsiteX47" fmla="*/ 151346 w 1160531"/>
                <a:gd name="connsiteY47" fmla="*/ 350661 h 1033980"/>
                <a:gd name="connsiteX48" fmla="*/ 160347 w 1160531"/>
                <a:gd name="connsiteY48" fmla="*/ 351646 h 1033980"/>
                <a:gd name="connsiteX49" fmla="*/ 188199 w 1160531"/>
                <a:gd name="connsiteY49" fmla="*/ 361414 h 1033980"/>
                <a:gd name="connsiteX50" fmla="*/ 244526 w 1160531"/>
                <a:gd name="connsiteY50" fmla="*/ 306303 h 1033980"/>
                <a:gd name="connsiteX51" fmla="*/ 249147 w 1160531"/>
                <a:gd name="connsiteY51" fmla="*/ 268327 h 1033980"/>
                <a:gd name="connsiteX52" fmla="*/ 217985 w 1160531"/>
                <a:gd name="connsiteY52" fmla="*/ 101258 h 1033980"/>
                <a:gd name="connsiteX53" fmla="*/ 216995 w 1160531"/>
                <a:gd name="connsiteY53" fmla="*/ 98667 h 1033980"/>
                <a:gd name="connsiteX54" fmla="*/ 198698 w 1160531"/>
                <a:gd name="connsiteY54" fmla="*/ 68140 h 1033980"/>
                <a:gd name="connsiteX55" fmla="*/ 210961 w 1160531"/>
                <a:gd name="connsiteY55" fmla="*/ 42428 h 1033980"/>
                <a:gd name="connsiteX56" fmla="*/ 368077 w 1160531"/>
                <a:gd name="connsiteY56" fmla="*/ 305 h 1033980"/>
                <a:gd name="connsiteX0" fmla="*/ 368077 w 1160531"/>
                <a:gd name="connsiteY0" fmla="*/ 305 h 1033980"/>
                <a:gd name="connsiteX1" fmla="*/ 467608 w 1160531"/>
                <a:gd name="connsiteY1" fmla="*/ 23173 h 1033980"/>
                <a:gd name="connsiteX2" fmla="*/ 486092 w 1160531"/>
                <a:gd name="connsiteY2" fmla="*/ 87276 h 1033980"/>
                <a:gd name="connsiteX3" fmla="*/ 473117 w 1160531"/>
                <a:gd name="connsiteY3" fmla="*/ 106945 h 1033980"/>
                <a:gd name="connsiteX4" fmla="*/ 464764 w 1160531"/>
                <a:gd name="connsiteY4" fmla="*/ 210326 h 1033980"/>
                <a:gd name="connsiteX5" fmla="*/ 590658 w 1160531"/>
                <a:gd name="connsiteY5" fmla="*/ 261691 h 1033980"/>
                <a:gd name="connsiteX6" fmla="*/ 664951 w 1160531"/>
                <a:gd name="connsiteY6" fmla="*/ 126614 h 1033980"/>
                <a:gd name="connsiteX7" fmla="*/ 659263 w 1160531"/>
                <a:gd name="connsiteY7" fmla="*/ 109966 h 1033980"/>
                <a:gd name="connsiteX8" fmla="*/ 701090 w 1160531"/>
                <a:gd name="connsiteY8" fmla="*/ 19322 h 1033980"/>
                <a:gd name="connsiteX9" fmla="*/ 857259 w 1160531"/>
                <a:gd name="connsiteY9" fmla="*/ 18611 h 1033980"/>
                <a:gd name="connsiteX10" fmla="*/ 949028 w 1160531"/>
                <a:gd name="connsiteY10" fmla="*/ 48352 h 1033980"/>
                <a:gd name="connsiteX11" fmla="*/ 893338 w 1160531"/>
                <a:gd name="connsiteY11" fmla="*/ 193560 h 1033980"/>
                <a:gd name="connsiteX12" fmla="*/ 925923 w 1160531"/>
                <a:gd name="connsiteY12" fmla="*/ 343923 h 1033980"/>
                <a:gd name="connsiteX13" fmla="*/ 952405 w 1160531"/>
                <a:gd name="connsiteY13" fmla="*/ 360511 h 1033980"/>
                <a:gd name="connsiteX14" fmla="*/ 1022136 w 1160531"/>
                <a:gd name="connsiteY14" fmla="*/ 346529 h 1033980"/>
                <a:gd name="connsiteX15" fmla="*/ 1103775 w 1160531"/>
                <a:gd name="connsiteY15" fmla="*/ 338057 h 1033980"/>
                <a:gd name="connsiteX16" fmla="*/ 1117994 w 1160531"/>
                <a:gd name="connsiteY16" fmla="*/ 549500 h 1033980"/>
                <a:gd name="connsiteX17" fmla="*/ 1020892 w 1160531"/>
                <a:gd name="connsiteY17" fmla="*/ 565675 h 1033980"/>
                <a:gd name="connsiteX18" fmla="*/ 971956 w 1160531"/>
                <a:gd name="connsiteY18" fmla="*/ 538244 h 1033980"/>
                <a:gd name="connsiteX19" fmla="*/ 902403 w 1160531"/>
                <a:gd name="connsiteY19" fmla="*/ 570828 h 1033980"/>
                <a:gd name="connsiteX20" fmla="*/ 906314 w 1160531"/>
                <a:gd name="connsiteY20" fmla="*/ 666567 h 1033980"/>
                <a:gd name="connsiteX21" fmla="*/ 953590 w 1160531"/>
                <a:gd name="connsiteY21" fmla="*/ 777414 h 1033980"/>
                <a:gd name="connsiteX22" fmla="*/ 961115 w 1160531"/>
                <a:gd name="connsiteY22" fmla="*/ 806147 h 1033980"/>
                <a:gd name="connsiteX23" fmla="*/ 761697 w 1160531"/>
                <a:gd name="connsiteY23" fmla="*/ 762603 h 1033980"/>
                <a:gd name="connsiteX24" fmla="*/ 651681 w 1160531"/>
                <a:gd name="connsiteY24" fmla="*/ 794239 h 1033980"/>
                <a:gd name="connsiteX25" fmla="*/ 630056 w 1160531"/>
                <a:gd name="connsiteY25" fmla="*/ 857631 h 1033980"/>
                <a:gd name="connsiteX26" fmla="*/ 637047 w 1160531"/>
                <a:gd name="connsiteY26" fmla="*/ 873686 h 1033980"/>
                <a:gd name="connsiteX27" fmla="*/ 547588 w 1160531"/>
                <a:gd name="connsiteY27" fmla="*/ 1033291 h 1033980"/>
                <a:gd name="connsiteX28" fmla="*/ 497052 w 1160531"/>
                <a:gd name="connsiteY28" fmla="*/ 1020672 h 1033980"/>
                <a:gd name="connsiteX29" fmla="*/ 434846 w 1160531"/>
                <a:gd name="connsiteY29" fmla="*/ 966878 h 1033980"/>
                <a:gd name="connsiteX30" fmla="*/ 429336 w 1160531"/>
                <a:gd name="connsiteY30" fmla="*/ 881625 h 1033980"/>
                <a:gd name="connsiteX31" fmla="*/ 453863 w 1160531"/>
                <a:gd name="connsiteY31" fmla="*/ 841398 h 1033980"/>
                <a:gd name="connsiteX32" fmla="*/ 432476 w 1160531"/>
                <a:gd name="connsiteY32" fmla="*/ 778362 h 1033980"/>
                <a:gd name="connsiteX33" fmla="*/ 313631 w 1160531"/>
                <a:gd name="connsiteY33" fmla="*/ 778125 h 1033980"/>
                <a:gd name="connsiteX34" fmla="*/ 196149 w 1160531"/>
                <a:gd name="connsiteY34" fmla="*/ 825283 h 1033980"/>
                <a:gd name="connsiteX35" fmla="*/ 195517 w 1160531"/>
                <a:gd name="connsiteY35" fmla="*/ 813439 h 1033980"/>
                <a:gd name="connsiteX36" fmla="*/ 197249 w 1160531"/>
                <a:gd name="connsiteY36" fmla="*/ 813791 h 1033980"/>
                <a:gd name="connsiteX37" fmla="*/ 277111 w 1160531"/>
                <a:gd name="connsiteY37" fmla="*/ 616922 h 1033980"/>
                <a:gd name="connsiteX38" fmla="*/ 250510 w 1160531"/>
                <a:gd name="connsiteY38" fmla="*/ 531610 h 1033980"/>
                <a:gd name="connsiteX39" fmla="*/ 171893 w 1160531"/>
                <a:gd name="connsiteY39" fmla="*/ 513777 h 1033980"/>
                <a:gd name="connsiteX40" fmla="*/ 92624 w 1160531"/>
                <a:gd name="connsiteY40" fmla="*/ 545355 h 1033980"/>
                <a:gd name="connsiteX41" fmla="*/ 65999 w 1160531"/>
                <a:gd name="connsiteY41" fmla="*/ 544471 h 1033980"/>
                <a:gd name="connsiteX42" fmla="*/ 56405 w 1160531"/>
                <a:gd name="connsiteY42" fmla="*/ 540479 h 1033980"/>
                <a:gd name="connsiteX43" fmla="*/ 37941 w 1160531"/>
                <a:gd name="connsiteY43" fmla="*/ 530129 h 1033980"/>
                <a:gd name="connsiteX44" fmla="*/ 11636 w 1160531"/>
                <a:gd name="connsiteY44" fmla="*/ 403997 h 1033980"/>
                <a:gd name="connsiteX45" fmla="*/ 112028 w 1160531"/>
                <a:gd name="connsiteY45" fmla="*/ 332740 h 1033980"/>
                <a:gd name="connsiteX46" fmla="*/ 137638 w 1160531"/>
                <a:gd name="connsiteY46" fmla="*/ 342898 h 1033980"/>
                <a:gd name="connsiteX47" fmla="*/ 151346 w 1160531"/>
                <a:gd name="connsiteY47" fmla="*/ 350661 h 1033980"/>
                <a:gd name="connsiteX48" fmla="*/ 160347 w 1160531"/>
                <a:gd name="connsiteY48" fmla="*/ 351646 h 1033980"/>
                <a:gd name="connsiteX49" fmla="*/ 188199 w 1160531"/>
                <a:gd name="connsiteY49" fmla="*/ 361414 h 1033980"/>
                <a:gd name="connsiteX50" fmla="*/ 244526 w 1160531"/>
                <a:gd name="connsiteY50" fmla="*/ 306303 h 1033980"/>
                <a:gd name="connsiteX51" fmla="*/ 249147 w 1160531"/>
                <a:gd name="connsiteY51" fmla="*/ 268327 h 1033980"/>
                <a:gd name="connsiteX52" fmla="*/ 217985 w 1160531"/>
                <a:gd name="connsiteY52" fmla="*/ 101258 h 1033980"/>
                <a:gd name="connsiteX53" fmla="*/ 216995 w 1160531"/>
                <a:gd name="connsiteY53" fmla="*/ 98667 h 1033980"/>
                <a:gd name="connsiteX54" fmla="*/ 196316 w 1160531"/>
                <a:gd name="connsiteY54" fmla="*/ 68140 h 1033980"/>
                <a:gd name="connsiteX55" fmla="*/ 210961 w 1160531"/>
                <a:gd name="connsiteY55" fmla="*/ 42428 h 1033980"/>
                <a:gd name="connsiteX56" fmla="*/ 368077 w 1160531"/>
                <a:gd name="connsiteY56" fmla="*/ 305 h 103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160531" h="1033980">
                  <a:moveTo>
                    <a:pt x="368077" y="305"/>
                  </a:moveTo>
                  <a:cubicBezTo>
                    <a:pt x="402439" y="2201"/>
                    <a:pt x="436445" y="7295"/>
                    <a:pt x="467608" y="23173"/>
                  </a:cubicBezTo>
                  <a:cubicBezTo>
                    <a:pt x="499600" y="39465"/>
                    <a:pt x="504280" y="56765"/>
                    <a:pt x="486092" y="87276"/>
                  </a:cubicBezTo>
                  <a:cubicBezTo>
                    <a:pt x="482063" y="94029"/>
                    <a:pt x="477383" y="100369"/>
                    <a:pt x="473117" y="106945"/>
                  </a:cubicBezTo>
                  <a:cubicBezTo>
                    <a:pt x="445391" y="149897"/>
                    <a:pt x="442903" y="180882"/>
                    <a:pt x="464764" y="210326"/>
                  </a:cubicBezTo>
                  <a:cubicBezTo>
                    <a:pt x="494919" y="250908"/>
                    <a:pt x="549365" y="273125"/>
                    <a:pt x="590658" y="261691"/>
                  </a:cubicBezTo>
                  <a:cubicBezTo>
                    <a:pt x="663470" y="241548"/>
                    <a:pt x="687701" y="197529"/>
                    <a:pt x="664951" y="126614"/>
                  </a:cubicBezTo>
                  <a:cubicBezTo>
                    <a:pt x="663174" y="121045"/>
                    <a:pt x="661160" y="115535"/>
                    <a:pt x="659263" y="109966"/>
                  </a:cubicBezTo>
                  <a:cubicBezTo>
                    <a:pt x="643978" y="63874"/>
                    <a:pt x="655590" y="38399"/>
                    <a:pt x="701090" y="19322"/>
                  </a:cubicBezTo>
                  <a:cubicBezTo>
                    <a:pt x="752988" y="-2480"/>
                    <a:pt x="805479" y="5874"/>
                    <a:pt x="857259" y="18611"/>
                  </a:cubicBezTo>
                  <a:cubicBezTo>
                    <a:pt x="888421" y="26254"/>
                    <a:pt x="918458" y="38280"/>
                    <a:pt x="949028" y="48352"/>
                  </a:cubicBezTo>
                  <a:cubicBezTo>
                    <a:pt x="933684" y="97999"/>
                    <a:pt x="904003" y="142077"/>
                    <a:pt x="893338" y="193560"/>
                  </a:cubicBezTo>
                  <a:cubicBezTo>
                    <a:pt x="881905" y="248658"/>
                    <a:pt x="893576" y="298423"/>
                    <a:pt x="925923" y="343923"/>
                  </a:cubicBezTo>
                  <a:cubicBezTo>
                    <a:pt x="932499" y="353165"/>
                    <a:pt x="940971" y="359148"/>
                    <a:pt x="952405" y="360511"/>
                  </a:cubicBezTo>
                  <a:cubicBezTo>
                    <a:pt x="978117" y="368331"/>
                    <a:pt x="999564" y="353994"/>
                    <a:pt x="1022136" y="346529"/>
                  </a:cubicBezTo>
                  <a:cubicBezTo>
                    <a:pt x="1048855" y="337465"/>
                    <a:pt x="1075160" y="327156"/>
                    <a:pt x="1103775" y="338057"/>
                  </a:cubicBezTo>
                  <a:cubicBezTo>
                    <a:pt x="1173446" y="392384"/>
                    <a:pt x="1179904" y="488420"/>
                    <a:pt x="1117994" y="549500"/>
                  </a:cubicBezTo>
                  <a:cubicBezTo>
                    <a:pt x="1089083" y="577997"/>
                    <a:pt x="1057446" y="583685"/>
                    <a:pt x="1020892" y="565675"/>
                  </a:cubicBezTo>
                  <a:cubicBezTo>
                    <a:pt x="1004126" y="557439"/>
                    <a:pt x="988485" y="547012"/>
                    <a:pt x="971956" y="538244"/>
                  </a:cubicBezTo>
                  <a:cubicBezTo>
                    <a:pt x="936350" y="519345"/>
                    <a:pt x="913008" y="530898"/>
                    <a:pt x="902403" y="570828"/>
                  </a:cubicBezTo>
                  <a:cubicBezTo>
                    <a:pt x="893813" y="603354"/>
                    <a:pt x="898197" y="634812"/>
                    <a:pt x="906314" y="666567"/>
                  </a:cubicBezTo>
                  <a:cubicBezTo>
                    <a:pt x="916385" y="706024"/>
                    <a:pt x="935876" y="741275"/>
                    <a:pt x="953590" y="777414"/>
                  </a:cubicBezTo>
                  <a:cubicBezTo>
                    <a:pt x="957796" y="786004"/>
                    <a:pt x="968994" y="793943"/>
                    <a:pt x="961115" y="806147"/>
                  </a:cubicBezTo>
                  <a:cubicBezTo>
                    <a:pt x="897427" y="778777"/>
                    <a:pt x="833265" y="754012"/>
                    <a:pt x="761697" y="762603"/>
                  </a:cubicBezTo>
                  <a:cubicBezTo>
                    <a:pt x="723248" y="767224"/>
                    <a:pt x="685924" y="775814"/>
                    <a:pt x="651681" y="794239"/>
                  </a:cubicBezTo>
                  <a:cubicBezTo>
                    <a:pt x="621703" y="810354"/>
                    <a:pt x="616904" y="826527"/>
                    <a:pt x="630056" y="857631"/>
                  </a:cubicBezTo>
                  <a:cubicBezTo>
                    <a:pt x="632307" y="863022"/>
                    <a:pt x="634795" y="868295"/>
                    <a:pt x="637047" y="873686"/>
                  </a:cubicBezTo>
                  <a:cubicBezTo>
                    <a:pt x="669928" y="953903"/>
                    <a:pt x="633314" y="1019309"/>
                    <a:pt x="547588" y="1033291"/>
                  </a:cubicBezTo>
                  <a:cubicBezTo>
                    <a:pt x="529103" y="1036312"/>
                    <a:pt x="512752" y="1028906"/>
                    <a:pt x="497052" y="1020672"/>
                  </a:cubicBezTo>
                  <a:cubicBezTo>
                    <a:pt x="472170" y="1007697"/>
                    <a:pt x="452263" y="988383"/>
                    <a:pt x="434846" y="966878"/>
                  </a:cubicBezTo>
                  <a:cubicBezTo>
                    <a:pt x="413281" y="940158"/>
                    <a:pt x="413814" y="910891"/>
                    <a:pt x="429336" y="881625"/>
                  </a:cubicBezTo>
                  <a:cubicBezTo>
                    <a:pt x="436683" y="867761"/>
                    <a:pt x="445984" y="854965"/>
                    <a:pt x="453863" y="841398"/>
                  </a:cubicBezTo>
                  <a:cubicBezTo>
                    <a:pt x="470985" y="811953"/>
                    <a:pt x="464171" y="791336"/>
                    <a:pt x="432476" y="778362"/>
                  </a:cubicBezTo>
                  <a:cubicBezTo>
                    <a:pt x="393019" y="762247"/>
                    <a:pt x="353207" y="766987"/>
                    <a:pt x="313631" y="778125"/>
                  </a:cubicBezTo>
                  <a:cubicBezTo>
                    <a:pt x="272752" y="789618"/>
                    <a:pt x="234185" y="806799"/>
                    <a:pt x="196149" y="825283"/>
                  </a:cubicBezTo>
                  <a:cubicBezTo>
                    <a:pt x="195938" y="821335"/>
                    <a:pt x="195728" y="817387"/>
                    <a:pt x="195517" y="813439"/>
                  </a:cubicBezTo>
                  <a:lnTo>
                    <a:pt x="197249" y="813791"/>
                  </a:lnTo>
                  <a:cubicBezTo>
                    <a:pt x="235580" y="752888"/>
                    <a:pt x="266802" y="688489"/>
                    <a:pt x="277111" y="616922"/>
                  </a:cubicBezTo>
                  <a:cubicBezTo>
                    <a:pt x="281436" y="587003"/>
                    <a:pt x="271305" y="556315"/>
                    <a:pt x="250510" y="531610"/>
                  </a:cubicBezTo>
                  <a:cubicBezTo>
                    <a:pt x="227345" y="504121"/>
                    <a:pt x="204655" y="498907"/>
                    <a:pt x="171893" y="513777"/>
                  </a:cubicBezTo>
                  <a:cubicBezTo>
                    <a:pt x="146003" y="525567"/>
                    <a:pt x="121416" y="540496"/>
                    <a:pt x="92624" y="545355"/>
                  </a:cubicBezTo>
                  <a:lnTo>
                    <a:pt x="65999" y="544471"/>
                  </a:lnTo>
                  <a:lnTo>
                    <a:pt x="56405" y="540479"/>
                  </a:lnTo>
                  <a:lnTo>
                    <a:pt x="37941" y="530129"/>
                  </a:lnTo>
                  <a:cubicBezTo>
                    <a:pt x="795" y="496774"/>
                    <a:pt x="-11291" y="448075"/>
                    <a:pt x="11636" y="403997"/>
                  </a:cubicBezTo>
                  <a:cubicBezTo>
                    <a:pt x="45183" y="339480"/>
                    <a:pt x="73399" y="323417"/>
                    <a:pt x="112028" y="332740"/>
                  </a:cubicBezTo>
                  <a:lnTo>
                    <a:pt x="137638" y="342898"/>
                  </a:lnTo>
                  <a:lnTo>
                    <a:pt x="151346" y="350661"/>
                  </a:lnTo>
                  <a:lnTo>
                    <a:pt x="160347" y="351646"/>
                  </a:lnTo>
                  <a:lnTo>
                    <a:pt x="188199" y="361414"/>
                  </a:lnTo>
                  <a:cubicBezTo>
                    <a:pt x="217356" y="365788"/>
                    <a:pt x="234174" y="347893"/>
                    <a:pt x="244526" y="306303"/>
                  </a:cubicBezTo>
                  <a:cubicBezTo>
                    <a:pt x="247607" y="293803"/>
                    <a:pt x="248792" y="281184"/>
                    <a:pt x="249147" y="268327"/>
                  </a:cubicBezTo>
                  <a:cubicBezTo>
                    <a:pt x="250688" y="210386"/>
                    <a:pt x="239727" y="154756"/>
                    <a:pt x="217985" y="101258"/>
                  </a:cubicBezTo>
                  <a:lnTo>
                    <a:pt x="216995" y="98667"/>
                  </a:lnTo>
                  <a:cubicBezTo>
                    <a:pt x="214865" y="88491"/>
                    <a:pt x="198446" y="78316"/>
                    <a:pt x="196316" y="68140"/>
                  </a:cubicBezTo>
                  <a:cubicBezTo>
                    <a:pt x="193413" y="59727"/>
                    <a:pt x="205747" y="50899"/>
                    <a:pt x="210961" y="42428"/>
                  </a:cubicBezTo>
                  <a:cubicBezTo>
                    <a:pt x="260726" y="18789"/>
                    <a:pt x="311262" y="-2835"/>
                    <a:pt x="368077" y="305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B4D4191-E5FB-4228-BF0B-618A6D24AEFA}"/>
                </a:ext>
              </a:extLst>
            </p:cNvPr>
            <p:cNvSpPr/>
            <p:nvPr/>
          </p:nvSpPr>
          <p:spPr>
            <a:xfrm>
              <a:off x="2793150" y="2835488"/>
              <a:ext cx="1250368" cy="875471"/>
            </a:xfrm>
            <a:custGeom>
              <a:avLst/>
              <a:gdLst>
                <a:gd name="connsiteX0" fmla="*/ 1286921 w 2010273"/>
                <a:gd name="connsiteY0" fmla="*/ 1347077 h 1407535"/>
                <a:gd name="connsiteX1" fmla="*/ 1181955 w 2010273"/>
                <a:gd name="connsiteY1" fmla="*/ 1314978 h 1407535"/>
                <a:gd name="connsiteX2" fmla="*/ 1151094 w 2010273"/>
                <a:gd name="connsiteY2" fmla="*/ 1284403 h 1407535"/>
                <a:gd name="connsiteX3" fmla="*/ 1197005 w 2010273"/>
                <a:gd name="connsiteY3" fmla="*/ 1148195 h 1407535"/>
                <a:gd name="connsiteX4" fmla="*/ 1117471 w 2010273"/>
                <a:gd name="connsiteY4" fmla="*/ 971792 h 1407535"/>
                <a:gd name="connsiteX5" fmla="*/ 911731 w 2010273"/>
                <a:gd name="connsiteY5" fmla="*/ 985794 h 1407535"/>
                <a:gd name="connsiteX6" fmla="*/ 813814 w 2010273"/>
                <a:gd name="connsiteY6" fmla="*/ 1136289 h 1407535"/>
                <a:gd name="connsiteX7" fmla="*/ 864868 w 2010273"/>
                <a:gd name="connsiteY7" fmla="*/ 1225634 h 1407535"/>
                <a:gd name="connsiteX8" fmla="*/ 885823 w 2010273"/>
                <a:gd name="connsiteY8" fmla="*/ 1322598 h 1407535"/>
                <a:gd name="connsiteX9" fmla="*/ 827435 w 2010273"/>
                <a:gd name="connsiteY9" fmla="*/ 1371366 h 1407535"/>
                <a:gd name="connsiteX10" fmla="*/ 430337 w 2010273"/>
                <a:gd name="connsiteY10" fmla="*/ 1345458 h 1407535"/>
                <a:gd name="connsiteX11" fmla="*/ 409763 w 2010273"/>
                <a:gd name="connsiteY11" fmla="*/ 1327837 h 1407535"/>
                <a:gd name="connsiteX12" fmla="*/ 407477 w 2010273"/>
                <a:gd name="connsiteY12" fmla="*/ 1276021 h 1407535"/>
                <a:gd name="connsiteX13" fmla="*/ 417860 w 2010273"/>
                <a:gd name="connsiteY13" fmla="*/ 889496 h 1407535"/>
                <a:gd name="connsiteX14" fmla="*/ 328325 w 2010273"/>
                <a:gd name="connsiteY14" fmla="*/ 802819 h 1407535"/>
                <a:gd name="connsiteX15" fmla="*/ 275270 w 2010273"/>
                <a:gd name="connsiteY15" fmla="*/ 826155 h 1407535"/>
                <a:gd name="connsiteX16" fmla="*/ 36669 w 2010273"/>
                <a:gd name="connsiteY16" fmla="*/ 777292 h 1407535"/>
                <a:gd name="connsiteX17" fmla="*/ 188117 w 2010273"/>
                <a:gd name="connsiteY17" fmla="*/ 477159 h 1407535"/>
                <a:gd name="connsiteX18" fmla="*/ 332897 w 2010273"/>
                <a:gd name="connsiteY18" fmla="*/ 538119 h 1407535"/>
                <a:gd name="connsiteX19" fmla="*/ 405668 w 2010273"/>
                <a:gd name="connsiteY19" fmla="*/ 494113 h 1407535"/>
                <a:gd name="connsiteX20" fmla="*/ 445387 w 2010273"/>
                <a:gd name="connsiteY20" fmla="*/ 310567 h 1407535"/>
                <a:gd name="connsiteX21" fmla="*/ 383760 w 2010273"/>
                <a:gd name="connsiteY21" fmla="*/ 127972 h 1407535"/>
                <a:gd name="connsiteX22" fmla="*/ 380045 w 2010273"/>
                <a:gd name="connsiteY22" fmla="*/ 105874 h 1407535"/>
                <a:gd name="connsiteX23" fmla="*/ 400143 w 2010273"/>
                <a:gd name="connsiteY23" fmla="*/ 89301 h 1407535"/>
                <a:gd name="connsiteX24" fmla="*/ 725136 w 2010273"/>
                <a:gd name="connsiteY24" fmla="*/ 52 h 1407535"/>
                <a:gd name="connsiteX25" fmla="*/ 853057 w 2010273"/>
                <a:gd name="connsiteY25" fmla="*/ 67298 h 1407535"/>
                <a:gd name="connsiteX26" fmla="*/ 810194 w 2010273"/>
                <a:gd name="connsiteY26" fmla="*/ 250273 h 1407535"/>
                <a:gd name="connsiteX27" fmla="*/ 960689 w 2010273"/>
                <a:gd name="connsiteY27" fmla="*/ 411817 h 1407535"/>
                <a:gd name="connsiteX28" fmla="*/ 1118519 w 2010273"/>
                <a:gd name="connsiteY28" fmla="*/ 411341 h 1407535"/>
                <a:gd name="connsiteX29" fmla="*/ 1207577 w 2010273"/>
                <a:gd name="connsiteY29" fmla="*/ 289517 h 1407535"/>
                <a:gd name="connsiteX30" fmla="*/ 1138426 w 2010273"/>
                <a:gd name="connsiteY30" fmla="*/ 140069 h 1407535"/>
                <a:gd name="connsiteX31" fmla="*/ 1127377 w 2010273"/>
                <a:gd name="connsiteY31" fmla="*/ 90158 h 1407535"/>
                <a:gd name="connsiteX32" fmla="*/ 1206244 w 2010273"/>
                <a:gd name="connsiteY32" fmla="*/ 31008 h 1407535"/>
                <a:gd name="connsiteX33" fmla="*/ 1665825 w 2010273"/>
                <a:gd name="connsiteY33" fmla="*/ 70441 h 1407535"/>
                <a:gd name="connsiteX34" fmla="*/ 1684304 w 2010273"/>
                <a:gd name="connsiteY34" fmla="*/ 84253 h 1407535"/>
                <a:gd name="connsiteX35" fmla="*/ 1683827 w 2010273"/>
                <a:gd name="connsiteY35" fmla="*/ 110161 h 1407535"/>
                <a:gd name="connsiteX36" fmla="*/ 1628011 w 2010273"/>
                <a:gd name="connsiteY36" fmla="*/ 439630 h 1407535"/>
                <a:gd name="connsiteX37" fmla="*/ 1672493 w 2010273"/>
                <a:gd name="connsiteY37" fmla="*/ 501067 h 1407535"/>
                <a:gd name="connsiteX38" fmla="*/ 1714308 w 2010273"/>
                <a:gd name="connsiteY38" fmla="*/ 493447 h 1407535"/>
                <a:gd name="connsiteX39" fmla="*/ 1854516 w 2010273"/>
                <a:gd name="connsiteY39" fmla="*/ 437440 h 1407535"/>
                <a:gd name="connsiteX40" fmla="*/ 1999772 w 2010273"/>
                <a:gd name="connsiteY40" fmla="*/ 599555 h 1407535"/>
                <a:gd name="connsiteX41" fmla="*/ 1984341 w 2010273"/>
                <a:gd name="connsiteY41" fmla="*/ 801009 h 1407535"/>
                <a:gd name="connsiteX42" fmla="*/ 1811939 w 2010273"/>
                <a:gd name="connsiteY42" fmla="*/ 879400 h 1407535"/>
                <a:gd name="connsiteX43" fmla="*/ 1728023 w 2010273"/>
                <a:gd name="connsiteY43" fmla="*/ 829108 h 1407535"/>
                <a:gd name="connsiteX44" fmla="*/ 1636107 w 2010273"/>
                <a:gd name="connsiteY44" fmla="*/ 828441 h 1407535"/>
                <a:gd name="connsiteX45" fmla="*/ 1611723 w 2010273"/>
                <a:gd name="connsiteY45" fmla="*/ 874637 h 1407535"/>
                <a:gd name="connsiteX46" fmla="*/ 1641441 w 2010273"/>
                <a:gd name="connsiteY46" fmla="*/ 1258400 h 1407535"/>
                <a:gd name="connsiteX47" fmla="*/ 1647156 w 2010273"/>
                <a:gd name="connsiteY47" fmla="*/ 1305643 h 1407535"/>
                <a:gd name="connsiteX48" fmla="*/ 1613152 w 2010273"/>
                <a:gd name="connsiteY48" fmla="*/ 1322408 h 1407535"/>
                <a:gd name="connsiteX49" fmla="*/ 1367883 w 2010273"/>
                <a:gd name="connsiteY49" fmla="*/ 1348792 h 1407535"/>
                <a:gd name="connsiteX50" fmla="*/ 1286921 w 2010273"/>
                <a:gd name="connsiteY50" fmla="*/ 1347077 h 140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10273" h="1407535">
                  <a:moveTo>
                    <a:pt x="1286921" y="1347077"/>
                  </a:moveTo>
                  <a:cubicBezTo>
                    <a:pt x="1249678" y="1343458"/>
                    <a:pt x="1213578" y="1334504"/>
                    <a:pt x="1181955" y="1314978"/>
                  </a:cubicBezTo>
                  <a:cubicBezTo>
                    <a:pt x="1169477" y="1307263"/>
                    <a:pt x="1157571" y="1297643"/>
                    <a:pt x="1151094" y="1284403"/>
                  </a:cubicBezTo>
                  <a:cubicBezTo>
                    <a:pt x="1128901" y="1239540"/>
                    <a:pt x="1178050" y="1194487"/>
                    <a:pt x="1197005" y="1148195"/>
                  </a:cubicBezTo>
                  <a:cubicBezTo>
                    <a:pt x="1224056" y="1082377"/>
                    <a:pt x="1181860" y="1002082"/>
                    <a:pt x="1117471" y="971792"/>
                  </a:cubicBezTo>
                  <a:cubicBezTo>
                    <a:pt x="1053082" y="941503"/>
                    <a:pt x="975168" y="953409"/>
                    <a:pt x="911731" y="985794"/>
                  </a:cubicBezTo>
                  <a:cubicBezTo>
                    <a:pt x="854390" y="1015036"/>
                    <a:pt x="800860" y="1073234"/>
                    <a:pt x="813814" y="1136289"/>
                  </a:cubicBezTo>
                  <a:cubicBezTo>
                    <a:pt x="820767" y="1170103"/>
                    <a:pt x="845342" y="1197059"/>
                    <a:pt x="864868" y="1225634"/>
                  </a:cubicBezTo>
                  <a:cubicBezTo>
                    <a:pt x="884394" y="1254113"/>
                    <a:pt x="899729" y="1290880"/>
                    <a:pt x="885823" y="1322598"/>
                  </a:cubicBezTo>
                  <a:cubicBezTo>
                    <a:pt x="875345" y="1346410"/>
                    <a:pt x="851152" y="1360698"/>
                    <a:pt x="827435" y="1371366"/>
                  </a:cubicBezTo>
                  <a:cubicBezTo>
                    <a:pt x="701419" y="1427659"/>
                    <a:pt x="547971" y="1417658"/>
                    <a:pt x="430337" y="1345458"/>
                  </a:cubicBezTo>
                  <a:cubicBezTo>
                    <a:pt x="422527" y="1340696"/>
                    <a:pt x="414716" y="1335457"/>
                    <a:pt x="409763" y="1327837"/>
                  </a:cubicBezTo>
                  <a:cubicBezTo>
                    <a:pt x="400048" y="1312883"/>
                    <a:pt x="403667" y="1293356"/>
                    <a:pt x="407477" y="1276021"/>
                  </a:cubicBezTo>
                  <a:cubicBezTo>
                    <a:pt x="435481" y="1148767"/>
                    <a:pt x="455483" y="1014369"/>
                    <a:pt x="417860" y="889496"/>
                  </a:cubicBezTo>
                  <a:cubicBezTo>
                    <a:pt x="404810" y="846157"/>
                    <a:pt x="373283" y="797771"/>
                    <a:pt x="328325" y="802819"/>
                  </a:cubicBezTo>
                  <a:cubicBezTo>
                    <a:pt x="308989" y="805009"/>
                    <a:pt x="292511" y="817011"/>
                    <a:pt x="275270" y="826155"/>
                  </a:cubicBezTo>
                  <a:cubicBezTo>
                    <a:pt x="197546" y="867589"/>
                    <a:pt x="91819" y="845872"/>
                    <a:pt x="36669" y="777292"/>
                  </a:cubicBezTo>
                  <a:cubicBezTo>
                    <a:pt x="-48865" y="670898"/>
                    <a:pt x="20762" y="418580"/>
                    <a:pt x="188117" y="477159"/>
                  </a:cubicBezTo>
                  <a:cubicBezTo>
                    <a:pt x="238313" y="494685"/>
                    <a:pt x="279938" y="542596"/>
                    <a:pt x="332897" y="538119"/>
                  </a:cubicBezTo>
                  <a:cubicBezTo>
                    <a:pt x="361948" y="535642"/>
                    <a:pt x="387475" y="516878"/>
                    <a:pt x="405668" y="494113"/>
                  </a:cubicBezTo>
                  <a:cubicBezTo>
                    <a:pt x="445863" y="443726"/>
                    <a:pt x="455102" y="374289"/>
                    <a:pt x="445387" y="310567"/>
                  </a:cubicBezTo>
                  <a:cubicBezTo>
                    <a:pt x="435671" y="246844"/>
                    <a:pt x="409192" y="187218"/>
                    <a:pt x="383760" y="127972"/>
                  </a:cubicBezTo>
                  <a:cubicBezTo>
                    <a:pt x="380712" y="120924"/>
                    <a:pt x="377664" y="113113"/>
                    <a:pt x="380045" y="105874"/>
                  </a:cubicBezTo>
                  <a:cubicBezTo>
                    <a:pt x="382808" y="97397"/>
                    <a:pt x="391952" y="92920"/>
                    <a:pt x="400143" y="89301"/>
                  </a:cubicBezTo>
                  <a:cubicBezTo>
                    <a:pt x="504061" y="44248"/>
                    <a:pt x="611884" y="-1758"/>
                    <a:pt x="725136" y="52"/>
                  </a:cubicBezTo>
                  <a:cubicBezTo>
                    <a:pt x="776571" y="814"/>
                    <a:pt x="836293" y="18721"/>
                    <a:pt x="853057" y="67298"/>
                  </a:cubicBezTo>
                  <a:cubicBezTo>
                    <a:pt x="873917" y="127687"/>
                    <a:pt x="814862" y="186551"/>
                    <a:pt x="810194" y="250273"/>
                  </a:cubicBezTo>
                  <a:cubicBezTo>
                    <a:pt x="804384" y="329807"/>
                    <a:pt x="883918" y="390005"/>
                    <a:pt x="960689" y="411817"/>
                  </a:cubicBezTo>
                  <a:cubicBezTo>
                    <a:pt x="1012220" y="426486"/>
                    <a:pt x="1068703" y="431058"/>
                    <a:pt x="1118519" y="411341"/>
                  </a:cubicBezTo>
                  <a:cubicBezTo>
                    <a:pt x="1168335" y="391625"/>
                    <a:pt x="1209006" y="343047"/>
                    <a:pt x="1207577" y="289517"/>
                  </a:cubicBezTo>
                  <a:cubicBezTo>
                    <a:pt x="1206053" y="233986"/>
                    <a:pt x="1163381" y="189694"/>
                    <a:pt x="1138426" y="140069"/>
                  </a:cubicBezTo>
                  <a:cubicBezTo>
                    <a:pt x="1130615" y="124543"/>
                    <a:pt x="1124329" y="107208"/>
                    <a:pt x="1127377" y="90158"/>
                  </a:cubicBezTo>
                  <a:cubicBezTo>
                    <a:pt x="1133568" y="55868"/>
                    <a:pt x="1172430" y="39199"/>
                    <a:pt x="1206244" y="31008"/>
                  </a:cubicBezTo>
                  <a:cubicBezTo>
                    <a:pt x="1358263" y="-5949"/>
                    <a:pt x="1522284" y="8148"/>
                    <a:pt x="1665825" y="70441"/>
                  </a:cubicBezTo>
                  <a:cubicBezTo>
                    <a:pt x="1673064" y="73585"/>
                    <a:pt x="1680684" y="77299"/>
                    <a:pt x="1684304" y="84253"/>
                  </a:cubicBezTo>
                  <a:cubicBezTo>
                    <a:pt x="1688400" y="92063"/>
                    <a:pt x="1686209" y="101588"/>
                    <a:pt x="1683827" y="110161"/>
                  </a:cubicBezTo>
                  <a:cubicBezTo>
                    <a:pt x="1653347" y="218555"/>
                    <a:pt x="1606485" y="329140"/>
                    <a:pt x="1628011" y="439630"/>
                  </a:cubicBezTo>
                  <a:cubicBezTo>
                    <a:pt x="1633154" y="465919"/>
                    <a:pt x="1646204" y="495447"/>
                    <a:pt x="1672493" y="501067"/>
                  </a:cubicBezTo>
                  <a:cubicBezTo>
                    <a:pt x="1686590" y="504115"/>
                    <a:pt x="1701163" y="499257"/>
                    <a:pt x="1714308" y="493447"/>
                  </a:cubicBezTo>
                  <a:cubicBezTo>
                    <a:pt x="1760694" y="472682"/>
                    <a:pt x="1803652" y="436963"/>
                    <a:pt x="1854516" y="437440"/>
                  </a:cubicBezTo>
                  <a:cubicBezTo>
                    <a:pt x="1933002" y="438202"/>
                    <a:pt x="1982627" y="522974"/>
                    <a:pt x="1999772" y="599555"/>
                  </a:cubicBezTo>
                  <a:cubicBezTo>
                    <a:pt x="2014821" y="666707"/>
                    <a:pt x="2016917" y="740335"/>
                    <a:pt x="1984341" y="801009"/>
                  </a:cubicBezTo>
                  <a:cubicBezTo>
                    <a:pt x="1951766" y="861588"/>
                    <a:pt x="1876709" y="902831"/>
                    <a:pt x="1811939" y="879400"/>
                  </a:cubicBezTo>
                  <a:cubicBezTo>
                    <a:pt x="1781173" y="868255"/>
                    <a:pt x="1756694" y="844824"/>
                    <a:pt x="1728023" y="829108"/>
                  </a:cubicBezTo>
                  <a:cubicBezTo>
                    <a:pt x="1699353" y="813392"/>
                    <a:pt x="1660586" y="806819"/>
                    <a:pt x="1636107" y="828441"/>
                  </a:cubicBezTo>
                  <a:cubicBezTo>
                    <a:pt x="1622868" y="840157"/>
                    <a:pt x="1616581" y="857683"/>
                    <a:pt x="1611723" y="874637"/>
                  </a:cubicBezTo>
                  <a:cubicBezTo>
                    <a:pt x="1575338" y="1000558"/>
                    <a:pt x="1586101" y="1139527"/>
                    <a:pt x="1641441" y="1258400"/>
                  </a:cubicBezTo>
                  <a:cubicBezTo>
                    <a:pt x="1648394" y="1273449"/>
                    <a:pt x="1656014" y="1291547"/>
                    <a:pt x="1647156" y="1305643"/>
                  </a:cubicBezTo>
                  <a:cubicBezTo>
                    <a:pt x="1640203" y="1316693"/>
                    <a:pt x="1626011" y="1320026"/>
                    <a:pt x="1613152" y="1322408"/>
                  </a:cubicBezTo>
                  <a:cubicBezTo>
                    <a:pt x="1532189" y="1337076"/>
                    <a:pt x="1450084" y="1345934"/>
                    <a:pt x="1367883" y="1348792"/>
                  </a:cubicBezTo>
                  <a:cubicBezTo>
                    <a:pt x="1341023" y="1349459"/>
                    <a:pt x="1313686" y="1349649"/>
                    <a:pt x="1286921" y="134707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F19243B-45EA-4021-BE8A-460A9CC2D41F}"/>
                </a:ext>
              </a:extLst>
            </p:cNvPr>
            <p:cNvSpPr/>
            <p:nvPr/>
          </p:nvSpPr>
          <p:spPr>
            <a:xfrm>
              <a:off x="4506817" y="2649817"/>
              <a:ext cx="928020" cy="1205579"/>
            </a:xfrm>
            <a:custGeom>
              <a:avLst/>
              <a:gdLst>
                <a:gd name="connsiteX0" fmla="*/ 120362 w 1492019"/>
                <a:gd name="connsiteY0" fmla="*/ 379812 h 1938264"/>
                <a:gd name="connsiteX1" fmla="*/ 190276 w 1492019"/>
                <a:gd name="connsiteY1" fmla="*/ 403719 h 1938264"/>
                <a:gd name="connsiteX2" fmla="*/ 518697 w 1492019"/>
                <a:gd name="connsiteY2" fmla="*/ 444677 h 1938264"/>
                <a:gd name="connsiteX3" fmla="*/ 585087 w 1492019"/>
                <a:gd name="connsiteY3" fmla="*/ 286086 h 1938264"/>
                <a:gd name="connsiteX4" fmla="*/ 521650 w 1492019"/>
                <a:gd name="connsiteY4" fmla="*/ 169881 h 1938264"/>
                <a:gd name="connsiteX5" fmla="*/ 559464 w 1492019"/>
                <a:gd name="connsiteY5" fmla="*/ 41674 h 1938264"/>
                <a:gd name="connsiteX6" fmla="*/ 918462 w 1492019"/>
                <a:gd name="connsiteY6" fmla="*/ 81774 h 1938264"/>
                <a:gd name="connsiteX7" fmla="*/ 943989 w 1492019"/>
                <a:gd name="connsiteY7" fmla="*/ 246366 h 1938264"/>
                <a:gd name="connsiteX8" fmla="*/ 917604 w 1492019"/>
                <a:gd name="connsiteY8" fmla="*/ 317137 h 1938264"/>
                <a:gd name="connsiteX9" fmla="*/ 966753 w 1492019"/>
                <a:gd name="connsiteY9" fmla="*/ 453535 h 1938264"/>
                <a:gd name="connsiteX10" fmla="*/ 1155063 w 1492019"/>
                <a:gd name="connsiteY10" fmla="*/ 468013 h 1938264"/>
                <a:gd name="connsiteX11" fmla="*/ 1359564 w 1492019"/>
                <a:gd name="connsiteY11" fmla="*/ 381812 h 1938264"/>
                <a:gd name="connsiteX12" fmla="*/ 1395379 w 1492019"/>
                <a:gd name="connsiteY12" fmla="*/ 441438 h 1938264"/>
                <a:gd name="connsiteX13" fmla="*/ 1445480 w 1492019"/>
                <a:gd name="connsiteY13" fmla="*/ 710043 h 1938264"/>
                <a:gd name="connsiteX14" fmla="*/ 1438050 w 1492019"/>
                <a:gd name="connsiteY14" fmla="*/ 771099 h 1938264"/>
                <a:gd name="connsiteX15" fmla="*/ 1293652 w 1492019"/>
                <a:gd name="connsiteY15" fmla="*/ 840822 h 1938264"/>
                <a:gd name="connsiteX16" fmla="*/ 1063623 w 1492019"/>
                <a:gd name="connsiteY16" fmla="*/ 928166 h 1938264"/>
                <a:gd name="connsiteX17" fmla="*/ 1105914 w 1492019"/>
                <a:gd name="connsiteY17" fmla="*/ 1130953 h 1938264"/>
                <a:gd name="connsiteX18" fmla="*/ 1193830 w 1492019"/>
                <a:gd name="connsiteY18" fmla="*/ 1155433 h 1938264"/>
                <a:gd name="connsiteX19" fmla="*/ 1321274 w 1492019"/>
                <a:gd name="connsiteY19" fmla="*/ 1104664 h 1938264"/>
                <a:gd name="connsiteX20" fmla="*/ 1447671 w 1492019"/>
                <a:gd name="connsiteY20" fmla="*/ 1133335 h 1938264"/>
                <a:gd name="connsiteX21" fmla="*/ 1490438 w 1492019"/>
                <a:gd name="connsiteY21" fmla="*/ 1270494 h 1938264"/>
                <a:gd name="connsiteX22" fmla="*/ 1362041 w 1492019"/>
                <a:gd name="connsiteY22" fmla="*/ 1587010 h 1938264"/>
                <a:gd name="connsiteX23" fmla="*/ 1067337 w 1492019"/>
                <a:gd name="connsiteY23" fmla="*/ 1548434 h 1938264"/>
                <a:gd name="connsiteX24" fmla="*/ 917890 w 1492019"/>
                <a:gd name="connsiteY24" fmla="*/ 1588725 h 1938264"/>
                <a:gd name="connsiteX25" fmla="*/ 896745 w 1492019"/>
                <a:gd name="connsiteY25" fmla="*/ 1663496 h 1938264"/>
                <a:gd name="connsiteX26" fmla="*/ 954657 w 1492019"/>
                <a:gd name="connsiteY26" fmla="*/ 1749983 h 1938264"/>
                <a:gd name="connsiteX27" fmla="*/ 952180 w 1492019"/>
                <a:gd name="connsiteY27" fmla="*/ 1842376 h 1938264"/>
                <a:gd name="connsiteX28" fmla="*/ 679003 w 1492019"/>
                <a:gd name="connsiteY28" fmla="*/ 1921147 h 1938264"/>
                <a:gd name="connsiteX29" fmla="*/ 594231 w 1492019"/>
                <a:gd name="connsiteY29" fmla="*/ 1757889 h 1938264"/>
                <a:gd name="connsiteX30" fmla="*/ 611280 w 1492019"/>
                <a:gd name="connsiteY30" fmla="*/ 1703882 h 1938264"/>
                <a:gd name="connsiteX31" fmla="*/ 535271 w 1492019"/>
                <a:gd name="connsiteY31" fmla="*/ 1527479 h 1938264"/>
                <a:gd name="connsiteX32" fmla="*/ 271810 w 1492019"/>
                <a:gd name="connsiteY32" fmla="*/ 1525669 h 1938264"/>
                <a:gd name="connsiteX33" fmla="*/ 113790 w 1492019"/>
                <a:gd name="connsiteY33" fmla="*/ 1586724 h 1938264"/>
                <a:gd name="connsiteX34" fmla="*/ 67594 w 1492019"/>
                <a:gd name="connsiteY34" fmla="*/ 1556244 h 1938264"/>
                <a:gd name="connsiteX35" fmla="*/ 1776 w 1492019"/>
                <a:gd name="connsiteY35" fmla="*/ 1392129 h 1938264"/>
                <a:gd name="connsiteX36" fmla="*/ 1585 w 1492019"/>
                <a:gd name="connsiteY36" fmla="*/ 1297831 h 1938264"/>
                <a:gd name="connsiteX37" fmla="*/ 53687 w 1492019"/>
                <a:gd name="connsiteY37" fmla="*/ 1180769 h 1938264"/>
                <a:gd name="connsiteX38" fmla="*/ 181131 w 1492019"/>
                <a:gd name="connsiteY38" fmla="*/ 1121238 h 1938264"/>
                <a:gd name="connsiteX39" fmla="*/ 250759 w 1492019"/>
                <a:gd name="connsiteY39" fmla="*/ 1149813 h 1938264"/>
                <a:gd name="connsiteX40" fmla="*/ 354868 w 1492019"/>
                <a:gd name="connsiteY40" fmla="*/ 1154861 h 1938264"/>
                <a:gd name="connsiteX41" fmla="*/ 366488 w 1492019"/>
                <a:gd name="connsiteY41" fmla="*/ 1149051 h 1938264"/>
                <a:gd name="connsiteX42" fmla="*/ 446403 w 1492019"/>
                <a:gd name="connsiteY42" fmla="*/ 1074660 h 1938264"/>
                <a:gd name="connsiteX43" fmla="*/ 397635 w 1492019"/>
                <a:gd name="connsiteY43" fmla="*/ 805293 h 1938264"/>
                <a:gd name="connsiteX44" fmla="*/ 223041 w 1492019"/>
                <a:gd name="connsiteY44" fmla="*/ 835869 h 1938264"/>
                <a:gd name="connsiteX45" fmla="*/ 107503 w 1492019"/>
                <a:gd name="connsiteY45" fmla="*/ 788148 h 1938264"/>
                <a:gd name="connsiteX46" fmla="*/ 93787 w 1492019"/>
                <a:gd name="connsiteY46" fmla="*/ 404577 h 1938264"/>
                <a:gd name="connsiteX47" fmla="*/ 120362 w 1492019"/>
                <a:gd name="connsiteY47" fmla="*/ 379812 h 193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92019" h="1938264">
                  <a:moveTo>
                    <a:pt x="120362" y="379812"/>
                  </a:moveTo>
                  <a:cubicBezTo>
                    <a:pt x="147699" y="376002"/>
                    <a:pt x="167606" y="394385"/>
                    <a:pt x="190276" y="403719"/>
                  </a:cubicBezTo>
                  <a:cubicBezTo>
                    <a:pt x="296194" y="447344"/>
                    <a:pt x="404302" y="473442"/>
                    <a:pt x="518697" y="444677"/>
                  </a:cubicBezTo>
                  <a:cubicBezTo>
                    <a:pt x="616234" y="420198"/>
                    <a:pt x="634903" y="373335"/>
                    <a:pt x="585087" y="286086"/>
                  </a:cubicBezTo>
                  <a:cubicBezTo>
                    <a:pt x="563179" y="247700"/>
                    <a:pt x="539367" y="210076"/>
                    <a:pt x="521650" y="169881"/>
                  </a:cubicBezTo>
                  <a:cubicBezTo>
                    <a:pt x="498600" y="117398"/>
                    <a:pt x="513173" y="75202"/>
                    <a:pt x="559464" y="41674"/>
                  </a:cubicBezTo>
                  <a:cubicBezTo>
                    <a:pt x="655667" y="-28144"/>
                    <a:pt x="839404" y="-7189"/>
                    <a:pt x="918462" y="81774"/>
                  </a:cubicBezTo>
                  <a:cubicBezTo>
                    <a:pt x="962658" y="131590"/>
                    <a:pt x="962658" y="187597"/>
                    <a:pt x="943989" y="246366"/>
                  </a:cubicBezTo>
                  <a:cubicBezTo>
                    <a:pt x="936369" y="270369"/>
                    <a:pt x="925987" y="293420"/>
                    <a:pt x="917604" y="317137"/>
                  </a:cubicBezTo>
                  <a:cubicBezTo>
                    <a:pt x="895887" y="378669"/>
                    <a:pt x="910746" y="420293"/>
                    <a:pt x="966753" y="453535"/>
                  </a:cubicBezTo>
                  <a:cubicBezTo>
                    <a:pt x="1026952" y="489254"/>
                    <a:pt x="1090198" y="485825"/>
                    <a:pt x="1155063" y="468013"/>
                  </a:cubicBezTo>
                  <a:cubicBezTo>
                    <a:pt x="1227072" y="448201"/>
                    <a:pt x="1291556" y="410863"/>
                    <a:pt x="1359564" y="381812"/>
                  </a:cubicBezTo>
                  <a:cubicBezTo>
                    <a:pt x="1382520" y="395052"/>
                    <a:pt x="1386616" y="419912"/>
                    <a:pt x="1395379" y="441438"/>
                  </a:cubicBezTo>
                  <a:cubicBezTo>
                    <a:pt x="1430335" y="527449"/>
                    <a:pt x="1447957" y="616889"/>
                    <a:pt x="1445480" y="710043"/>
                  </a:cubicBezTo>
                  <a:cubicBezTo>
                    <a:pt x="1444909" y="730713"/>
                    <a:pt x="1443004" y="751001"/>
                    <a:pt x="1438050" y="771099"/>
                  </a:cubicBezTo>
                  <a:cubicBezTo>
                    <a:pt x="1415858" y="860253"/>
                    <a:pt x="1375186" y="881684"/>
                    <a:pt x="1293652" y="840822"/>
                  </a:cubicBezTo>
                  <a:cubicBezTo>
                    <a:pt x="1192210" y="790053"/>
                    <a:pt x="1135536" y="789863"/>
                    <a:pt x="1063623" y="928166"/>
                  </a:cubicBezTo>
                  <a:cubicBezTo>
                    <a:pt x="1026761" y="999032"/>
                    <a:pt x="1046192" y="1077327"/>
                    <a:pt x="1105914" y="1130953"/>
                  </a:cubicBezTo>
                  <a:cubicBezTo>
                    <a:pt x="1131345" y="1153813"/>
                    <a:pt x="1160206" y="1161052"/>
                    <a:pt x="1193830" y="1155433"/>
                  </a:cubicBezTo>
                  <a:cubicBezTo>
                    <a:pt x="1240121" y="1147622"/>
                    <a:pt x="1279650" y="1123619"/>
                    <a:pt x="1321274" y="1104664"/>
                  </a:cubicBezTo>
                  <a:cubicBezTo>
                    <a:pt x="1373947" y="1080756"/>
                    <a:pt x="1410428" y="1089139"/>
                    <a:pt x="1447671" y="1133335"/>
                  </a:cubicBezTo>
                  <a:cubicBezTo>
                    <a:pt x="1481104" y="1173054"/>
                    <a:pt x="1497391" y="1222393"/>
                    <a:pt x="1490438" y="1270494"/>
                  </a:cubicBezTo>
                  <a:cubicBezTo>
                    <a:pt x="1473864" y="1385556"/>
                    <a:pt x="1423667" y="1489093"/>
                    <a:pt x="1362041" y="1587010"/>
                  </a:cubicBezTo>
                  <a:cubicBezTo>
                    <a:pt x="1264791" y="1566627"/>
                    <a:pt x="1168302" y="1541195"/>
                    <a:pt x="1067337" y="1548434"/>
                  </a:cubicBezTo>
                  <a:cubicBezTo>
                    <a:pt x="1014855" y="1552244"/>
                    <a:pt x="964277" y="1562817"/>
                    <a:pt x="917890" y="1588725"/>
                  </a:cubicBezTo>
                  <a:cubicBezTo>
                    <a:pt x="886362" y="1606346"/>
                    <a:pt x="876837" y="1631682"/>
                    <a:pt x="896745" y="1663496"/>
                  </a:cubicBezTo>
                  <a:cubicBezTo>
                    <a:pt x="915128" y="1692928"/>
                    <a:pt x="935226" y="1721218"/>
                    <a:pt x="954657" y="1749983"/>
                  </a:cubicBezTo>
                  <a:cubicBezTo>
                    <a:pt x="975802" y="1781415"/>
                    <a:pt x="971801" y="1812848"/>
                    <a:pt x="952180" y="1842376"/>
                  </a:cubicBezTo>
                  <a:cubicBezTo>
                    <a:pt x="896173" y="1926862"/>
                    <a:pt x="771967" y="1962200"/>
                    <a:pt x="679003" y="1921147"/>
                  </a:cubicBezTo>
                  <a:cubicBezTo>
                    <a:pt x="606232" y="1888953"/>
                    <a:pt x="578229" y="1835898"/>
                    <a:pt x="594231" y="1757889"/>
                  </a:cubicBezTo>
                  <a:cubicBezTo>
                    <a:pt x="598041" y="1739506"/>
                    <a:pt x="604803" y="1721598"/>
                    <a:pt x="611280" y="1703882"/>
                  </a:cubicBezTo>
                  <a:cubicBezTo>
                    <a:pt x="644332" y="1613966"/>
                    <a:pt x="624425" y="1567960"/>
                    <a:pt x="535271" y="1527479"/>
                  </a:cubicBezTo>
                  <a:cubicBezTo>
                    <a:pt x="447641" y="1487665"/>
                    <a:pt x="359249" y="1497380"/>
                    <a:pt x="271810" y="1525669"/>
                  </a:cubicBezTo>
                  <a:cubicBezTo>
                    <a:pt x="218184" y="1543005"/>
                    <a:pt x="166368" y="1566246"/>
                    <a:pt x="113790" y="1586724"/>
                  </a:cubicBezTo>
                  <a:cubicBezTo>
                    <a:pt x="87215" y="1593678"/>
                    <a:pt x="77880" y="1572532"/>
                    <a:pt x="67594" y="1556244"/>
                  </a:cubicBezTo>
                  <a:cubicBezTo>
                    <a:pt x="35780" y="1505667"/>
                    <a:pt x="12348" y="1451469"/>
                    <a:pt x="1776" y="1392129"/>
                  </a:cubicBezTo>
                  <a:cubicBezTo>
                    <a:pt x="-510" y="1360696"/>
                    <a:pt x="-606" y="1329264"/>
                    <a:pt x="1585" y="1297831"/>
                  </a:cubicBezTo>
                  <a:cubicBezTo>
                    <a:pt x="12729" y="1256112"/>
                    <a:pt x="25112" y="1214869"/>
                    <a:pt x="53687" y="1180769"/>
                  </a:cubicBezTo>
                  <a:cubicBezTo>
                    <a:pt x="89120" y="1145908"/>
                    <a:pt x="122172" y="1105998"/>
                    <a:pt x="181131" y="1121238"/>
                  </a:cubicBezTo>
                  <a:cubicBezTo>
                    <a:pt x="204658" y="1130001"/>
                    <a:pt x="226375" y="1143241"/>
                    <a:pt x="250759" y="1149813"/>
                  </a:cubicBezTo>
                  <a:cubicBezTo>
                    <a:pt x="284859" y="1163433"/>
                    <a:pt x="319149" y="1174006"/>
                    <a:pt x="354868" y="1154861"/>
                  </a:cubicBezTo>
                  <a:cubicBezTo>
                    <a:pt x="358678" y="1152766"/>
                    <a:pt x="362583" y="1150860"/>
                    <a:pt x="366488" y="1149051"/>
                  </a:cubicBezTo>
                  <a:cubicBezTo>
                    <a:pt x="402397" y="1134192"/>
                    <a:pt x="428401" y="1108760"/>
                    <a:pt x="446403" y="1074660"/>
                  </a:cubicBezTo>
                  <a:cubicBezTo>
                    <a:pt x="512697" y="963694"/>
                    <a:pt x="494599" y="863396"/>
                    <a:pt x="397635" y="805293"/>
                  </a:cubicBezTo>
                  <a:cubicBezTo>
                    <a:pt x="334389" y="786815"/>
                    <a:pt x="278858" y="812247"/>
                    <a:pt x="223041" y="835869"/>
                  </a:cubicBezTo>
                  <a:cubicBezTo>
                    <a:pt x="162081" y="847203"/>
                    <a:pt x="134840" y="838917"/>
                    <a:pt x="107503" y="788148"/>
                  </a:cubicBezTo>
                  <a:cubicBezTo>
                    <a:pt x="40257" y="663276"/>
                    <a:pt x="34827" y="534688"/>
                    <a:pt x="93787" y="404577"/>
                  </a:cubicBezTo>
                  <a:cubicBezTo>
                    <a:pt x="99312" y="392956"/>
                    <a:pt x="106646" y="383050"/>
                    <a:pt x="120362" y="37981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090C745-AA7E-4710-BC87-159D7A0983DF}"/>
                </a:ext>
              </a:extLst>
            </p:cNvPr>
            <p:cNvSpPr/>
            <p:nvPr/>
          </p:nvSpPr>
          <p:spPr>
            <a:xfrm>
              <a:off x="2051413" y="2640142"/>
              <a:ext cx="1029515" cy="1066416"/>
            </a:xfrm>
            <a:custGeom>
              <a:avLst/>
              <a:gdLst>
                <a:gd name="connsiteX0" fmla="*/ 1572284 w 1655197"/>
                <a:gd name="connsiteY0" fmla="*/ 411272 h 1714526"/>
                <a:gd name="connsiteX1" fmla="*/ 1647626 w 1655197"/>
                <a:gd name="connsiteY1" fmla="*/ 734836 h 1714526"/>
                <a:gd name="connsiteX2" fmla="*/ 1609145 w 1655197"/>
                <a:gd name="connsiteY2" fmla="*/ 815608 h 1714526"/>
                <a:gd name="connsiteX3" fmla="*/ 1461127 w 1655197"/>
                <a:gd name="connsiteY3" fmla="*/ 849136 h 1714526"/>
                <a:gd name="connsiteX4" fmla="*/ 1367591 w 1655197"/>
                <a:gd name="connsiteY4" fmla="*/ 803131 h 1714526"/>
                <a:gd name="connsiteX5" fmla="*/ 1259102 w 1655197"/>
                <a:gd name="connsiteY5" fmla="*/ 826086 h 1714526"/>
                <a:gd name="connsiteX6" fmla="*/ 1323014 w 1655197"/>
                <a:gd name="connsiteY6" fmla="*/ 1149745 h 1714526"/>
                <a:gd name="connsiteX7" fmla="*/ 1444458 w 1655197"/>
                <a:gd name="connsiteY7" fmla="*/ 1130124 h 1714526"/>
                <a:gd name="connsiteX8" fmla="*/ 1622671 w 1655197"/>
                <a:gd name="connsiteY8" fmla="*/ 1204133 h 1714526"/>
                <a:gd name="connsiteX9" fmla="*/ 1615146 w 1655197"/>
                <a:gd name="connsiteY9" fmla="*/ 1588181 h 1714526"/>
                <a:gd name="connsiteX10" fmla="*/ 1601430 w 1655197"/>
                <a:gd name="connsiteY10" fmla="*/ 1648094 h 1714526"/>
                <a:gd name="connsiteX11" fmla="*/ 1384641 w 1655197"/>
                <a:gd name="connsiteY11" fmla="*/ 1713054 h 1714526"/>
                <a:gd name="connsiteX12" fmla="*/ 1164899 w 1655197"/>
                <a:gd name="connsiteY12" fmla="*/ 1668572 h 1714526"/>
                <a:gd name="connsiteX13" fmla="*/ 1137182 w 1655197"/>
                <a:gd name="connsiteY13" fmla="*/ 1577799 h 1714526"/>
                <a:gd name="connsiteX14" fmla="*/ 1184807 w 1655197"/>
                <a:gd name="connsiteY14" fmla="*/ 1484930 h 1714526"/>
                <a:gd name="connsiteX15" fmla="*/ 1124037 w 1655197"/>
                <a:gd name="connsiteY15" fmla="*/ 1293097 h 1714526"/>
                <a:gd name="connsiteX16" fmla="*/ 838192 w 1655197"/>
                <a:gd name="connsiteY16" fmla="*/ 1320052 h 1714526"/>
                <a:gd name="connsiteX17" fmla="*/ 809426 w 1655197"/>
                <a:gd name="connsiteY17" fmla="*/ 1466261 h 1714526"/>
                <a:gd name="connsiteX18" fmla="*/ 842669 w 1655197"/>
                <a:gd name="connsiteY18" fmla="*/ 1539604 h 1714526"/>
                <a:gd name="connsiteX19" fmla="*/ 792377 w 1655197"/>
                <a:gd name="connsiteY19" fmla="*/ 1654761 h 1714526"/>
                <a:gd name="connsiteX20" fmla="*/ 601686 w 1655197"/>
                <a:gd name="connsiteY20" fmla="*/ 1655713 h 1714526"/>
                <a:gd name="connsiteX21" fmla="*/ 392041 w 1655197"/>
                <a:gd name="connsiteY21" fmla="*/ 1580752 h 1714526"/>
                <a:gd name="connsiteX22" fmla="*/ 377277 w 1655197"/>
                <a:gd name="connsiteY22" fmla="*/ 1542747 h 1714526"/>
                <a:gd name="connsiteX23" fmla="*/ 399470 w 1655197"/>
                <a:gd name="connsiteY23" fmla="*/ 1266331 h 1714526"/>
                <a:gd name="connsiteX24" fmla="*/ 373372 w 1655197"/>
                <a:gd name="connsiteY24" fmla="*/ 1190417 h 1714526"/>
                <a:gd name="connsiteX25" fmla="*/ 268216 w 1655197"/>
                <a:gd name="connsiteY25" fmla="*/ 1145554 h 1714526"/>
                <a:gd name="connsiteX26" fmla="*/ 209732 w 1655197"/>
                <a:gd name="connsiteY26" fmla="*/ 1164604 h 1714526"/>
                <a:gd name="connsiteX27" fmla="*/ 34568 w 1655197"/>
                <a:gd name="connsiteY27" fmla="*/ 1100882 h 1714526"/>
                <a:gd name="connsiteX28" fmla="*/ 37616 w 1655197"/>
                <a:gd name="connsiteY28" fmla="*/ 909144 h 1714526"/>
                <a:gd name="connsiteX29" fmla="*/ 219734 w 1655197"/>
                <a:gd name="connsiteY29" fmla="*/ 859709 h 1714526"/>
                <a:gd name="connsiteX30" fmla="*/ 287933 w 1655197"/>
                <a:gd name="connsiteY30" fmla="*/ 892951 h 1714526"/>
                <a:gd name="connsiteX31" fmla="*/ 416806 w 1655197"/>
                <a:gd name="connsiteY31" fmla="*/ 853327 h 1714526"/>
                <a:gd name="connsiteX32" fmla="*/ 432236 w 1655197"/>
                <a:gd name="connsiteY32" fmla="*/ 589199 h 1714526"/>
                <a:gd name="connsiteX33" fmla="*/ 356894 w 1655197"/>
                <a:gd name="connsiteY33" fmla="*/ 354694 h 1714526"/>
                <a:gd name="connsiteX34" fmla="*/ 347845 w 1655197"/>
                <a:gd name="connsiteY34" fmla="*/ 318880 h 1714526"/>
                <a:gd name="connsiteX35" fmla="*/ 478718 w 1655197"/>
                <a:gd name="connsiteY35" fmla="*/ 369648 h 1714526"/>
                <a:gd name="connsiteX36" fmla="*/ 681410 w 1655197"/>
                <a:gd name="connsiteY36" fmla="*/ 414034 h 1714526"/>
                <a:gd name="connsiteX37" fmla="*/ 755134 w 1655197"/>
                <a:gd name="connsiteY37" fmla="*/ 397747 h 1714526"/>
                <a:gd name="connsiteX38" fmla="*/ 800473 w 1655197"/>
                <a:gd name="connsiteY38" fmla="*/ 304687 h 1714526"/>
                <a:gd name="connsiteX39" fmla="*/ 794282 w 1655197"/>
                <a:gd name="connsiteY39" fmla="*/ 281827 h 1714526"/>
                <a:gd name="connsiteX40" fmla="*/ 946967 w 1655197"/>
                <a:gd name="connsiteY40" fmla="*/ 4936 h 1714526"/>
                <a:gd name="connsiteX41" fmla="*/ 1089747 w 1655197"/>
                <a:gd name="connsiteY41" fmla="*/ 48846 h 1714526"/>
                <a:gd name="connsiteX42" fmla="*/ 1137563 w 1655197"/>
                <a:gd name="connsiteY42" fmla="*/ 209628 h 1714526"/>
                <a:gd name="connsiteX43" fmla="*/ 1089461 w 1655197"/>
                <a:gd name="connsiteY43" fmla="*/ 306973 h 1714526"/>
                <a:gd name="connsiteX44" fmla="*/ 1107940 w 1655197"/>
                <a:gd name="connsiteY44" fmla="*/ 391746 h 1714526"/>
                <a:gd name="connsiteX45" fmla="*/ 1296821 w 1655197"/>
                <a:gd name="connsiteY45" fmla="*/ 448229 h 1714526"/>
                <a:gd name="connsiteX46" fmla="*/ 1572284 w 1655197"/>
                <a:gd name="connsiteY46" fmla="*/ 411272 h 171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55197" h="1714526">
                  <a:moveTo>
                    <a:pt x="1572284" y="411272"/>
                  </a:moveTo>
                  <a:cubicBezTo>
                    <a:pt x="1624481" y="512809"/>
                    <a:pt x="1674677" y="614917"/>
                    <a:pt x="1647626" y="734836"/>
                  </a:cubicBezTo>
                  <a:cubicBezTo>
                    <a:pt x="1640864" y="764650"/>
                    <a:pt x="1627338" y="791510"/>
                    <a:pt x="1609145" y="815608"/>
                  </a:cubicBezTo>
                  <a:cubicBezTo>
                    <a:pt x="1565330" y="873520"/>
                    <a:pt x="1525516" y="881902"/>
                    <a:pt x="1461127" y="849136"/>
                  </a:cubicBezTo>
                  <a:cubicBezTo>
                    <a:pt x="1430171" y="833325"/>
                    <a:pt x="1399214" y="817513"/>
                    <a:pt x="1367591" y="803131"/>
                  </a:cubicBezTo>
                  <a:cubicBezTo>
                    <a:pt x="1326253" y="784462"/>
                    <a:pt x="1287486" y="794463"/>
                    <a:pt x="1259102" y="826086"/>
                  </a:cubicBezTo>
                  <a:cubicBezTo>
                    <a:pt x="1155184" y="942481"/>
                    <a:pt x="1197570" y="1089547"/>
                    <a:pt x="1323014" y="1149745"/>
                  </a:cubicBezTo>
                  <a:cubicBezTo>
                    <a:pt x="1364448" y="1169653"/>
                    <a:pt x="1408073" y="1154413"/>
                    <a:pt x="1444458" y="1130124"/>
                  </a:cubicBezTo>
                  <a:cubicBezTo>
                    <a:pt x="1531993" y="1071736"/>
                    <a:pt x="1588095" y="1094215"/>
                    <a:pt x="1622671" y="1204133"/>
                  </a:cubicBezTo>
                  <a:cubicBezTo>
                    <a:pt x="1663152" y="1332721"/>
                    <a:pt x="1637720" y="1460546"/>
                    <a:pt x="1615146" y="1588181"/>
                  </a:cubicBezTo>
                  <a:cubicBezTo>
                    <a:pt x="1611622" y="1608374"/>
                    <a:pt x="1606002" y="1628186"/>
                    <a:pt x="1601430" y="1648094"/>
                  </a:cubicBezTo>
                  <a:cubicBezTo>
                    <a:pt x="1531993" y="1679145"/>
                    <a:pt x="1461508" y="1706958"/>
                    <a:pt x="1384641" y="1713054"/>
                  </a:cubicBezTo>
                  <a:cubicBezTo>
                    <a:pt x="1307203" y="1719245"/>
                    <a:pt x="1233860" y="1706196"/>
                    <a:pt x="1164899" y="1668572"/>
                  </a:cubicBezTo>
                  <a:cubicBezTo>
                    <a:pt x="1124513" y="1646569"/>
                    <a:pt x="1118036" y="1616375"/>
                    <a:pt x="1137182" y="1577799"/>
                  </a:cubicBezTo>
                  <a:cubicBezTo>
                    <a:pt x="1152612" y="1546652"/>
                    <a:pt x="1170805" y="1516744"/>
                    <a:pt x="1184807" y="1484930"/>
                  </a:cubicBezTo>
                  <a:cubicBezTo>
                    <a:pt x="1219382" y="1406635"/>
                    <a:pt x="1196999" y="1338150"/>
                    <a:pt x="1124037" y="1293097"/>
                  </a:cubicBezTo>
                  <a:cubicBezTo>
                    <a:pt x="1021548" y="1229660"/>
                    <a:pt x="919916" y="1239280"/>
                    <a:pt x="838192" y="1320052"/>
                  </a:cubicBezTo>
                  <a:cubicBezTo>
                    <a:pt x="793043" y="1364629"/>
                    <a:pt x="784376" y="1407778"/>
                    <a:pt x="809426" y="1466261"/>
                  </a:cubicBezTo>
                  <a:cubicBezTo>
                    <a:pt x="819999" y="1490931"/>
                    <a:pt x="833525" y="1514458"/>
                    <a:pt x="842669" y="1539604"/>
                  </a:cubicBezTo>
                  <a:cubicBezTo>
                    <a:pt x="862671" y="1594944"/>
                    <a:pt x="846669" y="1631520"/>
                    <a:pt x="792377" y="1654761"/>
                  </a:cubicBezTo>
                  <a:cubicBezTo>
                    <a:pt x="729321" y="1681812"/>
                    <a:pt x="664361" y="1675430"/>
                    <a:pt x="601686" y="1655713"/>
                  </a:cubicBezTo>
                  <a:cubicBezTo>
                    <a:pt x="530915" y="1633425"/>
                    <a:pt x="462240" y="1604659"/>
                    <a:pt x="392041" y="1580752"/>
                  </a:cubicBezTo>
                  <a:cubicBezTo>
                    <a:pt x="368419" y="1572655"/>
                    <a:pt x="371943" y="1562178"/>
                    <a:pt x="377277" y="1542747"/>
                  </a:cubicBezTo>
                  <a:cubicBezTo>
                    <a:pt x="401661" y="1452164"/>
                    <a:pt x="420521" y="1360819"/>
                    <a:pt x="399470" y="1266331"/>
                  </a:cubicBezTo>
                  <a:cubicBezTo>
                    <a:pt x="393565" y="1239947"/>
                    <a:pt x="386326" y="1214230"/>
                    <a:pt x="373372" y="1190417"/>
                  </a:cubicBezTo>
                  <a:cubicBezTo>
                    <a:pt x="347273" y="1142316"/>
                    <a:pt x="320794" y="1130791"/>
                    <a:pt x="268216" y="1145554"/>
                  </a:cubicBezTo>
                  <a:cubicBezTo>
                    <a:pt x="248499" y="1151079"/>
                    <a:pt x="229354" y="1158699"/>
                    <a:pt x="209732" y="1164604"/>
                  </a:cubicBezTo>
                  <a:cubicBezTo>
                    <a:pt x="130008" y="1188417"/>
                    <a:pt x="82002" y="1170891"/>
                    <a:pt x="34568" y="1100882"/>
                  </a:cubicBezTo>
                  <a:cubicBezTo>
                    <a:pt x="-12486" y="1031540"/>
                    <a:pt x="-11533" y="970009"/>
                    <a:pt x="37616" y="909144"/>
                  </a:cubicBezTo>
                  <a:cubicBezTo>
                    <a:pt x="86574" y="848470"/>
                    <a:pt x="146963" y="831515"/>
                    <a:pt x="219734" y="859709"/>
                  </a:cubicBezTo>
                  <a:cubicBezTo>
                    <a:pt x="243260" y="868853"/>
                    <a:pt x="265358" y="881426"/>
                    <a:pt x="287933" y="892951"/>
                  </a:cubicBezTo>
                  <a:cubicBezTo>
                    <a:pt x="349178" y="924098"/>
                    <a:pt x="385183" y="914192"/>
                    <a:pt x="416806" y="853327"/>
                  </a:cubicBezTo>
                  <a:cubicBezTo>
                    <a:pt x="461097" y="768079"/>
                    <a:pt x="455573" y="677782"/>
                    <a:pt x="432236" y="589199"/>
                  </a:cubicBezTo>
                  <a:cubicBezTo>
                    <a:pt x="411377" y="509951"/>
                    <a:pt x="382230" y="432799"/>
                    <a:pt x="356894" y="354694"/>
                  </a:cubicBezTo>
                  <a:cubicBezTo>
                    <a:pt x="354036" y="345931"/>
                    <a:pt x="352322" y="336882"/>
                    <a:pt x="347845" y="318880"/>
                  </a:cubicBezTo>
                  <a:cubicBezTo>
                    <a:pt x="395756" y="337453"/>
                    <a:pt x="437094" y="354027"/>
                    <a:pt x="478718" y="369648"/>
                  </a:cubicBezTo>
                  <a:cubicBezTo>
                    <a:pt x="544060" y="394222"/>
                    <a:pt x="609782" y="417178"/>
                    <a:pt x="681410" y="414034"/>
                  </a:cubicBezTo>
                  <a:cubicBezTo>
                    <a:pt x="707128" y="412891"/>
                    <a:pt x="731702" y="408129"/>
                    <a:pt x="755134" y="397747"/>
                  </a:cubicBezTo>
                  <a:cubicBezTo>
                    <a:pt x="802568" y="376696"/>
                    <a:pt x="813141" y="354789"/>
                    <a:pt x="800473" y="304687"/>
                  </a:cubicBezTo>
                  <a:cubicBezTo>
                    <a:pt x="798568" y="297067"/>
                    <a:pt x="796663" y="289352"/>
                    <a:pt x="794282" y="281827"/>
                  </a:cubicBezTo>
                  <a:cubicBezTo>
                    <a:pt x="751324" y="146096"/>
                    <a:pt x="808569" y="40654"/>
                    <a:pt x="946967" y="4936"/>
                  </a:cubicBezTo>
                  <a:cubicBezTo>
                    <a:pt x="1002022" y="-9257"/>
                    <a:pt x="1051552" y="7698"/>
                    <a:pt x="1089747" y="48846"/>
                  </a:cubicBezTo>
                  <a:cubicBezTo>
                    <a:pt x="1131467" y="93804"/>
                    <a:pt x="1153755" y="146382"/>
                    <a:pt x="1137563" y="209628"/>
                  </a:cubicBezTo>
                  <a:cubicBezTo>
                    <a:pt x="1128419" y="245537"/>
                    <a:pt x="1108607" y="276208"/>
                    <a:pt x="1089461" y="306973"/>
                  </a:cubicBezTo>
                  <a:cubicBezTo>
                    <a:pt x="1067744" y="342025"/>
                    <a:pt x="1074888" y="368314"/>
                    <a:pt x="1107940" y="391746"/>
                  </a:cubicBezTo>
                  <a:cubicBezTo>
                    <a:pt x="1164804" y="431941"/>
                    <a:pt x="1231098" y="441085"/>
                    <a:pt x="1296821" y="448229"/>
                  </a:cubicBezTo>
                  <a:cubicBezTo>
                    <a:pt x="1391118" y="458230"/>
                    <a:pt x="1483701" y="447467"/>
                    <a:pt x="1572284" y="41127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B000ACE-F26D-4A6E-B163-82AD71E1632B}"/>
                </a:ext>
              </a:extLst>
            </p:cNvPr>
            <p:cNvSpPr/>
            <p:nvPr/>
          </p:nvSpPr>
          <p:spPr>
            <a:xfrm>
              <a:off x="3773240" y="2670088"/>
              <a:ext cx="1045125" cy="1038620"/>
            </a:xfrm>
            <a:custGeom>
              <a:avLst/>
              <a:gdLst>
                <a:gd name="connsiteX0" fmla="*/ 1192230 w 1680294"/>
                <a:gd name="connsiteY0" fmla="*/ 1361443 h 1669837"/>
                <a:gd name="connsiteX1" fmla="*/ 1266429 w 1680294"/>
                <a:gd name="connsiteY1" fmla="*/ 1531179 h 1669837"/>
                <a:gd name="connsiteX2" fmla="*/ 1293290 w 1680294"/>
                <a:gd name="connsiteY2" fmla="*/ 1554324 h 1669837"/>
                <a:gd name="connsiteX3" fmla="*/ 1067833 w 1680294"/>
                <a:gd name="connsiteY3" fmla="*/ 1662052 h 1669837"/>
                <a:gd name="connsiteX4" fmla="*/ 827327 w 1680294"/>
                <a:gd name="connsiteY4" fmla="*/ 1594425 h 1669837"/>
                <a:gd name="connsiteX5" fmla="*/ 818183 w 1680294"/>
                <a:gd name="connsiteY5" fmla="*/ 1527940 h 1669837"/>
                <a:gd name="connsiteX6" fmla="*/ 849425 w 1680294"/>
                <a:gd name="connsiteY6" fmla="*/ 1474981 h 1669837"/>
                <a:gd name="connsiteX7" fmla="*/ 849996 w 1680294"/>
                <a:gd name="connsiteY7" fmla="*/ 1312008 h 1669837"/>
                <a:gd name="connsiteX8" fmla="*/ 677117 w 1680294"/>
                <a:gd name="connsiteY8" fmla="*/ 1251429 h 1669837"/>
                <a:gd name="connsiteX9" fmla="*/ 523574 w 1680294"/>
                <a:gd name="connsiteY9" fmla="*/ 1342203 h 1669837"/>
                <a:gd name="connsiteX10" fmla="*/ 503572 w 1680294"/>
                <a:gd name="connsiteY10" fmla="*/ 1475934 h 1669837"/>
                <a:gd name="connsiteX11" fmla="*/ 437564 w 1680294"/>
                <a:gd name="connsiteY11" fmla="*/ 1630239 h 1669837"/>
                <a:gd name="connsiteX12" fmla="*/ 141336 w 1680294"/>
                <a:gd name="connsiteY12" fmla="*/ 1606140 h 1669837"/>
                <a:gd name="connsiteX13" fmla="*/ 60659 w 1680294"/>
                <a:gd name="connsiteY13" fmla="*/ 1581280 h 1669837"/>
                <a:gd name="connsiteX14" fmla="*/ 53325 w 1680294"/>
                <a:gd name="connsiteY14" fmla="*/ 1530131 h 1669837"/>
                <a:gd name="connsiteX15" fmla="*/ 19702 w 1680294"/>
                <a:gd name="connsiteY15" fmla="*/ 1152084 h 1669837"/>
                <a:gd name="connsiteX16" fmla="*/ 36561 w 1680294"/>
                <a:gd name="connsiteY16" fmla="*/ 1107983 h 1669837"/>
                <a:gd name="connsiteX17" fmla="*/ 136574 w 1680294"/>
                <a:gd name="connsiteY17" fmla="*/ 1074169 h 1669837"/>
                <a:gd name="connsiteX18" fmla="*/ 198296 w 1680294"/>
                <a:gd name="connsiteY18" fmla="*/ 1109126 h 1669837"/>
                <a:gd name="connsiteX19" fmla="*/ 418418 w 1680294"/>
                <a:gd name="connsiteY19" fmla="*/ 1010352 h 1669837"/>
                <a:gd name="connsiteX20" fmla="*/ 359554 w 1680294"/>
                <a:gd name="connsiteY20" fmla="*/ 754986 h 1669837"/>
                <a:gd name="connsiteX21" fmla="*/ 241634 w 1680294"/>
                <a:gd name="connsiteY21" fmla="*/ 722220 h 1669837"/>
                <a:gd name="connsiteX22" fmla="*/ 140860 w 1680294"/>
                <a:gd name="connsiteY22" fmla="*/ 773846 h 1669837"/>
                <a:gd name="connsiteX23" fmla="*/ 49325 w 1680294"/>
                <a:gd name="connsiteY23" fmla="*/ 740413 h 1669837"/>
                <a:gd name="connsiteX24" fmla="*/ 39228 w 1680294"/>
                <a:gd name="connsiteY24" fmla="*/ 582203 h 1669837"/>
                <a:gd name="connsiteX25" fmla="*/ 109808 w 1680294"/>
                <a:gd name="connsiteY25" fmla="*/ 347697 h 1669837"/>
                <a:gd name="connsiteX26" fmla="*/ 389177 w 1680294"/>
                <a:gd name="connsiteY26" fmla="*/ 413991 h 1669837"/>
                <a:gd name="connsiteX27" fmla="*/ 544625 w 1680294"/>
                <a:gd name="connsiteY27" fmla="*/ 381702 h 1669837"/>
                <a:gd name="connsiteX28" fmla="*/ 571390 w 1680294"/>
                <a:gd name="connsiteY28" fmla="*/ 295405 h 1669837"/>
                <a:gd name="connsiteX29" fmla="*/ 541958 w 1680294"/>
                <a:gd name="connsiteY29" fmla="*/ 246828 h 1669837"/>
                <a:gd name="connsiteX30" fmla="*/ 537576 w 1680294"/>
                <a:gd name="connsiteY30" fmla="*/ 81664 h 1669837"/>
                <a:gd name="connsiteX31" fmla="*/ 728076 w 1680294"/>
                <a:gd name="connsiteY31" fmla="*/ 6988 h 1669837"/>
                <a:gd name="connsiteX32" fmla="*/ 853711 w 1680294"/>
                <a:gd name="connsiteY32" fmla="*/ 86808 h 1669837"/>
                <a:gd name="connsiteX33" fmla="*/ 842757 w 1680294"/>
                <a:gd name="connsiteY33" fmla="*/ 221110 h 1669837"/>
                <a:gd name="connsiteX34" fmla="*/ 911718 w 1680294"/>
                <a:gd name="connsiteY34" fmla="*/ 362747 h 1669837"/>
                <a:gd name="connsiteX35" fmla="*/ 1263096 w 1680294"/>
                <a:gd name="connsiteY35" fmla="*/ 351412 h 1669837"/>
                <a:gd name="connsiteX36" fmla="*/ 1299957 w 1680294"/>
                <a:gd name="connsiteY36" fmla="*/ 347126 h 1669837"/>
                <a:gd name="connsiteX37" fmla="*/ 1279669 w 1680294"/>
                <a:gd name="connsiteY37" fmla="*/ 714886 h 1669837"/>
                <a:gd name="connsiteX38" fmla="*/ 1402256 w 1680294"/>
                <a:gd name="connsiteY38" fmla="*/ 792610 h 1669837"/>
                <a:gd name="connsiteX39" fmla="*/ 1433022 w 1680294"/>
                <a:gd name="connsiteY39" fmla="*/ 786800 h 1669837"/>
                <a:gd name="connsiteX40" fmla="*/ 1581612 w 1680294"/>
                <a:gd name="connsiteY40" fmla="*/ 761368 h 1669837"/>
                <a:gd name="connsiteX41" fmla="*/ 1658383 w 1680294"/>
                <a:gd name="connsiteY41" fmla="*/ 1013781 h 1669837"/>
                <a:gd name="connsiteX42" fmla="*/ 1635428 w 1680294"/>
                <a:gd name="connsiteY42" fmla="*/ 1049690 h 1669837"/>
                <a:gd name="connsiteX43" fmla="*/ 1545702 w 1680294"/>
                <a:gd name="connsiteY43" fmla="*/ 1125985 h 1669837"/>
                <a:gd name="connsiteX44" fmla="*/ 1545512 w 1680294"/>
                <a:gd name="connsiteY44" fmla="*/ 1126080 h 1669837"/>
                <a:gd name="connsiteX45" fmla="*/ 1425973 w 1680294"/>
                <a:gd name="connsiteY45" fmla="*/ 1125890 h 1669837"/>
                <a:gd name="connsiteX46" fmla="*/ 1364632 w 1680294"/>
                <a:gd name="connsiteY46" fmla="*/ 1101887 h 1669837"/>
                <a:gd name="connsiteX47" fmla="*/ 1240616 w 1680294"/>
                <a:gd name="connsiteY47" fmla="*/ 1159608 h 1669837"/>
                <a:gd name="connsiteX48" fmla="*/ 1193372 w 1680294"/>
                <a:gd name="connsiteY48" fmla="*/ 1253811 h 1669837"/>
                <a:gd name="connsiteX49" fmla="*/ 1192230 w 1680294"/>
                <a:gd name="connsiteY49" fmla="*/ 1361443 h 1669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680294" h="1669837">
                  <a:moveTo>
                    <a:pt x="1192230" y="1361443"/>
                  </a:moveTo>
                  <a:cubicBezTo>
                    <a:pt x="1208993" y="1421451"/>
                    <a:pt x="1230806" y="1479267"/>
                    <a:pt x="1266429" y="1531179"/>
                  </a:cubicBezTo>
                  <a:cubicBezTo>
                    <a:pt x="1273668" y="1541656"/>
                    <a:pt x="1279002" y="1552705"/>
                    <a:pt x="1293290" y="1554324"/>
                  </a:cubicBezTo>
                  <a:cubicBezTo>
                    <a:pt x="1220138" y="1594425"/>
                    <a:pt x="1150224" y="1641573"/>
                    <a:pt x="1067833" y="1662052"/>
                  </a:cubicBezTo>
                  <a:cubicBezTo>
                    <a:pt x="975059" y="1685198"/>
                    <a:pt x="896954" y="1655004"/>
                    <a:pt x="827327" y="1594425"/>
                  </a:cubicBezTo>
                  <a:cubicBezTo>
                    <a:pt x="804371" y="1574422"/>
                    <a:pt x="802181" y="1553086"/>
                    <a:pt x="818183" y="1527940"/>
                  </a:cubicBezTo>
                  <a:cubicBezTo>
                    <a:pt x="829137" y="1510700"/>
                    <a:pt x="838376" y="1492221"/>
                    <a:pt x="849425" y="1474981"/>
                  </a:cubicBezTo>
                  <a:cubicBezTo>
                    <a:pt x="884286" y="1420593"/>
                    <a:pt x="890001" y="1366206"/>
                    <a:pt x="849996" y="1312008"/>
                  </a:cubicBezTo>
                  <a:cubicBezTo>
                    <a:pt x="810182" y="1258097"/>
                    <a:pt x="741221" y="1232760"/>
                    <a:pt x="677117" y="1251429"/>
                  </a:cubicBezTo>
                  <a:cubicBezTo>
                    <a:pt x="618634" y="1268479"/>
                    <a:pt x="566342" y="1298197"/>
                    <a:pt x="523574" y="1342203"/>
                  </a:cubicBezTo>
                  <a:cubicBezTo>
                    <a:pt x="482522" y="1384398"/>
                    <a:pt x="477473" y="1421832"/>
                    <a:pt x="503572" y="1475934"/>
                  </a:cubicBezTo>
                  <a:cubicBezTo>
                    <a:pt x="548625" y="1569469"/>
                    <a:pt x="536529" y="1596996"/>
                    <a:pt x="437564" y="1630239"/>
                  </a:cubicBezTo>
                  <a:cubicBezTo>
                    <a:pt x="335170" y="1664624"/>
                    <a:pt x="238015" y="1641573"/>
                    <a:pt x="141336" y="1606140"/>
                  </a:cubicBezTo>
                  <a:cubicBezTo>
                    <a:pt x="114952" y="1596520"/>
                    <a:pt x="90854" y="1578899"/>
                    <a:pt x="60659" y="1581280"/>
                  </a:cubicBezTo>
                  <a:cubicBezTo>
                    <a:pt x="78376" y="1561468"/>
                    <a:pt x="60088" y="1545847"/>
                    <a:pt x="53325" y="1530131"/>
                  </a:cubicBezTo>
                  <a:cubicBezTo>
                    <a:pt x="938" y="1407639"/>
                    <a:pt x="-17827" y="1282386"/>
                    <a:pt x="19702" y="1152084"/>
                  </a:cubicBezTo>
                  <a:cubicBezTo>
                    <a:pt x="24083" y="1137034"/>
                    <a:pt x="29513" y="1121985"/>
                    <a:pt x="36561" y="1107983"/>
                  </a:cubicBezTo>
                  <a:cubicBezTo>
                    <a:pt x="61136" y="1059501"/>
                    <a:pt x="88758" y="1050166"/>
                    <a:pt x="136574" y="1074169"/>
                  </a:cubicBezTo>
                  <a:cubicBezTo>
                    <a:pt x="157719" y="1084742"/>
                    <a:pt x="177436" y="1097886"/>
                    <a:pt x="198296" y="1109126"/>
                  </a:cubicBezTo>
                  <a:cubicBezTo>
                    <a:pt x="305452" y="1167228"/>
                    <a:pt x="391844" y="1130271"/>
                    <a:pt x="418418" y="1010352"/>
                  </a:cubicBezTo>
                  <a:cubicBezTo>
                    <a:pt x="438897" y="917578"/>
                    <a:pt x="411846" y="832234"/>
                    <a:pt x="359554" y="754986"/>
                  </a:cubicBezTo>
                  <a:cubicBezTo>
                    <a:pt x="330217" y="711648"/>
                    <a:pt x="287735" y="708219"/>
                    <a:pt x="241634" y="722220"/>
                  </a:cubicBezTo>
                  <a:cubicBezTo>
                    <a:pt x="204963" y="733365"/>
                    <a:pt x="174102" y="755939"/>
                    <a:pt x="140860" y="773846"/>
                  </a:cubicBezTo>
                  <a:cubicBezTo>
                    <a:pt x="95426" y="798230"/>
                    <a:pt x="68470" y="788895"/>
                    <a:pt x="49325" y="740413"/>
                  </a:cubicBezTo>
                  <a:cubicBezTo>
                    <a:pt x="29037" y="688978"/>
                    <a:pt x="29608" y="636210"/>
                    <a:pt x="39228" y="582203"/>
                  </a:cubicBezTo>
                  <a:cubicBezTo>
                    <a:pt x="53706" y="501145"/>
                    <a:pt x="74185" y="422278"/>
                    <a:pt x="109808" y="347697"/>
                  </a:cubicBezTo>
                  <a:cubicBezTo>
                    <a:pt x="202201" y="372939"/>
                    <a:pt x="290974" y="412658"/>
                    <a:pt x="389177" y="413991"/>
                  </a:cubicBezTo>
                  <a:cubicBezTo>
                    <a:pt x="443564" y="414658"/>
                    <a:pt x="496333" y="410181"/>
                    <a:pt x="544625" y="381702"/>
                  </a:cubicBezTo>
                  <a:cubicBezTo>
                    <a:pt x="579963" y="360937"/>
                    <a:pt x="594536" y="334077"/>
                    <a:pt x="571390" y="295405"/>
                  </a:cubicBezTo>
                  <a:cubicBezTo>
                    <a:pt x="561674" y="279117"/>
                    <a:pt x="552149" y="262830"/>
                    <a:pt x="541958" y="246828"/>
                  </a:cubicBezTo>
                  <a:cubicBezTo>
                    <a:pt x="498524" y="178248"/>
                    <a:pt x="497285" y="134814"/>
                    <a:pt x="537576" y="81664"/>
                  </a:cubicBezTo>
                  <a:cubicBezTo>
                    <a:pt x="587868" y="15275"/>
                    <a:pt x="661306" y="-14729"/>
                    <a:pt x="728076" y="6988"/>
                  </a:cubicBezTo>
                  <a:cubicBezTo>
                    <a:pt x="776368" y="22704"/>
                    <a:pt x="824850" y="42135"/>
                    <a:pt x="853711" y="86808"/>
                  </a:cubicBezTo>
                  <a:cubicBezTo>
                    <a:pt x="883143" y="132528"/>
                    <a:pt x="866951" y="178914"/>
                    <a:pt x="842757" y="221110"/>
                  </a:cubicBezTo>
                  <a:cubicBezTo>
                    <a:pt x="791989" y="309693"/>
                    <a:pt x="831137" y="341030"/>
                    <a:pt x="911718" y="362747"/>
                  </a:cubicBezTo>
                  <a:cubicBezTo>
                    <a:pt x="1029066" y="394370"/>
                    <a:pt x="1146795" y="379987"/>
                    <a:pt x="1263096" y="351412"/>
                  </a:cubicBezTo>
                  <a:cubicBezTo>
                    <a:pt x="1275573" y="348364"/>
                    <a:pt x="1287098" y="343983"/>
                    <a:pt x="1299957" y="347126"/>
                  </a:cubicBezTo>
                  <a:cubicBezTo>
                    <a:pt x="1236711" y="466569"/>
                    <a:pt x="1230234" y="589156"/>
                    <a:pt x="1279669" y="714886"/>
                  </a:cubicBezTo>
                  <a:cubicBezTo>
                    <a:pt x="1308244" y="787657"/>
                    <a:pt x="1331295" y="802516"/>
                    <a:pt x="1402256" y="792610"/>
                  </a:cubicBezTo>
                  <a:cubicBezTo>
                    <a:pt x="1413781" y="797563"/>
                    <a:pt x="1423592" y="791753"/>
                    <a:pt x="1433022" y="786800"/>
                  </a:cubicBezTo>
                  <a:cubicBezTo>
                    <a:pt x="1479789" y="761940"/>
                    <a:pt x="1529414" y="753939"/>
                    <a:pt x="1581612" y="761368"/>
                  </a:cubicBezTo>
                  <a:cubicBezTo>
                    <a:pt x="1671242" y="806421"/>
                    <a:pt x="1707246" y="924531"/>
                    <a:pt x="1658383" y="1013781"/>
                  </a:cubicBezTo>
                  <a:cubicBezTo>
                    <a:pt x="1651525" y="1026258"/>
                    <a:pt x="1643048" y="1037688"/>
                    <a:pt x="1635428" y="1049690"/>
                  </a:cubicBezTo>
                  <a:cubicBezTo>
                    <a:pt x="1607139" y="1077027"/>
                    <a:pt x="1582088" y="1108173"/>
                    <a:pt x="1545702" y="1125985"/>
                  </a:cubicBezTo>
                  <a:lnTo>
                    <a:pt x="1545512" y="1126080"/>
                  </a:lnTo>
                  <a:cubicBezTo>
                    <a:pt x="1505602" y="1147131"/>
                    <a:pt x="1465788" y="1137891"/>
                    <a:pt x="1425973" y="1125890"/>
                  </a:cubicBezTo>
                  <a:cubicBezTo>
                    <a:pt x="1402351" y="1125985"/>
                    <a:pt x="1384730" y="1110840"/>
                    <a:pt x="1364632" y="1101887"/>
                  </a:cubicBezTo>
                  <a:cubicBezTo>
                    <a:pt x="1312340" y="1080932"/>
                    <a:pt x="1277955" y="1096934"/>
                    <a:pt x="1240616" y="1159608"/>
                  </a:cubicBezTo>
                  <a:cubicBezTo>
                    <a:pt x="1213184" y="1185231"/>
                    <a:pt x="1213851" y="1224759"/>
                    <a:pt x="1193372" y="1253811"/>
                  </a:cubicBezTo>
                  <a:cubicBezTo>
                    <a:pt x="1184514" y="1289625"/>
                    <a:pt x="1185562" y="1325534"/>
                    <a:pt x="1192230" y="136144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5EB3C15-363A-418B-BAD6-F703955B0C76}"/>
              </a:ext>
            </a:extLst>
          </p:cNvPr>
          <p:cNvSpPr txBox="1"/>
          <p:nvPr/>
        </p:nvSpPr>
        <p:spPr>
          <a:xfrm>
            <a:off x="3681534" y="2640679"/>
            <a:ext cx="862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3CA456-2638-4435-8794-A3F7A57E3BBD}"/>
              </a:ext>
            </a:extLst>
          </p:cNvPr>
          <p:cNvSpPr txBox="1"/>
          <p:nvPr/>
        </p:nvSpPr>
        <p:spPr>
          <a:xfrm>
            <a:off x="6372609" y="2640679"/>
            <a:ext cx="862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6D25A4-EC07-4854-8861-F32411F2813C}"/>
              </a:ext>
            </a:extLst>
          </p:cNvPr>
          <p:cNvSpPr txBox="1"/>
          <p:nvPr/>
        </p:nvSpPr>
        <p:spPr>
          <a:xfrm>
            <a:off x="2138152" y="2640679"/>
            <a:ext cx="862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06F095-C8E3-411A-AC26-184A74287BCB}"/>
              </a:ext>
            </a:extLst>
          </p:cNvPr>
          <p:cNvSpPr txBox="1"/>
          <p:nvPr/>
        </p:nvSpPr>
        <p:spPr>
          <a:xfrm>
            <a:off x="5220582" y="2640679"/>
            <a:ext cx="862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93DC7E-DF55-4655-894A-1FE5E2255C1F}"/>
              </a:ext>
            </a:extLst>
          </p:cNvPr>
          <p:cNvSpPr txBox="1"/>
          <p:nvPr/>
        </p:nvSpPr>
        <p:spPr>
          <a:xfrm>
            <a:off x="7649374" y="2640679"/>
            <a:ext cx="862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F78A78-CBAD-4620-B209-4072F43DDDE1}"/>
              </a:ext>
            </a:extLst>
          </p:cNvPr>
          <p:cNvSpPr txBox="1"/>
          <p:nvPr/>
        </p:nvSpPr>
        <p:spPr>
          <a:xfrm>
            <a:off x="9134654" y="2640679"/>
            <a:ext cx="862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2021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A6C23E-549C-4E80-805F-B02CD9E2057D}"/>
              </a:ext>
            </a:extLst>
          </p:cNvPr>
          <p:cNvGrpSpPr/>
          <p:nvPr/>
        </p:nvGrpSpPr>
        <p:grpSpPr>
          <a:xfrm>
            <a:off x="1028281" y="4189364"/>
            <a:ext cx="1411829" cy="2031326"/>
            <a:chOff x="6210997" y="1433695"/>
            <a:chExt cx="1457348" cy="144513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D8D3EC-DF28-46B3-BD83-1077D37C6F08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77BB38-04DA-4976-A123-96ADFD378E38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1248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543A11-FA78-4955-BE9F-6322FD04F8AA}"/>
              </a:ext>
            </a:extLst>
          </p:cNvPr>
          <p:cNvGrpSpPr/>
          <p:nvPr/>
        </p:nvGrpSpPr>
        <p:grpSpPr>
          <a:xfrm>
            <a:off x="2772931" y="4189364"/>
            <a:ext cx="1411829" cy="2031326"/>
            <a:chOff x="6210997" y="1433695"/>
            <a:chExt cx="1457348" cy="144513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EB1A66-E4CC-49A6-A2B3-6DC458414D05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6D83689-479A-4B01-AA76-5E64A553260B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1248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AA0B4B-59D6-4EC5-9A0F-CFE2CD9B4E84}"/>
              </a:ext>
            </a:extLst>
          </p:cNvPr>
          <p:cNvGrpSpPr/>
          <p:nvPr/>
        </p:nvGrpSpPr>
        <p:grpSpPr>
          <a:xfrm>
            <a:off x="4517581" y="4189364"/>
            <a:ext cx="1411829" cy="2031326"/>
            <a:chOff x="6210997" y="1433695"/>
            <a:chExt cx="1457348" cy="144513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E8BAF2-5FDF-498D-BB19-0F71738E05F1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F4E0824-95F4-4C6D-A7B1-5897078F07F9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1248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C468B0-2C51-4790-827D-322B046B5C0E}"/>
              </a:ext>
            </a:extLst>
          </p:cNvPr>
          <p:cNvGrpSpPr/>
          <p:nvPr/>
        </p:nvGrpSpPr>
        <p:grpSpPr>
          <a:xfrm>
            <a:off x="6262231" y="4189364"/>
            <a:ext cx="1411829" cy="2031326"/>
            <a:chOff x="6210997" y="1433695"/>
            <a:chExt cx="1457348" cy="144513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FC2F3C-016D-4D5E-95F8-1F6DE1F63516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355159A-30A8-42D2-A5F3-E511B79E5081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1248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AC69DA3-93A1-4411-B1EA-3FE5B5F8DF62}"/>
              </a:ext>
            </a:extLst>
          </p:cNvPr>
          <p:cNvGrpSpPr/>
          <p:nvPr/>
        </p:nvGrpSpPr>
        <p:grpSpPr>
          <a:xfrm>
            <a:off x="9751531" y="4189364"/>
            <a:ext cx="1411829" cy="2031326"/>
            <a:chOff x="6210997" y="1433695"/>
            <a:chExt cx="1457348" cy="144513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8D3CF93-1B46-4118-AC05-E52C6147AF9D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860FDC-E178-48FA-A9B7-16AC68739E7A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1248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2">
            <a:extLst>
              <a:ext uri="{FF2B5EF4-FFF2-40B4-BE49-F238E27FC236}">
                <a16:creationId xmlns:a16="http://schemas.microsoft.com/office/drawing/2014/main" id="{05A9060B-2AC5-40BA-9A1E-C41C05D54804}"/>
              </a:ext>
            </a:extLst>
          </p:cNvPr>
          <p:cNvGrpSpPr/>
          <p:nvPr/>
        </p:nvGrpSpPr>
        <p:grpSpPr>
          <a:xfrm>
            <a:off x="8006881" y="4189364"/>
            <a:ext cx="1411829" cy="2031326"/>
            <a:chOff x="6210997" y="1433695"/>
            <a:chExt cx="1457348" cy="144513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840928-214D-4105-B05F-36A823EDEFF8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5C70C8-2A99-4272-9281-750D95130B52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1248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614F92-43E3-4B57-851A-9A6AA99F32B0}"/>
              </a:ext>
            </a:extLst>
          </p:cNvPr>
          <p:cNvGrpSpPr/>
          <p:nvPr/>
        </p:nvGrpSpPr>
        <p:grpSpPr>
          <a:xfrm>
            <a:off x="876157" y="5139843"/>
            <a:ext cx="3407339" cy="923330"/>
            <a:chOff x="3017859" y="4283314"/>
            <a:chExt cx="1890849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E80EE4-65C4-4698-B430-E4528C6C9D2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2C51A3-F395-451D-9F70-F7E1B8DDED61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574F1D-39D6-429D-99BA-B051EFF89ABB}"/>
              </a:ext>
            </a:extLst>
          </p:cNvPr>
          <p:cNvGrpSpPr/>
          <p:nvPr/>
        </p:nvGrpSpPr>
        <p:grpSpPr>
          <a:xfrm>
            <a:off x="7901289" y="5139843"/>
            <a:ext cx="3414557" cy="923330"/>
            <a:chOff x="3017859" y="4283314"/>
            <a:chExt cx="1890849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D938F7-03D2-4DE6-9C30-27EDF5CE2F7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3EE8A9-971A-44F8-93C5-F63C734A49D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B07E34-E240-48B6-B579-9A2888FF294E}"/>
              </a:ext>
            </a:extLst>
          </p:cNvPr>
          <p:cNvGrpSpPr/>
          <p:nvPr/>
        </p:nvGrpSpPr>
        <p:grpSpPr>
          <a:xfrm>
            <a:off x="4384868" y="1775139"/>
            <a:ext cx="3422270" cy="923330"/>
            <a:chOff x="3017861" y="4283314"/>
            <a:chExt cx="1592591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659FE1-DC30-45C2-B447-4F090544EBF9}"/>
                </a:ext>
              </a:extLst>
            </p:cNvPr>
            <p:cNvSpPr txBox="1"/>
            <p:nvPr/>
          </p:nvSpPr>
          <p:spPr>
            <a:xfrm>
              <a:off x="3021856" y="4560313"/>
              <a:ext cx="15885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F30DB0-F1F5-4DEF-902E-243586C6E33B}"/>
                </a:ext>
              </a:extLst>
            </p:cNvPr>
            <p:cNvSpPr txBox="1"/>
            <p:nvPr/>
          </p:nvSpPr>
          <p:spPr>
            <a:xfrm>
              <a:off x="3017861" y="4283314"/>
              <a:ext cx="1575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B4E250-C2B5-45C0-97EA-0FE90F435564}"/>
              </a:ext>
            </a:extLst>
          </p:cNvPr>
          <p:cNvGrpSpPr/>
          <p:nvPr/>
        </p:nvGrpSpPr>
        <p:grpSpPr>
          <a:xfrm>
            <a:off x="7821686" y="3216777"/>
            <a:ext cx="3457976" cy="923330"/>
            <a:chOff x="3017859" y="4283314"/>
            <a:chExt cx="1890849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F5743A-AAFB-491D-8A80-DD9A76ECA227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FD3957C-2E17-4AF6-89B0-FE6322215EE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415A5A-7EE9-409E-BFE5-BB181F53D516}"/>
              </a:ext>
            </a:extLst>
          </p:cNvPr>
          <p:cNvGrpSpPr/>
          <p:nvPr/>
        </p:nvGrpSpPr>
        <p:grpSpPr>
          <a:xfrm>
            <a:off x="1049360" y="3216777"/>
            <a:ext cx="3371232" cy="923330"/>
            <a:chOff x="3017859" y="4283314"/>
            <a:chExt cx="1890849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E91141-294E-43E1-972E-7A5EEA8B3D96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3402633-48FC-451F-BCF5-813C9BA40742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221CF3-2F94-40F9-8C2E-D552C9B57F92}"/>
              </a:ext>
            </a:extLst>
          </p:cNvPr>
          <p:cNvCxnSpPr>
            <a:cxnSpLocks/>
          </p:cNvCxnSpPr>
          <p:nvPr/>
        </p:nvCxnSpPr>
        <p:spPr>
          <a:xfrm flipH="1" flipV="1">
            <a:off x="4108388" y="4839598"/>
            <a:ext cx="1544328" cy="76725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DB7C36-0F00-42C3-B6FC-6BEFC631DC9E}"/>
              </a:ext>
            </a:extLst>
          </p:cNvPr>
          <p:cNvCxnSpPr>
            <a:cxnSpLocks/>
          </p:cNvCxnSpPr>
          <p:nvPr/>
        </p:nvCxnSpPr>
        <p:spPr>
          <a:xfrm flipV="1">
            <a:off x="6565529" y="4839596"/>
            <a:ext cx="1527940" cy="76725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1E6A7E-58D5-4495-8125-EC1872640597}"/>
              </a:ext>
            </a:extLst>
          </p:cNvPr>
          <p:cNvCxnSpPr>
            <a:cxnSpLocks/>
          </p:cNvCxnSpPr>
          <p:nvPr/>
        </p:nvCxnSpPr>
        <p:spPr>
          <a:xfrm flipH="1" flipV="1">
            <a:off x="4847672" y="4072882"/>
            <a:ext cx="812263" cy="106696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0F3C18-3FC5-4A78-9ABF-1D002EE1163D}"/>
              </a:ext>
            </a:extLst>
          </p:cNvPr>
          <p:cNvCxnSpPr>
            <a:cxnSpLocks/>
          </p:cNvCxnSpPr>
          <p:nvPr/>
        </p:nvCxnSpPr>
        <p:spPr>
          <a:xfrm flipH="1" flipV="1">
            <a:off x="6091198" y="3640833"/>
            <a:ext cx="4802" cy="122413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8EE97F-439D-49D6-A6F9-36A6C751B457}"/>
              </a:ext>
            </a:extLst>
          </p:cNvPr>
          <p:cNvCxnSpPr>
            <a:cxnSpLocks/>
          </p:cNvCxnSpPr>
          <p:nvPr/>
        </p:nvCxnSpPr>
        <p:spPr>
          <a:xfrm flipV="1">
            <a:off x="6480791" y="4072882"/>
            <a:ext cx="885315" cy="106696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6">
            <a:extLst>
              <a:ext uri="{FF2B5EF4-FFF2-40B4-BE49-F238E27FC236}">
                <a16:creationId xmlns:a16="http://schemas.microsoft.com/office/drawing/2014/main" id="{4354DEB3-2DCE-40E4-B120-626928839C39}"/>
              </a:ext>
            </a:extLst>
          </p:cNvPr>
          <p:cNvSpPr/>
          <p:nvPr/>
        </p:nvSpPr>
        <p:spPr>
          <a:xfrm>
            <a:off x="5496380" y="4954832"/>
            <a:ext cx="1199240" cy="121925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E8F54EFA-9E93-4B80-A834-789BA8D7E56E}"/>
              </a:ext>
            </a:extLst>
          </p:cNvPr>
          <p:cNvSpPr/>
          <p:nvPr/>
        </p:nvSpPr>
        <p:spPr>
          <a:xfrm>
            <a:off x="8179250" y="4378996"/>
            <a:ext cx="485780" cy="45473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E247BA75-2D9F-4FB8-8746-F615A806F03B}"/>
              </a:ext>
            </a:extLst>
          </p:cNvPr>
          <p:cNvSpPr/>
          <p:nvPr/>
        </p:nvSpPr>
        <p:spPr>
          <a:xfrm>
            <a:off x="3511330" y="4357604"/>
            <a:ext cx="532688" cy="53268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BBFC63AE-9ED1-40D5-A52C-F4AD2494501C}"/>
              </a:ext>
            </a:extLst>
          </p:cNvPr>
          <p:cNvSpPr/>
          <p:nvPr/>
        </p:nvSpPr>
        <p:spPr>
          <a:xfrm>
            <a:off x="4592297" y="3493089"/>
            <a:ext cx="510750" cy="39232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Block Arc 10">
            <a:extLst>
              <a:ext uri="{FF2B5EF4-FFF2-40B4-BE49-F238E27FC236}">
                <a16:creationId xmlns:a16="http://schemas.microsoft.com/office/drawing/2014/main" id="{3DBF5A77-329D-4CF4-BD93-43B60C0ECF2E}"/>
              </a:ext>
            </a:extLst>
          </p:cNvPr>
          <p:cNvSpPr/>
          <p:nvPr/>
        </p:nvSpPr>
        <p:spPr>
          <a:xfrm>
            <a:off x="5776662" y="3048061"/>
            <a:ext cx="636242" cy="430954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Isosceles Triangle 51">
            <a:extLst>
              <a:ext uri="{FF2B5EF4-FFF2-40B4-BE49-F238E27FC236}">
                <a16:creationId xmlns:a16="http://schemas.microsoft.com/office/drawing/2014/main" id="{3B6A9563-FFA3-4DFF-A4FB-8BC78CF1EAA7}"/>
              </a:ext>
            </a:extLst>
          </p:cNvPr>
          <p:cNvSpPr/>
          <p:nvPr/>
        </p:nvSpPr>
        <p:spPr>
          <a:xfrm>
            <a:off x="7138737" y="3534778"/>
            <a:ext cx="445134" cy="32641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4906964" y="487806"/>
            <a:ext cx="669448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2FAAE-251F-47EA-9629-3AAF16234A8E}"/>
              </a:ext>
            </a:extLst>
          </p:cNvPr>
          <p:cNvSpPr txBox="1"/>
          <p:nvPr/>
        </p:nvSpPr>
        <p:spPr>
          <a:xfrm>
            <a:off x="4906964" y="2276825"/>
            <a:ext cx="6341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 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Get a modern PowerPoint  Presentation that is beautifully designed.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E1A2E6-2A89-4B85-9BF0-7D2B4657B6FC}"/>
              </a:ext>
            </a:extLst>
          </p:cNvPr>
          <p:cNvSpPr txBox="1"/>
          <p:nvPr/>
        </p:nvSpPr>
        <p:spPr>
          <a:xfrm>
            <a:off x="4906965" y="1751362"/>
            <a:ext cx="6341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7C2EC-3A08-413A-9285-4B815B5B84C1}"/>
              </a:ext>
            </a:extLst>
          </p:cNvPr>
          <p:cNvSpPr txBox="1"/>
          <p:nvPr/>
        </p:nvSpPr>
        <p:spPr>
          <a:xfrm>
            <a:off x="698929" y="4823997"/>
            <a:ext cx="309721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8091053" y="564436"/>
            <a:ext cx="327586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53E963-9363-437C-BFC2-1F88A67EA36A}"/>
              </a:ext>
            </a:extLst>
          </p:cNvPr>
          <p:cNvGrpSpPr/>
          <p:nvPr/>
        </p:nvGrpSpPr>
        <p:grpSpPr>
          <a:xfrm>
            <a:off x="930199" y="3482466"/>
            <a:ext cx="6341497" cy="2649121"/>
            <a:chOff x="4774085" y="2657745"/>
            <a:chExt cx="6341497" cy="26491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2A20F3-BC69-4155-B2C1-5209511B36AD}"/>
                </a:ext>
              </a:extLst>
            </p:cNvPr>
            <p:cNvSpPr txBox="1"/>
            <p:nvPr/>
          </p:nvSpPr>
          <p:spPr>
            <a:xfrm>
              <a:off x="4774085" y="3183208"/>
              <a:ext cx="6341496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accent4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55844C-B001-4A46-A435-F4CB4C4C657E}"/>
                </a:ext>
              </a:extLst>
            </p:cNvPr>
            <p:cNvSpPr txBox="1"/>
            <p:nvPr/>
          </p:nvSpPr>
          <p:spPr>
            <a:xfrm>
              <a:off x="4774086" y="2657745"/>
              <a:ext cx="63414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695A6B7-A673-4D27-AA1C-1D3C82C25A38}"/>
              </a:ext>
            </a:extLst>
          </p:cNvPr>
          <p:cNvGrpSpPr/>
          <p:nvPr/>
        </p:nvGrpSpPr>
        <p:grpSpPr>
          <a:xfrm>
            <a:off x="930199" y="726414"/>
            <a:ext cx="6341497" cy="2649121"/>
            <a:chOff x="4774085" y="2657745"/>
            <a:chExt cx="6341497" cy="26491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68A800-B0FE-42E3-AF70-E606CCDE8CB4}"/>
                </a:ext>
              </a:extLst>
            </p:cNvPr>
            <p:cNvSpPr txBox="1"/>
            <p:nvPr/>
          </p:nvSpPr>
          <p:spPr>
            <a:xfrm>
              <a:off x="4774085" y="3183208"/>
              <a:ext cx="6341496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accent4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6E3283-12A7-4B30-97A8-794BF8FFEA04}"/>
                </a:ext>
              </a:extLst>
            </p:cNvPr>
            <p:cNvSpPr txBox="1"/>
            <p:nvPr/>
          </p:nvSpPr>
          <p:spPr>
            <a:xfrm>
              <a:off x="4774086" y="2657745"/>
              <a:ext cx="63414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4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133A5C-F21C-4C5A-ABC0-73B5E8A32F55}"/>
              </a:ext>
            </a:extLst>
          </p:cNvPr>
          <p:cNvSpPr txBox="1"/>
          <p:nvPr/>
        </p:nvSpPr>
        <p:spPr>
          <a:xfrm>
            <a:off x="1" y="4174554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785BB3-B395-4576-AF6F-3DC0ADDDACBA}"/>
              </a:ext>
            </a:extLst>
          </p:cNvPr>
          <p:cNvSpPr txBox="1"/>
          <p:nvPr/>
        </p:nvSpPr>
        <p:spPr>
          <a:xfrm>
            <a:off x="51" y="511388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CB4221-D942-4F6D-A679-B2EAD8CE3112}"/>
              </a:ext>
            </a:extLst>
          </p:cNvPr>
          <p:cNvGrpSpPr/>
          <p:nvPr/>
        </p:nvGrpSpPr>
        <p:grpSpPr>
          <a:xfrm>
            <a:off x="1300349" y="2332850"/>
            <a:ext cx="2812696" cy="4217973"/>
            <a:chOff x="6954509" y="-405650"/>
            <a:chExt cx="4308562" cy="6461201"/>
          </a:xfrm>
        </p:grpSpPr>
        <p:grpSp>
          <p:nvGrpSpPr>
            <p:cNvPr id="3" name="그룹 3">
              <a:extLst>
                <a:ext uri="{FF2B5EF4-FFF2-40B4-BE49-F238E27FC236}">
                  <a16:creationId xmlns:a16="http://schemas.microsoft.com/office/drawing/2014/main" id="{541FE20F-546B-4B0F-B1F3-56EA9129FB4C}"/>
                </a:ext>
              </a:extLst>
            </p:cNvPr>
            <p:cNvGrpSpPr/>
            <p:nvPr/>
          </p:nvGrpSpPr>
          <p:grpSpPr>
            <a:xfrm>
              <a:off x="6954509" y="1408170"/>
              <a:ext cx="4308562" cy="4647381"/>
              <a:chOff x="7334031" y="1957604"/>
              <a:chExt cx="3874720" cy="4179423"/>
            </a:xfrm>
          </p:grpSpPr>
          <p:sp>
            <p:nvSpPr>
              <p:cNvPr id="4" name="Isosceles Triangle 1">
                <a:extLst>
                  <a:ext uri="{FF2B5EF4-FFF2-40B4-BE49-F238E27FC236}">
                    <a16:creationId xmlns:a16="http://schemas.microsoft.com/office/drawing/2014/main" id="{03E59FA9-E6F1-48B2-BE84-B7A4EB2CCC42}"/>
                  </a:ext>
                </a:extLst>
              </p:cNvPr>
              <p:cNvSpPr/>
              <p:nvPr/>
            </p:nvSpPr>
            <p:spPr>
              <a:xfrm>
                <a:off x="7334031" y="4888932"/>
                <a:ext cx="1941697" cy="1248095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972000">
                    <a:moveTo>
                      <a:pt x="504056" y="0"/>
                    </a:moveTo>
                    <a:lnTo>
                      <a:pt x="1512168" y="0"/>
                    </a:lnTo>
                    <a:lnTo>
                      <a:pt x="1512168" y="972000"/>
                    </a:lnTo>
                    <a:lnTo>
                      <a:pt x="0" y="972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" name="Rectangle 16">
                <a:extLst>
                  <a:ext uri="{FF2B5EF4-FFF2-40B4-BE49-F238E27FC236}">
                    <a16:creationId xmlns:a16="http://schemas.microsoft.com/office/drawing/2014/main" id="{3CB408D6-F9D7-4FFC-97A7-25963A44E2D1}"/>
                  </a:ext>
                </a:extLst>
              </p:cNvPr>
              <p:cNvSpPr/>
              <p:nvPr/>
            </p:nvSpPr>
            <p:spPr>
              <a:xfrm rot="19800000">
                <a:off x="8184184" y="1957604"/>
                <a:ext cx="1294465" cy="1600904"/>
              </a:xfrm>
              <a:custGeom>
                <a:avLst/>
                <a:gdLst/>
                <a:ahLst/>
                <a:cxnLst/>
                <a:rect l="l" t="t" r="r" b="b"/>
                <a:pathLst>
                  <a:path w="1294465" h="1600904">
                    <a:moveTo>
                      <a:pt x="647233" y="0"/>
                    </a:moveTo>
                    <a:lnTo>
                      <a:pt x="1294465" y="1248095"/>
                    </a:lnTo>
                    <a:lnTo>
                      <a:pt x="730978" y="1248095"/>
                    </a:lnTo>
                    <a:cubicBezTo>
                      <a:pt x="732008" y="1357299"/>
                      <a:pt x="814164" y="1343408"/>
                      <a:pt x="825235" y="1451213"/>
                    </a:cubicBezTo>
                    <a:cubicBezTo>
                      <a:pt x="824578" y="1543844"/>
                      <a:pt x="757290" y="1593445"/>
                      <a:pt x="652160" y="1600904"/>
                    </a:cubicBezTo>
                    <a:cubicBezTo>
                      <a:pt x="563856" y="1598932"/>
                      <a:pt x="475031" y="1557072"/>
                      <a:pt x="469230" y="1479280"/>
                    </a:cubicBezTo>
                    <a:cubicBezTo>
                      <a:pt x="469784" y="1377606"/>
                      <a:pt x="572108" y="1350747"/>
                      <a:pt x="560674" y="1248095"/>
                    </a:cubicBezTo>
                    <a:lnTo>
                      <a:pt x="0" y="124809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" name="Isosceles Triangle 4">
                <a:extLst>
                  <a:ext uri="{FF2B5EF4-FFF2-40B4-BE49-F238E27FC236}">
                    <a16:creationId xmlns:a16="http://schemas.microsoft.com/office/drawing/2014/main" id="{A4B9AA51-E0F8-4173-B116-B4CA982FD623}"/>
                  </a:ext>
                </a:extLst>
              </p:cNvPr>
              <p:cNvSpPr/>
              <p:nvPr/>
            </p:nvSpPr>
            <p:spPr>
              <a:xfrm>
                <a:off x="7991235" y="3640053"/>
                <a:ext cx="1294465" cy="1583028"/>
              </a:xfrm>
              <a:custGeom>
                <a:avLst/>
                <a:gdLst/>
                <a:ahLst/>
                <a:cxnLst/>
                <a:rect l="l" t="t" r="r" b="b"/>
                <a:pathLst>
                  <a:path w="1294465" h="1583028">
                    <a:moveTo>
                      <a:pt x="647233" y="0"/>
                    </a:moveTo>
                    <a:lnTo>
                      <a:pt x="1207846" y="0"/>
                    </a:lnTo>
                    <a:cubicBezTo>
                      <a:pt x="1221046" y="104799"/>
                      <a:pt x="1117021" y="131256"/>
                      <a:pt x="1116463" y="233773"/>
                    </a:cubicBezTo>
                    <a:cubicBezTo>
                      <a:pt x="1122156" y="310112"/>
                      <a:pt x="1207800" y="351849"/>
                      <a:pt x="1294465" y="354722"/>
                    </a:cubicBezTo>
                    <a:lnTo>
                      <a:pt x="1294465" y="1248095"/>
                    </a:lnTo>
                    <a:lnTo>
                      <a:pt x="732378" y="1248095"/>
                    </a:lnTo>
                    <a:cubicBezTo>
                      <a:pt x="741388" y="1338213"/>
                      <a:pt x="814812" y="1331847"/>
                      <a:pt x="825235" y="1433338"/>
                    </a:cubicBezTo>
                    <a:cubicBezTo>
                      <a:pt x="824578" y="1525968"/>
                      <a:pt x="757290" y="1575569"/>
                      <a:pt x="652160" y="1583028"/>
                    </a:cubicBezTo>
                    <a:cubicBezTo>
                      <a:pt x="563856" y="1581056"/>
                      <a:pt x="475032" y="1539196"/>
                      <a:pt x="469230" y="1461404"/>
                    </a:cubicBezTo>
                    <a:cubicBezTo>
                      <a:pt x="469751" y="1365932"/>
                      <a:pt x="560004" y="1336426"/>
                      <a:pt x="561088" y="1248095"/>
                    </a:cubicBezTo>
                    <a:lnTo>
                      <a:pt x="0" y="12480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" name="Isosceles Triangle 4">
                <a:extLst>
                  <a:ext uri="{FF2B5EF4-FFF2-40B4-BE49-F238E27FC236}">
                    <a16:creationId xmlns:a16="http://schemas.microsoft.com/office/drawing/2014/main" id="{F01F8E20-3FFB-4FB3-B730-0220023D26F7}"/>
                  </a:ext>
                </a:extLst>
              </p:cNvPr>
              <p:cNvSpPr/>
              <p:nvPr/>
            </p:nvSpPr>
            <p:spPr>
              <a:xfrm flipH="1">
                <a:off x="8950381" y="3640054"/>
                <a:ext cx="1614390" cy="1248095"/>
              </a:xfrm>
              <a:custGeom>
                <a:avLst/>
                <a:gdLst/>
                <a:ahLst/>
                <a:cxnLst/>
                <a:rect l="l" t="t" r="r" b="b"/>
                <a:pathLst>
                  <a:path w="1614390" h="1248095">
                    <a:moveTo>
                      <a:pt x="1206748" y="0"/>
                    </a:moveTo>
                    <a:lnTo>
                      <a:pt x="647233" y="0"/>
                    </a:lnTo>
                    <a:lnTo>
                      <a:pt x="0" y="1248095"/>
                    </a:lnTo>
                    <a:lnTo>
                      <a:pt x="1294465" y="1248095"/>
                    </a:lnTo>
                    <a:lnTo>
                      <a:pt x="1294465" y="710919"/>
                    </a:lnTo>
                    <a:cubicBezTo>
                      <a:pt x="1369199" y="726645"/>
                      <a:pt x="1369193" y="792243"/>
                      <a:pt x="1464699" y="802051"/>
                    </a:cubicBezTo>
                    <a:cubicBezTo>
                      <a:pt x="1557329" y="801393"/>
                      <a:pt x="1606931" y="734105"/>
                      <a:pt x="1614390" y="628975"/>
                    </a:cubicBezTo>
                    <a:cubicBezTo>
                      <a:pt x="1612417" y="540671"/>
                      <a:pt x="1570557" y="451847"/>
                      <a:pt x="1492766" y="446046"/>
                    </a:cubicBezTo>
                    <a:cubicBezTo>
                      <a:pt x="1402925" y="446535"/>
                      <a:pt x="1371498" y="526484"/>
                      <a:pt x="1294465" y="537352"/>
                    </a:cubicBezTo>
                    <a:lnTo>
                      <a:pt x="1294465" y="354151"/>
                    </a:lnTo>
                    <a:lnTo>
                      <a:pt x="1285364" y="355396"/>
                    </a:lnTo>
                    <a:cubicBezTo>
                      <a:pt x="1180234" y="347937"/>
                      <a:pt x="1112946" y="298336"/>
                      <a:pt x="1112288" y="205706"/>
                    </a:cubicBezTo>
                    <a:cubicBezTo>
                      <a:pt x="1123447" y="97055"/>
                      <a:pt x="1206810" y="112018"/>
                      <a:pt x="12067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8" name="Isosceles Triangle 1">
                <a:extLst>
                  <a:ext uri="{FF2B5EF4-FFF2-40B4-BE49-F238E27FC236}">
                    <a16:creationId xmlns:a16="http://schemas.microsoft.com/office/drawing/2014/main" id="{33081280-A72F-4A51-8E26-61218D5DCBE7}"/>
                  </a:ext>
                </a:extLst>
              </p:cNvPr>
              <p:cNvSpPr/>
              <p:nvPr/>
            </p:nvSpPr>
            <p:spPr>
              <a:xfrm flipH="1">
                <a:off x="8918552" y="4545736"/>
                <a:ext cx="2290199" cy="1580780"/>
              </a:xfrm>
              <a:custGeom>
                <a:avLst/>
                <a:gdLst/>
                <a:ahLst/>
                <a:cxnLst/>
                <a:rect l="l" t="t" r="r" b="b"/>
                <a:pathLst>
                  <a:path w="2290199" h="1580780">
                    <a:moveTo>
                      <a:pt x="1339903" y="0"/>
                    </a:moveTo>
                    <a:cubicBezTo>
                      <a:pt x="1251599" y="1972"/>
                      <a:pt x="1162775" y="43832"/>
                      <a:pt x="1156973" y="121624"/>
                    </a:cubicBezTo>
                    <a:cubicBezTo>
                      <a:pt x="1157489" y="216276"/>
                      <a:pt x="1246203" y="246090"/>
                      <a:pt x="1248883" y="332684"/>
                    </a:cubicBezTo>
                    <a:lnTo>
                      <a:pt x="647233" y="332684"/>
                    </a:lnTo>
                    <a:lnTo>
                      <a:pt x="0" y="1580780"/>
                    </a:lnTo>
                    <a:lnTo>
                      <a:pt x="1941698" y="1580780"/>
                    </a:lnTo>
                    <a:lnTo>
                      <a:pt x="1941698" y="1040816"/>
                    </a:lnTo>
                    <a:cubicBezTo>
                      <a:pt x="2046243" y="1043701"/>
                      <a:pt x="2034149" y="1123813"/>
                      <a:pt x="2140508" y="1134736"/>
                    </a:cubicBezTo>
                    <a:cubicBezTo>
                      <a:pt x="2233138" y="1134078"/>
                      <a:pt x="2282740" y="1066790"/>
                      <a:pt x="2290199" y="961660"/>
                    </a:cubicBezTo>
                    <a:cubicBezTo>
                      <a:pt x="2288226" y="873356"/>
                      <a:pt x="2246366" y="784532"/>
                      <a:pt x="2168575" y="778731"/>
                    </a:cubicBezTo>
                    <a:cubicBezTo>
                      <a:pt x="2068337" y="779277"/>
                      <a:pt x="2040816" y="878736"/>
                      <a:pt x="1941698" y="870274"/>
                    </a:cubicBezTo>
                    <a:lnTo>
                      <a:pt x="1941698" y="332684"/>
                    </a:lnTo>
                    <a:lnTo>
                      <a:pt x="1420297" y="332684"/>
                    </a:lnTo>
                    <a:cubicBezTo>
                      <a:pt x="1430362" y="244914"/>
                      <a:pt x="1502643" y="250328"/>
                      <a:pt x="1512978" y="149690"/>
                    </a:cubicBezTo>
                    <a:cubicBezTo>
                      <a:pt x="1512321" y="57060"/>
                      <a:pt x="1445033" y="7459"/>
                      <a:pt x="13399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371C11-F52B-4018-A675-B1BD86FFE07D}"/>
                  </a:ext>
                </a:extLst>
              </p:cNvPr>
              <p:cNvSpPr txBox="1"/>
              <p:nvPr/>
            </p:nvSpPr>
            <p:spPr>
              <a:xfrm rot="19822586">
                <a:off x="8527133" y="2470770"/>
                <a:ext cx="623734" cy="635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  <a:cs typeface="Arial" pitchFamily="34" charset="0"/>
                  </a:rPr>
                  <a:t>A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E70348-6C72-4E91-B057-53B78B2C707C}"/>
                  </a:ext>
                </a:extLst>
              </p:cNvPr>
              <p:cNvSpPr txBox="1"/>
              <p:nvPr/>
            </p:nvSpPr>
            <p:spPr>
              <a:xfrm>
                <a:off x="8397907" y="4005065"/>
                <a:ext cx="623734" cy="635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  <a:cs typeface="Arial" pitchFamily="34" charset="0"/>
                  </a:rPr>
                  <a:t>B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31471D-3776-432E-952D-E7CB7C703705}"/>
                  </a:ext>
                </a:extLst>
              </p:cNvPr>
              <p:cNvSpPr txBox="1"/>
              <p:nvPr/>
            </p:nvSpPr>
            <p:spPr>
              <a:xfrm>
                <a:off x="9516965" y="4005065"/>
                <a:ext cx="623734" cy="635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  <a:cs typeface="Arial" pitchFamily="34" charset="0"/>
                  </a:rPr>
                  <a:t>C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E07AEE-C28B-4B9F-8D30-059F4A2F6C3A}"/>
                  </a:ext>
                </a:extLst>
              </p:cNvPr>
              <p:cNvSpPr txBox="1"/>
              <p:nvPr/>
            </p:nvSpPr>
            <p:spPr>
              <a:xfrm>
                <a:off x="8157245" y="5223082"/>
                <a:ext cx="623734" cy="635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  <a:cs typeface="Arial" pitchFamily="34" charset="0"/>
                  </a:rPr>
                  <a:t>D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F80AFD-0333-415E-AF41-C2914BE7143F}"/>
                  </a:ext>
                </a:extLst>
              </p:cNvPr>
              <p:cNvSpPr txBox="1"/>
              <p:nvPr/>
            </p:nvSpPr>
            <p:spPr>
              <a:xfrm>
                <a:off x="9838067" y="5223082"/>
                <a:ext cx="602664" cy="635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  <a:cs typeface="Arial" pitchFamily="34" charset="0"/>
                  </a:rPr>
                  <a:t>E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E55F0780-AD07-49A4-ABAA-4971F5EC0EAC}"/>
                </a:ext>
              </a:extLst>
            </p:cNvPr>
            <p:cNvSpPr/>
            <p:nvPr/>
          </p:nvSpPr>
          <p:spPr>
            <a:xfrm flipH="1">
              <a:off x="8574193" y="413322"/>
              <a:ext cx="1745432" cy="2015386"/>
            </a:xfrm>
            <a:custGeom>
              <a:avLst/>
              <a:gdLst>
                <a:gd name="connsiteX0" fmla="*/ 657277 w 1286167"/>
                <a:gd name="connsiteY0" fmla="*/ 0 h 1635343"/>
                <a:gd name="connsiteX1" fmla="*/ 0 w 1286167"/>
                <a:gd name="connsiteY1" fmla="*/ 85964 h 1635343"/>
                <a:gd name="connsiteX2" fmla="*/ 202361 w 1286167"/>
                <a:gd name="connsiteY2" fmla="*/ 516695 h 1635343"/>
                <a:gd name="connsiteX3" fmla="*/ 281735 w 1286167"/>
                <a:gd name="connsiteY3" fmla="*/ 1030909 h 1635343"/>
                <a:gd name="connsiteX4" fmla="*/ 617145 w 1286167"/>
                <a:gd name="connsiteY4" fmla="*/ 1624788 h 1635343"/>
                <a:gd name="connsiteX5" fmla="*/ 670736 w 1286167"/>
                <a:gd name="connsiteY5" fmla="*/ 1347585 h 1635343"/>
                <a:gd name="connsiteX6" fmla="*/ 584804 w 1286167"/>
                <a:gd name="connsiteY6" fmla="*/ 1105319 h 1635343"/>
                <a:gd name="connsiteX7" fmla="*/ 626846 w 1286167"/>
                <a:gd name="connsiteY7" fmla="*/ 930825 h 1635343"/>
                <a:gd name="connsiteX8" fmla="*/ 1012531 w 1286167"/>
                <a:gd name="connsiteY8" fmla="*/ 1142811 h 1635343"/>
                <a:gd name="connsiteX9" fmla="*/ 1015937 w 1286167"/>
                <a:gd name="connsiteY9" fmla="*/ 1241005 h 1635343"/>
                <a:gd name="connsiteX10" fmla="*/ 1286167 w 1286167"/>
                <a:gd name="connsiteY10" fmla="*/ 1072342 h 1635343"/>
                <a:gd name="connsiteX11" fmla="*/ 1262175 w 1286167"/>
                <a:gd name="connsiteY11" fmla="*/ 962717 h 1635343"/>
                <a:gd name="connsiteX12" fmla="*/ 903613 w 1286167"/>
                <a:gd name="connsiteY12" fmla="*/ 532228 h 1635343"/>
                <a:gd name="connsiteX13" fmla="*/ 658324 w 1286167"/>
                <a:gd name="connsiteY13" fmla="*/ 353162 h 1635343"/>
                <a:gd name="connsiteX14" fmla="*/ 657277 w 1286167"/>
                <a:gd name="connsiteY14" fmla="*/ 0 h 1635343"/>
                <a:gd name="connsiteX0" fmla="*/ 657277 w 1286167"/>
                <a:gd name="connsiteY0" fmla="*/ 0 h 1567090"/>
                <a:gd name="connsiteX1" fmla="*/ 0 w 1286167"/>
                <a:gd name="connsiteY1" fmla="*/ 85964 h 1567090"/>
                <a:gd name="connsiteX2" fmla="*/ 202361 w 1286167"/>
                <a:gd name="connsiteY2" fmla="*/ 516695 h 1567090"/>
                <a:gd name="connsiteX3" fmla="*/ 281735 w 1286167"/>
                <a:gd name="connsiteY3" fmla="*/ 1030909 h 1567090"/>
                <a:gd name="connsiteX4" fmla="*/ 785395 w 1286167"/>
                <a:gd name="connsiteY4" fmla="*/ 1551636 h 1567090"/>
                <a:gd name="connsiteX5" fmla="*/ 670736 w 1286167"/>
                <a:gd name="connsiteY5" fmla="*/ 1347585 h 1567090"/>
                <a:gd name="connsiteX6" fmla="*/ 584804 w 1286167"/>
                <a:gd name="connsiteY6" fmla="*/ 1105319 h 1567090"/>
                <a:gd name="connsiteX7" fmla="*/ 626846 w 1286167"/>
                <a:gd name="connsiteY7" fmla="*/ 930825 h 1567090"/>
                <a:gd name="connsiteX8" fmla="*/ 1012531 w 1286167"/>
                <a:gd name="connsiteY8" fmla="*/ 1142811 h 1567090"/>
                <a:gd name="connsiteX9" fmla="*/ 1015937 w 1286167"/>
                <a:gd name="connsiteY9" fmla="*/ 1241005 h 1567090"/>
                <a:gd name="connsiteX10" fmla="*/ 1286167 w 1286167"/>
                <a:gd name="connsiteY10" fmla="*/ 1072342 h 1567090"/>
                <a:gd name="connsiteX11" fmla="*/ 1262175 w 1286167"/>
                <a:gd name="connsiteY11" fmla="*/ 962717 h 1567090"/>
                <a:gd name="connsiteX12" fmla="*/ 903613 w 1286167"/>
                <a:gd name="connsiteY12" fmla="*/ 532228 h 1567090"/>
                <a:gd name="connsiteX13" fmla="*/ 658324 w 1286167"/>
                <a:gd name="connsiteY13" fmla="*/ 353162 h 1567090"/>
                <a:gd name="connsiteX14" fmla="*/ 657277 w 1286167"/>
                <a:gd name="connsiteY14" fmla="*/ 0 h 1567090"/>
                <a:gd name="connsiteX0" fmla="*/ 657277 w 1286167"/>
                <a:gd name="connsiteY0" fmla="*/ 0 h 1561547"/>
                <a:gd name="connsiteX1" fmla="*/ 0 w 1286167"/>
                <a:gd name="connsiteY1" fmla="*/ 85964 h 1561547"/>
                <a:gd name="connsiteX2" fmla="*/ 202361 w 1286167"/>
                <a:gd name="connsiteY2" fmla="*/ 516695 h 1561547"/>
                <a:gd name="connsiteX3" fmla="*/ 281735 w 1286167"/>
                <a:gd name="connsiteY3" fmla="*/ 1030909 h 1561547"/>
                <a:gd name="connsiteX4" fmla="*/ 785395 w 1286167"/>
                <a:gd name="connsiteY4" fmla="*/ 1551636 h 1561547"/>
                <a:gd name="connsiteX5" fmla="*/ 707312 w 1286167"/>
                <a:gd name="connsiteY5" fmla="*/ 1259803 h 1561547"/>
                <a:gd name="connsiteX6" fmla="*/ 584804 w 1286167"/>
                <a:gd name="connsiteY6" fmla="*/ 1105319 h 1561547"/>
                <a:gd name="connsiteX7" fmla="*/ 626846 w 1286167"/>
                <a:gd name="connsiteY7" fmla="*/ 930825 h 1561547"/>
                <a:gd name="connsiteX8" fmla="*/ 1012531 w 1286167"/>
                <a:gd name="connsiteY8" fmla="*/ 1142811 h 1561547"/>
                <a:gd name="connsiteX9" fmla="*/ 1015937 w 1286167"/>
                <a:gd name="connsiteY9" fmla="*/ 1241005 h 1561547"/>
                <a:gd name="connsiteX10" fmla="*/ 1286167 w 1286167"/>
                <a:gd name="connsiteY10" fmla="*/ 1072342 h 1561547"/>
                <a:gd name="connsiteX11" fmla="*/ 1262175 w 1286167"/>
                <a:gd name="connsiteY11" fmla="*/ 962717 h 1561547"/>
                <a:gd name="connsiteX12" fmla="*/ 903613 w 1286167"/>
                <a:gd name="connsiteY12" fmla="*/ 532228 h 1561547"/>
                <a:gd name="connsiteX13" fmla="*/ 658324 w 1286167"/>
                <a:gd name="connsiteY13" fmla="*/ 353162 h 1561547"/>
                <a:gd name="connsiteX14" fmla="*/ 657277 w 1286167"/>
                <a:gd name="connsiteY14" fmla="*/ 0 h 1561547"/>
                <a:gd name="connsiteX0" fmla="*/ 657277 w 1286167"/>
                <a:gd name="connsiteY0" fmla="*/ 0 h 1563321"/>
                <a:gd name="connsiteX1" fmla="*/ 0 w 1286167"/>
                <a:gd name="connsiteY1" fmla="*/ 85964 h 1563321"/>
                <a:gd name="connsiteX2" fmla="*/ 202361 w 1286167"/>
                <a:gd name="connsiteY2" fmla="*/ 516695 h 1563321"/>
                <a:gd name="connsiteX3" fmla="*/ 281735 w 1286167"/>
                <a:gd name="connsiteY3" fmla="*/ 1030909 h 1563321"/>
                <a:gd name="connsiteX4" fmla="*/ 785395 w 1286167"/>
                <a:gd name="connsiteY4" fmla="*/ 1551636 h 1563321"/>
                <a:gd name="connsiteX5" fmla="*/ 758519 w 1286167"/>
                <a:gd name="connsiteY5" fmla="*/ 1296379 h 1563321"/>
                <a:gd name="connsiteX6" fmla="*/ 584804 w 1286167"/>
                <a:gd name="connsiteY6" fmla="*/ 1105319 h 1563321"/>
                <a:gd name="connsiteX7" fmla="*/ 626846 w 1286167"/>
                <a:gd name="connsiteY7" fmla="*/ 930825 h 1563321"/>
                <a:gd name="connsiteX8" fmla="*/ 1012531 w 1286167"/>
                <a:gd name="connsiteY8" fmla="*/ 1142811 h 1563321"/>
                <a:gd name="connsiteX9" fmla="*/ 1015937 w 1286167"/>
                <a:gd name="connsiteY9" fmla="*/ 1241005 h 1563321"/>
                <a:gd name="connsiteX10" fmla="*/ 1286167 w 1286167"/>
                <a:gd name="connsiteY10" fmla="*/ 1072342 h 1563321"/>
                <a:gd name="connsiteX11" fmla="*/ 1262175 w 1286167"/>
                <a:gd name="connsiteY11" fmla="*/ 962717 h 1563321"/>
                <a:gd name="connsiteX12" fmla="*/ 903613 w 1286167"/>
                <a:gd name="connsiteY12" fmla="*/ 532228 h 1563321"/>
                <a:gd name="connsiteX13" fmla="*/ 658324 w 1286167"/>
                <a:gd name="connsiteY13" fmla="*/ 353162 h 1563321"/>
                <a:gd name="connsiteX14" fmla="*/ 657277 w 1286167"/>
                <a:gd name="connsiteY14" fmla="*/ 0 h 1563321"/>
                <a:gd name="connsiteX0" fmla="*/ 657277 w 1286167"/>
                <a:gd name="connsiteY0" fmla="*/ 0 h 1563321"/>
                <a:gd name="connsiteX1" fmla="*/ 0 w 1286167"/>
                <a:gd name="connsiteY1" fmla="*/ 85964 h 1563321"/>
                <a:gd name="connsiteX2" fmla="*/ 202361 w 1286167"/>
                <a:gd name="connsiteY2" fmla="*/ 516695 h 1563321"/>
                <a:gd name="connsiteX3" fmla="*/ 281735 w 1286167"/>
                <a:gd name="connsiteY3" fmla="*/ 1030909 h 1563321"/>
                <a:gd name="connsiteX4" fmla="*/ 785395 w 1286167"/>
                <a:gd name="connsiteY4" fmla="*/ 1551636 h 1563321"/>
                <a:gd name="connsiteX5" fmla="*/ 758519 w 1286167"/>
                <a:gd name="connsiteY5" fmla="*/ 1296379 h 1563321"/>
                <a:gd name="connsiteX6" fmla="*/ 599435 w 1286167"/>
                <a:gd name="connsiteY6" fmla="*/ 1076058 h 1563321"/>
                <a:gd name="connsiteX7" fmla="*/ 626846 w 1286167"/>
                <a:gd name="connsiteY7" fmla="*/ 930825 h 1563321"/>
                <a:gd name="connsiteX8" fmla="*/ 1012531 w 1286167"/>
                <a:gd name="connsiteY8" fmla="*/ 1142811 h 1563321"/>
                <a:gd name="connsiteX9" fmla="*/ 1015937 w 1286167"/>
                <a:gd name="connsiteY9" fmla="*/ 1241005 h 1563321"/>
                <a:gd name="connsiteX10" fmla="*/ 1286167 w 1286167"/>
                <a:gd name="connsiteY10" fmla="*/ 1072342 h 1563321"/>
                <a:gd name="connsiteX11" fmla="*/ 1262175 w 1286167"/>
                <a:gd name="connsiteY11" fmla="*/ 962717 h 1563321"/>
                <a:gd name="connsiteX12" fmla="*/ 903613 w 1286167"/>
                <a:gd name="connsiteY12" fmla="*/ 532228 h 1563321"/>
                <a:gd name="connsiteX13" fmla="*/ 658324 w 1286167"/>
                <a:gd name="connsiteY13" fmla="*/ 353162 h 1563321"/>
                <a:gd name="connsiteX14" fmla="*/ 657277 w 1286167"/>
                <a:gd name="connsiteY14" fmla="*/ 0 h 1563321"/>
                <a:gd name="connsiteX0" fmla="*/ 657277 w 1286167"/>
                <a:gd name="connsiteY0" fmla="*/ 0 h 1563321"/>
                <a:gd name="connsiteX1" fmla="*/ 0 w 1286167"/>
                <a:gd name="connsiteY1" fmla="*/ 85964 h 1563321"/>
                <a:gd name="connsiteX2" fmla="*/ 202361 w 1286167"/>
                <a:gd name="connsiteY2" fmla="*/ 516695 h 1563321"/>
                <a:gd name="connsiteX3" fmla="*/ 281735 w 1286167"/>
                <a:gd name="connsiteY3" fmla="*/ 1030909 h 1563321"/>
                <a:gd name="connsiteX4" fmla="*/ 785395 w 1286167"/>
                <a:gd name="connsiteY4" fmla="*/ 1551636 h 1563321"/>
                <a:gd name="connsiteX5" fmla="*/ 758519 w 1286167"/>
                <a:gd name="connsiteY5" fmla="*/ 1296379 h 1563321"/>
                <a:gd name="connsiteX6" fmla="*/ 599435 w 1286167"/>
                <a:gd name="connsiteY6" fmla="*/ 1076058 h 1563321"/>
                <a:gd name="connsiteX7" fmla="*/ 626846 w 1286167"/>
                <a:gd name="connsiteY7" fmla="*/ 930825 h 1563321"/>
                <a:gd name="connsiteX8" fmla="*/ 1012531 w 1286167"/>
                <a:gd name="connsiteY8" fmla="*/ 1142811 h 1563321"/>
                <a:gd name="connsiteX9" fmla="*/ 1015937 w 1286167"/>
                <a:gd name="connsiteY9" fmla="*/ 1241005 h 1563321"/>
                <a:gd name="connsiteX10" fmla="*/ 1286167 w 1286167"/>
                <a:gd name="connsiteY10" fmla="*/ 1072342 h 1563321"/>
                <a:gd name="connsiteX11" fmla="*/ 1262175 w 1286167"/>
                <a:gd name="connsiteY11" fmla="*/ 962717 h 1563321"/>
                <a:gd name="connsiteX12" fmla="*/ 903613 w 1286167"/>
                <a:gd name="connsiteY12" fmla="*/ 532228 h 1563321"/>
                <a:gd name="connsiteX13" fmla="*/ 658324 w 1286167"/>
                <a:gd name="connsiteY13" fmla="*/ 353162 h 1563321"/>
                <a:gd name="connsiteX14" fmla="*/ 657277 w 1286167"/>
                <a:gd name="connsiteY14" fmla="*/ 0 h 1563321"/>
                <a:gd name="connsiteX0" fmla="*/ 657277 w 1286167"/>
                <a:gd name="connsiteY0" fmla="*/ 0 h 1562240"/>
                <a:gd name="connsiteX1" fmla="*/ 0 w 1286167"/>
                <a:gd name="connsiteY1" fmla="*/ 85964 h 1562240"/>
                <a:gd name="connsiteX2" fmla="*/ 202361 w 1286167"/>
                <a:gd name="connsiteY2" fmla="*/ 516695 h 1562240"/>
                <a:gd name="connsiteX3" fmla="*/ 281735 w 1286167"/>
                <a:gd name="connsiteY3" fmla="*/ 1030909 h 1562240"/>
                <a:gd name="connsiteX4" fmla="*/ 785395 w 1286167"/>
                <a:gd name="connsiteY4" fmla="*/ 1551636 h 1562240"/>
                <a:gd name="connsiteX5" fmla="*/ 758519 w 1286167"/>
                <a:gd name="connsiteY5" fmla="*/ 1296379 h 1562240"/>
                <a:gd name="connsiteX6" fmla="*/ 599435 w 1286167"/>
                <a:gd name="connsiteY6" fmla="*/ 1076058 h 1562240"/>
                <a:gd name="connsiteX7" fmla="*/ 626846 w 1286167"/>
                <a:gd name="connsiteY7" fmla="*/ 930825 h 1562240"/>
                <a:gd name="connsiteX8" fmla="*/ 1012531 w 1286167"/>
                <a:gd name="connsiteY8" fmla="*/ 1142811 h 1562240"/>
                <a:gd name="connsiteX9" fmla="*/ 1015937 w 1286167"/>
                <a:gd name="connsiteY9" fmla="*/ 1241005 h 1562240"/>
                <a:gd name="connsiteX10" fmla="*/ 1286167 w 1286167"/>
                <a:gd name="connsiteY10" fmla="*/ 1072342 h 1562240"/>
                <a:gd name="connsiteX11" fmla="*/ 1262175 w 1286167"/>
                <a:gd name="connsiteY11" fmla="*/ 962717 h 1562240"/>
                <a:gd name="connsiteX12" fmla="*/ 903613 w 1286167"/>
                <a:gd name="connsiteY12" fmla="*/ 532228 h 1562240"/>
                <a:gd name="connsiteX13" fmla="*/ 658324 w 1286167"/>
                <a:gd name="connsiteY13" fmla="*/ 353162 h 1562240"/>
                <a:gd name="connsiteX14" fmla="*/ 657277 w 1286167"/>
                <a:gd name="connsiteY14" fmla="*/ 0 h 1562240"/>
                <a:gd name="connsiteX0" fmla="*/ 657277 w 1286167"/>
                <a:gd name="connsiteY0" fmla="*/ 0 h 1562240"/>
                <a:gd name="connsiteX1" fmla="*/ 0 w 1286167"/>
                <a:gd name="connsiteY1" fmla="*/ 85964 h 1562240"/>
                <a:gd name="connsiteX2" fmla="*/ 202361 w 1286167"/>
                <a:gd name="connsiteY2" fmla="*/ 516695 h 1562240"/>
                <a:gd name="connsiteX3" fmla="*/ 281735 w 1286167"/>
                <a:gd name="connsiteY3" fmla="*/ 1104061 h 1562240"/>
                <a:gd name="connsiteX4" fmla="*/ 785395 w 1286167"/>
                <a:gd name="connsiteY4" fmla="*/ 1551636 h 1562240"/>
                <a:gd name="connsiteX5" fmla="*/ 758519 w 1286167"/>
                <a:gd name="connsiteY5" fmla="*/ 1296379 h 1562240"/>
                <a:gd name="connsiteX6" fmla="*/ 599435 w 1286167"/>
                <a:gd name="connsiteY6" fmla="*/ 1076058 h 1562240"/>
                <a:gd name="connsiteX7" fmla="*/ 626846 w 1286167"/>
                <a:gd name="connsiteY7" fmla="*/ 930825 h 1562240"/>
                <a:gd name="connsiteX8" fmla="*/ 1012531 w 1286167"/>
                <a:gd name="connsiteY8" fmla="*/ 1142811 h 1562240"/>
                <a:gd name="connsiteX9" fmla="*/ 1015937 w 1286167"/>
                <a:gd name="connsiteY9" fmla="*/ 1241005 h 1562240"/>
                <a:gd name="connsiteX10" fmla="*/ 1286167 w 1286167"/>
                <a:gd name="connsiteY10" fmla="*/ 1072342 h 1562240"/>
                <a:gd name="connsiteX11" fmla="*/ 1262175 w 1286167"/>
                <a:gd name="connsiteY11" fmla="*/ 962717 h 1562240"/>
                <a:gd name="connsiteX12" fmla="*/ 903613 w 1286167"/>
                <a:gd name="connsiteY12" fmla="*/ 532228 h 1562240"/>
                <a:gd name="connsiteX13" fmla="*/ 658324 w 1286167"/>
                <a:gd name="connsiteY13" fmla="*/ 353162 h 1562240"/>
                <a:gd name="connsiteX14" fmla="*/ 657277 w 1286167"/>
                <a:gd name="connsiteY14" fmla="*/ 0 h 1562240"/>
                <a:gd name="connsiteX0" fmla="*/ 671907 w 1300797"/>
                <a:gd name="connsiteY0" fmla="*/ 1818 h 1564058"/>
                <a:gd name="connsiteX1" fmla="*/ 0 w 1300797"/>
                <a:gd name="connsiteY1" fmla="*/ 0 h 1564058"/>
                <a:gd name="connsiteX2" fmla="*/ 216991 w 1300797"/>
                <a:gd name="connsiteY2" fmla="*/ 518513 h 1564058"/>
                <a:gd name="connsiteX3" fmla="*/ 296365 w 1300797"/>
                <a:gd name="connsiteY3" fmla="*/ 1105879 h 1564058"/>
                <a:gd name="connsiteX4" fmla="*/ 800025 w 1300797"/>
                <a:gd name="connsiteY4" fmla="*/ 1553454 h 1564058"/>
                <a:gd name="connsiteX5" fmla="*/ 773149 w 1300797"/>
                <a:gd name="connsiteY5" fmla="*/ 1298197 h 1564058"/>
                <a:gd name="connsiteX6" fmla="*/ 614065 w 1300797"/>
                <a:gd name="connsiteY6" fmla="*/ 1077876 h 1564058"/>
                <a:gd name="connsiteX7" fmla="*/ 641476 w 1300797"/>
                <a:gd name="connsiteY7" fmla="*/ 932643 h 1564058"/>
                <a:gd name="connsiteX8" fmla="*/ 1027161 w 1300797"/>
                <a:gd name="connsiteY8" fmla="*/ 1144629 h 1564058"/>
                <a:gd name="connsiteX9" fmla="*/ 1030567 w 1300797"/>
                <a:gd name="connsiteY9" fmla="*/ 1242823 h 1564058"/>
                <a:gd name="connsiteX10" fmla="*/ 1300797 w 1300797"/>
                <a:gd name="connsiteY10" fmla="*/ 1074160 h 1564058"/>
                <a:gd name="connsiteX11" fmla="*/ 1276805 w 1300797"/>
                <a:gd name="connsiteY11" fmla="*/ 964535 h 1564058"/>
                <a:gd name="connsiteX12" fmla="*/ 918243 w 1300797"/>
                <a:gd name="connsiteY12" fmla="*/ 534046 h 1564058"/>
                <a:gd name="connsiteX13" fmla="*/ 672954 w 1300797"/>
                <a:gd name="connsiteY13" fmla="*/ 354980 h 1564058"/>
                <a:gd name="connsiteX14" fmla="*/ 671907 w 1300797"/>
                <a:gd name="connsiteY14" fmla="*/ 1818 h 1564058"/>
                <a:gd name="connsiteX0" fmla="*/ 423190 w 1300797"/>
                <a:gd name="connsiteY0" fmla="*/ 0 h 1569555"/>
                <a:gd name="connsiteX1" fmla="*/ 0 w 1300797"/>
                <a:gd name="connsiteY1" fmla="*/ 5497 h 1569555"/>
                <a:gd name="connsiteX2" fmla="*/ 216991 w 1300797"/>
                <a:gd name="connsiteY2" fmla="*/ 524010 h 1569555"/>
                <a:gd name="connsiteX3" fmla="*/ 296365 w 1300797"/>
                <a:gd name="connsiteY3" fmla="*/ 1111376 h 1569555"/>
                <a:gd name="connsiteX4" fmla="*/ 800025 w 1300797"/>
                <a:gd name="connsiteY4" fmla="*/ 1558951 h 1569555"/>
                <a:gd name="connsiteX5" fmla="*/ 773149 w 1300797"/>
                <a:gd name="connsiteY5" fmla="*/ 1303694 h 1569555"/>
                <a:gd name="connsiteX6" fmla="*/ 614065 w 1300797"/>
                <a:gd name="connsiteY6" fmla="*/ 1083373 h 1569555"/>
                <a:gd name="connsiteX7" fmla="*/ 641476 w 1300797"/>
                <a:gd name="connsiteY7" fmla="*/ 938140 h 1569555"/>
                <a:gd name="connsiteX8" fmla="*/ 1027161 w 1300797"/>
                <a:gd name="connsiteY8" fmla="*/ 1150126 h 1569555"/>
                <a:gd name="connsiteX9" fmla="*/ 1030567 w 1300797"/>
                <a:gd name="connsiteY9" fmla="*/ 1248320 h 1569555"/>
                <a:gd name="connsiteX10" fmla="*/ 1300797 w 1300797"/>
                <a:gd name="connsiteY10" fmla="*/ 1079657 h 1569555"/>
                <a:gd name="connsiteX11" fmla="*/ 1276805 w 1300797"/>
                <a:gd name="connsiteY11" fmla="*/ 970032 h 1569555"/>
                <a:gd name="connsiteX12" fmla="*/ 918243 w 1300797"/>
                <a:gd name="connsiteY12" fmla="*/ 539543 h 1569555"/>
                <a:gd name="connsiteX13" fmla="*/ 672954 w 1300797"/>
                <a:gd name="connsiteY13" fmla="*/ 360477 h 1569555"/>
                <a:gd name="connsiteX14" fmla="*/ 423190 w 1300797"/>
                <a:gd name="connsiteY14" fmla="*/ 0 h 1569555"/>
                <a:gd name="connsiteX0" fmla="*/ 576810 w 1454417"/>
                <a:gd name="connsiteY0" fmla="*/ 0 h 1569555"/>
                <a:gd name="connsiteX1" fmla="*/ 0 w 1454417"/>
                <a:gd name="connsiteY1" fmla="*/ 137170 h 1569555"/>
                <a:gd name="connsiteX2" fmla="*/ 370611 w 1454417"/>
                <a:gd name="connsiteY2" fmla="*/ 524010 h 1569555"/>
                <a:gd name="connsiteX3" fmla="*/ 449985 w 1454417"/>
                <a:gd name="connsiteY3" fmla="*/ 1111376 h 1569555"/>
                <a:gd name="connsiteX4" fmla="*/ 953645 w 1454417"/>
                <a:gd name="connsiteY4" fmla="*/ 1558951 h 1569555"/>
                <a:gd name="connsiteX5" fmla="*/ 926769 w 1454417"/>
                <a:gd name="connsiteY5" fmla="*/ 1303694 h 1569555"/>
                <a:gd name="connsiteX6" fmla="*/ 767685 w 1454417"/>
                <a:gd name="connsiteY6" fmla="*/ 1083373 h 1569555"/>
                <a:gd name="connsiteX7" fmla="*/ 795096 w 1454417"/>
                <a:gd name="connsiteY7" fmla="*/ 938140 h 1569555"/>
                <a:gd name="connsiteX8" fmla="*/ 1180781 w 1454417"/>
                <a:gd name="connsiteY8" fmla="*/ 1150126 h 1569555"/>
                <a:gd name="connsiteX9" fmla="*/ 1184187 w 1454417"/>
                <a:gd name="connsiteY9" fmla="*/ 1248320 h 1569555"/>
                <a:gd name="connsiteX10" fmla="*/ 1454417 w 1454417"/>
                <a:gd name="connsiteY10" fmla="*/ 1079657 h 1569555"/>
                <a:gd name="connsiteX11" fmla="*/ 1430425 w 1454417"/>
                <a:gd name="connsiteY11" fmla="*/ 970032 h 1569555"/>
                <a:gd name="connsiteX12" fmla="*/ 1071863 w 1454417"/>
                <a:gd name="connsiteY12" fmla="*/ 539543 h 1569555"/>
                <a:gd name="connsiteX13" fmla="*/ 826574 w 1454417"/>
                <a:gd name="connsiteY13" fmla="*/ 360477 h 1569555"/>
                <a:gd name="connsiteX14" fmla="*/ 576810 w 1454417"/>
                <a:gd name="connsiteY14" fmla="*/ 0 h 1569555"/>
                <a:gd name="connsiteX0" fmla="*/ 576810 w 1454417"/>
                <a:gd name="connsiteY0" fmla="*/ 0 h 1569555"/>
                <a:gd name="connsiteX1" fmla="*/ 0 w 1454417"/>
                <a:gd name="connsiteY1" fmla="*/ 137170 h 1569555"/>
                <a:gd name="connsiteX2" fmla="*/ 370611 w 1454417"/>
                <a:gd name="connsiteY2" fmla="*/ 524010 h 1569555"/>
                <a:gd name="connsiteX3" fmla="*/ 449985 w 1454417"/>
                <a:gd name="connsiteY3" fmla="*/ 1111376 h 1569555"/>
                <a:gd name="connsiteX4" fmla="*/ 953645 w 1454417"/>
                <a:gd name="connsiteY4" fmla="*/ 1558951 h 1569555"/>
                <a:gd name="connsiteX5" fmla="*/ 926769 w 1454417"/>
                <a:gd name="connsiteY5" fmla="*/ 1303694 h 1569555"/>
                <a:gd name="connsiteX6" fmla="*/ 767685 w 1454417"/>
                <a:gd name="connsiteY6" fmla="*/ 1083373 h 1569555"/>
                <a:gd name="connsiteX7" fmla="*/ 795096 w 1454417"/>
                <a:gd name="connsiteY7" fmla="*/ 938140 h 1569555"/>
                <a:gd name="connsiteX8" fmla="*/ 1180781 w 1454417"/>
                <a:gd name="connsiteY8" fmla="*/ 1150126 h 1569555"/>
                <a:gd name="connsiteX9" fmla="*/ 1184187 w 1454417"/>
                <a:gd name="connsiteY9" fmla="*/ 1248320 h 1569555"/>
                <a:gd name="connsiteX10" fmla="*/ 1454417 w 1454417"/>
                <a:gd name="connsiteY10" fmla="*/ 1079657 h 1569555"/>
                <a:gd name="connsiteX11" fmla="*/ 1430425 w 1454417"/>
                <a:gd name="connsiteY11" fmla="*/ 970032 h 1569555"/>
                <a:gd name="connsiteX12" fmla="*/ 1071863 w 1454417"/>
                <a:gd name="connsiteY12" fmla="*/ 539543 h 1569555"/>
                <a:gd name="connsiteX13" fmla="*/ 826574 w 1454417"/>
                <a:gd name="connsiteY13" fmla="*/ 360477 h 1569555"/>
                <a:gd name="connsiteX14" fmla="*/ 576810 w 1454417"/>
                <a:gd name="connsiteY14" fmla="*/ 0 h 1569555"/>
                <a:gd name="connsiteX0" fmla="*/ 481712 w 1359319"/>
                <a:gd name="connsiteY0" fmla="*/ 0 h 1569555"/>
                <a:gd name="connsiteX1" fmla="*/ 0 w 1359319"/>
                <a:gd name="connsiteY1" fmla="*/ 173746 h 1569555"/>
                <a:gd name="connsiteX2" fmla="*/ 275513 w 1359319"/>
                <a:gd name="connsiteY2" fmla="*/ 524010 h 1569555"/>
                <a:gd name="connsiteX3" fmla="*/ 354887 w 1359319"/>
                <a:gd name="connsiteY3" fmla="*/ 1111376 h 1569555"/>
                <a:gd name="connsiteX4" fmla="*/ 858547 w 1359319"/>
                <a:gd name="connsiteY4" fmla="*/ 1558951 h 1569555"/>
                <a:gd name="connsiteX5" fmla="*/ 831671 w 1359319"/>
                <a:gd name="connsiteY5" fmla="*/ 1303694 h 1569555"/>
                <a:gd name="connsiteX6" fmla="*/ 672587 w 1359319"/>
                <a:gd name="connsiteY6" fmla="*/ 1083373 h 1569555"/>
                <a:gd name="connsiteX7" fmla="*/ 699998 w 1359319"/>
                <a:gd name="connsiteY7" fmla="*/ 938140 h 1569555"/>
                <a:gd name="connsiteX8" fmla="*/ 1085683 w 1359319"/>
                <a:gd name="connsiteY8" fmla="*/ 1150126 h 1569555"/>
                <a:gd name="connsiteX9" fmla="*/ 1089089 w 1359319"/>
                <a:gd name="connsiteY9" fmla="*/ 1248320 h 1569555"/>
                <a:gd name="connsiteX10" fmla="*/ 1359319 w 1359319"/>
                <a:gd name="connsiteY10" fmla="*/ 1079657 h 1569555"/>
                <a:gd name="connsiteX11" fmla="*/ 1335327 w 1359319"/>
                <a:gd name="connsiteY11" fmla="*/ 970032 h 1569555"/>
                <a:gd name="connsiteX12" fmla="*/ 976765 w 1359319"/>
                <a:gd name="connsiteY12" fmla="*/ 539543 h 1569555"/>
                <a:gd name="connsiteX13" fmla="*/ 731476 w 1359319"/>
                <a:gd name="connsiteY13" fmla="*/ 360477 h 1569555"/>
                <a:gd name="connsiteX14" fmla="*/ 481712 w 1359319"/>
                <a:gd name="connsiteY14" fmla="*/ 0 h 156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59319" h="1569555">
                  <a:moveTo>
                    <a:pt x="481712" y="0"/>
                  </a:moveTo>
                  <a:lnTo>
                    <a:pt x="0" y="173746"/>
                  </a:lnTo>
                  <a:cubicBezTo>
                    <a:pt x="156408" y="327895"/>
                    <a:pt x="235460" y="366520"/>
                    <a:pt x="275513" y="524010"/>
                  </a:cubicBezTo>
                  <a:cubicBezTo>
                    <a:pt x="305214" y="688403"/>
                    <a:pt x="276554" y="939924"/>
                    <a:pt x="354887" y="1111376"/>
                  </a:cubicBezTo>
                  <a:cubicBezTo>
                    <a:pt x="514114" y="1391429"/>
                    <a:pt x="819538" y="1558054"/>
                    <a:pt x="858547" y="1558951"/>
                  </a:cubicBezTo>
                  <a:cubicBezTo>
                    <a:pt x="918941" y="1614168"/>
                    <a:pt x="990000" y="1442526"/>
                    <a:pt x="831671" y="1303694"/>
                  </a:cubicBezTo>
                  <a:cubicBezTo>
                    <a:pt x="783217" y="1229194"/>
                    <a:pt x="691562" y="1180029"/>
                    <a:pt x="672587" y="1083373"/>
                  </a:cubicBezTo>
                  <a:cubicBezTo>
                    <a:pt x="664534" y="998822"/>
                    <a:pt x="629286" y="951447"/>
                    <a:pt x="699998" y="938140"/>
                  </a:cubicBezTo>
                  <a:cubicBezTo>
                    <a:pt x="772331" y="938959"/>
                    <a:pt x="999946" y="982285"/>
                    <a:pt x="1085683" y="1150126"/>
                  </a:cubicBezTo>
                  <a:cubicBezTo>
                    <a:pt x="1085248" y="1181184"/>
                    <a:pt x="1086375" y="1214348"/>
                    <a:pt x="1089089" y="1248320"/>
                  </a:cubicBezTo>
                  <a:lnTo>
                    <a:pt x="1359319" y="1079657"/>
                  </a:lnTo>
                  <a:cubicBezTo>
                    <a:pt x="1350276" y="1041053"/>
                    <a:pt x="1342018" y="1003838"/>
                    <a:pt x="1335327" y="970032"/>
                  </a:cubicBezTo>
                  <a:cubicBezTo>
                    <a:pt x="1258828" y="807882"/>
                    <a:pt x="1077407" y="641135"/>
                    <a:pt x="976765" y="539543"/>
                  </a:cubicBezTo>
                  <a:cubicBezTo>
                    <a:pt x="844384" y="437291"/>
                    <a:pt x="815539" y="414413"/>
                    <a:pt x="731476" y="360477"/>
                  </a:cubicBezTo>
                  <a:lnTo>
                    <a:pt x="481712" y="0"/>
                  </a:lnTo>
                  <a:close/>
                </a:path>
              </a:pathLst>
            </a:custGeom>
            <a:solidFill>
              <a:srgbClr val="FEC88A"/>
            </a:solidFill>
            <a:ln w="34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8C72FC9-500D-4DFD-B5DB-58E3E7D2FF38}"/>
                </a:ext>
              </a:extLst>
            </p:cNvPr>
            <p:cNvSpPr/>
            <p:nvPr/>
          </p:nvSpPr>
          <p:spPr>
            <a:xfrm rot="2072551">
              <a:off x="9359267" y="578459"/>
              <a:ext cx="869183" cy="342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16" name="Rectangle 42">
              <a:extLst>
                <a:ext uri="{FF2B5EF4-FFF2-40B4-BE49-F238E27FC236}">
                  <a16:creationId xmlns:a16="http://schemas.microsoft.com/office/drawing/2014/main" id="{8EA973D2-D57F-4D28-BD2A-889C2DA6CFD1}"/>
                </a:ext>
              </a:extLst>
            </p:cNvPr>
            <p:cNvSpPr/>
            <p:nvPr/>
          </p:nvSpPr>
          <p:spPr>
            <a:xfrm rot="2072551">
              <a:off x="9692852" y="-405650"/>
              <a:ext cx="1066637" cy="1146066"/>
            </a:xfrm>
            <a:custGeom>
              <a:avLst/>
              <a:gdLst>
                <a:gd name="connsiteX0" fmla="*/ 0 w 777759"/>
                <a:gd name="connsiteY0" fmla="*/ 0 h 968130"/>
                <a:gd name="connsiteX1" fmla="*/ 777759 w 777759"/>
                <a:gd name="connsiteY1" fmla="*/ 0 h 968130"/>
                <a:gd name="connsiteX2" fmla="*/ 777759 w 777759"/>
                <a:gd name="connsiteY2" fmla="*/ 968130 h 968130"/>
                <a:gd name="connsiteX3" fmla="*/ 0 w 777759"/>
                <a:gd name="connsiteY3" fmla="*/ 968130 h 968130"/>
                <a:gd name="connsiteX4" fmla="*/ 0 w 777759"/>
                <a:gd name="connsiteY4" fmla="*/ 0 h 968130"/>
                <a:gd name="connsiteX0" fmla="*/ 0 w 789458"/>
                <a:gd name="connsiteY0" fmla="*/ 500269 h 968130"/>
                <a:gd name="connsiteX1" fmla="*/ 789458 w 789458"/>
                <a:gd name="connsiteY1" fmla="*/ 0 h 968130"/>
                <a:gd name="connsiteX2" fmla="*/ 789458 w 789458"/>
                <a:gd name="connsiteY2" fmla="*/ 968130 h 968130"/>
                <a:gd name="connsiteX3" fmla="*/ 11699 w 789458"/>
                <a:gd name="connsiteY3" fmla="*/ 968130 h 968130"/>
                <a:gd name="connsiteX4" fmla="*/ 0 w 789458"/>
                <a:gd name="connsiteY4" fmla="*/ 500269 h 968130"/>
                <a:gd name="connsiteX0" fmla="*/ 0 w 788533"/>
                <a:gd name="connsiteY0" fmla="*/ 562468 h 968130"/>
                <a:gd name="connsiteX1" fmla="*/ 788533 w 788533"/>
                <a:gd name="connsiteY1" fmla="*/ 0 h 968130"/>
                <a:gd name="connsiteX2" fmla="*/ 788533 w 788533"/>
                <a:gd name="connsiteY2" fmla="*/ 968130 h 968130"/>
                <a:gd name="connsiteX3" fmla="*/ 10774 w 788533"/>
                <a:gd name="connsiteY3" fmla="*/ 968130 h 968130"/>
                <a:gd name="connsiteX4" fmla="*/ 0 w 788533"/>
                <a:gd name="connsiteY4" fmla="*/ 562468 h 968130"/>
                <a:gd name="connsiteX0" fmla="*/ 0 w 788995"/>
                <a:gd name="connsiteY0" fmla="*/ 531368 h 968130"/>
                <a:gd name="connsiteX1" fmla="*/ 788995 w 788995"/>
                <a:gd name="connsiteY1" fmla="*/ 0 h 968130"/>
                <a:gd name="connsiteX2" fmla="*/ 788995 w 788995"/>
                <a:gd name="connsiteY2" fmla="*/ 968130 h 968130"/>
                <a:gd name="connsiteX3" fmla="*/ 11236 w 788995"/>
                <a:gd name="connsiteY3" fmla="*/ 968130 h 968130"/>
                <a:gd name="connsiteX4" fmla="*/ 0 w 788995"/>
                <a:gd name="connsiteY4" fmla="*/ 531368 h 968130"/>
                <a:gd name="connsiteX0" fmla="*/ 0 w 791382"/>
                <a:gd name="connsiteY0" fmla="*/ 370911 h 968130"/>
                <a:gd name="connsiteX1" fmla="*/ 791382 w 791382"/>
                <a:gd name="connsiteY1" fmla="*/ 0 h 968130"/>
                <a:gd name="connsiteX2" fmla="*/ 791382 w 791382"/>
                <a:gd name="connsiteY2" fmla="*/ 968130 h 968130"/>
                <a:gd name="connsiteX3" fmla="*/ 13623 w 791382"/>
                <a:gd name="connsiteY3" fmla="*/ 968130 h 968130"/>
                <a:gd name="connsiteX4" fmla="*/ 0 w 791382"/>
                <a:gd name="connsiteY4" fmla="*/ 370911 h 968130"/>
                <a:gd name="connsiteX0" fmla="*/ 0 w 797009"/>
                <a:gd name="connsiteY0" fmla="*/ 545890 h 1143109"/>
                <a:gd name="connsiteX1" fmla="*/ 797009 w 797009"/>
                <a:gd name="connsiteY1" fmla="*/ 0 h 1143109"/>
                <a:gd name="connsiteX2" fmla="*/ 791382 w 797009"/>
                <a:gd name="connsiteY2" fmla="*/ 1143109 h 1143109"/>
                <a:gd name="connsiteX3" fmla="*/ 13623 w 797009"/>
                <a:gd name="connsiteY3" fmla="*/ 1143109 h 1143109"/>
                <a:gd name="connsiteX4" fmla="*/ 0 w 797009"/>
                <a:gd name="connsiteY4" fmla="*/ 545890 h 1143109"/>
                <a:gd name="connsiteX0" fmla="*/ 0 w 789665"/>
                <a:gd name="connsiteY0" fmla="*/ 805888 h 1143109"/>
                <a:gd name="connsiteX1" fmla="*/ 789665 w 789665"/>
                <a:gd name="connsiteY1" fmla="*/ 0 h 1143109"/>
                <a:gd name="connsiteX2" fmla="*/ 784038 w 789665"/>
                <a:gd name="connsiteY2" fmla="*/ 1143109 h 1143109"/>
                <a:gd name="connsiteX3" fmla="*/ 6279 w 789665"/>
                <a:gd name="connsiteY3" fmla="*/ 1143109 h 1143109"/>
                <a:gd name="connsiteX4" fmla="*/ 0 w 789665"/>
                <a:gd name="connsiteY4" fmla="*/ 805888 h 1143109"/>
                <a:gd name="connsiteX0" fmla="*/ 0 w 786044"/>
                <a:gd name="connsiteY0" fmla="*/ 537896 h 875117"/>
                <a:gd name="connsiteX1" fmla="*/ 786044 w 786044"/>
                <a:gd name="connsiteY1" fmla="*/ 0 h 875117"/>
                <a:gd name="connsiteX2" fmla="*/ 784038 w 786044"/>
                <a:gd name="connsiteY2" fmla="*/ 875117 h 875117"/>
                <a:gd name="connsiteX3" fmla="*/ 6279 w 786044"/>
                <a:gd name="connsiteY3" fmla="*/ 875117 h 875117"/>
                <a:gd name="connsiteX4" fmla="*/ 0 w 786044"/>
                <a:gd name="connsiteY4" fmla="*/ 537896 h 875117"/>
                <a:gd name="connsiteX0" fmla="*/ 0 w 784222"/>
                <a:gd name="connsiteY0" fmla="*/ 555319 h 892540"/>
                <a:gd name="connsiteX1" fmla="*/ 774722 w 784222"/>
                <a:gd name="connsiteY1" fmla="*/ 0 h 892540"/>
                <a:gd name="connsiteX2" fmla="*/ 784038 w 784222"/>
                <a:gd name="connsiteY2" fmla="*/ 892540 h 892540"/>
                <a:gd name="connsiteX3" fmla="*/ 6279 w 784222"/>
                <a:gd name="connsiteY3" fmla="*/ 892540 h 892540"/>
                <a:gd name="connsiteX4" fmla="*/ 0 w 784222"/>
                <a:gd name="connsiteY4" fmla="*/ 555319 h 89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222" h="892540">
                  <a:moveTo>
                    <a:pt x="0" y="555319"/>
                  </a:moveTo>
                  <a:lnTo>
                    <a:pt x="774722" y="0"/>
                  </a:lnTo>
                  <a:cubicBezTo>
                    <a:pt x="772846" y="381036"/>
                    <a:pt x="785914" y="511504"/>
                    <a:pt x="784038" y="892540"/>
                  </a:cubicBezTo>
                  <a:lnTo>
                    <a:pt x="6279" y="892540"/>
                  </a:lnTo>
                  <a:lnTo>
                    <a:pt x="0" y="55531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38" name="그룹 4">
            <a:extLst>
              <a:ext uri="{FF2B5EF4-FFF2-40B4-BE49-F238E27FC236}">
                <a16:creationId xmlns:a16="http://schemas.microsoft.com/office/drawing/2014/main" id="{03F05293-7534-4CE7-A8AE-472FF1C5E4F9}"/>
              </a:ext>
            </a:extLst>
          </p:cNvPr>
          <p:cNvGrpSpPr/>
          <p:nvPr/>
        </p:nvGrpSpPr>
        <p:grpSpPr>
          <a:xfrm>
            <a:off x="6714756" y="1288988"/>
            <a:ext cx="2559473" cy="3049832"/>
            <a:chOff x="4737812" y="2390015"/>
            <a:chExt cx="3159394" cy="376469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8127BDF-ACE8-4F9D-8285-34506D922765}"/>
                </a:ext>
              </a:extLst>
            </p:cNvPr>
            <p:cNvGrpSpPr/>
            <p:nvPr/>
          </p:nvGrpSpPr>
          <p:grpSpPr>
            <a:xfrm rot="19800000">
              <a:off x="5964234" y="4473736"/>
              <a:ext cx="1932972" cy="1680969"/>
              <a:chOff x="2084105" y="5383623"/>
              <a:chExt cx="815482" cy="891098"/>
            </a:xfrm>
          </p:grpSpPr>
          <p:sp>
            <p:nvSpPr>
              <p:cNvPr id="44" name="Rectangle 8">
                <a:extLst>
                  <a:ext uri="{FF2B5EF4-FFF2-40B4-BE49-F238E27FC236}">
                    <a16:creationId xmlns:a16="http://schemas.microsoft.com/office/drawing/2014/main" id="{9A1568A7-5981-4F4A-A89C-98A30FD2C92B}"/>
                  </a:ext>
                </a:extLst>
              </p:cNvPr>
              <p:cNvSpPr/>
              <p:nvPr/>
            </p:nvSpPr>
            <p:spPr>
              <a:xfrm>
                <a:off x="2084105" y="5383623"/>
                <a:ext cx="815482" cy="891098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55000"/>
                      <a:lumOff val="45000"/>
                    </a:schemeClr>
                  </a:gs>
                  <a:gs pos="100000">
                    <a:schemeClr val="accent6">
                      <a:lumMod val="55000"/>
                      <a:lumOff val="4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Rectangle 8">
                <a:extLst>
                  <a:ext uri="{FF2B5EF4-FFF2-40B4-BE49-F238E27FC236}">
                    <a16:creationId xmlns:a16="http://schemas.microsoft.com/office/drawing/2014/main" id="{6892EB96-A764-4512-A664-AA9A848BC9D0}"/>
                  </a:ext>
                </a:extLst>
              </p:cNvPr>
              <p:cNvSpPr/>
              <p:nvPr/>
            </p:nvSpPr>
            <p:spPr>
              <a:xfrm>
                <a:off x="2084106" y="5383623"/>
                <a:ext cx="614896" cy="884728"/>
              </a:xfrm>
              <a:custGeom>
                <a:avLst/>
                <a:gdLst/>
                <a:ahLst/>
                <a:cxnLst/>
                <a:rect l="l" t="t" r="r" b="b"/>
                <a:pathLst>
                  <a:path w="1359043" h="1787331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893519" y="1787331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45000"/>
                      <a:lumOff val="55000"/>
                    </a:schemeClr>
                  </a:gs>
                  <a:gs pos="100000">
                    <a:schemeClr val="accent6">
                      <a:lumMod val="45000"/>
                      <a:lumOff val="55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" name="Rectangle 8">
                <a:extLst>
                  <a:ext uri="{FF2B5EF4-FFF2-40B4-BE49-F238E27FC236}">
                    <a16:creationId xmlns:a16="http://schemas.microsoft.com/office/drawing/2014/main" id="{9FC7C1EA-78D9-4242-B529-77932296D14D}"/>
                  </a:ext>
                </a:extLst>
              </p:cNvPr>
              <p:cNvSpPr/>
              <p:nvPr/>
            </p:nvSpPr>
            <p:spPr>
              <a:xfrm>
                <a:off x="2084106" y="5383623"/>
                <a:ext cx="408037" cy="885995"/>
              </a:xfrm>
              <a:custGeom>
                <a:avLst/>
                <a:gdLst/>
                <a:ahLst/>
                <a:cxnLst/>
                <a:rect l="l" t="t" r="r" b="b"/>
                <a:pathLst>
                  <a:path w="901843" h="1789890">
                    <a:moveTo>
                      <a:pt x="0" y="0"/>
                    </a:moveTo>
                    <a:lnTo>
                      <a:pt x="897414" y="0"/>
                    </a:lnTo>
                    <a:lnTo>
                      <a:pt x="901843" y="212596"/>
                    </a:lnTo>
                    <a:lnTo>
                      <a:pt x="895045" y="1789890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30000"/>
                      <a:lumOff val="70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id="{77902860-42DC-43FB-B98F-7A6365EEF078}"/>
                  </a:ext>
                </a:extLst>
              </p:cNvPr>
              <p:cNvSpPr/>
              <p:nvPr/>
            </p:nvSpPr>
            <p:spPr>
              <a:xfrm>
                <a:off x="2084105" y="5383623"/>
                <a:ext cx="405505" cy="886992"/>
              </a:xfrm>
              <a:custGeom>
                <a:avLst/>
                <a:gdLst/>
                <a:ahLst/>
                <a:cxnLst/>
                <a:rect l="l" t="t" r="r" b="b"/>
                <a:pathLst>
                  <a:path w="896246" h="1791906">
                    <a:moveTo>
                      <a:pt x="0" y="0"/>
                    </a:moveTo>
                    <a:lnTo>
                      <a:pt x="440115" y="0"/>
                    </a:lnTo>
                    <a:lnTo>
                      <a:pt x="452263" y="212596"/>
                    </a:lnTo>
                    <a:lnTo>
                      <a:pt x="896246" y="1791906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" name="Rectangle 8">
                <a:extLst>
                  <a:ext uri="{FF2B5EF4-FFF2-40B4-BE49-F238E27FC236}">
                    <a16:creationId xmlns:a16="http://schemas.microsoft.com/office/drawing/2014/main" id="{E5013F41-3A7A-4A49-A0CB-129FA3BF8F52}"/>
                  </a:ext>
                </a:extLst>
              </p:cNvPr>
              <p:cNvSpPr/>
              <p:nvPr/>
            </p:nvSpPr>
            <p:spPr>
              <a:xfrm>
                <a:off x="2397817" y="6070896"/>
                <a:ext cx="184225" cy="202494"/>
              </a:xfrm>
              <a:custGeom>
                <a:avLst/>
                <a:gdLst/>
                <a:ahLst/>
                <a:cxnLst/>
                <a:rect l="l" t="t" r="r" b="b"/>
                <a:pathLst>
                  <a:path w="1791810" h="1800199">
                    <a:moveTo>
                      <a:pt x="229620" y="140779"/>
                    </a:moveTo>
                    <a:cubicBezTo>
                      <a:pt x="334730" y="140779"/>
                      <a:pt x="422984" y="212958"/>
                      <a:pt x="445844" y="310765"/>
                    </a:cubicBezTo>
                    <a:lnTo>
                      <a:pt x="454300" y="310765"/>
                    </a:lnTo>
                    <a:lnTo>
                      <a:pt x="462757" y="310765"/>
                    </a:lnTo>
                    <a:cubicBezTo>
                      <a:pt x="485617" y="212958"/>
                      <a:pt x="573869" y="140779"/>
                      <a:pt x="678980" y="140779"/>
                    </a:cubicBezTo>
                    <a:cubicBezTo>
                      <a:pt x="784090" y="140779"/>
                      <a:pt x="872344" y="212958"/>
                      <a:pt x="895204" y="310765"/>
                    </a:cubicBezTo>
                    <a:lnTo>
                      <a:pt x="903659" y="310765"/>
                    </a:lnTo>
                    <a:lnTo>
                      <a:pt x="903660" y="310765"/>
                    </a:lnTo>
                    <a:lnTo>
                      <a:pt x="912116" y="310765"/>
                    </a:lnTo>
                    <a:cubicBezTo>
                      <a:pt x="934976" y="212958"/>
                      <a:pt x="1023228" y="140779"/>
                      <a:pt x="1128339" y="140779"/>
                    </a:cubicBezTo>
                    <a:cubicBezTo>
                      <a:pt x="1233450" y="140779"/>
                      <a:pt x="1321703" y="212958"/>
                      <a:pt x="1344563" y="310765"/>
                    </a:cubicBezTo>
                    <a:lnTo>
                      <a:pt x="1353019" y="310765"/>
                    </a:lnTo>
                    <a:lnTo>
                      <a:pt x="1361476" y="310765"/>
                    </a:lnTo>
                    <a:cubicBezTo>
                      <a:pt x="1384336" y="212958"/>
                      <a:pt x="1472588" y="140779"/>
                      <a:pt x="1577699" y="140779"/>
                    </a:cubicBezTo>
                    <a:cubicBezTo>
                      <a:pt x="1680932" y="140779"/>
                      <a:pt x="1767904" y="210402"/>
                      <a:pt x="1791810" y="305762"/>
                    </a:cubicBezTo>
                    <a:lnTo>
                      <a:pt x="901188" y="1800199"/>
                    </a:lnTo>
                    <a:lnTo>
                      <a:pt x="13460" y="310615"/>
                    </a:lnTo>
                    <a:cubicBezTo>
                      <a:pt x="36351" y="212881"/>
                      <a:pt x="124565" y="140779"/>
                      <a:pt x="229620" y="140779"/>
                    </a:cubicBez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4940" y="0"/>
                    </a:lnTo>
                    <a:lnTo>
                      <a:pt x="4940" y="296318"/>
                    </a:lnTo>
                    <a:lnTo>
                      <a:pt x="1012" y="289727"/>
                    </a:lnTo>
                    <a:lnTo>
                      <a:pt x="1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15000">
                    <a:schemeClr val="tx1">
                      <a:lumMod val="72000"/>
                      <a:lumOff val="28000"/>
                    </a:schemeClr>
                  </a:gs>
                  <a:gs pos="100000">
                    <a:schemeClr val="tx1">
                      <a:lumMod val="31000"/>
                      <a:lumOff val="69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0" name="Rounded Rectangle 1">
              <a:extLst>
                <a:ext uri="{FF2B5EF4-FFF2-40B4-BE49-F238E27FC236}">
                  <a16:creationId xmlns:a16="http://schemas.microsoft.com/office/drawing/2014/main" id="{96364691-C03A-47CC-837E-163F8BE332D3}"/>
                </a:ext>
              </a:extLst>
            </p:cNvPr>
            <p:cNvSpPr/>
            <p:nvPr/>
          </p:nvSpPr>
          <p:spPr>
            <a:xfrm rot="14400000">
              <a:off x="5606012" y="4024339"/>
              <a:ext cx="989547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Rounded Rectangle 1">
              <a:extLst>
                <a:ext uri="{FF2B5EF4-FFF2-40B4-BE49-F238E27FC236}">
                  <a16:creationId xmlns:a16="http://schemas.microsoft.com/office/drawing/2014/main" id="{444B682B-550B-4397-AE3E-4FBB08AA3C13}"/>
                </a:ext>
              </a:extLst>
            </p:cNvPr>
            <p:cNvSpPr/>
            <p:nvPr/>
          </p:nvSpPr>
          <p:spPr>
            <a:xfrm rot="4400993">
              <a:off x="5833816" y="2266987"/>
              <a:ext cx="971848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2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" name="Rounded Rectangle 1">
              <a:extLst>
                <a:ext uri="{FF2B5EF4-FFF2-40B4-BE49-F238E27FC236}">
                  <a16:creationId xmlns:a16="http://schemas.microsoft.com/office/drawing/2014/main" id="{D0EF3978-1257-4470-8B96-E539C1C1732F}"/>
                </a:ext>
              </a:extLst>
            </p:cNvPr>
            <p:cNvSpPr/>
            <p:nvPr/>
          </p:nvSpPr>
          <p:spPr>
            <a:xfrm rot="9000000">
              <a:off x="6316872" y="3487189"/>
              <a:ext cx="971848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3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9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Rounded Rectangle 1">
              <a:extLst>
                <a:ext uri="{FF2B5EF4-FFF2-40B4-BE49-F238E27FC236}">
                  <a16:creationId xmlns:a16="http://schemas.microsoft.com/office/drawing/2014/main" id="{679EDC80-F416-4CA8-824E-A9AA6D707083}"/>
                </a:ext>
              </a:extLst>
            </p:cNvPr>
            <p:cNvSpPr/>
            <p:nvPr/>
          </p:nvSpPr>
          <p:spPr>
            <a:xfrm rot="18596325">
              <a:off x="4851990" y="3080834"/>
              <a:ext cx="989547" cy="1217904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49" name="그룹 151">
            <a:extLst>
              <a:ext uri="{FF2B5EF4-FFF2-40B4-BE49-F238E27FC236}">
                <a16:creationId xmlns:a16="http://schemas.microsoft.com/office/drawing/2014/main" id="{7715EDCE-5036-44A9-95A3-C31DD05DFAF5}"/>
              </a:ext>
            </a:extLst>
          </p:cNvPr>
          <p:cNvGrpSpPr/>
          <p:nvPr/>
        </p:nvGrpSpPr>
        <p:grpSpPr>
          <a:xfrm>
            <a:off x="351153" y="1393274"/>
            <a:ext cx="1768668" cy="2596044"/>
            <a:chOff x="11126204" y="3714499"/>
            <a:chExt cx="1768668" cy="2596044"/>
          </a:xfrm>
        </p:grpSpPr>
        <p:grpSp>
          <p:nvGrpSpPr>
            <p:cNvPr id="50" name="그룹 55">
              <a:extLst>
                <a:ext uri="{FF2B5EF4-FFF2-40B4-BE49-F238E27FC236}">
                  <a16:creationId xmlns:a16="http://schemas.microsoft.com/office/drawing/2014/main" id="{739BC347-D7E5-4013-B27C-98B267E74A3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584527" y="5417824"/>
              <a:ext cx="1036972" cy="892719"/>
              <a:chOff x="7521194" y="5284915"/>
              <a:chExt cx="1137987" cy="979683"/>
            </a:xfrm>
          </p:grpSpPr>
          <p:grpSp>
            <p:nvGrpSpPr>
              <p:cNvPr id="60" name="Group 7">
                <a:extLst>
                  <a:ext uri="{FF2B5EF4-FFF2-40B4-BE49-F238E27FC236}">
                    <a16:creationId xmlns:a16="http://schemas.microsoft.com/office/drawing/2014/main" id="{C84D9792-9529-4926-B80E-1B2B9A112D3C}"/>
                  </a:ext>
                </a:extLst>
              </p:cNvPr>
              <p:cNvGrpSpPr/>
              <p:nvPr/>
            </p:nvGrpSpPr>
            <p:grpSpPr>
              <a:xfrm>
                <a:off x="7521194" y="5284915"/>
                <a:ext cx="1137987" cy="979683"/>
                <a:chOff x="5580112" y="4160675"/>
                <a:chExt cx="2016224" cy="1735751"/>
              </a:xfrm>
            </p:grpSpPr>
            <p:sp>
              <p:nvSpPr>
                <p:cNvPr id="62" name="Trapezoid 1">
                  <a:extLst>
                    <a:ext uri="{FF2B5EF4-FFF2-40B4-BE49-F238E27FC236}">
                      <a16:creationId xmlns:a16="http://schemas.microsoft.com/office/drawing/2014/main" id="{AD9F0B98-E2F0-40E8-8325-14C4FA38B9B8}"/>
                    </a:ext>
                  </a:extLst>
                </p:cNvPr>
                <p:cNvSpPr/>
                <p:nvPr/>
              </p:nvSpPr>
              <p:spPr>
                <a:xfrm rot="10800000">
                  <a:off x="5796136" y="4653136"/>
                  <a:ext cx="1584176" cy="1243290"/>
                </a:xfrm>
                <a:custGeom>
                  <a:avLst/>
                  <a:gdLst>
                    <a:gd name="connsiteX0" fmla="*/ 0 w 1584176"/>
                    <a:gd name="connsiteY0" fmla="*/ 1216152 h 1216152"/>
                    <a:gd name="connsiteX1" fmla="*/ 304038 w 1584176"/>
                    <a:gd name="connsiteY1" fmla="*/ 0 h 1216152"/>
                    <a:gd name="connsiteX2" fmla="*/ 1280138 w 1584176"/>
                    <a:gd name="connsiteY2" fmla="*/ 0 h 1216152"/>
                    <a:gd name="connsiteX3" fmla="*/ 1584176 w 1584176"/>
                    <a:gd name="connsiteY3" fmla="*/ 1216152 h 1216152"/>
                    <a:gd name="connsiteX4" fmla="*/ 0 w 1584176"/>
                    <a:gd name="connsiteY4" fmla="*/ 1216152 h 1216152"/>
                    <a:gd name="connsiteX0" fmla="*/ 0 w 1584176"/>
                    <a:gd name="connsiteY0" fmla="*/ 1235792 h 1235792"/>
                    <a:gd name="connsiteX1" fmla="*/ 304038 w 1584176"/>
                    <a:gd name="connsiteY1" fmla="*/ 19640 h 1235792"/>
                    <a:gd name="connsiteX2" fmla="*/ 1280138 w 1584176"/>
                    <a:gd name="connsiteY2" fmla="*/ 19640 h 1235792"/>
                    <a:gd name="connsiteX3" fmla="*/ 1584176 w 1584176"/>
                    <a:gd name="connsiteY3" fmla="*/ 1235792 h 1235792"/>
                    <a:gd name="connsiteX4" fmla="*/ 0 w 1584176"/>
                    <a:gd name="connsiteY4" fmla="*/ 1235792 h 1235792"/>
                    <a:gd name="connsiteX0" fmla="*/ 0 w 1584176"/>
                    <a:gd name="connsiteY0" fmla="*/ 1243290 h 1243290"/>
                    <a:gd name="connsiteX1" fmla="*/ 304038 w 1584176"/>
                    <a:gd name="connsiteY1" fmla="*/ 27138 h 1243290"/>
                    <a:gd name="connsiteX2" fmla="*/ 1280138 w 1584176"/>
                    <a:gd name="connsiteY2" fmla="*/ 27138 h 1243290"/>
                    <a:gd name="connsiteX3" fmla="*/ 1584176 w 1584176"/>
                    <a:gd name="connsiteY3" fmla="*/ 1243290 h 1243290"/>
                    <a:gd name="connsiteX4" fmla="*/ 0 w 1584176"/>
                    <a:gd name="connsiteY4" fmla="*/ 1243290 h 1243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84176" h="1243290">
                      <a:moveTo>
                        <a:pt x="0" y="1243290"/>
                      </a:moveTo>
                      <a:lnTo>
                        <a:pt x="304038" y="27138"/>
                      </a:lnTo>
                      <a:cubicBezTo>
                        <a:pt x="629405" y="-57"/>
                        <a:pt x="941174" y="-17053"/>
                        <a:pt x="1280138" y="27138"/>
                      </a:cubicBezTo>
                      <a:lnTo>
                        <a:pt x="1584176" y="1243290"/>
                      </a:lnTo>
                      <a:lnTo>
                        <a:pt x="0" y="124329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3" name="Trapezoid 6">
                  <a:extLst>
                    <a:ext uri="{FF2B5EF4-FFF2-40B4-BE49-F238E27FC236}">
                      <a16:creationId xmlns:a16="http://schemas.microsoft.com/office/drawing/2014/main" id="{5C45E6FC-6C6D-439D-AD82-75686F0C8ACF}"/>
                    </a:ext>
                  </a:extLst>
                </p:cNvPr>
                <p:cNvSpPr/>
                <p:nvPr/>
              </p:nvSpPr>
              <p:spPr>
                <a:xfrm rot="10800000">
                  <a:off x="5580112" y="4312147"/>
                  <a:ext cx="2016224" cy="471979"/>
                </a:xfrm>
                <a:custGeom>
                  <a:avLst/>
                  <a:gdLst>
                    <a:gd name="connsiteX0" fmla="*/ 0 w 2016224"/>
                    <a:gd name="connsiteY0" fmla="*/ 360040 h 360040"/>
                    <a:gd name="connsiteX1" fmla="*/ 128109 w 2016224"/>
                    <a:gd name="connsiteY1" fmla="*/ 0 h 360040"/>
                    <a:gd name="connsiteX2" fmla="*/ 1888115 w 2016224"/>
                    <a:gd name="connsiteY2" fmla="*/ 0 h 360040"/>
                    <a:gd name="connsiteX3" fmla="*/ 2016224 w 2016224"/>
                    <a:gd name="connsiteY3" fmla="*/ 360040 h 360040"/>
                    <a:gd name="connsiteX4" fmla="*/ 0 w 2016224"/>
                    <a:gd name="connsiteY4" fmla="*/ 360040 h 360040"/>
                    <a:gd name="connsiteX0" fmla="*/ 0 w 2016224"/>
                    <a:gd name="connsiteY0" fmla="*/ 431046 h 431046"/>
                    <a:gd name="connsiteX1" fmla="*/ 128109 w 2016224"/>
                    <a:gd name="connsiteY1" fmla="*/ 71006 h 431046"/>
                    <a:gd name="connsiteX2" fmla="*/ 1888115 w 2016224"/>
                    <a:gd name="connsiteY2" fmla="*/ 71006 h 431046"/>
                    <a:gd name="connsiteX3" fmla="*/ 2016224 w 2016224"/>
                    <a:gd name="connsiteY3" fmla="*/ 431046 h 431046"/>
                    <a:gd name="connsiteX4" fmla="*/ 0 w 2016224"/>
                    <a:gd name="connsiteY4" fmla="*/ 431046 h 431046"/>
                    <a:gd name="connsiteX0" fmla="*/ 0 w 2016224"/>
                    <a:gd name="connsiteY0" fmla="*/ 458241 h 458241"/>
                    <a:gd name="connsiteX1" fmla="*/ 128109 w 2016224"/>
                    <a:gd name="connsiteY1" fmla="*/ 98201 h 458241"/>
                    <a:gd name="connsiteX2" fmla="*/ 1888115 w 2016224"/>
                    <a:gd name="connsiteY2" fmla="*/ 98201 h 458241"/>
                    <a:gd name="connsiteX3" fmla="*/ 2016224 w 2016224"/>
                    <a:gd name="connsiteY3" fmla="*/ 458241 h 458241"/>
                    <a:gd name="connsiteX4" fmla="*/ 0 w 2016224"/>
                    <a:gd name="connsiteY4" fmla="*/ 458241 h 458241"/>
                    <a:gd name="connsiteX0" fmla="*/ 0 w 2016224"/>
                    <a:gd name="connsiteY0" fmla="*/ 465296 h 465296"/>
                    <a:gd name="connsiteX1" fmla="*/ 128109 w 2016224"/>
                    <a:gd name="connsiteY1" fmla="*/ 105256 h 465296"/>
                    <a:gd name="connsiteX2" fmla="*/ 1888115 w 2016224"/>
                    <a:gd name="connsiteY2" fmla="*/ 105256 h 465296"/>
                    <a:gd name="connsiteX3" fmla="*/ 2016224 w 2016224"/>
                    <a:gd name="connsiteY3" fmla="*/ 465296 h 465296"/>
                    <a:gd name="connsiteX4" fmla="*/ 0 w 2016224"/>
                    <a:gd name="connsiteY4" fmla="*/ 465296 h 465296"/>
                    <a:gd name="connsiteX0" fmla="*/ 0 w 2016224"/>
                    <a:gd name="connsiteY0" fmla="*/ 471979 h 471979"/>
                    <a:gd name="connsiteX1" fmla="*/ 128109 w 2016224"/>
                    <a:gd name="connsiteY1" fmla="*/ 111939 h 471979"/>
                    <a:gd name="connsiteX2" fmla="*/ 1888115 w 2016224"/>
                    <a:gd name="connsiteY2" fmla="*/ 111939 h 471979"/>
                    <a:gd name="connsiteX3" fmla="*/ 2016224 w 2016224"/>
                    <a:gd name="connsiteY3" fmla="*/ 471979 h 471979"/>
                    <a:gd name="connsiteX4" fmla="*/ 0 w 2016224"/>
                    <a:gd name="connsiteY4" fmla="*/ 471979 h 471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6224" h="471979">
                      <a:moveTo>
                        <a:pt x="0" y="471979"/>
                      </a:moveTo>
                      <a:lnTo>
                        <a:pt x="128109" y="111939"/>
                      </a:lnTo>
                      <a:cubicBezTo>
                        <a:pt x="572010" y="-7034"/>
                        <a:pt x="1260655" y="-64822"/>
                        <a:pt x="1888115" y="111939"/>
                      </a:cubicBezTo>
                      <a:lnTo>
                        <a:pt x="2016224" y="471979"/>
                      </a:lnTo>
                      <a:lnTo>
                        <a:pt x="0" y="47197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Oval 5">
                  <a:extLst>
                    <a:ext uri="{FF2B5EF4-FFF2-40B4-BE49-F238E27FC236}">
                      <a16:creationId xmlns:a16="http://schemas.microsoft.com/office/drawing/2014/main" id="{2557A8B4-C79E-4E77-B9E0-B55E73D56099}"/>
                    </a:ext>
                  </a:extLst>
                </p:cNvPr>
                <p:cNvSpPr/>
                <p:nvPr/>
              </p:nvSpPr>
              <p:spPr>
                <a:xfrm>
                  <a:off x="5580223" y="4160675"/>
                  <a:ext cx="2016000" cy="302944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1" name="Chord 23">
                <a:extLst>
                  <a:ext uri="{FF2B5EF4-FFF2-40B4-BE49-F238E27FC236}">
                    <a16:creationId xmlns:a16="http://schemas.microsoft.com/office/drawing/2014/main" id="{3ACC1145-9890-4D7E-9A44-A7EB496DF21A}"/>
                  </a:ext>
                </a:extLst>
              </p:cNvPr>
              <p:cNvSpPr/>
              <p:nvPr/>
            </p:nvSpPr>
            <p:spPr>
              <a:xfrm>
                <a:off x="7788585" y="5306768"/>
                <a:ext cx="578589" cy="141955"/>
              </a:xfrm>
              <a:custGeom>
                <a:avLst/>
                <a:gdLst>
                  <a:gd name="connsiteX0" fmla="*/ 115433 w 914400"/>
                  <a:gd name="connsiteY0" fmla="*/ 153510 h 914400"/>
                  <a:gd name="connsiteX1" fmla="*/ 462323 w 914400"/>
                  <a:gd name="connsiteY1" fmla="*/ 28 h 914400"/>
                  <a:gd name="connsiteX2" fmla="*/ 805686 w 914400"/>
                  <a:gd name="connsiteY2" fmla="*/ 161244 h 914400"/>
                  <a:gd name="connsiteX3" fmla="*/ 115433 w 914400"/>
                  <a:gd name="connsiteY3" fmla="*/ 153510 h 914400"/>
                  <a:gd name="connsiteX0" fmla="*/ 0 w 723591"/>
                  <a:gd name="connsiteY0" fmla="*/ 177315 h 177532"/>
                  <a:gd name="connsiteX1" fmla="*/ 380228 w 723591"/>
                  <a:gd name="connsiteY1" fmla="*/ 21 h 177532"/>
                  <a:gd name="connsiteX2" fmla="*/ 723591 w 723591"/>
                  <a:gd name="connsiteY2" fmla="*/ 161237 h 177532"/>
                  <a:gd name="connsiteX3" fmla="*/ 0 w 723591"/>
                  <a:gd name="connsiteY3" fmla="*/ 177315 h 177532"/>
                  <a:gd name="connsiteX0" fmla="*/ 0 w 759310"/>
                  <a:gd name="connsiteY0" fmla="*/ 177315 h 185049"/>
                  <a:gd name="connsiteX1" fmla="*/ 380228 w 759310"/>
                  <a:gd name="connsiteY1" fmla="*/ 21 h 185049"/>
                  <a:gd name="connsiteX2" fmla="*/ 759310 w 759310"/>
                  <a:gd name="connsiteY2" fmla="*/ 185049 h 185049"/>
                  <a:gd name="connsiteX3" fmla="*/ 0 w 759310"/>
                  <a:gd name="connsiteY3" fmla="*/ 177315 h 185049"/>
                  <a:gd name="connsiteX0" fmla="*/ 0 w 759310"/>
                  <a:gd name="connsiteY0" fmla="*/ 177315 h 188144"/>
                  <a:gd name="connsiteX1" fmla="*/ 380228 w 759310"/>
                  <a:gd name="connsiteY1" fmla="*/ 21 h 188144"/>
                  <a:gd name="connsiteX2" fmla="*/ 759310 w 759310"/>
                  <a:gd name="connsiteY2" fmla="*/ 185049 h 188144"/>
                  <a:gd name="connsiteX3" fmla="*/ 0 w 759310"/>
                  <a:gd name="connsiteY3" fmla="*/ 177315 h 188144"/>
                  <a:gd name="connsiteX0" fmla="*/ 0 w 759310"/>
                  <a:gd name="connsiteY0" fmla="*/ 177315 h 191233"/>
                  <a:gd name="connsiteX1" fmla="*/ 380228 w 759310"/>
                  <a:gd name="connsiteY1" fmla="*/ 21 h 191233"/>
                  <a:gd name="connsiteX2" fmla="*/ 759310 w 759310"/>
                  <a:gd name="connsiteY2" fmla="*/ 185049 h 191233"/>
                  <a:gd name="connsiteX3" fmla="*/ 0 w 759310"/>
                  <a:gd name="connsiteY3" fmla="*/ 177315 h 191233"/>
                  <a:gd name="connsiteX0" fmla="*/ 0 w 759310"/>
                  <a:gd name="connsiteY0" fmla="*/ 177315 h 187572"/>
                  <a:gd name="connsiteX1" fmla="*/ 380228 w 759310"/>
                  <a:gd name="connsiteY1" fmla="*/ 21 h 187572"/>
                  <a:gd name="connsiteX2" fmla="*/ 759310 w 759310"/>
                  <a:gd name="connsiteY2" fmla="*/ 177905 h 187572"/>
                  <a:gd name="connsiteX3" fmla="*/ 0 w 759310"/>
                  <a:gd name="connsiteY3" fmla="*/ 177315 h 187572"/>
                  <a:gd name="connsiteX0" fmla="*/ 0 w 768835"/>
                  <a:gd name="connsiteY0" fmla="*/ 177315 h 188632"/>
                  <a:gd name="connsiteX1" fmla="*/ 380228 w 768835"/>
                  <a:gd name="connsiteY1" fmla="*/ 21 h 188632"/>
                  <a:gd name="connsiteX2" fmla="*/ 768835 w 768835"/>
                  <a:gd name="connsiteY2" fmla="*/ 180287 h 188632"/>
                  <a:gd name="connsiteX3" fmla="*/ 0 w 768835"/>
                  <a:gd name="connsiteY3" fmla="*/ 177315 h 18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835" h="188632">
                    <a:moveTo>
                      <a:pt x="0" y="177315"/>
                    </a:moveTo>
                    <a:cubicBezTo>
                      <a:pt x="87950" y="78338"/>
                      <a:pt x="247828" y="-1462"/>
                      <a:pt x="380228" y="21"/>
                    </a:cubicBezTo>
                    <a:cubicBezTo>
                      <a:pt x="512627" y="1505"/>
                      <a:pt x="683125" y="79364"/>
                      <a:pt x="768835" y="180287"/>
                    </a:cubicBezTo>
                    <a:cubicBezTo>
                      <a:pt x="513351" y="189616"/>
                      <a:pt x="257866" y="194180"/>
                      <a:pt x="0" y="1773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75">
              <a:extLst>
                <a:ext uri="{FF2B5EF4-FFF2-40B4-BE49-F238E27FC236}">
                  <a16:creationId xmlns:a16="http://schemas.microsoft.com/office/drawing/2014/main" id="{0B0DACDC-F76C-4C4B-8595-8CF1960E26E0}"/>
                </a:ext>
              </a:extLst>
            </p:cNvPr>
            <p:cNvGrpSpPr/>
            <p:nvPr/>
          </p:nvGrpSpPr>
          <p:grpSpPr>
            <a:xfrm>
              <a:off x="11532414" y="4123539"/>
              <a:ext cx="843417" cy="1368501"/>
              <a:chOff x="9135938" y="933321"/>
              <a:chExt cx="704886" cy="1291182"/>
            </a:xfrm>
            <a:solidFill>
              <a:schemeClr val="accent4"/>
            </a:solidFill>
          </p:grpSpPr>
          <p:sp>
            <p:nvSpPr>
              <p:cNvPr id="58" name="Freeform 20">
                <a:extLst>
                  <a:ext uri="{FF2B5EF4-FFF2-40B4-BE49-F238E27FC236}">
                    <a16:creationId xmlns:a16="http://schemas.microsoft.com/office/drawing/2014/main" id="{135344FE-4A8C-40CF-898B-7699F0346063}"/>
                  </a:ext>
                </a:extLst>
              </p:cNvPr>
              <p:cNvSpPr/>
              <p:nvPr/>
            </p:nvSpPr>
            <p:spPr>
              <a:xfrm rot="724314">
                <a:off x="9449000" y="933321"/>
                <a:ext cx="391824" cy="763841"/>
              </a:xfrm>
              <a:custGeom>
                <a:avLst/>
                <a:gdLst>
                  <a:gd name="connsiteX0" fmla="*/ 991167 w 2238713"/>
                  <a:gd name="connsiteY0" fmla="*/ 1954206 h 4364252"/>
                  <a:gd name="connsiteX1" fmla="*/ 838970 w 2238713"/>
                  <a:gd name="connsiteY1" fmla="*/ 2040607 h 4364252"/>
                  <a:gd name="connsiteX2" fmla="*/ 744517 w 2238713"/>
                  <a:gd name="connsiteY2" fmla="*/ 2569433 h 4364252"/>
                  <a:gd name="connsiteX3" fmla="*/ 1221282 w 2238713"/>
                  <a:gd name="connsiteY3" fmla="*/ 2854903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44517 w 2238713"/>
                  <a:gd name="connsiteY2" fmla="*/ 2569433 h 4364252"/>
                  <a:gd name="connsiteX3" fmla="*/ 1221282 w 2238713"/>
                  <a:gd name="connsiteY3" fmla="*/ 2854903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44517 w 2238713"/>
                  <a:gd name="connsiteY2" fmla="*/ 2569433 h 4364252"/>
                  <a:gd name="connsiteX3" fmla="*/ 1197532 w 2238713"/>
                  <a:gd name="connsiteY3" fmla="*/ 2819277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97956 w 2238713"/>
                  <a:gd name="connsiteY2" fmla="*/ 2569433 h 4364252"/>
                  <a:gd name="connsiteX3" fmla="*/ 1197532 w 2238713"/>
                  <a:gd name="connsiteY3" fmla="*/ 2819277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7532 w 2238713"/>
                  <a:gd name="connsiteY3" fmla="*/ 2819277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96587 w 2238713"/>
                  <a:gd name="connsiteY18" fmla="*/ 1828872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08606 w 2238713"/>
                  <a:gd name="connsiteY13" fmla="*/ 2018875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24463 w 2238713"/>
                  <a:gd name="connsiteY13" fmla="*/ 1981876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898347 w 2238713"/>
                  <a:gd name="connsiteY1" fmla="*/ 2022794 h 4364252"/>
                  <a:gd name="connsiteX2" fmla="*/ 762330 w 2238713"/>
                  <a:gd name="connsiteY2" fmla="*/ 2563495 h 4364252"/>
                  <a:gd name="connsiteX3" fmla="*/ 1191594 w 2238713"/>
                  <a:gd name="connsiteY3" fmla="*/ 2801464 h 4364252"/>
                  <a:gd name="connsiteX4" fmla="*/ 1558616 w 2238713"/>
                  <a:gd name="connsiteY4" fmla="*/ 2199723 h 4364252"/>
                  <a:gd name="connsiteX5" fmla="*/ 991167 w 2238713"/>
                  <a:gd name="connsiteY5" fmla="*/ 1954206 h 4364252"/>
                  <a:gd name="connsiteX6" fmla="*/ 1490354 w 2238713"/>
                  <a:gd name="connsiteY6" fmla="*/ 71 h 4364252"/>
                  <a:gd name="connsiteX7" fmla="*/ 2214748 w 2238713"/>
                  <a:gd name="connsiteY7" fmla="*/ 481022 h 4364252"/>
                  <a:gd name="connsiteX8" fmla="*/ 1502228 w 2238713"/>
                  <a:gd name="connsiteY8" fmla="*/ 1490425 h 4364252"/>
                  <a:gd name="connsiteX9" fmla="*/ 1054263 w 2238713"/>
                  <a:gd name="connsiteY9" fmla="*/ 1824329 h 4364252"/>
                  <a:gd name="connsiteX10" fmla="*/ 1692232 w 2238713"/>
                  <a:gd name="connsiteY10" fmla="*/ 2149506 h 4364252"/>
                  <a:gd name="connsiteX11" fmla="*/ 1246908 w 2238713"/>
                  <a:gd name="connsiteY11" fmla="*/ 2980778 h 4364252"/>
                  <a:gd name="connsiteX12" fmla="*/ 617516 w 2238713"/>
                  <a:gd name="connsiteY12" fmla="*/ 2618582 h 4364252"/>
                  <a:gd name="connsiteX13" fmla="*/ 724463 w 2238713"/>
                  <a:gd name="connsiteY13" fmla="*/ 1997733 h 4364252"/>
                  <a:gd name="connsiteX14" fmla="*/ 172192 w 2238713"/>
                  <a:gd name="connsiteY14" fmla="*/ 2606706 h 4364252"/>
                  <a:gd name="connsiteX15" fmla="*/ 1330036 w 2238713"/>
                  <a:gd name="connsiteY15" fmla="*/ 4085183 h 4364252"/>
                  <a:gd name="connsiteX16" fmla="*/ 1407226 w 2238713"/>
                  <a:gd name="connsiteY16" fmla="*/ 4364252 h 4364252"/>
                  <a:gd name="connsiteX17" fmla="*/ 0 w 2238713"/>
                  <a:gd name="connsiteY17" fmla="*/ 2624517 h 4364252"/>
                  <a:gd name="connsiteX18" fmla="*/ 849017 w 2238713"/>
                  <a:gd name="connsiteY18" fmla="*/ 1813016 h 4364252"/>
                  <a:gd name="connsiteX19" fmla="*/ 1229095 w 2238713"/>
                  <a:gd name="connsiteY19" fmla="*/ 1478550 h 4364252"/>
                  <a:gd name="connsiteX20" fmla="*/ 2072244 w 2238713"/>
                  <a:gd name="connsiteY20" fmla="*/ 546336 h 4364252"/>
                  <a:gd name="connsiteX21" fmla="*/ 1401288 w 2238713"/>
                  <a:gd name="connsiteY21" fmla="*/ 112887 h 4364252"/>
                  <a:gd name="connsiteX22" fmla="*/ 973776 w 2238713"/>
                  <a:gd name="connsiteY22" fmla="*/ 540399 h 4364252"/>
                  <a:gd name="connsiteX23" fmla="*/ 1490354 w 2238713"/>
                  <a:gd name="connsiteY23" fmla="*/ 71 h 4364252"/>
                  <a:gd name="connsiteX0" fmla="*/ 991167 w 2238713"/>
                  <a:gd name="connsiteY0" fmla="*/ 1954206 h 4364252"/>
                  <a:gd name="connsiteX1" fmla="*/ 762330 w 2238713"/>
                  <a:gd name="connsiteY1" fmla="*/ 2563495 h 4364252"/>
                  <a:gd name="connsiteX2" fmla="*/ 1191594 w 2238713"/>
                  <a:gd name="connsiteY2" fmla="*/ 2801464 h 4364252"/>
                  <a:gd name="connsiteX3" fmla="*/ 1558616 w 2238713"/>
                  <a:gd name="connsiteY3" fmla="*/ 2199723 h 4364252"/>
                  <a:gd name="connsiteX4" fmla="*/ 991167 w 2238713"/>
                  <a:gd name="connsiteY4" fmla="*/ 1954206 h 4364252"/>
                  <a:gd name="connsiteX5" fmla="*/ 1490354 w 2238713"/>
                  <a:gd name="connsiteY5" fmla="*/ 71 h 4364252"/>
                  <a:gd name="connsiteX6" fmla="*/ 2214748 w 2238713"/>
                  <a:gd name="connsiteY6" fmla="*/ 481022 h 4364252"/>
                  <a:gd name="connsiteX7" fmla="*/ 1502228 w 2238713"/>
                  <a:gd name="connsiteY7" fmla="*/ 1490425 h 4364252"/>
                  <a:gd name="connsiteX8" fmla="*/ 1054263 w 2238713"/>
                  <a:gd name="connsiteY8" fmla="*/ 1824329 h 4364252"/>
                  <a:gd name="connsiteX9" fmla="*/ 1692232 w 2238713"/>
                  <a:gd name="connsiteY9" fmla="*/ 2149506 h 4364252"/>
                  <a:gd name="connsiteX10" fmla="*/ 1246908 w 2238713"/>
                  <a:gd name="connsiteY10" fmla="*/ 2980778 h 4364252"/>
                  <a:gd name="connsiteX11" fmla="*/ 617516 w 2238713"/>
                  <a:gd name="connsiteY11" fmla="*/ 2618582 h 4364252"/>
                  <a:gd name="connsiteX12" fmla="*/ 724463 w 2238713"/>
                  <a:gd name="connsiteY12" fmla="*/ 1997733 h 4364252"/>
                  <a:gd name="connsiteX13" fmla="*/ 172192 w 2238713"/>
                  <a:gd name="connsiteY13" fmla="*/ 2606706 h 4364252"/>
                  <a:gd name="connsiteX14" fmla="*/ 1330036 w 2238713"/>
                  <a:gd name="connsiteY14" fmla="*/ 4085183 h 4364252"/>
                  <a:gd name="connsiteX15" fmla="*/ 1407226 w 2238713"/>
                  <a:gd name="connsiteY15" fmla="*/ 4364252 h 4364252"/>
                  <a:gd name="connsiteX16" fmla="*/ 0 w 2238713"/>
                  <a:gd name="connsiteY16" fmla="*/ 2624517 h 4364252"/>
                  <a:gd name="connsiteX17" fmla="*/ 849017 w 2238713"/>
                  <a:gd name="connsiteY17" fmla="*/ 1813016 h 4364252"/>
                  <a:gd name="connsiteX18" fmla="*/ 1229095 w 2238713"/>
                  <a:gd name="connsiteY18" fmla="*/ 1478550 h 4364252"/>
                  <a:gd name="connsiteX19" fmla="*/ 2072244 w 2238713"/>
                  <a:gd name="connsiteY19" fmla="*/ 546336 h 4364252"/>
                  <a:gd name="connsiteX20" fmla="*/ 1401288 w 2238713"/>
                  <a:gd name="connsiteY20" fmla="*/ 112887 h 4364252"/>
                  <a:gd name="connsiteX21" fmla="*/ 973776 w 2238713"/>
                  <a:gd name="connsiteY21" fmla="*/ 540399 h 4364252"/>
                  <a:gd name="connsiteX22" fmla="*/ 1490354 w 2238713"/>
                  <a:gd name="connsiteY22" fmla="*/ 71 h 4364252"/>
                  <a:gd name="connsiteX0" fmla="*/ 991167 w 2238713"/>
                  <a:gd name="connsiteY0" fmla="*/ 1954206 h 4364252"/>
                  <a:gd name="connsiteX1" fmla="*/ 762330 w 2238713"/>
                  <a:gd name="connsiteY1" fmla="*/ 2563495 h 4364252"/>
                  <a:gd name="connsiteX2" fmla="*/ 1191594 w 2238713"/>
                  <a:gd name="connsiteY2" fmla="*/ 2801464 h 4364252"/>
                  <a:gd name="connsiteX3" fmla="*/ 1558616 w 2238713"/>
                  <a:gd name="connsiteY3" fmla="*/ 2199723 h 4364252"/>
                  <a:gd name="connsiteX4" fmla="*/ 991167 w 2238713"/>
                  <a:gd name="connsiteY4" fmla="*/ 1954206 h 4364252"/>
                  <a:gd name="connsiteX5" fmla="*/ 1490354 w 2238713"/>
                  <a:gd name="connsiteY5" fmla="*/ 71 h 4364252"/>
                  <a:gd name="connsiteX6" fmla="*/ 2214748 w 2238713"/>
                  <a:gd name="connsiteY6" fmla="*/ 481022 h 4364252"/>
                  <a:gd name="connsiteX7" fmla="*/ 1502228 w 2238713"/>
                  <a:gd name="connsiteY7" fmla="*/ 1490425 h 4364252"/>
                  <a:gd name="connsiteX8" fmla="*/ 1054263 w 2238713"/>
                  <a:gd name="connsiteY8" fmla="*/ 1824329 h 4364252"/>
                  <a:gd name="connsiteX9" fmla="*/ 1692232 w 2238713"/>
                  <a:gd name="connsiteY9" fmla="*/ 2149506 h 4364252"/>
                  <a:gd name="connsiteX10" fmla="*/ 1246908 w 2238713"/>
                  <a:gd name="connsiteY10" fmla="*/ 2980778 h 4364252"/>
                  <a:gd name="connsiteX11" fmla="*/ 617516 w 2238713"/>
                  <a:gd name="connsiteY11" fmla="*/ 2618582 h 4364252"/>
                  <a:gd name="connsiteX12" fmla="*/ 724463 w 2238713"/>
                  <a:gd name="connsiteY12" fmla="*/ 1997733 h 4364252"/>
                  <a:gd name="connsiteX13" fmla="*/ 172192 w 2238713"/>
                  <a:gd name="connsiteY13" fmla="*/ 2606706 h 4364252"/>
                  <a:gd name="connsiteX14" fmla="*/ 1330036 w 2238713"/>
                  <a:gd name="connsiteY14" fmla="*/ 4085183 h 4364252"/>
                  <a:gd name="connsiteX15" fmla="*/ 1407226 w 2238713"/>
                  <a:gd name="connsiteY15" fmla="*/ 4364252 h 4364252"/>
                  <a:gd name="connsiteX16" fmla="*/ 0 w 2238713"/>
                  <a:gd name="connsiteY16" fmla="*/ 2624517 h 4364252"/>
                  <a:gd name="connsiteX17" fmla="*/ 849017 w 2238713"/>
                  <a:gd name="connsiteY17" fmla="*/ 1813016 h 4364252"/>
                  <a:gd name="connsiteX18" fmla="*/ 1229095 w 2238713"/>
                  <a:gd name="connsiteY18" fmla="*/ 1478550 h 4364252"/>
                  <a:gd name="connsiteX19" fmla="*/ 2072244 w 2238713"/>
                  <a:gd name="connsiteY19" fmla="*/ 546336 h 4364252"/>
                  <a:gd name="connsiteX20" fmla="*/ 1401288 w 2238713"/>
                  <a:gd name="connsiteY20" fmla="*/ 112887 h 4364252"/>
                  <a:gd name="connsiteX21" fmla="*/ 973776 w 2238713"/>
                  <a:gd name="connsiteY21" fmla="*/ 540399 h 4364252"/>
                  <a:gd name="connsiteX22" fmla="*/ 1490354 w 2238713"/>
                  <a:gd name="connsiteY22" fmla="*/ 71 h 4364252"/>
                  <a:gd name="connsiteX0" fmla="*/ 991167 w 2238713"/>
                  <a:gd name="connsiteY0" fmla="*/ 1954206 h 4364252"/>
                  <a:gd name="connsiteX1" fmla="*/ 762330 w 2238713"/>
                  <a:gd name="connsiteY1" fmla="*/ 2563495 h 4364252"/>
                  <a:gd name="connsiteX2" fmla="*/ 1191594 w 2238713"/>
                  <a:gd name="connsiteY2" fmla="*/ 2801464 h 4364252"/>
                  <a:gd name="connsiteX3" fmla="*/ 1558616 w 2238713"/>
                  <a:gd name="connsiteY3" fmla="*/ 2199723 h 4364252"/>
                  <a:gd name="connsiteX4" fmla="*/ 991167 w 2238713"/>
                  <a:gd name="connsiteY4" fmla="*/ 1954206 h 4364252"/>
                  <a:gd name="connsiteX5" fmla="*/ 1490354 w 2238713"/>
                  <a:gd name="connsiteY5" fmla="*/ 71 h 4364252"/>
                  <a:gd name="connsiteX6" fmla="*/ 2214748 w 2238713"/>
                  <a:gd name="connsiteY6" fmla="*/ 481022 h 4364252"/>
                  <a:gd name="connsiteX7" fmla="*/ 1502228 w 2238713"/>
                  <a:gd name="connsiteY7" fmla="*/ 1490425 h 4364252"/>
                  <a:gd name="connsiteX8" fmla="*/ 1054263 w 2238713"/>
                  <a:gd name="connsiteY8" fmla="*/ 1824329 h 4364252"/>
                  <a:gd name="connsiteX9" fmla="*/ 1692232 w 2238713"/>
                  <a:gd name="connsiteY9" fmla="*/ 2149506 h 4364252"/>
                  <a:gd name="connsiteX10" fmla="*/ 1246908 w 2238713"/>
                  <a:gd name="connsiteY10" fmla="*/ 2980778 h 4364252"/>
                  <a:gd name="connsiteX11" fmla="*/ 617516 w 2238713"/>
                  <a:gd name="connsiteY11" fmla="*/ 2618582 h 4364252"/>
                  <a:gd name="connsiteX12" fmla="*/ 724463 w 2238713"/>
                  <a:gd name="connsiteY12" fmla="*/ 1997733 h 4364252"/>
                  <a:gd name="connsiteX13" fmla="*/ 172192 w 2238713"/>
                  <a:gd name="connsiteY13" fmla="*/ 2606706 h 4364252"/>
                  <a:gd name="connsiteX14" fmla="*/ 1330036 w 2238713"/>
                  <a:gd name="connsiteY14" fmla="*/ 4085183 h 4364252"/>
                  <a:gd name="connsiteX15" fmla="*/ 1407226 w 2238713"/>
                  <a:gd name="connsiteY15" fmla="*/ 4364252 h 4364252"/>
                  <a:gd name="connsiteX16" fmla="*/ 0 w 2238713"/>
                  <a:gd name="connsiteY16" fmla="*/ 2624517 h 4364252"/>
                  <a:gd name="connsiteX17" fmla="*/ 849017 w 2238713"/>
                  <a:gd name="connsiteY17" fmla="*/ 1813016 h 4364252"/>
                  <a:gd name="connsiteX18" fmla="*/ 1229095 w 2238713"/>
                  <a:gd name="connsiteY18" fmla="*/ 1478550 h 4364252"/>
                  <a:gd name="connsiteX19" fmla="*/ 2072244 w 2238713"/>
                  <a:gd name="connsiteY19" fmla="*/ 546336 h 4364252"/>
                  <a:gd name="connsiteX20" fmla="*/ 1401288 w 2238713"/>
                  <a:gd name="connsiteY20" fmla="*/ 112887 h 4364252"/>
                  <a:gd name="connsiteX21" fmla="*/ 973776 w 2238713"/>
                  <a:gd name="connsiteY21" fmla="*/ 540399 h 4364252"/>
                  <a:gd name="connsiteX22" fmla="*/ 1490354 w 2238713"/>
                  <a:gd name="connsiteY22" fmla="*/ 71 h 436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38713" h="4364252">
                    <a:moveTo>
                      <a:pt x="991167" y="1954206"/>
                    </a:moveTo>
                    <a:cubicBezTo>
                      <a:pt x="874309" y="1940837"/>
                      <a:pt x="728926" y="2422285"/>
                      <a:pt x="762330" y="2563495"/>
                    </a:cubicBezTo>
                    <a:cubicBezTo>
                      <a:pt x="817803" y="2763169"/>
                      <a:pt x="1035129" y="2814592"/>
                      <a:pt x="1191594" y="2801464"/>
                    </a:cubicBezTo>
                    <a:cubicBezTo>
                      <a:pt x="1336990" y="2789265"/>
                      <a:pt x="1811991" y="2695789"/>
                      <a:pt x="1558616" y="2199723"/>
                    </a:cubicBezTo>
                    <a:cubicBezTo>
                      <a:pt x="1491149" y="2092086"/>
                      <a:pt x="1283524" y="1986965"/>
                      <a:pt x="991167" y="1954206"/>
                    </a:cubicBezTo>
                    <a:close/>
                    <a:moveTo>
                      <a:pt x="1490354" y="71"/>
                    </a:moveTo>
                    <a:cubicBezTo>
                      <a:pt x="1933700" y="29760"/>
                      <a:pt x="2139536" y="213827"/>
                      <a:pt x="2214748" y="481022"/>
                    </a:cubicBezTo>
                    <a:cubicBezTo>
                      <a:pt x="2367148" y="1001558"/>
                      <a:pt x="1752600" y="1344953"/>
                      <a:pt x="1502228" y="1490425"/>
                    </a:cubicBezTo>
                    <a:cubicBezTo>
                      <a:pt x="1282828" y="1617902"/>
                      <a:pt x="1165064" y="1682510"/>
                      <a:pt x="1054263" y="1824329"/>
                    </a:cubicBezTo>
                    <a:cubicBezTo>
                      <a:pt x="1433743" y="1866887"/>
                      <a:pt x="1603884" y="2014039"/>
                      <a:pt x="1692232" y="2149506"/>
                    </a:cubicBezTo>
                    <a:cubicBezTo>
                      <a:pt x="2026720" y="2778899"/>
                      <a:pt x="1482436" y="2933276"/>
                      <a:pt x="1246908" y="2980778"/>
                    </a:cubicBezTo>
                    <a:cubicBezTo>
                      <a:pt x="977734" y="3030258"/>
                      <a:pt x="690748" y="2871923"/>
                      <a:pt x="617516" y="2618582"/>
                    </a:cubicBezTo>
                    <a:cubicBezTo>
                      <a:pt x="571269" y="2426869"/>
                      <a:pt x="658049" y="2151140"/>
                      <a:pt x="724463" y="1997733"/>
                    </a:cubicBezTo>
                    <a:cubicBezTo>
                      <a:pt x="450150" y="1962201"/>
                      <a:pt x="176019" y="2392404"/>
                      <a:pt x="172192" y="2606706"/>
                    </a:cubicBezTo>
                    <a:cubicBezTo>
                      <a:pt x="203859" y="3445896"/>
                      <a:pt x="1084613" y="3881324"/>
                      <a:pt x="1330036" y="4085183"/>
                    </a:cubicBezTo>
                    <a:lnTo>
                      <a:pt x="1407226" y="4364252"/>
                    </a:lnTo>
                    <a:cubicBezTo>
                      <a:pt x="1039091" y="3994138"/>
                      <a:pt x="5938" y="3600273"/>
                      <a:pt x="0" y="2624517"/>
                    </a:cubicBezTo>
                    <a:cubicBezTo>
                      <a:pt x="25730" y="2234611"/>
                      <a:pt x="434148" y="1756945"/>
                      <a:pt x="849017" y="1813016"/>
                    </a:cubicBezTo>
                    <a:cubicBezTo>
                      <a:pt x="941972" y="1657424"/>
                      <a:pt x="1076696" y="1583449"/>
                      <a:pt x="1229095" y="1478550"/>
                    </a:cubicBezTo>
                    <a:cubicBezTo>
                      <a:pt x="2000608" y="1060843"/>
                      <a:pt x="2109849" y="764050"/>
                      <a:pt x="2072244" y="546336"/>
                    </a:cubicBezTo>
                    <a:cubicBezTo>
                      <a:pt x="2052452" y="294974"/>
                      <a:pt x="1670462" y="79240"/>
                      <a:pt x="1401288" y="112887"/>
                    </a:cubicBezTo>
                    <a:cubicBezTo>
                      <a:pt x="1086592" y="136638"/>
                      <a:pt x="1045028" y="338519"/>
                      <a:pt x="973776" y="540399"/>
                    </a:cubicBezTo>
                    <a:cubicBezTo>
                      <a:pt x="898566" y="362269"/>
                      <a:pt x="1179616" y="-5867"/>
                      <a:pt x="14903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자유형: 도형 74">
                <a:extLst>
                  <a:ext uri="{FF2B5EF4-FFF2-40B4-BE49-F238E27FC236}">
                    <a16:creationId xmlns:a16="http://schemas.microsoft.com/office/drawing/2014/main" id="{8B31D41F-0587-4230-BA7D-820830E8207A}"/>
                  </a:ext>
                </a:extLst>
              </p:cNvPr>
              <p:cNvSpPr/>
              <p:nvPr/>
            </p:nvSpPr>
            <p:spPr>
              <a:xfrm>
                <a:off x="9135938" y="1462303"/>
                <a:ext cx="506512" cy="762200"/>
              </a:xfrm>
              <a:custGeom>
                <a:avLst/>
                <a:gdLst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438200 h 762200"/>
                  <a:gd name="connsiteX16" fmla="*/ 491557 w 512281"/>
                  <a:gd name="connsiteY16" fmla="*/ 762200 h 762200"/>
                  <a:gd name="connsiteX17" fmla="*/ 455557 w 512281"/>
                  <a:gd name="connsiteY17" fmla="*/ 762200 h 762200"/>
                  <a:gd name="connsiteX18" fmla="*/ 455557 w 512281"/>
                  <a:gd name="connsiteY18" fmla="*/ 438200 h 762200"/>
                  <a:gd name="connsiteX19" fmla="*/ 463847 w 512281"/>
                  <a:gd name="connsiteY19" fmla="*/ 438200 h 762200"/>
                  <a:gd name="connsiteX20" fmla="*/ 469597 w 512281"/>
                  <a:gd name="connsiteY20" fmla="*/ 415506 h 762200"/>
                  <a:gd name="connsiteX21" fmla="*/ 445740 w 512281"/>
                  <a:gd name="connsiteY21" fmla="*/ 185658 h 762200"/>
                  <a:gd name="connsiteX22" fmla="*/ 324332 w 512281"/>
                  <a:gd name="connsiteY22" fmla="*/ 169856 h 762200"/>
                  <a:gd name="connsiteX23" fmla="*/ 396365 w 512281"/>
                  <a:gd name="connsiteY23" fmla="*/ 229971 h 762200"/>
                  <a:gd name="connsiteX24" fmla="*/ 359909 w 512281"/>
                  <a:gd name="connsiteY24" fmla="*/ 331785 h 762200"/>
                  <a:gd name="connsiteX25" fmla="*/ 229186 w 512281"/>
                  <a:gd name="connsiteY25" fmla="*/ 280446 h 762200"/>
                  <a:gd name="connsiteX26" fmla="*/ 270187 w 512281"/>
                  <a:gd name="connsiteY26" fmla="*/ 182003 h 762200"/>
                  <a:gd name="connsiteX27" fmla="*/ 187152 w 512281"/>
                  <a:gd name="connsiteY27" fmla="*/ 187343 h 762200"/>
                  <a:gd name="connsiteX28" fmla="*/ 8930 w 512281"/>
                  <a:gd name="connsiteY28" fmla="*/ 141575 h 762200"/>
                  <a:gd name="connsiteX29" fmla="*/ 44707 w 512281"/>
                  <a:gd name="connsiteY29" fmla="*/ 17122 h 762200"/>
                  <a:gd name="connsiteX30" fmla="*/ 109834 w 512281"/>
                  <a:gd name="connsiteY30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438200 h 762200"/>
                  <a:gd name="connsiteX16" fmla="*/ 491557 w 512281"/>
                  <a:gd name="connsiteY16" fmla="*/ 762200 h 762200"/>
                  <a:gd name="connsiteX17" fmla="*/ 455557 w 512281"/>
                  <a:gd name="connsiteY17" fmla="*/ 762200 h 762200"/>
                  <a:gd name="connsiteX18" fmla="*/ 455557 w 512281"/>
                  <a:gd name="connsiteY18" fmla="*/ 438200 h 762200"/>
                  <a:gd name="connsiteX19" fmla="*/ 469597 w 512281"/>
                  <a:gd name="connsiteY19" fmla="*/ 415506 h 762200"/>
                  <a:gd name="connsiteX20" fmla="*/ 445740 w 512281"/>
                  <a:gd name="connsiteY20" fmla="*/ 185658 h 762200"/>
                  <a:gd name="connsiteX21" fmla="*/ 324332 w 512281"/>
                  <a:gd name="connsiteY21" fmla="*/ 169856 h 762200"/>
                  <a:gd name="connsiteX22" fmla="*/ 396365 w 512281"/>
                  <a:gd name="connsiteY22" fmla="*/ 229971 h 762200"/>
                  <a:gd name="connsiteX23" fmla="*/ 359909 w 512281"/>
                  <a:gd name="connsiteY23" fmla="*/ 331785 h 762200"/>
                  <a:gd name="connsiteX24" fmla="*/ 229186 w 512281"/>
                  <a:gd name="connsiteY24" fmla="*/ 280446 h 762200"/>
                  <a:gd name="connsiteX25" fmla="*/ 270187 w 512281"/>
                  <a:gd name="connsiteY25" fmla="*/ 182003 h 762200"/>
                  <a:gd name="connsiteX26" fmla="*/ 187152 w 512281"/>
                  <a:gd name="connsiteY26" fmla="*/ 187343 h 762200"/>
                  <a:gd name="connsiteX27" fmla="*/ 8930 w 512281"/>
                  <a:gd name="connsiteY27" fmla="*/ 141575 h 762200"/>
                  <a:gd name="connsiteX28" fmla="*/ 44707 w 512281"/>
                  <a:gd name="connsiteY28" fmla="*/ 17122 h 762200"/>
                  <a:gd name="connsiteX29" fmla="*/ 109834 w 512281"/>
                  <a:gd name="connsiteY29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438200 h 762200"/>
                  <a:gd name="connsiteX16" fmla="*/ 491557 w 512281"/>
                  <a:gd name="connsiteY16" fmla="*/ 762200 h 762200"/>
                  <a:gd name="connsiteX17" fmla="*/ 455557 w 512281"/>
                  <a:gd name="connsiteY17" fmla="*/ 762200 h 762200"/>
                  <a:gd name="connsiteX18" fmla="*/ 455557 w 512281"/>
                  <a:gd name="connsiteY18" fmla="*/ 438200 h 762200"/>
                  <a:gd name="connsiteX19" fmla="*/ 445740 w 512281"/>
                  <a:gd name="connsiteY19" fmla="*/ 185658 h 762200"/>
                  <a:gd name="connsiteX20" fmla="*/ 324332 w 512281"/>
                  <a:gd name="connsiteY20" fmla="*/ 169856 h 762200"/>
                  <a:gd name="connsiteX21" fmla="*/ 396365 w 512281"/>
                  <a:gd name="connsiteY21" fmla="*/ 229971 h 762200"/>
                  <a:gd name="connsiteX22" fmla="*/ 359909 w 512281"/>
                  <a:gd name="connsiteY22" fmla="*/ 331785 h 762200"/>
                  <a:gd name="connsiteX23" fmla="*/ 229186 w 512281"/>
                  <a:gd name="connsiteY23" fmla="*/ 280446 h 762200"/>
                  <a:gd name="connsiteX24" fmla="*/ 270187 w 512281"/>
                  <a:gd name="connsiteY24" fmla="*/ 182003 h 762200"/>
                  <a:gd name="connsiteX25" fmla="*/ 187152 w 512281"/>
                  <a:gd name="connsiteY25" fmla="*/ 187343 h 762200"/>
                  <a:gd name="connsiteX26" fmla="*/ 8930 w 512281"/>
                  <a:gd name="connsiteY26" fmla="*/ 141575 h 762200"/>
                  <a:gd name="connsiteX27" fmla="*/ 44707 w 512281"/>
                  <a:gd name="connsiteY27" fmla="*/ 17122 h 762200"/>
                  <a:gd name="connsiteX28" fmla="*/ 109834 w 512281"/>
                  <a:gd name="connsiteY28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438200 h 762200"/>
                  <a:gd name="connsiteX16" fmla="*/ 491557 w 512281"/>
                  <a:gd name="connsiteY16" fmla="*/ 762200 h 762200"/>
                  <a:gd name="connsiteX17" fmla="*/ 455557 w 512281"/>
                  <a:gd name="connsiteY17" fmla="*/ 762200 h 762200"/>
                  <a:gd name="connsiteX18" fmla="*/ 455557 w 512281"/>
                  <a:gd name="connsiteY18" fmla="*/ 438200 h 762200"/>
                  <a:gd name="connsiteX19" fmla="*/ 440408 w 512281"/>
                  <a:gd name="connsiteY19" fmla="*/ 196322 h 762200"/>
                  <a:gd name="connsiteX20" fmla="*/ 324332 w 512281"/>
                  <a:gd name="connsiteY20" fmla="*/ 169856 h 762200"/>
                  <a:gd name="connsiteX21" fmla="*/ 396365 w 512281"/>
                  <a:gd name="connsiteY21" fmla="*/ 229971 h 762200"/>
                  <a:gd name="connsiteX22" fmla="*/ 359909 w 512281"/>
                  <a:gd name="connsiteY22" fmla="*/ 331785 h 762200"/>
                  <a:gd name="connsiteX23" fmla="*/ 229186 w 512281"/>
                  <a:gd name="connsiteY23" fmla="*/ 280446 h 762200"/>
                  <a:gd name="connsiteX24" fmla="*/ 270187 w 512281"/>
                  <a:gd name="connsiteY24" fmla="*/ 182003 h 762200"/>
                  <a:gd name="connsiteX25" fmla="*/ 187152 w 512281"/>
                  <a:gd name="connsiteY25" fmla="*/ 187343 h 762200"/>
                  <a:gd name="connsiteX26" fmla="*/ 8930 w 512281"/>
                  <a:gd name="connsiteY26" fmla="*/ 141575 h 762200"/>
                  <a:gd name="connsiteX27" fmla="*/ 44707 w 512281"/>
                  <a:gd name="connsiteY27" fmla="*/ 17122 h 762200"/>
                  <a:gd name="connsiteX28" fmla="*/ 109834 w 512281"/>
                  <a:gd name="connsiteY28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438200 h 762200"/>
                  <a:gd name="connsiteX16" fmla="*/ 491557 w 512281"/>
                  <a:gd name="connsiteY16" fmla="*/ 762200 h 762200"/>
                  <a:gd name="connsiteX17" fmla="*/ 455557 w 512281"/>
                  <a:gd name="connsiteY17" fmla="*/ 762200 h 762200"/>
                  <a:gd name="connsiteX18" fmla="*/ 455557 w 512281"/>
                  <a:gd name="connsiteY18" fmla="*/ 438200 h 762200"/>
                  <a:gd name="connsiteX19" fmla="*/ 440408 w 512281"/>
                  <a:gd name="connsiteY19" fmla="*/ 196322 h 762200"/>
                  <a:gd name="connsiteX20" fmla="*/ 324332 w 512281"/>
                  <a:gd name="connsiteY20" fmla="*/ 169856 h 762200"/>
                  <a:gd name="connsiteX21" fmla="*/ 396365 w 512281"/>
                  <a:gd name="connsiteY21" fmla="*/ 229971 h 762200"/>
                  <a:gd name="connsiteX22" fmla="*/ 359909 w 512281"/>
                  <a:gd name="connsiteY22" fmla="*/ 331785 h 762200"/>
                  <a:gd name="connsiteX23" fmla="*/ 229186 w 512281"/>
                  <a:gd name="connsiteY23" fmla="*/ 280446 h 762200"/>
                  <a:gd name="connsiteX24" fmla="*/ 270187 w 512281"/>
                  <a:gd name="connsiteY24" fmla="*/ 182003 h 762200"/>
                  <a:gd name="connsiteX25" fmla="*/ 187152 w 512281"/>
                  <a:gd name="connsiteY25" fmla="*/ 187343 h 762200"/>
                  <a:gd name="connsiteX26" fmla="*/ 8930 w 512281"/>
                  <a:gd name="connsiteY26" fmla="*/ 141575 h 762200"/>
                  <a:gd name="connsiteX27" fmla="*/ 44707 w 512281"/>
                  <a:gd name="connsiteY27" fmla="*/ 17122 h 762200"/>
                  <a:gd name="connsiteX28" fmla="*/ 109834 w 512281"/>
                  <a:gd name="connsiteY28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438200 h 762200"/>
                  <a:gd name="connsiteX16" fmla="*/ 491557 w 512281"/>
                  <a:gd name="connsiteY16" fmla="*/ 762200 h 762200"/>
                  <a:gd name="connsiteX17" fmla="*/ 455557 w 512281"/>
                  <a:gd name="connsiteY17" fmla="*/ 762200 h 762200"/>
                  <a:gd name="connsiteX18" fmla="*/ 455557 w 512281"/>
                  <a:gd name="connsiteY18" fmla="*/ 438200 h 762200"/>
                  <a:gd name="connsiteX19" fmla="*/ 440408 w 512281"/>
                  <a:gd name="connsiteY19" fmla="*/ 196322 h 762200"/>
                  <a:gd name="connsiteX20" fmla="*/ 324332 w 512281"/>
                  <a:gd name="connsiteY20" fmla="*/ 169856 h 762200"/>
                  <a:gd name="connsiteX21" fmla="*/ 396365 w 512281"/>
                  <a:gd name="connsiteY21" fmla="*/ 229971 h 762200"/>
                  <a:gd name="connsiteX22" fmla="*/ 359909 w 512281"/>
                  <a:gd name="connsiteY22" fmla="*/ 331785 h 762200"/>
                  <a:gd name="connsiteX23" fmla="*/ 229186 w 512281"/>
                  <a:gd name="connsiteY23" fmla="*/ 280446 h 762200"/>
                  <a:gd name="connsiteX24" fmla="*/ 270187 w 512281"/>
                  <a:gd name="connsiteY24" fmla="*/ 182003 h 762200"/>
                  <a:gd name="connsiteX25" fmla="*/ 187152 w 512281"/>
                  <a:gd name="connsiteY25" fmla="*/ 187343 h 762200"/>
                  <a:gd name="connsiteX26" fmla="*/ 8930 w 512281"/>
                  <a:gd name="connsiteY26" fmla="*/ 141575 h 762200"/>
                  <a:gd name="connsiteX27" fmla="*/ 44707 w 512281"/>
                  <a:gd name="connsiteY27" fmla="*/ 17122 h 762200"/>
                  <a:gd name="connsiteX28" fmla="*/ 109834 w 512281"/>
                  <a:gd name="connsiteY28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88970 w 512281"/>
                  <a:gd name="connsiteY14" fmla="*/ 438200 h 762200"/>
                  <a:gd name="connsiteX15" fmla="*/ 491557 w 512281"/>
                  <a:gd name="connsiteY15" fmla="*/ 762200 h 762200"/>
                  <a:gd name="connsiteX16" fmla="*/ 455557 w 512281"/>
                  <a:gd name="connsiteY16" fmla="*/ 762200 h 762200"/>
                  <a:gd name="connsiteX17" fmla="*/ 455557 w 512281"/>
                  <a:gd name="connsiteY17" fmla="*/ 438200 h 762200"/>
                  <a:gd name="connsiteX18" fmla="*/ 440408 w 512281"/>
                  <a:gd name="connsiteY18" fmla="*/ 196322 h 762200"/>
                  <a:gd name="connsiteX19" fmla="*/ 324332 w 512281"/>
                  <a:gd name="connsiteY19" fmla="*/ 169856 h 762200"/>
                  <a:gd name="connsiteX20" fmla="*/ 396365 w 512281"/>
                  <a:gd name="connsiteY20" fmla="*/ 229971 h 762200"/>
                  <a:gd name="connsiteX21" fmla="*/ 359909 w 512281"/>
                  <a:gd name="connsiteY21" fmla="*/ 331785 h 762200"/>
                  <a:gd name="connsiteX22" fmla="*/ 229186 w 512281"/>
                  <a:gd name="connsiteY22" fmla="*/ 280446 h 762200"/>
                  <a:gd name="connsiteX23" fmla="*/ 270187 w 512281"/>
                  <a:gd name="connsiteY23" fmla="*/ 182003 h 762200"/>
                  <a:gd name="connsiteX24" fmla="*/ 187152 w 512281"/>
                  <a:gd name="connsiteY24" fmla="*/ 187343 h 762200"/>
                  <a:gd name="connsiteX25" fmla="*/ 8930 w 512281"/>
                  <a:gd name="connsiteY25" fmla="*/ 141575 h 762200"/>
                  <a:gd name="connsiteX26" fmla="*/ 44707 w 512281"/>
                  <a:gd name="connsiteY26" fmla="*/ 17122 h 762200"/>
                  <a:gd name="connsiteX27" fmla="*/ 109834 w 512281"/>
                  <a:gd name="connsiteY27" fmla="*/ 1057 h 762200"/>
                  <a:gd name="connsiteX0" fmla="*/ 306783 w 512281"/>
                  <a:gd name="connsiteY0" fmla="*/ 189898 h 762200"/>
                  <a:gd name="connsiteX1" fmla="*/ 289876 w 512281"/>
                  <a:gd name="connsiteY1" fmla="*/ 190650 h 762200"/>
                  <a:gd name="connsiteX2" fmla="*/ 249189 w 512281"/>
                  <a:gd name="connsiteY2" fmla="*/ 273251 h 762200"/>
                  <a:gd name="connsiteX3" fmla="*/ 348883 w 512281"/>
                  <a:gd name="connsiteY3" fmla="*/ 306106 h 762200"/>
                  <a:gd name="connsiteX4" fmla="*/ 374622 w 512281"/>
                  <a:gd name="connsiteY4" fmla="*/ 237693 h 762200"/>
                  <a:gd name="connsiteX5" fmla="*/ 306783 w 512281"/>
                  <a:gd name="connsiteY5" fmla="*/ 189898 h 762200"/>
                  <a:gd name="connsiteX6" fmla="*/ 109834 w 512281"/>
                  <a:gd name="connsiteY6" fmla="*/ 1057 h 762200"/>
                  <a:gd name="connsiteX7" fmla="*/ 155443 w 512281"/>
                  <a:gd name="connsiteY7" fmla="*/ 28580 h 762200"/>
                  <a:gd name="connsiteX8" fmla="*/ 65696 w 512281"/>
                  <a:gd name="connsiteY8" fmla="*/ 21327 h 762200"/>
                  <a:gd name="connsiteX9" fmla="*/ 31398 w 512281"/>
                  <a:gd name="connsiteY9" fmla="*/ 135236 h 762200"/>
                  <a:gd name="connsiteX10" fmla="*/ 216992 w 512281"/>
                  <a:gd name="connsiteY10" fmla="*/ 159644 h 762200"/>
                  <a:gd name="connsiteX11" fmla="*/ 292380 w 512281"/>
                  <a:gd name="connsiteY11" fmla="*/ 160917 h 762200"/>
                  <a:gd name="connsiteX12" fmla="*/ 466993 w 512281"/>
                  <a:gd name="connsiteY12" fmla="*/ 171065 h 762200"/>
                  <a:gd name="connsiteX13" fmla="*/ 489617 w 512281"/>
                  <a:gd name="connsiteY13" fmla="*/ 435100 h 762200"/>
                  <a:gd name="connsiteX14" fmla="*/ 491557 w 512281"/>
                  <a:gd name="connsiteY14" fmla="*/ 762200 h 762200"/>
                  <a:gd name="connsiteX15" fmla="*/ 455557 w 512281"/>
                  <a:gd name="connsiteY15" fmla="*/ 762200 h 762200"/>
                  <a:gd name="connsiteX16" fmla="*/ 455557 w 512281"/>
                  <a:gd name="connsiteY16" fmla="*/ 438200 h 762200"/>
                  <a:gd name="connsiteX17" fmla="*/ 440408 w 512281"/>
                  <a:gd name="connsiteY17" fmla="*/ 196322 h 762200"/>
                  <a:gd name="connsiteX18" fmla="*/ 324332 w 512281"/>
                  <a:gd name="connsiteY18" fmla="*/ 169856 h 762200"/>
                  <a:gd name="connsiteX19" fmla="*/ 396365 w 512281"/>
                  <a:gd name="connsiteY19" fmla="*/ 229971 h 762200"/>
                  <a:gd name="connsiteX20" fmla="*/ 359909 w 512281"/>
                  <a:gd name="connsiteY20" fmla="*/ 331785 h 762200"/>
                  <a:gd name="connsiteX21" fmla="*/ 229186 w 512281"/>
                  <a:gd name="connsiteY21" fmla="*/ 280446 h 762200"/>
                  <a:gd name="connsiteX22" fmla="*/ 270187 w 512281"/>
                  <a:gd name="connsiteY22" fmla="*/ 182003 h 762200"/>
                  <a:gd name="connsiteX23" fmla="*/ 187152 w 512281"/>
                  <a:gd name="connsiteY23" fmla="*/ 187343 h 762200"/>
                  <a:gd name="connsiteX24" fmla="*/ 8930 w 512281"/>
                  <a:gd name="connsiteY24" fmla="*/ 141575 h 762200"/>
                  <a:gd name="connsiteX25" fmla="*/ 44707 w 512281"/>
                  <a:gd name="connsiteY25" fmla="*/ 17122 h 762200"/>
                  <a:gd name="connsiteX26" fmla="*/ 109834 w 512281"/>
                  <a:gd name="connsiteY26" fmla="*/ 1057 h 762200"/>
                  <a:gd name="connsiteX0" fmla="*/ 306783 w 493414"/>
                  <a:gd name="connsiteY0" fmla="*/ 189898 h 762200"/>
                  <a:gd name="connsiteX1" fmla="*/ 289876 w 493414"/>
                  <a:gd name="connsiteY1" fmla="*/ 190650 h 762200"/>
                  <a:gd name="connsiteX2" fmla="*/ 249189 w 493414"/>
                  <a:gd name="connsiteY2" fmla="*/ 273251 h 762200"/>
                  <a:gd name="connsiteX3" fmla="*/ 348883 w 493414"/>
                  <a:gd name="connsiteY3" fmla="*/ 306106 h 762200"/>
                  <a:gd name="connsiteX4" fmla="*/ 374622 w 493414"/>
                  <a:gd name="connsiteY4" fmla="*/ 237693 h 762200"/>
                  <a:gd name="connsiteX5" fmla="*/ 306783 w 493414"/>
                  <a:gd name="connsiteY5" fmla="*/ 189898 h 762200"/>
                  <a:gd name="connsiteX6" fmla="*/ 109834 w 493414"/>
                  <a:gd name="connsiteY6" fmla="*/ 1057 h 762200"/>
                  <a:gd name="connsiteX7" fmla="*/ 155443 w 493414"/>
                  <a:gd name="connsiteY7" fmla="*/ 28580 h 762200"/>
                  <a:gd name="connsiteX8" fmla="*/ 65696 w 493414"/>
                  <a:gd name="connsiteY8" fmla="*/ 21327 h 762200"/>
                  <a:gd name="connsiteX9" fmla="*/ 31398 w 493414"/>
                  <a:gd name="connsiteY9" fmla="*/ 135236 h 762200"/>
                  <a:gd name="connsiteX10" fmla="*/ 216992 w 493414"/>
                  <a:gd name="connsiteY10" fmla="*/ 159644 h 762200"/>
                  <a:gd name="connsiteX11" fmla="*/ 292380 w 493414"/>
                  <a:gd name="connsiteY11" fmla="*/ 160917 h 762200"/>
                  <a:gd name="connsiteX12" fmla="*/ 466993 w 493414"/>
                  <a:gd name="connsiteY12" fmla="*/ 171065 h 762200"/>
                  <a:gd name="connsiteX13" fmla="*/ 491557 w 493414"/>
                  <a:gd name="connsiteY13" fmla="*/ 762200 h 762200"/>
                  <a:gd name="connsiteX14" fmla="*/ 455557 w 493414"/>
                  <a:gd name="connsiteY14" fmla="*/ 762200 h 762200"/>
                  <a:gd name="connsiteX15" fmla="*/ 455557 w 493414"/>
                  <a:gd name="connsiteY15" fmla="*/ 438200 h 762200"/>
                  <a:gd name="connsiteX16" fmla="*/ 440408 w 493414"/>
                  <a:gd name="connsiteY16" fmla="*/ 196322 h 762200"/>
                  <a:gd name="connsiteX17" fmla="*/ 324332 w 493414"/>
                  <a:gd name="connsiteY17" fmla="*/ 169856 h 762200"/>
                  <a:gd name="connsiteX18" fmla="*/ 396365 w 493414"/>
                  <a:gd name="connsiteY18" fmla="*/ 229971 h 762200"/>
                  <a:gd name="connsiteX19" fmla="*/ 359909 w 493414"/>
                  <a:gd name="connsiteY19" fmla="*/ 331785 h 762200"/>
                  <a:gd name="connsiteX20" fmla="*/ 229186 w 493414"/>
                  <a:gd name="connsiteY20" fmla="*/ 280446 h 762200"/>
                  <a:gd name="connsiteX21" fmla="*/ 270187 w 493414"/>
                  <a:gd name="connsiteY21" fmla="*/ 182003 h 762200"/>
                  <a:gd name="connsiteX22" fmla="*/ 187152 w 493414"/>
                  <a:gd name="connsiteY22" fmla="*/ 187343 h 762200"/>
                  <a:gd name="connsiteX23" fmla="*/ 8930 w 493414"/>
                  <a:gd name="connsiteY23" fmla="*/ 141575 h 762200"/>
                  <a:gd name="connsiteX24" fmla="*/ 44707 w 493414"/>
                  <a:gd name="connsiteY24" fmla="*/ 17122 h 762200"/>
                  <a:gd name="connsiteX25" fmla="*/ 109834 w 493414"/>
                  <a:gd name="connsiteY25" fmla="*/ 1057 h 762200"/>
                  <a:gd name="connsiteX0" fmla="*/ 306783 w 509105"/>
                  <a:gd name="connsiteY0" fmla="*/ 189898 h 762200"/>
                  <a:gd name="connsiteX1" fmla="*/ 289876 w 509105"/>
                  <a:gd name="connsiteY1" fmla="*/ 190650 h 762200"/>
                  <a:gd name="connsiteX2" fmla="*/ 249189 w 509105"/>
                  <a:gd name="connsiteY2" fmla="*/ 273251 h 762200"/>
                  <a:gd name="connsiteX3" fmla="*/ 348883 w 509105"/>
                  <a:gd name="connsiteY3" fmla="*/ 306106 h 762200"/>
                  <a:gd name="connsiteX4" fmla="*/ 374622 w 509105"/>
                  <a:gd name="connsiteY4" fmla="*/ 237693 h 762200"/>
                  <a:gd name="connsiteX5" fmla="*/ 306783 w 509105"/>
                  <a:gd name="connsiteY5" fmla="*/ 189898 h 762200"/>
                  <a:gd name="connsiteX6" fmla="*/ 109834 w 509105"/>
                  <a:gd name="connsiteY6" fmla="*/ 1057 h 762200"/>
                  <a:gd name="connsiteX7" fmla="*/ 155443 w 509105"/>
                  <a:gd name="connsiteY7" fmla="*/ 28580 h 762200"/>
                  <a:gd name="connsiteX8" fmla="*/ 65696 w 509105"/>
                  <a:gd name="connsiteY8" fmla="*/ 21327 h 762200"/>
                  <a:gd name="connsiteX9" fmla="*/ 31398 w 509105"/>
                  <a:gd name="connsiteY9" fmla="*/ 135236 h 762200"/>
                  <a:gd name="connsiteX10" fmla="*/ 216992 w 509105"/>
                  <a:gd name="connsiteY10" fmla="*/ 159644 h 762200"/>
                  <a:gd name="connsiteX11" fmla="*/ 292380 w 509105"/>
                  <a:gd name="connsiteY11" fmla="*/ 160917 h 762200"/>
                  <a:gd name="connsiteX12" fmla="*/ 466993 w 509105"/>
                  <a:gd name="connsiteY12" fmla="*/ 171065 h 762200"/>
                  <a:gd name="connsiteX13" fmla="*/ 491557 w 509105"/>
                  <a:gd name="connsiteY13" fmla="*/ 762200 h 762200"/>
                  <a:gd name="connsiteX14" fmla="*/ 455557 w 509105"/>
                  <a:gd name="connsiteY14" fmla="*/ 762200 h 762200"/>
                  <a:gd name="connsiteX15" fmla="*/ 455557 w 509105"/>
                  <a:gd name="connsiteY15" fmla="*/ 438200 h 762200"/>
                  <a:gd name="connsiteX16" fmla="*/ 440408 w 509105"/>
                  <a:gd name="connsiteY16" fmla="*/ 196322 h 762200"/>
                  <a:gd name="connsiteX17" fmla="*/ 324332 w 509105"/>
                  <a:gd name="connsiteY17" fmla="*/ 169856 h 762200"/>
                  <a:gd name="connsiteX18" fmla="*/ 396365 w 509105"/>
                  <a:gd name="connsiteY18" fmla="*/ 229971 h 762200"/>
                  <a:gd name="connsiteX19" fmla="*/ 359909 w 509105"/>
                  <a:gd name="connsiteY19" fmla="*/ 331785 h 762200"/>
                  <a:gd name="connsiteX20" fmla="*/ 229186 w 509105"/>
                  <a:gd name="connsiteY20" fmla="*/ 280446 h 762200"/>
                  <a:gd name="connsiteX21" fmla="*/ 270187 w 509105"/>
                  <a:gd name="connsiteY21" fmla="*/ 182003 h 762200"/>
                  <a:gd name="connsiteX22" fmla="*/ 187152 w 509105"/>
                  <a:gd name="connsiteY22" fmla="*/ 187343 h 762200"/>
                  <a:gd name="connsiteX23" fmla="*/ 8930 w 509105"/>
                  <a:gd name="connsiteY23" fmla="*/ 141575 h 762200"/>
                  <a:gd name="connsiteX24" fmla="*/ 44707 w 509105"/>
                  <a:gd name="connsiteY24" fmla="*/ 17122 h 762200"/>
                  <a:gd name="connsiteX25" fmla="*/ 109834 w 509105"/>
                  <a:gd name="connsiteY25" fmla="*/ 1057 h 762200"/>
                  <a:gd name="connsiteX0" fmla="*/ 306783 w 505884"/>
                  <a:gd name="connsiteY0" fmla="*/ 189898 h 762200"/>
                  <a:gd name="connsiteX1" fmla="*/ 289876 w 505884"/>
                  <a:gd name="connsiteY1" fmla="*/ 190650 h 762200"/>
                  <a:gd name="connsiteX2" fmla="*/ 249189 w 505884"/>
                  <a:gd name="connsiteY2" fmla="*/ 273251 h 762200"/>
                  <a:gd name="connsiteX3" fmla="*/ 348883 w 505884"/>
                  <a:gd name="connsiteY3" fmla="*/ 306106 h 762200"/>
                  <a:gd name="connsiteX4" fmla="*/ 374622 w 505884"/>
                  <a:gd name="connsiteY4" fmla="*/ 237693 h 762200"/>
                  <a:gd name="connsiteX5" fmla="*/ 306783 w 505884"/>
                  <a:gd name="connsiteY5" fmla="*/ 189898 h 762200"/>
                  <a:gd name="connsiteX6" fmla="*/ 109834 w 505884"/>
                  <a:gd name="connsiteY6" fmla="*/ 1057 h 762200"/>
                  <a:gd name="connsiteX7" fmla="*/ 155443 w 505884"/>
                  <a:gd name="connsiteY7" fmla="*/ 28580 h 762200"/>
                  <a:gd name="connsiteX8" fmla="*/ 65696 w 505884"/>
                  <a:gd name="connsiteY8" fmla="*/ 21327 h 762200"/>
                  <a:gd name="connsiteX9" fmla="*/ 31398 w 505884"/>
                  <a:gd name="connsiteY9" fmla="*/ 135236 h 762200"/>
                  <a:gd name="connsiteX10" fmla="*/ 216992 w 505884"/>
                  <a:gd name="connsiteY10" fmla="*/ 159644 h 762200"/>
                  <a:gd name="connsiteX11" fmla="*/ 292380 w 505884"/>
                  <a:gd name="connsiteY11" fmla="*/ 160917 h 762200"/>
                  <a:gd name="connsiteX12" fmla="*/ 466993 w 505884"/>
                  <a:gd name="connsiteY12" fmla="*/ 171065 h 762200"/>
                  <a:gd name="connsiteX13" fmla="*/ 491557 w 505884"/>
                  <a:gd name="connsiteY13" fmla="*/ 762200 h 762200"/>
                  <a:gd name="connsiteX14" fmla="*/ 455557 w 505884"/>
                  <a:gd name="connsiteY14" fmla="*/ 762200 h 762200"/>
                  <a:gd name="connsiteX15" fmla="*/ 455557 w 505884"/>
                  <a:gd name="connsiteY15" fmla="*/ 438200 h 762200"/>
                  <a:gd name="connsiteX16" fmla="*/ 440408 w 505884"/>
                  <a:gd name="connsiteY16" fmla="*/ 196322 h 762200"/>
                  <a:gd name="connsiteX17" fmla="*/ 324332 w 505884"/>
                  <a:gd name="connsiteY17" fmla="*/ 169856 h 762200"/>
                  <a:gd name="connsiteX18" fmla="*/ 396365 w 505884"/>
                  <a:gd name="connsiteY18" fmla="*/ 229971 h 762200"/>
                  <a:gd name="connsiteX19" fmla="*/ 359909 w 505884"/>
                  <a:gd name="connsiteY19" fmla="*/ 331785 h 762200"/>
                  <a:gd name="connsiteX20" fmla="*/ 229186 w 505884"/>
                  <a:gd name="connsiteY20" fmla="*/ 280446 h 762200"/>
                  <a:gd name="connsiteX21" fmla="*/ 270187 w 505884"/>
                  <a:gd name="connsiteY21" fmla="*/ 182003 h 762200"/>
                  <a:gd name="connsiteX22" fmla="*/ 187152 w 505884"/>
                  <a:gd name="connsiteY22" fmla="*/ 187343 h 762200"/>
                  <a:gd name="connsiteX23" fmla="*/ 8930 w 505884"/>
                  <a:gd name="connsiteY23" fmla="*/ 141575 h 762200"/>
                  <a:gd name="connsiteX24" fmla="*/ 44707 w 505884"/>
                  <a:gd name="connsiteY24" fmla="*/ 17122 h 762200"/>
                  <a:gd name="connsiteX25" fmla="*/ 109834 w 505884"/>
                  <a:gd name="connsiteY25" fmla="*/ 1057 h 762200"/>
                  <a:gd name="connsiteX0" fmla="*/ 306783 w 505884"/>
                  <a:gd name="connsiteY0" fmla="*/ 189898 h 762200"/>
                  <a:gd name="connsiteX1" fmla="*/ 289876 w 505884"/>
                  <a:gd name="connsiteY1" fmla="*/ 190650 h 762200"/>
                  <a:gd name="connsiteX2" fmla="*/ 249189 w 505884"/>
                  <a:gd name="connsiteY2" fmla="*/ 273251 h 762200"/>
                  <a:gd name="connsiteX3" fmla="*/ 348883 w 505884"/>
                  <a:gd name="connsiteY3" fmla="*/ 306106 h 762200"/>
                  <a:gd name="connsiteX4" fmla="*/ 374622 w 505884"/>
                  <a:gd name="connsiteY4" fmla="*/ 237693 h 762200"/>
                  <a:gd name="connsiteX5" fmla="*/ 306783 w 505884"/>
                  <a:gd name="connsiteY5" fmla="*/ 189898 h 762200"/>
                  <a:gd name="connsiteX6" fmla="*/ 109834 w 505884"/>
                  <a:gd name="connsiteY6" fmla="*/ 1057 h 762200"/>
                  <a:gd name="connsiteX7" fmla="*/ 155443 w 505884"/>
                  <a:gd name="connsiteY7" fmla="*/ 28580 h 762200"/>
                  <a:gd name="connsiteX8" fmla="*/ 65696 w 505884"/>
                  <a:gd name="connsiteY8" fmla="*/ 21327 h 762200"/>
                  <a:gd name="connsiteX9" fmla="*/ 31398 w 505884"/>
                  <a:gd name="connsiteY9" fmla="*/ 135236 h 762200"/>
                  <a:gd name="connsiteX10" fmla="*/ 216992 w 505884"/>
                  <a:gd name="connsiteY10" fmla="*/ 159644 h 762200"/>
                  <a:gd name="connsiteX11" fmla="*/ 292380 w 505884"/>
                  <a:gd name="connsiteY11" fmla="*/ 160917 h 762200"/>
                  <a:gd name="connsiteX12" fmla="*/ 466993 w 505884"/>
                  <a:gd name="connsiteY12" fmla="*/ 171065 h 762200"/>
                  <a:gd name="connsiteX13" fmla="*/ 491557 w 505884"/>
                  <a:gd name="connsiteY13" fmla="*/ 762200 h 762200"/>
                  <a:gd name="connsiteX14" fmla="*/ 455557 w 505884"/>
                  <a:gd name="connsiteY14" fmla="*/ 762200 h 762200"/>
                  <a:gd name="connsiteX15" fmla="*/ 455557 w 505884"/>
                  <a:gd name="connsiteY15" fmla="*/ 438200 h 762200"/>
                  <a:gd name="connsiteX16" fmla="*/ 440408 w 505884"/>
                  <a:gd name="connsiteY16" fmla="*/ 196322 h 762200"/>
                  <a:gd name="connsiteX17" fmla="*/ 324332 w 505884"/>
                  <a:gd name="connsiteY17" fmla="*/ 169856 h 762200"/>
                  <a:gd name="connsiteX18" fmla="*/ 396365 w 505884"/>
                  <a:gd name="connsiteY18" fmla="*/ 229971 h 762200"/>
                  <a:gd name="connsiteX19" fmla="*/ 359909 w 505884"/>
                  <a:gd name="connsiteY19" fmla="*/ 331785 h 762200"/>
                  <a:gd name="connsiteX20" fmla="*/ 229186 w 505884"/>
                  <a:gd name="connsiteY20" fmla="*/ 280446 h 762200"/>
                  <a:gd name="connsiteX21" fmla="*/ 270187 w 505884"/>
                  <a:gd name="connsiteY21" fmla="*/ 182003 h 762200"/>
                  <a:gd name="connsiteX22" fmla="*/ 187152 w 505884"/>
                  <a:gd name="connsiteY22" fmla="*/ 187343 h 762200"/>
                  <a:gd name="connsiteX23" fmla="*/ 8930 w 505884"/>
                  <a:gd name="connsiteY23" fmla="*/ 141575 h 762200"/>
                  <a:gd name="connsiteX24" fmla="*/ 44707 w 505884"/>
                  <a:gd name="connsiteY24" fmla="*/ 17122 h 762200"/>
                  <a:gd name="connsiteX25" fmla="*/ 109834 w 505884"/>
                  <a:gd name="connsiteY25" fmla="*/ 1057 h 762200"/>
                  <a:gd name="connsiteX0" fmla="*/ 306783 w 504733"/>
                  <a:gd name="connsiteY0" fmla="*/ 189898 h 762200"/>
                  <a:gd name="connsiteX1" fmla="*/ 289876 w 504733"/>
                  <a:gd name="connsiteY1" fmla="*/ 190650 h 762200"/>
                  <a:gd name="connsiteX2" fmla="*/ 249189 w 504733"/>
                  <a:gd name="connsiteY2" fmla="*/ 273251 h 762200"/>
                  <a:gd name="connsiteX3" fmla="*/ 348883 w 504733"/>
                  <a:gd name="connsiteY3" fmla="*/ 306106 h 762200"/>
                  <a:gd name="connsiteX4" fmla="*/ 374622 w 504733"/>
                  <a:gd name="connsiteY4" fmla="*/ 237693 h 762200"/>
                  <a:gd name="connsiteX5" fmla="*/ 306783 w 504733"/>
                  <a:gd name="connsiteY5" fmla="*/ 189898 h 762200"/>
                  <a:gd name="connsiteX6" fmla="*/ 109834 w 504733"/>
                  <a:gd name="connsiteY6" fmla="*/ 1057 h 762200"/>
                  <a:gd name="connsiteX7" fmla="*/ 155443 w 504733"/>
                  <a:gd name="connsiteY7" fmla="*/ 28580 h 762200"/>
                  <a:gd name="connsiteX8" fmla="*/ 65696 w 504733"/>
                  <a:gd name="connsiteY8" fmla="*/ 21327 h 762200"/>
                  <a:gd name="connsiteX9" fmla="*/ 31398 w 504733"/>
                  <a:gd name="connsiteY9" fmla="*/ 135236 h 762200"/>
                  <a:gd name="connsiteX10" fmla="*/ 216992 w 504733"/>
                  <a:gd name="connsiteY10" fmla="*/ 159644 h 762200"/>
                  <a:gd name="connsiteX11" fmla="*/ 292380 w 504733"/>
                  <a:gd name="connsiteY11" fmla="*/ 160917 h 762200"/>
                  <a:gd name="connsiteX12" fmla="*/ 466993 w 504733"/>
                  <a:gd name="connsiteY12" fmla="*/ 171065 h 762200"/>
                  <a:gd name="connsiteX13" fmla="*/ 491557 w 504733"/>
                  <a:gd name="connsiteY13" fmla="*/ 762200 h 762200"/>
                  <a:gd name="connsiteX14" fmla="*/ 455557 w 504733"/>
                  <a:gd name="connsiteY14" fmla="*/ 762200 h 762200"/>
                  <a:gd name="connsiteX15" fmla="*/ 455557 w 504733"/>
                  <a:gd name="connsiteY15" fmla="*/ 438200 h 762200"/>
                  <a:gd name="connsiteX16" fmla="*/ 440408 w 504733"/>
                  <a:gd name="connsiteY16" fmla="*/ 196322 h 762200"/>
                  <a:gd name="connsiteX17" fmla="*/ 324332 w 504733"/>
                  <a:gd name="connsiteY17" fmla="*/ 169856 h 762200"/>
                  <a:gd name="connsiteX18" fmla="*/ 396365 w 504733"/>
                  <a:gd name="connsiteY18" fmla="*/ 229971 h 762200"/>
                  <a:gd name="connsiteX19" fmla="*/ 359909 w 504733"/>
                  <a:gd name="connsiteY19" fmla="*/ 331785 h 762200"/>
                  <a:gd name="connsiteX20" fmla="*/ 229186 w 504733"/>
                  <a:gd name="connsiteY20" fmla="*/ 280446 h 762200"/>
                  <a:gd name="connsiteX21" fmla="*/ 270187 w 504733"/>
                  <a:gd name="connsiteY21" fmla="*/ 182003 h 762200"/>
                  <a:gd name="connsiteX22" fmla="*/ 187152 w 504733"/>
                  <a:gd name="connsiteY22" fmla="*/ 187343 h 762200"/>
                  <a:gd name="connsiteX23" fmla="*/ 8930 w 504733"/>
                  <a:gd name="connsiteY23" fmla="*/ 141575 h 762200"/>
                  <a:gd name="connsiteX24" fmla="*/ 44707 w 504733"/>
                  <a:gd name="connsiteY24" fmla="*/ 17122 h 762200"/>
                  <a:gd name="connsiteX25" fmla="*/ 109834 w 504733"/>
                  <a:gd name="connsiteY25" fmla="*/ 1057 h 762200"/>
                  <a:gd name="connsiteX0" fmla="*/ 306783 w 495685"/>
                  <a:gd name="connsiteY0" fmla="*/ 189898 h 762200"/>
                  <a:gd name="connsiteX1" fmla="*/ 289876 w 495685"/>
                  <a:gd name="connsiteY1" fmla="*/ 190650 h 762200"/>
                  <a:gd name="connsiteX2" fmla="*/ 249189 w 495685"/>
                  <a:gd name="connsiteY2" fmla="*/ 273251 h 762200"/>
                  <a:gd name="connsiteX3" fmla="*/ 348883 w 495685"/>
                  <a:gd name="connsiteY3" fmla="*/ 306106 h 762200"/>
                  <a:gd name="connsiteX4" fmla="*/ 374622 w 495685"/>
                  <a:gd name="connsiteY4" fmla="*/ 237693 h 762200"/>
                  <a:gd name="connsiteX5" fmla="*/ 306783 w 495685"/>
                  <a:gd name="connsiteY5" fmla="*/ 189898 h 762200"/>
                  <a:gd name="connsiteX6" fmla="*/ 109834 w 495685"/>
                  <a:gd name="connsiteY6" fmla="*/ 1057 h 762200"/>
                  <a:gd name="connsiteX7" fmla="*/ 155443 w 495685"/>
                  <a:gd name="connsiteY7" fmla="*/ 28580 h 762200"/>
                  <a:gd name="connsiteX8" fmla="*/ 65696 w 495685"/>
                  <a:gd name="connsiteY8" fmla="*/ 21327 h 762200"/>
                  <a:gd name="connsiteX9" fmla="*/ 31398 w 495685"/>
                  <a:gd name="connsiteY9" fmla="*/ 135236 h 762200"/>
                  <a:gd name="connsiteX10" fmla="*/ 216992 w 495685"/>
                  <a:gd name="connsiteY10" fmla="*/ 159644 h 762200"/>
                  <a:gd name="connsiteX11" fmla="*/ 292380 w 495685"/>
                  <a:gd name="connsiteY11" fmla="*/ 160917 h 762200"/>
                  <a:gd name="connsiteX12" fmla="*/ 466993 w 495685"/>
                  <a:gd name="connsiteY12" fmla="*/ 171065 h 762200"/>
                  <a:gd name="connsiteX13" fmla="*/ 490589 w 495685"/>
                  <a:gd name="connsiteY13" fmla="*/ 441142 h 762200"/>
                  <a:gd name="connsiteX14" fmla="*/ 491557 w 495685"/>
                  <a:gd name="connsiteY14" fmla="*/ 762200 h 762200"/>
                  <a:gd name="connsiteX15" fmla="*/ 455557 w 495685"/>
                  <a:gd name="connsiteY15" fmla="*/ 762200 h 762200"/>
                  <a:gd name="connsiteX16" fmla="*/ 455557 w 495685"/>
                  <a:gd name="connsiteY16" fmla="*/ 438200 h 762200"/>
                  <a:gd name="connsiteX17" fmla="*/ 440408 w 495685"/>
                  <a:gd name="connsiteY17" fmla="*/ 196322 h 762200"/>
                  <a:gd name="connsiteX18" fmla="*/ 324332 w 495685"/>
                  <a:gd name="connsiteY18" fmla="*/ 169856 h 762200"/>
                  <a:gd name="connsiteX19" fmla="*/ 396365 w 495685"/>
                  <a:gd name="connsiteY19" fmla="*/ 229971 h 762200"/>
                  <a:gd name="connsiteX20" fmla="*/ 359909 w 495685"/>
                  <a:gd name="connsiteY20" fmla="*/ 331785 h 762200"/>
                  <a:gd name="connsiteX21" fmla="*/ 229186 w 495685"/>
                  <a:gd name="connsiteY21" fmla="*/ 280446 h 762200"/>
                  <a:gd name="connsiteX22" fmla="*/ 270187 w 495685"/>
                  <a:gd name="connsiteY22" fmla="*/ 182003 h 762200"/>
                  <a:gd name="connsiteX23" fmla="*/ 187152 w 495685"/>
                  <a:gd name="connsiteY23" fmla="*/ 187343 h 762200"/>
                  <a:gd name="connsiteX24" fmla="*/ 8930 w 495685"/>
                  <a:gd name="connsiteY24" fmla="*/ 141575 h 762200"/>
                  <a:gd name="connsiteX25" fmla="*/ 44707 w 495685"/>
                  <a:gd name="connsiteY25" fmla="*/ 17122 h 762200"/>
                  <a:gd name="connsiteX26" fmla="*/ 109834 w 495685"/>
                  <a:gd name="connsiteY26" fmla="*/ 1057 h 762200"/>
                  <a:gd name="connsiteX0" fmla="*/ 306783 w 495685"/>
                  <a:gd name="connsiteY0" fmla="*/ 189898 h 762200"/>
                  <a:gd name="connsiteX1" fmla="*/ 289876 w 495685"/>
                  <a:gd name="connsiteY1" fmla="*/ 190650 h 762200"/>
                  <a:gd name="connsiteX2" fmla="*/ 249189 w 495685"/>
                  <a:gd name="connsiteY2" fmla="*/ 273251 h 762200"/>
                  <a:gd name="connsiteX3" fmla="*/ 348883 w 495685"/>
                  <a:gd name="connsiteY3" fmla="*/ 306106 h 762200"/>
                  <a:gd name="connsiteX4" fmla="*/ 374622 w 495685"/>
                  <a:gd name="connsiteY4" fmla="*/ 237693 h 762200"/>
                  <a:gd name="connsiteX5" fmla="*/ 306783 w 495685"/>
                  <a:gd name="connsiteY5" fmla="*/ 189898 h 762200"/>
                  <a:gd name="connsiteX6" fmla="*/ 109834 w 495685"/>
                  <a:gd name="connsiteY6" fmla="*/ 1057 h 762200"/>
                  <a:gd name="connsiteX7" fmla="*/ 155443 w 495685"/>
                  <a:gd name="connsiteY7" fmla="*/ 28580 h 762200"/>
                  <a:gd name="connsiteX8" fmla="*/ 65696 w 495685"/>
                  <a:gd name="connsiteY8" fmla="*/ 21327 h 762200"/>
                  <a:gd name="connsiteX9" fmla="*/ 31398 w 495685"/>
                  <a:gd name="connsiteY9" fmla="*/ 135236 h 762200"/>
                  <a:gd name="connsiteX10" fmla="*/ 216992 w 495685"/>
                  <a:gd name="connsiteY10" fmla="*/ 159644 h 762200"/>
                  <a:gd name="connsiteX11" fmla="*/ 292380 w 495685"/>
                  <a:gd name="connsiteY11" fmla="*/ 160917 h 762200"/>
                  <a:gd name="connsiteX12" fmla="*/ 466993 w 495685"/>
                  <a:gd name="connsiteY12" fmla="*/ 171065 h 762200"/>
                  <a:gd name="connsiteX13" fmla="*/ 490589 w 495685"/>
                  <a:gd name="connsiteY13" fmla="*/ 441142 h 762200"/>
                  <a:gd name="connsiteX14" fmla="*/ 491557 w 495685"/>
                  <a:gd name="connsiteY14" fmla="*/ 762200 h 762200"/>
                  <a:gd name="connsiteX15" fmla="*/ 455557 w 495685"/>
                  <a:gd name="connsiteY15" fmla="*/ 762200 h 762200"/>
                  <a:gd name="connsiteX16" fmla="*/ 455557 w 495685"/>
                  <a:gd name="connsiteY16" fmla="*/ 438200 h 762200"/>
                  <a:gd name="connsiteX17" fmla="*/ 440408 w 495685"/>
                  <a:gd name="connsiteY17" fmla="*/ 196322 h 762200"/>
                  <a:gd name="connsiteX18" fmla="*/ 324332 w 495685"/>
                  <a:gd name="connsiteY18" fmla="*/ 169856 h 762200"/>
                  <a:gd name="connsiteX19" fmla="*/ 396365 w 495685"/>
                  <a:gd name="connsiteY19" fmla="*/ 229971 h 762200"/>
                  <a:gd name="connsiteX20" fmla="*/ 359909 w 495685"/>
                  <a:gd name="connsiteY20" fmla="*/ 331785 h 762200"/>
                  <a:gd name="connsiteX21" fmla="*/ 229186 w 495685"/>
                  <a:gd name="connsiteY21" fmla="*/ 280446 h 762200"/>
                  <a:gd name="connsiteX22" fmla="*/ 270187 w 495685"/>
                  <a:gd name="connsiteY22" fmla="*/ 182003 h 762200"/>
                  <a:gd name="connsiteX23" fmla="*/ 187152 w 495685"/>
                  <a:gd name="connsiteY23" fmla="*/ 187343 h 762200"/>
                  <a:gd name="connsiteX24" fmla="*/ 8930 w 495685"/>
                  <a:gd name="connsiteY24" fmla="*/ 141575 h 762200"/>
                  <a:gd name="connsiteX25" fmla="*/ 44707 w 495685"/>
                  <a:gd name="connsiteY25" fmla="*/ 17122 h 762200"/>
                  <a:gd name="connsiteX26" fmla="*/ 109834 w 495685"/>
                  <a:gd name="connsiteY26" fmla="*/ 1057 h 762200"/>
                  <a:gd name="connsiteX0" fmla="*/ 306783 w 506512"/>
                  <a:gd name="connsiteY0" fmla="*/ 189898 h 762200"/>
                  <a:gd name="connsiteX1" fmla="*/ 289876 w 506512"/>
                  <a:gd name="connsiteY1" fmla="*/ 190650 h 762200"/>
                  <a:gd name="connsiteX2" fmla="*/ 249189 w 506512"/>
                  <a:gd name="connsiteY2" fmla="*/ 273251 h 762200"/>
                  <a:gd name="connsiteX3" fmla="*/ 348883 w 506512"/>
                  <a:gd name="connsiteY3" fmla="*/ 306106 h 762200"/>
                  <a:gd name="connsiteX4" fmla="*/ 374622 w 506512"/>
                  <a:gd name="connsiteY4" fmla="*/ 237693 h 762200"/>
                  <a:gd name="connsiteX5" fmla="*/ 306783 w 506512"/>
                  <a:gd name="connsiteY5" fmla="*/ 189898 h 762200"/>
                  <a:gd name="connsiteX6" fmla="*/ 109834 w 506512"/>
                  <a:gd name="connsiteY6" fmla="*/ 1057 h 762200"/>
                  <a:gd name="connsiteX7" fmla="*/ 155443 w 506512"/>
                  <a:gd name="connsiteY7" fmla="*/ 28580 h 762200"/>
                  <a:gd name="connsiteX8" fmla="*/ 65696 w 506512"/>
                  <a:gd name="connsiteY8" fmla="*/ 21327 h 762200"/>
                  <a:gd name="connsiteX9" fmla="*/ 31398 w 506512"/>
                  <a:gd name="connsiteY9" fmla="*/ 135236 h 762200"/>
                  <a:gd name="connsiteX10" fmla="*/ 216992 w 506512"/>
                  <a:gd name="connsiteY10" fmla="*/ 159644 h 762200"/>
                  <a:gd name="connsiteX11" fmla="*/ 292380 w 506512"/>
                  <a:gd name="connsiteY11" fmla="*/ 160917 h 762200"/>
                  <a:gd name="connsiteX12" fmla="*/ 466993 w 506512"/>
                  <a:gd name="connsiteY12" fmla="*/ 171065 h 762200"/>
                  <a:gd name="connsiteX13" fmla="*/ 490589 w 506512"/>
                  <a:gd name="connsiteY13" fmla="*/ 441142 h 762200"/>
                  <a:gd name="connsiteX14" fmla="*/ 491557 w 506512"/>
                  <a:gd name="connsiteY14" fmla="*/ 762200 h 762200"/>
                  <a:gd name="connsiteX15" fmla="*/ 455557 w 506512"/>
                  <a:gd name="connsiteY15" fmla="*/ 762200 h 762200"/>
                  <a:gd name="connsiteX16" fmla="*/ 455557 w 506512"/>
                  <a:gd name="connsiteY16" fmla="*/ 438200 h 762200"/>
                  <a:gd name="connsiteX17" fmla="*/ 440408 w 506512"/>
                  <a:gd name="connsiteY17" fmla="*/ 196322 h 762200"/>
                  <a:gd name="connsiteX18" fmla="*/ 324332 w 506512"/>
                  <a:gd name="connsiteY18" fmla="*/ 169856 h 762200"/>
                  <a:gd name="connsiteX19" fmla="*/ 396365 w 506512"/>
                  <a:gd name="connsiteY19" fmla="*/ 229971 h 762200"/>
                  <a:gd name="connsiteX20" fmla="*/ 359909 w 506512"/>
                  <a:gd name="connsiteY20" fmla="*/ 331785 h 762200"/>
                  <a:gd name="connsiteX21" fmla="*/ 229186 w 506512"/>
                  <a:gd name="connsiteY21" fmla="*/ 280446 h 762200"/>
                  <a:gd name="connsiteX22" fmla="*/ 270187 w 506512"/>
                  <a:gd name="connsiteY22" fmla="*/ 182003 h 762200"/>
                  <a:gd name="connsiteX23" fmla="*/ 187152 w 506512"/>
                  <a:gd name="connsiteY23" fmla="*/ 187343 h 762200"/>
                  <a:gd name="connsiteX24" fmla="*/ 8930 w 506512"/>
                  <a:gd name="connsiteY24" fmla="*/ 141575 h 762200"/>
                  <a:gd name="connsiteX25" fmla="*/ 44707 w 506512"/>
                  <a:gd name="connsiteY25" fmla="*/ 17122 h 762200"/>
                  <a:gd name="connsiteX26" fmla="*/ 109834 w 506512"/>
                  <a:gd name="connsiteY26" fmla="*/ 1057 h 762200"/>
                  <a:gd name="connsiteX0" fmla="*/ 306783 w 506512"/>
                  <a:gd name="connsiteY0" fmla="*/ 189898 h 762200"/>
                  <a:gd name="connsiteX1" fmla="*/ 289876 w 506512"/>
                  <a:gd name="connsiteY1" fmla="*/ 190650 h 762200"/>
                  <a:gd name="connsiteX2" fmla="*/ 249189 w 506512"/>
                  <a:gd name="connsiteY2" fmla="*/ 273251 h 762200"/>
                  <a:gd name="connsiteX3" fmla="*/ 348883 w 506512"/>
                  <a:gd name="connsiteY3" fmla="*/ 306106 h 762200"/>
                  <a:gd name="connsiteX4" fmla="*/ 374622 w 506512"/>
                  <a:gd name="connsiteY4" fmla="*/ 237693 h 762200"/>
                  <a:gd name="connsiteX5" fmla="*/ 306783 w 506512"/>
                  <a:gd name="connsiteY5" fmla="*/ 189898 h 762200"/>
                  <a:gd name="connsiteX6" fmla="*/ 109834 w 506512"/>
                  <a:gd name="connsiteY6" fmla="*/ 1057 h 762200"/>
                  <a:gd name="connsiteX7" fmla="*/ 155443 w 506512"/>
                  <a:gd name="connsiteY7" fmla="*/ 28580 h 762200"/>
                  <a:gd name="connsiteX8" fmla="*/ 65696 w 506512"/>
                  <a:gd name="connsiteY8" fmla="*/ 21327 h 762200"/>
                  <a:gd name="connsiteX9" fmla="*/ 31398 w 506512"/>
                  <a:gd name="connsiteY9" fmla="*/ 135236 h 762200"/>
                  <a:gd name="connsiteX10" fmla="*/ 216992 w 506512"/>
                  <a:gd name="connsiteY10" fmla="*/ 159644 h 762200"/>
                  <a:gd name="connsiteX11" fmla="*/ 292380 w 506512"/>
                  <a:gd name="connsiteY11" fmla="*/ 160917 h 762200"/>
                  <a:gd name="connsiteX12" fmla="*/ 466993 w 506512"/>
                  <a:gd name="connsiteY12" fmla="*/ 171065 h 762200"/>
                  <a:gd name="connsiteX13" fmla="*/ 490589 w 506512"/>
                  <a:gd name="connsiteY13" fmla="*/ 441142 h 762200"/>
                  <a:gd name="connsiteX14" fmla="*/ 491557 w 506512"/>
                  <a:gd name="connsiteY14" fmla="*/ 762200 h 762200"/>
                  <a:gd name="connsiteX15" fmla="*/ 455557 w 506512"/>
                  <a:gd name="connsiteY15" fmla="*/ 762200 h 762200"/>
                  <a:gd name="connsiteX16" fmla="*/ 455557 w 506512"/>
                  <a:gd name="connsiteY16" fmla="*/ 438200 h 762200"/>
                  <a:gd name="connsiteX17" fmla="*/ 440408 w 506512"/>
                  <a:gd name="connsiteY17" fmla="*/ 196322 h 762200"/>
                  <a:gd name="connsiteX18" fmla="*/ 324332 w 506512"/>
                  <a:gd name="connsiteY18" fmla="*/ 169856 h 762200"/>
                  <a:gd name="connsiteX19" fmla="*/ 396365 w 506512"/>
                  <a:gd name="connsiteY19" fmla="*/ 229971 h 762200"/>
                  <a:gd name="connsiteX20" fmla="*/ 359909 w 506512"/>
                  <a:gd name="connsiteY20" fmla="*/ 331785 h 762200"/>
                  <a:gd name="connsiteX21" fmla="*/ 229186 w 506512"/>
                  <a:gd name="connsiteY21" fmla="*/ 280446 h 762200"/>
                  <a:gd name="connsiteX22" fmla="*/ 270187 w 506512"/>
                  <a:gd name="connsiteY22" fmla="*/ 182003 h 762200"/>
                  <a:gd name="connsiteX23" fmla="*/ 187152 w 506512"/>
                  <a:gd name="connsiteY23" fmla="*/ 187343 h 762200"/>
                  <a:gd name="connsiteX24" fmla="*/ 8930 w 506512"/>
                  <a:gd name="connsiteY24" fmla="*/ 141575 h 762200"/>
                  <a:gd name="connsiteX25" fmla="*/ 44707 w 506512"/>
                  <a:gd name="connsiteY25" fmla="*/ 17122 h 762200"/>
                  <a:gd name="connsiteX26" fmla="*/ 109834 w 506512"/>
                  <a:gd name="connsiteY26" fmla="*/ 1057 h 762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06512" h="762200">
                    <a:moveTo>
                      <a:pt x="306783" y="189898"/>
                    </a:moveTo>
                    <a:cubicBezTo>
                      <a:pt x="299046" y="187591"/>
                      <a:pt x="292868" y="187452"/>
                      <a:pt x="289876" y="190650"/>
                    </a:cubicBezTo>
                    <a:cubicBezTo>
                      <a:pt x="259870" y="222573"/>
                      <a:pt x="246458" y="254531"/>
                      <a:pt x="249189" y="273251"/>
                    </a:cubicBezTo>
                    <a:cubicBezTo>
                      <a:pt x="268306" y="353974"/>
                      <a:pt x="331212" y="318750"/>
                      <a:pt x="348883" y="306106"/>
                    </a:cubicBezTo>
                    <a:cubicBezTo>
                      <a:pt x="367900" y="292499"/>
                      <a:pt x="387594" y="265697"/>
                      <a:pt x="374622" y="237693"/>
                    </a:cubicBezTo>
                    <a:cubicBezTo>
                      <a:pt x="367246" y="223261"/>
                      <a:pt x="329996" y="196820"/>
                      <a:pt x="306783" y="189898"/>
                    </a:cubicBezTo>
                    <a:close/>
                    <a:moveTo>
                      <a:pt x="109834" y="1057"/>
                    </a:moveTo>
                    <a:cubicBezTo>
                      <a:pt x="132102" y="4320"/>
                      <a:pt x="151116" y="14848"/>
                      <a:pt x="155443" y="28580"/>
                    </a:cubicBezTo>
                    <a:cubicBezTo>
                      <a:pt x="127881" y="12552"/>
                      <a:pt x="103688" y="-6340"/>
                      <a:pt x="65696" y="21327"/>
                    </a:cubicBezTo>
                    <a:cubicBezTo>
                      <a:pt x="31913" y="43481"/>
                      <a:pt x="9392" y="104810"/>
                      <a:pt x="31398" y="135236"/>
                    </a:cubicBezTo>
                    <a:cubicBezTo>
                      <a:pt x="48137" y="163563"/>
                      <a:pt x="89165" y="186693"/>
                      <a:pt x="216992" y="159644"/>
                    </a:cubicBezTo>
                    <a:cubicBezTo>
                      <a:pt x="244402" y="156841"/>
                      <a:pt x="266823" y="152234"/>
                      <a:pt x="292380" y="160917"/>
                    </a:cubicBezTo>
                    <a:cubicBezTo>
                      <a:pt x="334036" y="114529"/>
                      <a:pt x="426455" y="129314"/>
                      <a:pt x="466993" y="171065"/>
                    </a:cubicBezTo>
                    <a:cubicBezTo>
                      <a:pt x="533795" y="261312"/>
                      <a:pt x="497159" y="342620"/>
                      <a:pt x="490589" y="441142"/>
                    </a:cubicBezTo>
                    <a:cubicBezTo>
                      <a:pt x="494683" y="539664"/>
                      <a:pt x="488509" y="666924"/>
                      <a:pt x="491557" y="762200"/>
                    </a:cubicBezTo>
                    <a:lnTo>
                      <a:pt x="455557" y="762200"/>
                    </a:lnTo>
                    <a:lnTo>
                      <a:pt x="455557" y="438200"/>
                    </a:lnTo>
                    <a:cubicBezTo>
                      <a:pt x="455838" y="341579"/>
                      <a:pt x="501441" y="290277"/>
                      <a:pt x="440408" y="196322"/>
                    </a:cubicBezTo>
                    <a:cubicBezTo>
                      <a:pt x="419298" y="172379"/>
                      <a:pt x="352024" y="139359"/>
                      <a:pt x="324332" y="169856"/>
                    </a:cubicBezTo>
                    <a:cubicBezTo>
                      <a:pt x="346668" y="180852"/>
                      <a:pt x="383115" y="203759"/>
                      <a:pt x="396365" y="229971"/>
                    </a:cubicBezTo>
                    <a:cubicBezTo>
                      <a:pt x="412500" y="265777"/>
                      <a:pt x="395219" y="311428"/>
                      <a:pt x="359909" y="331785"/>
                    </a:cubicBezTo>
                    <a:cubicBezTo>
                      <a:pt x="328606" y="349120"/>
                      <a:pt x="251964" y="384120"/>
                      <a:pt x="229186" y="280446"/>
                    </a:cubicBezTo>
                    <a:cubicBezTo>
                      <a:pt x="226138" y="256553"/>
                      <a:pt x="231243" y="223444"/>
                      <a:pt x="270187" y="182003"/>
                    </a:cubicBezTo>
                    <a:cubicBezTo>
                      <a:pt x="243934" y="176605"/>
                      <a:pt x="224341" y="180637"/>
                      <a:pt x="187152" y="187343"/>
                    </a:cubicBezTo>
                    <a:cubicBezTo>
                      <a:pt x="144712" y="194996"/>
                      <a:pt x="41863" y="215332"/>
                      <a:pt x="8930" y="141575"/>
                    </a:cubicBezTo>
                    <a:cubicBezTo>
                      <a:pt x="-8317" y="104006"/>
                      <a:pt x="-2725" y="63265"/>
                      <a:pt x="44707" y="17122"/>
                    </a:cubicBezTo>
                    <a:cubicBezTo>
                      <a:pt x="62047" y="1795"/>
                      <a:pt x="87567" y="-2207"/>
                      <a:pt x="109834" y="105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Rectangle 21">
              <a:extLst>
                <a:ext uri="{FF2B5EF4-FFF2-40B4-BE49-F238E27FC236}">
                  <a16:creationId xmlns:a16="http://schemas.microsoft.com/office/drawing/2014/main" id="{5A97D01A-305F-4D48-953E-8D8DFE60B39B}"/>
                </a:ext>
              </a:extLst>
            </p:cNvPr>
            <p:cNvSpPr/>
            <p:nvPr/>
          </p:nvSpPr>
          <p:spPr>
            <a:xfrm rot="3027132">
              <a:off x="11723256" y="3838013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Rectangle 21">
              <a:extLst>
                <a:ext uri="{FF2B5EF4-FFF2-40B4-BE49-F238E27FC236}">
                  <a16:creationId xmlns:a16="http://schemas.microsoft.com/office/drawing/2014/main" id="{7F117AEF-3755-4EA1-A8C9-ADD7E7098933}"/>
                </a:ext>
              </a:extLst>
            </p:cNvPr>
            <p:cNvSpPr/>
            <p:nvPr/>
          </p:nvSpPr>
          <p:spPr>
            <a:xfrm rot="19333603">
              <a:off x="11126204" y="4936273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Rectangle 21">
              <a:extLst>
                <a:ext uri="{FF2B5EF4-FFF2-40B4-BE49-F238E27FC236}">
                  <a16:creationId xmlns:a16="http://schemas.microsoft.com/office/drawing/2014/main" id="{70F3830E-16D5-49D7-B59E-8752DCD1772E}"/>
                </a:ext>
              </a:extLst>
            </p:cNvPr>
            <p:cNvSpPr/>
            <p:nvPr/>
          </p:nvSpPr>
          <p:spPr>
            <a:xfrm rot="18900000">
              <a:off x="12333202" y="3884431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Rectangle 21">
              <a:extLst>
                <a:ext uri="{FF2B5EF4-FFF2-40B4-BE49-F238E27FC236}">
                  <a16:creationId xmlns:a16="http://schemas.microsoft.com/office/drawing/2014/main" id="{9D3C4FD1-56D6-4060-B427-79043E27C171}"/>
                </a:ext>
              </a:extLst>
            </p:cNvPr>
            <p:cNvSpPr/>
            <p:nvPr/>
          </p:nvSpPr>
          <p:spPr>
            <a:xfrm rot="381144">
              <a:off x="12109285" y="4900252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Rectangle 21">
              <a:extLst>
                <a:ext uri="{FF2B5EF4-FFF2-40B4-BE49-F238E27FC236}">
                  <a16:creationId xmlns:a16="http://schemas.microsoft.com/office/drawing/2014/main" id="{90DE6CE0-EF5E-4A2A-84E8-EDF33444A7AB}"/>
                </a:ext>
              </a:extLst>
            </p:cNvPr>
            <p:cNvSpPr/>
            <p:nvPr/>
          </p:nvSpPr>
          <p:spPr>
            <a:xfrm rot="900000">
              <a:off x="12249811" y="4517583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Rectangle 21">
              <a:extLst>
                <a:ext uri="{FF2B5EF4-FFF2-40B4-BE49-F238E27FC236}">
                  <a16:creationId xmlns:a16="http://schemas.microsoft.com/office/drawing/2014/main" id="{AFCB3754-8EB4-4662-AD28-DB758517B0A4}"/>
                </a:ext>
              </a:extLst>
            </p:cNvPr>
            <p:cNvSpPr/>
            <p:nvPr/>
          </p:nvSpPr>
          <p:spPr>
            <a:xfrm rot="1059299">
              <a:off x="11365205" y="4290636"/>
              <a:ext cx="561670" cy="314642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4351A33-88FD-4D3C-BA2E-19B2EC007F3A}"/>
              </a:ext>
            </a:extLst>
          </p:cNvPr>
          <p:cNvGrpSpPr/>
          <p:nvPr/>
        </p:nvGrpSpPr>
        <p:grpSpPr>
          <a:xfrm>
            <a:off x="4222429" y="2529976"/>
            <a:ext cx="1240631" cy="1469133"/>
            <a:chOff x="8664440" y="4996358"/>
            <a:chExt cx="1240631" cy="1469133"/>
          </a:xfrm>
        </p:grpSpPr>
        <p:grpSp>
          <p:nvGrpSpPr>
            <p:cNvPr id="66" name="그룹 49">
              <a:extLst>
                <a:ext uri="{FF2B5EF4-FFF2-40B4-BE49-F238E27FC236}">
                  <a16:creationId xmlns:a16="http://schemas.microsoft.com/office/drawing/2014/main" id="{BE9EB8C4-1937-4201-B22F-695D43BFF6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64440" y="5397444"/>
              <a:ext cx="1240631" cy="1068047"/>
              <a:chOff x="7521194" y="5284915"/>
              <a:chExt cx="1137987" cy="979683"/>
            </a:xfrm>
          </p:grpSpPr>
          <p:grpSp>
            <p:nvGrpSpPr>
              <p:cNvPr id="71" name="Group 7">
                <a:extLst>
                  <a:ext uri="{FF2B5EF4-FFF2-40B4-BE49-F238E27FC236}">
                    <a16:creationId xmlns:a16="http://schemas.microsoft.com/office/drawing/2014/main" id="{D64DFA4C-8424-4BEB-9971-3631F7CCACB5}"/>
                  </a:ext>
                </a:extLst>
              </p:cNvPr>
              <p:cNvGrpSpPr/>
              <p:nvPr/>
            </p:nvGrpSpPr>
            <p:grpSpPr>
              <a:xfrm>
                <a:off x="7521194" y="5284915"/>
                <a:ext cx="1137987" cy="979683"/>
                <a:chOff x="5580112" y="4160675"/>
                <a:chExt cx="2016224" cy="1735751"/>
              </a:xfrm>
            </p:grpSpPr>
            <p:sp>
              <p:nvSpPr>
                <p:cNvPr id="73" name="Trapezoid 1">
                  <a:extLst>
                    <a:ext uri="{FF2B5EF4-FFF2-40B4-BE49-F238E27FC236}">
                      <a16:creationId xmlns:a16="http://schemas.microsoft.com/office/drawing/2014/main" id="{B09C1821-594A-4826-9099-D48293391971}"/>
                    </a:ext>
                  </a:extLst>
                </p:cNvPr>
                <p:cNvSpPr/>
                <p:nvPr/>
              </p:nvSpPr>
              <p:spPr>
                <a:xfrm rot="10800000">
                  <a:off x="5796136" y="4653136"/>
                  <a:ext cx="1584176" cy="1243290"/>
                </a:xfrm>
                <a:custGeom>
                  <a:avLst/>
                  <a:gdLst>
                    <a:gd name="connsiteX0" fmla="*/ 0 w 1584176"/>
                    <a:gd name="connsiteY0" fmla="*/ 1216152 h 1216152"/>
                    <a:gd name="connsiteX1" fmla="*/ 304038 w 1584176"/>
                    <a:gd name="connsiteY1" fmla="*/ 0 h 1216152"/>
                    <a:gd name="connsiteX2" fmla="*/ 1280138 w 1584176"/>
                    <a:gd name="connsiteY2" fmla="*/ 0 h 1216152"/>
                    <a:gd name="connsiteX3" fmla="*/ 1584176 w 1584176"/>
                    <a:gd name="connsiteY3" fmla="*/ 1216152 h 1216152"/>
                    <a:gd name="connsiteX4" fmla="*/ 0 w 1584176"/>
                    <a:gd name="connsiteY4" fmla="*/ 1216152 h 1216152"/>
                    <a:gd name="connsiteX0" fmla="*/ 0 w 1584176"/>
                    <a:gd name="connsiteY0" fmla="*/ 1235792 h 1235792"/>
                    <a:gd name="connsiteX1" fmla="*/ 304038 w 1584176"/>
                    <a:gd name="connsiteY1" fmla="*/ 19640 h 1235792"/>
                    <a:gd name="connsiteX2" fmla="*/ 1280138 w 1584176"/>
                    <a:gd name="connsiteY2" fmla="*/ 19640 h 1235792"/>
                    <a:gd name="connsiteX3" fmla="*/ 1584176 w 1584176"/>
                    <a:gd name="connsiteY3" fmla="*/ 1235792 h 1235792"/>
                    <a:gd name="connsiteX4" fmla="*/ 0 w 1584176"/>
                    <a:gd name="connsiteY4" fmla="*/ 1235792 h 1235792"/>
                    <a:gd name="connsiteX0" fmla="*/ 0 w 1584176"/>
                    <a:gd name="connsiteY0" fmla="*/ 1243290 h 1243290"/>
                    <a:gd name="connsiteX1" fmla="*/ 304038 w 1584176"/>
                    <a:gd name="connsiteY1" fmla="*/ 27138 h 1243290"/>
                    <a:gd name="connsiteX2" fmla="*/ 1280138 w 1584176"/>
                    <a:gd name="connsiteY2" fmla="*/ 27138 h 1243290"/>
                    <a:gd name="connsiteX3" fmla="*/ 1584176 w 1584176"/>
                    <a:gd name="connsiteY3" fmla="*/ 1243290 h 1243290"/>
                    <a:gd name="connsiteX4" fmla="*/ 0 w 1584176"/>
                    <a:gd name="connsiteY4" fmla="*/ 1243290 h 1243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84176" h="1243290">
                      <a:moveTo>
                        <a:pt x="0" y="1243290"/>
                      </a:moveTo>
                      <a:lnTo>
                        <a:pt x="304038" y="27138"/>
                      </a:lnTo>
                      <a:cubicBezTo>
                        <a:pt x="629405" y="-57"/>
                        <a:pt x="941174" y="-17053"/>
                        <a:pt x="1280138" y="27138"/>
                      </a:cubicBezTo>
                      <a:lnTo>
                        <a:pt x="1584176" y="1243290"/>
                      </a:lnTo>
                      <a:lnTo>
                        <a:pt x="0" y="1243290"/>
                      </a:lnTo>
                      <a:close/>
                    </a:path>
                  </a:pathLst>
                </a:custGeom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Trapezoid 6">
                  <a:extLst>
                    <a:ext uri="{FF2B5EF4-FFF2-40B4-BE49-F238E27FC236}">
                      <a16:creationId xmlns:a16="http://schemas.microsoft.com/office/drawing/2014/main" id="{E7DFA406-CB82-415F-A4B2-F21877045047}"/>
                    </a:ext>
                  </a:extLst>
                </p:cNvPr>
                <p:cNvSpPr/>
                <p:nvPr/>
              </p:nvSpPr>
              <p:spPr>
                <a:xfrm rot="10800000">
                  <a:off x="5580112" y="4312147"/>
                  <a:ext cx="2016224" cy="471979"/>
                </a:xfrm>
                <a:custGeom>
                  <a:avLst/>
                  <a:gdLst>
                    <a:gd name="connsiteX0" fmla="*/ 0 w 2016224"/>
                    <a:gd name="connsiteY0" fmla="*/ 360040 h 360040"/>
                    <a:gd name="connsiteX1" fmla="*/ 128109 w 2016224"/>
                    <a:gd name="connsiteY1" fmla="*/ 0 h 360040"/>
                    <a:gd name="connsiteX2" fmla="*/ 1888115 w 2016224"/>
                    <a:gd name="connsiteY2" fmla="*/ 0 h 360040"/>
                    <a:gd name="connsiteX3" fmla="*/ 2016224 w 2016224"/>
                    <a:gd name="connsiteY3" fmla="*/ 360040 h 360040"/>
                    <a:gd name="connsiteX4" fmla="*/ 0 w 2016224"/>
                    <a:gd name="connsiteY4" fmla="*/ 360040 h 360040"/>
                    <a:gd name="connsiteX0" fmla="*/ 0 w 2016224"/>
                    <a:gd name="connsiteY0" fmla="*/ 431046 h 431046"/>
                    <a:gd name="connsiteX1" fmla="*/ 128109 w 2016224"/>
                    <a:gd name="connsiteY1" fmla="*/ 71006 h 431046"/>
                    <a:gd name="connsiteX2" fmla="*/ 1888115 w 2016224"/>
                    <a:gd name="connsiteY2" fmla="*/ 71006 h 431046"/>
                    <a:gd name="connsiteX3" fmla="*/ 2016224 w 2016224"/>
                    <a:gd name="connsiteY3" fmla="*/ 431046 h 431046"/>
                    <a:gd name="connsiteX4" fmla="*/ 0 w 2016224"/>
                    <a:gd name="connsiteY4" fmla="*/ 431046 h 431046"/>
                    <a:gd name="connsiteX0" fmla="*/ 0 w 2016224"/>
                    <a:gd name="connsiteY0" fmla="*/ 458241 h 458241"/>
                    <a:gd name="connsiteX1" fmla="*/ 128109 w 2016224"/>
                    <a:gd name="connsiteY1" fmla="*/ 98201 h 458241"/>
                    <a:gd name="connsiteX2" fmla="*/ 1888115 w 2016224"/>
                    <a:gd name="connsiteY2" fmla="*/ 98201 h 458241"/>
                    <a:gd name="connsiteX3" fmla="*/ 2016224 w 2016224"/>
                    <a:gd name="connsiteY3" fmla="*/ 458241 h 458241"/>
                    <a:gd name="connsiteX4" fmla="*/ 0 w 2016224"/>
                    <a:gd name="connsiteY4" fmla="*/ 458241 h 458241"/>
                    <a:gd name="connsiteX0" fmla="*/ 0 w 2016224"/>
                    <a:gd name="connsiteY0" fmla="*/ 465296 h 465296"/>
                    <a:gd name="connsiteX1" fmla="*/ 128109 w 2016224"/>
                    <a:gd name="connsiteY1" fmla="*/ 105256 h 465296"/>
                    <a:gd name="connsiteX2" fmla="*/ 1888115 w 2016224"/>
                    <a:gd name="connsiteY2" fmla="*/ 105256 h 465296"/>
                    <a:gd name="connsiteX3" fmla="*/ 2016224 w 2016224"/>
                    <a:gd name="connsiteY3" fmla="*/ 465296 h 465296"/>
                    <a:gd name="connsiteX4" fmla="*/ 0 w 2016224"/>
                    <a:gd name="connsiteY4" fmla="*/ 465296 h 465296"/>
                    <a:gd name="connsiteX0" fmla="*/ 0 w 2016224"/>
                    <a:gd name="connsiteY0" fmla="*/ 471979 h 471979"/>
                    <a:gd name="connsiteX1" fmla="*/ 128109 w 2016224"/>
                    <a:gd name="connsiteY1" fmla="*/ 111939 h 471979"/>
                    <a:gd name="connsiteX2" fmla="*/ 1888115 w 2016224"/>
                    <a:gd name="connsiteY2" fmla="*/ 111939 h 471979"/>
                    <a:gd name="connsiteX3" fmla="*/ 2016224 w 2016224"/>
                    <a:gd name="connsiteY3" fmla="*/ 471979 h 471979"/>
                    <a:gd name="connsiteX4" fmla="*/ 0 w 2016224"/>
                    <a:gd name="connsiteY4" fmla="*/ 471979 h 471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6224" h="471979">
                      <a:moveTo>
                        <a:pt x="0" y="471979"/>
                      </a:moveTo>
                      <a:lnTo>
                        <a:pt x="128109" y="111939"/>
                      </a:lnTo>
                      <a:cubicBezTo>
                        <a:pt x="572010" y="-7034"/>
                        <a:pt x="1260655" y="-64822"/>
                        <a:pt x="1888115" y="111939"/>
                      </a:cubicBezTo>
                      <a:lnTo>
                        <a:pt x="2016224" y="471979"/>
                      </a:lnTo>
                      <a:lnTo>
                        <a:pt x="0" y="471979"/>
                      </a:lnTo>
                      <a:close/>
                    </a:path>
                  </a:pathLst>
                </a:custGeom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Oval 5">
                  <a:extLst>
                    <a:ext uri="{FF2B5EF4-FFF2-40B4-BE49-F238E27FC236}">
                      <a16:creationId xmlns:a16="http://schemas.microsoft.com/office/drawing/2014/main" id="{DEE56A1A-38C9-4784-AF98-69708121E172}"/>
                    </a:ext>
                  </a:extLst>
                </p:cNvPr>
                <p:cNvSpPr/>
                <p:nvPr/>
              </p:nvSpPr>
              <p:spPr>
                <a:xfrm>
                  <a:off x="5580223" y="4160675"/>
                  <a:ext cx="2016000" cy="302944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2" name="Chord 23">
                <a:extLst>
                  <a:ext uri="{FF2B5EF4-FFF2-40B4-BE49-F238E27FC236}">
                    <a16:creationId xmlns:a16="http://schemas.microsoft.com/office/drawing/2014/main" id="{21AA737C-3FBC-4F07-AA8B-97C493327997}"/>
                  </a:ext>
                </a:extLst>
              </p:cNvPr>
              <p:cNvSpPr/>
              <p:nvPr/>
            </p:nvSpPr>
            <p:spPr>
              <a:xfrm>
                <a:off x="7788585" y="5306768"/>
                <a:ext cx="578589" cy="141955"/>
              </a:xfrm>
              <a:custGeom>
                <a:avLst/>
                <a:gdLst>
                  <a:gd name="connsiteX0" fmla="*/ 115433 w 914400"/>
                  <a:gd name="connsiteY0" fmla="*/ 153510 h 914400"/>
                  <a:gd name="connsiteX1" fmla="*/ 462323 w 914400"/>
                  <a:gd name="connsiteY1" fmla="*/ 28 h 914400"/>
                  <a:gd name="connsiteX2" fmla="*/ 805686 w 914400"/>
                  <a:gd name="connsiteY2" fmla="*/ 161244 h 914400"/>
                  <a:gd name="connsiteX3" fmla="*/ 115433 w 914400"/>
                  <a:gd name="connsiteY3" fmla="*/ 153510 h 914400"/>
                  <a:gd name="connsiteX0" fmla="*/ 0 w 723591"/>
                  <a:gd name="connsiteY0" fmla="*/ 177315 h 177532"/>
                  <a:gd name="connsiteX1" fmla="*/ 380228 w 723591"/>
                  <a:gd name="connsiteY1" fmla="*/ 21 h 177532"/>
                  <a:gd name="connsiteX2" fmla="*/ 723591 w 723591"/>
                  <a:gd name="connsiteY2" fmla="*/ 161237 h 177532"/>
                  <a:gd name="connsiteX3" fmla="*/ 0 w 723591"/>
                  <a:gd name="connsiteY3" fmla="*/ 177315 h 177532"/>
                  <a:gd name="connsiteX0" fmla="*/ 0 w 759310"/>
                  <a:gd name="connsiteY0" fmla="*/ 177315 h 185049"/>
                  <a:gd name="connsiteX1" fmla="*/ 380228 w 759310"/>
                  <a:gd name="connsiteY1" fmla="*/ 21 h 185049"/>
                  <a:gd name="connsiteX2" fmla="*/ 759310 w 759310"/>
                  <a:gd name="connsiteY2" fmla="*/ 185049 h 185049"/>
                  <a:gd name="connsiteX3" fmla="*/ 0 w 759310"/>
                  <a:gd name="connsiteY3" fmla="*/ 177315 h 185049"/>
                  <a:gd name="connsiteX0" fmla="*/ 0 w 759310"/>
                  <a:gd name="connsiteY0" fmla="*/ 177315 h 188144"/>
                  <a:gd name="connsiteX1" fmla="*/ 380228 w 759310"/>
                  <a:gd name="connsiteY1" fmla="*/ 21 h 188144"/>
                  <a:gd name="connsiteX2" fmla="*/ 759310 w 759310"/>
                  <a:gd name="connsiteY2" fmla="*/ 185049 h 188144"/>
                  <a:gd name="connsiteX3" fmla="*/ 0 w 759310"/>
                  <a:gd name="connsiteY3" fmla="*/ 177315 h 188144"/>
                  <a:gd name="connsiteX0" fmla="*/ 0 w 759310"/>
                  <a:gd name="connsiteY0" fmla="*/ 177315 h 191233"/>
                  <a:gd name="connsiteX1" fmla="*/ 380228 w 759310"/>
                  <a:gd name="connsiteY1" fmla="*/ 21 h 191233"/>
                  <a:gd name="connsiteX2" fmla="*/ 759310 w 759310"/>
                  <a:gd name="connsiteY2" fmla="*/ 185049 h 191233"/>
                  <a:gd name="connsiteX3" fmla="*/ 0 w 759310"/>
                  <a:gd name="connsiteY3" fmla="*/ 177315 h 191233"/>
                  <a:gd name="connsiteX0" fmla="*/ 0 w 759310"/>
                  <a:gd name="connsiteY0" fmla="*/ 177315 h 187572"/>
                  <a:gd name="connsiteX1" fmla="*/ 380228 w 759310"/>
                  <a:gd name="connsiteY1" fmla="*/ 21 h 187572"/>
                  <a:gd name="connsiteX2" fmla="*/ 759310 w 759310"/>
                  <a:gd name="connsiteY2" fmla="*/ 177905 h 187572"/>
                  <a:gd name="connsiteX3" fmla="*/ 0 w 759310"/>
                  <a:gd name="connsiteY3" fmla="*/ 177315 h 187572"/>
                  <a:gd name="connsiteX0" fmla="*/ 0 w 768835"/>
                  <a:gd name="connsiteY0" fmla="*/ 177315 h 188632"/>
                  <a:gd name="connsiteX1" fmla="*/ 380228 w 768835"/>
                  <a:gd name="connsiteY1" fmla="*/ 21 h 188632"/>
                  <a:gd name="connsiteX2" fmla="*/ 768835 w 768835"/>
                  <a:gd name="connsiteY2" fmla="*/ 180287 h 188632"/>
                  <a:gd name="connsiteX3" fmla="*/ 0 w 768835"/>
                  <a:gd name="connsiteY3" fmla="*/ 177315 h 18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835" h="188632">
                    <a:moveTo>
                      <a:pt x="0" y="177315"/>
                    </a:moveTo>
                    <a:cubicBezTo>
                      <a:pt x="87950" y="78338"/>
                      <a:pt x="247828" y="-1462"/>
                      <a:pt x="380228" y="21"/>
                    </a:cubicBezTo>
                    <a:cubicBezTo>
                      <a:pt x="512627" y="1505"/>
                      <a:pt x="683125" y="79364"/>
                      <a:pt x="768835" y="180287"/>
                    </a:cubicBezTo>
                    <a:cubicBezTo>
                      <a:pt x="513351" y="189616"/>
                      <a:pt x="257866" y="194180"/>
                      <a:pt x="0" y="1773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1">
              <a:extLst>
                <a:ext uri="{FF2B5EF4-FFF2-40B4-BE49-F238E27FC236}">
                  <a16:creationId xmlns:a16="http://schemas.microsoft.com/office/drawing/2014/main" id="{3C635FC8-D465-4612-ABF0-993ECCA34F08}"/>
                </a:ext>
              </a:extLst>
            </p:cNvPr>
            <p:cNvGrpSpPr/>
            <p:nvPr/>
          </p:nvGrpSpPr>
          <p:grpSpPr>
            <a:xfrm>
              <a:off x="9045244" y="4996358"/>
              <a:ext cx="452185" cy="452185"/>
              <a:chOff x="2460435" y="1380960"/>
              <a:chExt cx="914400" cy="914400"/>
            </a:xfrm>
            <a:solidFill>
              <a:schemeClr val="accent3"/>
            </a:solidFill>
          </p:grpSpPr>
          <p:sp>
            <p:nvSpPr>
              <p:cNvPr id="68" name="타원 62">
                <a:extLst>
                  <a:ext uri="{FF2B5EF4-FFF2-40B4-BE49-F238E27FC236}">
                    <a16:creationId xmlns:a16="http://schemas.microsoft.com/office/drawing/2014/main" id="{E7C5D172-9D5A-4973-94B9-371343793AB2}"/>
                  </a:ext>
                </a:extLst>
              </p:cNvPr>
              <p:cNvSpPr/>
              <p:nvPr/>
            </p:nvSpPr>
            <p:spPr>
              <a:xfrm>
                <a:off x="2460435" y="1380960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3">
                <a:extLst>
                  <a:ext uri="{FF2B5EF4-FFF2-40B4-BE49-F238E27FC236}">
                    <a16:creationId xmlns:a16="http://schemas.microsoft.com/office/drawing/2014/main" id="{29892FC9-6C90-467D-B345-54B410657915}"/>
                  </a:ext>
                </a:extLst>
              </p:cNvPr>
              <p:cNvSpPr/>
              <p:nvPr/>
            </p:nvSpPr>
            <p:spPr>
              <a:xfrm>
                <a:off x="2528509" y="1449034"/>
                <a:ext cx="778251" cy="778251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Block Arc 11">
                <a:extLst>
                  <a:ext uri="{FF2B5EF4-FFF2-40B4-BE49-F238E27FC236}">
                    <a16:creationId xmlns:a16="http://schemas.microsoft.com/office/drawing/2014/main" id="{D12E880C-1D29-4DEE-8C26-75F31B4A1E07}"/>
                  </a:ext>
                </a:extLst>
              </p:cNvPr>
              <p:cNvSpPr/>
              <p:nvPr/>
            </p:nvSpPr>
            <p:spPr>
              <a:xfrm>
                <a:off x="2761961" y="1573266"/>
                <a:ext cx="311347" cy="506602"/>
              </a:xfrm>
              <a:custGeom>
                <a:avLst/>
                <a:gdLst/>
                <a:ahLst/>
                <a:cxnLst/>
                <a:rect l="l" t="t" r="r" b="b"/>
                <a:pathLst>
                  <a:path w="3636337" h="7138182">
                    <a:moveTo>
                      <a:pt x="1563551" y="3029061"/>
                    </a:moveTo>
                    <a:lnTo>
                      <a:pt x="1563551" y="1171769"/>
                    </a:lnTo>
                    <a:cubicBezTo>
                      <a:pt x="1444523" y="1201084"/>
                      <a:pt x="1330799" y="1254073"/>
                      <a:pt x="1228219" y="1328453"/>
                    </a:cubicBezTo>
                    <a:cubicBezTo>
                      <a:pt x="927220" y="1546705"/>
                      <a:pt x="771440" y="1913395"/>
                      <a:pt x="823311" y="2281559"/>
                    </a:cubicBezTo>
                    <a:cubicBezTo>
                      <a:pt x="886035" y="2761950"/>
                      <a:pt x="1181988" y="2923981"/>
                      <a:pt x="1563551" y="3029061"/>
                    </a:cubicBezTo>
                    <a:close/>
                    <a:moveTo>
                      <a:pt x="2056123" y="5971053"/>
                    </a:moveTo>
                    <a:cubicBezTo>
                      <a:pt x="2180706" y="5941789"/>
                      <a:pt x="2300029" y="5887431"/>
                      <a:pt x="2407191" y="5809729"/>
                    </a:cubicBezTo>
                    <a:cubicBezTo>
                      <a:pt x="2708190" y="5591477"/>
                      <a:pt x="2863970" y="5224787"/>
                      <a:pt x="2812099" y="4856623"/>
                    </a:cubicBezTo>
                    <a:cubicBezTo>
                      <a:pt x="2712300" y="4365494"/>
                      <a:pt x="2419393" y="4148018"/>
                      <a:pt x="2056123" y="4007016"/>
                    </a:cubicBezTo>
                    <a:close/>
                    <a:moveTo>
                      <a:pt x="2056123" y="7138182"/>
                    </a:moveTo>
                    <a:lnTo>
                      <a:pt x="1563551" y="7138182"/>
                    </a:lnTo>
                    <a:lnTo>
                      <a:pt x="1563551" y="6796553"/>
                    </a:lnTo>
                    <a:cubicBezTo>
                      <a:pt x="1376287" y="6771102"/>
                      <a:pt x="1191751" y="6715291"/>
                      <a:pt x="1016794" y="6629471"/>
                    </a:cubicBezTo>
                    <a:cubicBezTo>
                      <a:pt x="412303" y="6332946"/>
                      <a:pt x="21102" y="5726704"/>
                      <a:pt x="0" y="5053734"/>
                    </a:cubicBezTo>
                    <a:lnTo>
                      <a:pt x="813973" y="5028205"/>
                    </a:lnTo>
                    <a:cubicBezTo>
                      <a:pt x="825624" y="5399818"/>
                      <a:pt x="1041643" y="5734588"/>
                      <a:pt x="1375441" y="5898325"/>
                    </a:cubicBezTo>
                    <a:cubicBezTo>
                      <a:pt x="1436179" y="5928119"/>
                      <a:pt x="1499008" y="5951362"/>
                      <a:pt x="1563551" y="5965918"/>
                    </a:cubicBezTo>
                    <a:lnTo>
                      <a:pt x="1563551" y="3847635"/>
                    </a:lnTo>
                    <a:cubicBezTo>
                      <a:pt x="920238" y="3662345"/>
                      <a:pt x="233045" y="3450393"/>
                      <a:pt x="16852" y="2382091"/>
                    </a:cubicBezTo>
                    <a:cubicBezTo>
                      <a:pt x="-73403" y="1719933"/>
                      <a:pt x="208577" y="1061859"/>
                      <a:pt x="750173" y="669157"/>
                    </a:cubicBezTo>
                    <a:cubicBezTo>
                      <a:pt x="994931" y="491686"/>
                      <a:pt x="1274723" y="381458"/>
                      <a:pt x="1563551" y="341319"/>
                    </a:cubicBezTo>
                    <a:lnTo>
                      <a:pt x="1563551" y="0"/>
                    </a:lnTo>
                    <a:lnTo>
                      <a:pt x="2056123" y="0"/>
                    </a:lnTo>
                    <a:lnTo>
                      <a:pt x="2056123" y="339268"/>
                    </a:lnTo>
                    <a:cubicBezTo>
                      <a:pt x="2248752" y="363969"/>
                      <a:pt x="2438747" y="420481"/>
                      <a:pt x="2618616" y="508711"/>
                    </a:cubicBezTo>
                    <a:cubicBezTo>
                      <a:pt x="3223107" y="805237"/>
                      <a:pt x="3614308" y="1411478"/>
                      <a:pt x="3635410" y="2084448"/>
                    </a:cubicBezTo>
                    <a:lnTo>
                      <a:pt x="2821437" y="2109978"/>
                    </a:lnTo>
                    <a:cubicBezTo>
                      <a:pt x="2809786" y="1738364"/>
                      <a:pt x="2593767" y="1403594"/>
                      <a:pt x="2259969" y="1239857"/>
                    </a:cubicBezTo>
                    <a:cubicBezTo>
                      <a:pt x="2194243" y="1207617"/>
                      <a:pt x="2126069" y="1183046"/>
                      <a:pt x="2056123" y="1168235"/>
                    </a:cubicBezTo>
                    <a:lnTo>
                      <a:pt x="2056123" y="3150890"/>
                    </a:lnTo>
                    <a:cubicBezTo>
                      <a:pt x="2675271" y="3303511"/>
                      <a:pt x="3347939" y="3564428"/>
                      <a:pt x="3618512" y="4743007"/>
                    </a:cubicBezTo>
                    <a:cubicBezTo>
                      <a:pt x="3712448" y="5409725"/>
                      <a:pt x="3430336" y="6073786"/>
                      <a:pt x="2885237" y="6469025"/>
                    </a:cubicBezTo>
                    <a:cubicBezTo>
                      <a:pt x="2636047" y="6649712"/>
                      <a:pt x="2350538" y="6760700"/>
                      <a:pt x="2056123" y="67987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1" name="그룹 4">
            <a:extLst>
              <a:ext uri="{FF2B5EF4-FFF2-40B4-BE49-F238E27FC236}">
                <a16:creationId xmlns:a16="http://schemas.microsoft.com/office/drawing/2014/main" id="{18DDCB83-200C-462F-9186-C40F4C8AC91D}"/>
              </a:ext>
            </a:extLst>
          </p:cNvPr>
          <p:cNvGrpSpPr/>
          <p:nvPr/>
        </p:nvGrpSpPr>
        <p:grpSpPr>
          <a:xfrm>
            <a:off x="4565766" y="2990934"/>
            <a:ext cx="2982988" cy="3499716"/>
            <a:chOff x="4389329" y="2708921"/>
            <a:chExt cx="2987325" cy="3504804"/>
          </a:xfrm>
        </p:grpSpPr>
        <p:sp>
          <p:nvSpPr>
            <p:cNvPr id="82" name="Freeform 2">
              <a:extLst>
                <a:ext uri="{FF2B5EF4-FFF2-40B4-BE49-F238E27FC236}">
                  <a16:creationId xmlns:a16="http://schemas.microsoft.com/office/drawing/2014/main" id="{4FEBAB8E-0E84-4E68-BCBE-910BD2CFA874}"/>
                </a:ext>
              </a:extLst>
            </p:cNvPr>
            <p:cNvSpPr/>
            <p:nvPr/>
          </p:nvSpPr>
          <p:spPr>
            <a:xfrm flipH="1">
              <a:off x="5804264" y="4676931"/>
              <a:ext cx="1572390" cy="1536794"/>
            </a:xfrm>
            <a:custGeom>
              <a:avLst/>
              <a:gdLst/>
              <a:ahLst/>
              <a:cxnLst/>
              <a:rect l="l" t="t" r="r" b="b"/>
              <a:pathLst>
                <a:path w="1572390" h="1536794">
                  <a:moveTo>
                    <a:pt x="1248143" y="0"/>
                  </a:moveTo>
                  <a:lnTo>
                    <a:pt x="879865" y="0"/>
                  </a:lnTo>
                  <a:cubicBezTo>
                    <a:pt x="929255" y="93876"/>
                    <a:pt x="906134" y="209735"/>
                    <a:pt x="824277" y="278532"/>
                  </a:cubicBezTo>
                  <a:cubicBezTo>
                    <a:pt x="739889" y="349455"/>
                    <a:pt x="616971" y="350279"/>
                    <a:pt x="531641" y="280492"/>
                  </a:cubicBezTo>
                  <a:cubicBezTo>
                    <a:pt x="448125" y="212189"/>
                    <a:pt x="423759" y="95175"/>
                    <a:pt x="473243" y="0"/>
                  </a:cubicBezTo>
                  <a:lnTo>
                    <a:pt x="0" y="0"/>
                  </a:lnTo>
                  <a:cubicBezTo>
                    <a:pt x="2104" y="26248"/>
                    <a:pt x="3963" y="56656"/>
                    <a:pt x="4027" y="94549"/>
                  </a:cubicBezTo>
                  <a:cubicBezTo>
                    <a:pt x="44267" y="236414"/>
                    <a:pt x="12272" y="293089"/>
                    <a:pt x="45740" y="420046"/>
                  </a:cubicBezTo>
                  <a:cubicBezTo>
                    <a:pt x="90589" y="583297"/>
                    <a:pt x="144467" y="663488"/>
                    <a:pt x="187059" y="752198"/>
                  </a:cubicBezTo>
                  <a:cubicBezTo>
                    <a:pt x="238977" y="877719"/>
                    <a:pt x="220919" y="903144"/>
                    <a:pt x="234462" y="971163"/>
                  </a:cubicBezTo>
                  <a:lnTo>
                    <a:pt x="284499" y="1004352"/>
                  </a:lnTo>
                  <a:cubicBezTo>
                    <a:pt x="262756" y="1087515"/>
                    <a:pt x="272618" y="1085489"/>
                    <a:pt x="268934" y="1153744"/>
                  </a:cubicBezTo>
                  <a:cubicBezTo>
                    <a:pt x="301414" y="1226245"/>
                    <a:pt x="306806" y="1243371"/>
                    <a:pt x="325743" y="1298834"/>
                  </a:cubicBezTo>
                  <a:lnTo>
                    <a:pt x="292823" y="1532264"/>
                  </a:lnTo>
                  <a:lnTo>
                    <a:pt x="1248143" y="1536794"/>
                  </a:lnTo>
                  <a:lnTo>
                    <a:pt x="1248143" y="816303"/>
                  </a:lnTo>
                  <a:lnTo>
                    <a:pt x="1250048" y="816303"/>
                  </a:lnTo>
                  <a:cubicBezTo>
                    <a:pt x="1280289" y="862546"/>
                    <a:pt x="1332969" y="891312"/>
                    <a:pt x="1392366" y="891312"/>
                  </a:cubicBezTo>
                  <a:cubicBezTo>
                    <a:pt x="1491791" y="891312"/>
                    <a:pt x="1572390" y="810714"/>
                    <a:pt x="1572390" y="711292"/>
                  </a:cubicBezTo>
                  <a:cubicBezTo>
                    <a:pt x="1572390" y="611869"/>
                    <a:pt x="1491791" y="531272"/>
                    <a:pt x="1392366" y="531272"/>
                  </a:cubicBezTo>
                  <a:cubicBezTo>
                    <a:pt x="1332969" y="531272"/>
                    <a:pt x="1280289" y="560037"/>
                    <a:pt x="1250048" y="606280"/>
                  </a:cubicBezTo>
                  <a:lnTo>
                    <a:pt x="1248143" y="6062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7C5C999B-B6DB-4F1A-A417-8C13611E1C3C}"/>
                </a:ext>
              </a:extLst>
            </p:cNvPr>
            <p:cNvSpPr/>
            <p:nvPr/>
          </p:nvSpPr>
          <p:spPr>
            <a:xfrm flipH="1">
              <a:off x="4389329" y="4349265"/>
              <a:ext cx="1699617" cy="1864460"/>
            </a:xfrm>
            <a:custGeom>
              <a:avLst/>
              <a:gdLst/>
              <a:ahLst/>
              <a:cxnLst/>
              <a:rect l="l" t="t" r="r" b="b"/>
              <a:pathLst>
                <a:path w="1699617" h="1864460">
                  <a:moveTo>
                    <a:pt x="376148" y="1079562"/>
                  </a:moveTo>
                  <a:lnTo>
                    <a:pt x="473212" y="1132806"/>
                  </a:lnTo>
                  <a:cubicBezTo>
                    <a:pt x="540933" y="1181790"/>
                    <a:pt x="518358" y="1303186"/>
                    <a:pt x="457411" y="1313834"/>
                  </a:cubicBezTo>
                  <a:cubicBezTo>
                    <a:pt x="477727" y="1229354"/>
                    <a:pt x="489015" y="1200247"/>
                    <a:pt x="376148" y="1079562"/>
                  </a:cubicBezTo>
                  <a:close/>
                  <a:moveTo>
                    <a:pt x="652259" y="0"/>
                  </a:moveTo>
                  <a:cubicBezTo>
                    <a:pt x="552836" y="0"/>
                    <a:pt x="472239" y="80599"/>
                    <a:pt x="472239" y="180023"/>
                  </a:cubicBezTo>
                  <a:cubicBezTo>
                    <a:pt x="472239" y="239421"/>
                    <a:pt x="501005" y="292100"/>
                    <a:pt x="547247" y="322341"/>
                  </a:cubicBezTo>
                  <a:lnTo>
                    <a:pt x="547247" y="322657"/>
                  </a:lnTo>
                  <a:lnTo>
                    <a:pt x="0" y="322657"/>
                  </a:lnTo>
                  <a:lnTo>
                    <a:pt x="0" y="843255"/>
                  </a:lnTo>
                  <a:lnTo>
                    <a:pt x="6954" y="843255"/>
                  </a:lnTo>
                  <a:lnTo>
                    <a:pt x="6926" y="839169"/>
                  </a:lnTo>
                  <a:cubicBezTo>
                    <a:pt x="30943" y="825654"/>
                    <a:pt x="56514" y="816890"/>
                    <a:pt x="82470" y="812665"/>
                  </a:cubicBezTo>
                  <a:cubicBezTo>
                    <a:pt x="101937" y="809497"/>
                    <a:pt x="121620" y="808881"/>
                    <a:pt x="141026" y="810730"/>
                  </a:cubicBezTo>
                  <a:cubicBezTo>
                    <a:pt x="199244" y="816274"/>
                    <a:pt x="254964" y="843991"/>
                    <a:pt x="294859" y="891459"/>
                  </a:cubicBezTo>
                  <a:cubicBezTo>
                    <a:pt x="365782" y="975847"/>
                    <a:pt x="366606" y="1098765"/>
                    <a:pt x="296819" y="1184095"/>
                  </a:cubicBezTo>
                  <a:cubicBezTo>
                    <a:pt x="227032" y="1269425"/>
                    <a:pt x="106396" y="1293008"/>
                    <a:pt x="9613" y="1240238"/>
                  </a:cubicBezTo>
                  <a:lnTo>
                    <a:pt x="9613" y="1240154"/>
                  </a:lnTo>
                  <a:lnTo>
                    <a:pt x="0" y="1240154"/>
                  </a:lnTo>
                  <a:lnTo>
                    <a:pt x="0" y="1859451"/>
                  </a:lnTo>
                  <a:lnTo>
                    <a:pt x="1056476" y="1864460"/>
                  </a:lnTo>
                  <a:lnTo>
                    <a:pt x="1021064" y="1732948"/>
                  </a:lnTo>
                  <a:cubicBezTo>
                    <a:pt x="1062668" y="1770381"/>
                    <a:pt x="1045582" y="1769478"/>
                    <a:pt x="1096215" y="1779224"/>
                  </a:cubicBezTo>
                  <a:lnTo>
                    <a:pt x="1387597" y="1775455"/>
                  </a:lnTo>
                  <a:cubicBezTo>
                    <a:pt x="1620023" y="1726544"/>
                    <a:pt x="1631232" y="1630779"/>
                    <a:pt x="1698873" y="1477511"/>
                  </a:cubicBezTo>
                  <a:cubicBezTo>
                    <a:pt x="1704015" y="1325249"/>
                    <a:pt x="1682068" y="1279474"/>
                    <a:pt x="1646578" y="1174066"/>
                  </a:cubicBezTo>
                  <a:lnTo>
                    <a:pt x="1541989" y="1112392"/>
                  </a:lnTo>
                  <a:cubicBezTo>
                    <a:pt x="1474833" y="972375"/>
                    <a:pt x="1362532" y="772726"/>
                    <a:pt x="1295376" y="743457"/>
                  </a:cubicBezTo>
                  <a:cubicBezTo>
                    <a:pt x="1296959" y="711836"/>
                    <a:pt x="1318859" y="678086"/>
                    <a:pt x="1300126" y="648594"/>
                  </a:cubicBezTo>
                  <a:cubicBezTo>
                    <a:pt x="1273821" y="619636"/>
                    <a:pt x="1265576" y="631142"/>
                    <a:pt x="1243787" y="619222"/>
                  </a:cubicBezTo>
                  <a:lnTo>
                    <a:pt x="1253521" y="570548"/>
                  </a:lnTo>
                  <a:cubicBezTo>
                    <a:pt x="1220884" y="541841"/>
                    <a:pt x="1240165" y="564247"/>
                    <a:pt x="1214300" y="524891"/>
                  </a:cubicBezTo>
                  <a:lnTo>
                    <a:pt x="1216699" y="409841"/>
                  </a:lnTo>
                  <a:cubicBezTo>
                    <a:pt x="1196257" y="384432"/>
                    <a:pt x="1191618" y="386709"/>
                    <a:pt x="1155374" y="333613"/>
                  </a:cubicBezTo>
                  <a:cubicBezTo>
                    <a:pt x="1154246" y="330251"/>
                    <a:pt x="1153164" y="326621"/>
                    <a:pt x="1152469" y="322657"/>
                  </a:cubicBezTo>
                  <a:lnTo>
                    <a:pt x="757271" y="322657"/>
                  </a:lnTo>
                  <a:lnTo>
                    <a:pt x="757271" y="322341"/>
                  </a:lnTo>
                  <a:cubicBezTo>
                    <a:pt x="803514" y="292100"/>
                    <a:pt x="832279" y="239421"/>
                    <a:pt x="832279" y="180023"/>
                  </a:cubicBezTo>
                  <a:cubicBezTo>
                    <a:pt x="832279" y="80599"/>
                    <a:pt x="751682" y="0"/>
                    <a:pt x="6522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C969CA88-7E38-43CF-9916-F62425D8D6A2}"/>
                </a:ext>
              </a:extLst>
            </p:cNvPr>
            <p:cNvSpPr/>
            <p:nvPr/>
          </p:nvSpPr>
          <p:spPr>
            <a:xfrm flipH="1">
              <a:off x="4923562" y="2708921"/>
              <a:ext cx="1470219" cy="1921729"/>
            </a:xfrm>
            <a:custGeom>
              <a:avLst/>
              <a:gdLst/>
              <a:ahLst/>
              <a:cxnLst/>
              <a:rect l="l" t="t" r="r" b="b"/>
              <a:pathLst>
                <a:path w="1470219" h="1921729">
                  <a:moveTo>
                    <a:pt x="317750" y="0"/>
                  </a:moveTo>
                  <a:lnTo>
                    <a:pt x="317750" y="519295"/>
                  </a:lnTo>
                  <a:cubicBezTo>
                    <a:pt x="287598" y="476035"/>
                    <a:pt x="236890" y="449670"/>
                    <a:pt x="180024" y="449670"/>
                  </a:cubicBezTo>
                  <a:cubicBezTo>
                    <a:pt x="80599" y="449670"/>
                    <a:pt x="0" y="530267"/>
                    <a:pt x="0" y="629690"/>
                  </a:cubicBezTo>
                  <a:cubicBezTo>
                    <a:pt x="0" y="729112"/>
                    <a:pt x="80599" y="809710"/>
                    <a:pt x="180024" y="809710"/>
                  </a:cubicBezTo>
                  <a:cubicBezTo>
                    <a:pt x="236890" y="809710"/>
                    <a:pt x="287598" y="783344"/>
                    <a:pt x="317750" y="740084"/>
                  </a:cubicBezTo>
                  <a:lnTo>
                    <a:pt x="317750" y="1366266"/>
                  </a:lnTo>
                  <a:cubicBezTo>
                    <a:pt x="334104" y="1364723"/>
                    <a:pt x="350498" y="1361676"/>
                    <a:pt x="369339" y="1360802"/>
                  </a:cubicBezTo>
                  <a:cubicBezTo>
                    <a:pt x="402266" y="1377733"/>
                    <a:pt x="435193" y="1387415"/>
                    <a:pt x="467827" y="1410291"/>
                  </a:cubicBezTo>
                  <a:lnTo>
                    <a:pt x="455870" y="1410142"/>
                  </a:lnTo>
                  <a:lnTo>
                    <a:pt x="317750" y="1534494"/>
                  </a:lnTo>
                  <a:lnTo>
                    <a:pt x="317750" y="1615990"/>
                  </a:lnTo>
                  <a:cubicBezTo>
                    <a:pt x="386499" y="1670478"/>
                    <a:pt x="389428" y="1688371"/>
                    <a:pt x="408089" y="1738922"/>
                  </a:cubicBezTo>
                  <a:cubicBezTo>
                    <a:pt x="379727" y="1707581"/>
                    <a:pt x="349150" y="1673825"/>
                    <a:pt x="317750" y="1638805"/>
                  </a:cubicBezTo>
                  <a:lnTo>
                    <a:pt x="317750" y="1921729"/>
                  </a:lnTo>
                  <a:lnTo>
                    <a:pt x="755913" y="1921729"/>
                  </a:lnTo>
                  <a:cubicBezTo>
                    <a:pt x="706403" y="1827798"/>
                    <a:pt x="729495" y="1711808"/>
                    <a:pt x="811417" y="1642956"/>
                  </a:cubicBezTo>
                  <a:cubicBezTo>
                    <a:pt x="895805" y="1572033"/>
                    <a:pt x="1018723" y="1571209"/>
                    <a:pt x="1104053" y="1640996"/>
                  </a:cubicBezTo>
                  <a:cubicBezTo>
                    <a:pt x="1187635" y="1709353"/>
                    <a:pt x="1211974" y="1826497"/>
                    <a:pt x="1162370" y="1921729"/>
                  </a:cubicBezTo>
                  <a:lnTo>
                    <a:pt x="1470219" y="1921729"/>
                  </a:lnTo>
                  <a:cubicBezTo>
                    <a:pt x="1451557" y="1854186"/>
                    <a:pt x="1443779" y="1713479"/>
                    <a:pt x="1383490" y="1654709"/>
                  </a:cubicBezTo>
                  <a:cubicBezTo>
                    <a:pt x="1345256" y="1600370"/>
                    <a:pt x="1270906" y="1605665"/>
                    <a:pt x="1214613" y="1581143"/>
                  </a:cubicBezTo>
                  <a:cubicBezTo>
                    <a:pt x="1023979" y="1516260"/>
                    <a:pt x="855919" y="1498231"/>
                    <a:pt x="667541" y="1420569"/>
                  </a:cubicBezTo>
                  <a:cubicBezTo>
                    <a:pt x="641002" y="1406060"/>
                    <a:pt x="628007" y="1359605"/>
                    <a:pt x="596953" y="1264165"/>
                  </a:cubicBezTo>
                  <a:lnTo>
                    <a:pt x="605982" y="1483707"/>
                  </a:lnTo>
                  <a:cubicBezTo>
                    <a:pt x="633003" y="1532193"/>
                    <a:pt x="647443" y="1570873"/>
                    <a:pt x="655559" y="1604936"/>
                  </a:cubicBezTo>
                  <a:lnTo>
                    <a:pt x="669187" y="1618813"/>
                  </a:lnTo>
                  <a:lnTo>
                    <a:pt x="658716" y="1618119"/>
                  </a:lnTo>
                  <a:cubicBezTo>
                    <a:pt x="671015" y="1675268"/>
                    <a:pt x="667528" y="1720297"/>
                    <a:pt x="683108" y="1780186"/>
                  </a:cubicBezTo>
                  <a:lnTo>
                    <a:pt x="591592" y="1613666"/>
                  </a:lnTo>
                  <a:lnTo>
                    <a:pt x="658716" y="1618119"/>
                  </a:lnTo>
                  <a:cubicBezTo>
                    <a:pt x="657988" y="1613751"/>
                    <a:pt x="656981" y="1609350"/>
                    <a:pt x="655559" y="1604936"/>
                  </a:cubicBezTo>
                  <a:cubicBezTo>
                    <a:pt x="595208" y="1543644"/>
                    <a:pt x="572037" y="1416889"/>
                    <a:pt x="482935" y="1410479"/>
                  </a:cubicBezTo>
                  <a:cubicBezTo>
                    <a:pt x="535122" y="1370544"/>
                    <a:pt x="588839" y="1317812"/>
                    <a:pt x="588628" y="1233771"/>
                  </a:cubicBezTo>
                  <a:cubicBezTo>
                    <a:pt x="593535" y="1201617"/>
                    <a:pt x="591670" y="1173724"/>
                    <a:pt x="603348" y="1137311"/>
                  </a:cubicBezTo>
                  <a:cubicBezTo>
                    <a:pt x="681305" y="1043677"/>
                    <a:pt x="723143" y="969209"/>
                    <a:pt x="728865" y="818070"/>
                  </a:cubicBezTo>
                  <a:cubicBezTo>
                    <a:pt x="757787" y="830627"/>
                    <a:pt x="777680" y="847444"/>
                    <a:pt x="802088" y="759902"/>
                  </a:cubicBezTo>
                  <a:cubicBezTo>
                    <a:pt x="810208" y="713002"/>
                    <a:pt x="879277" y="465908"/>
                    <a:pt x="776787" y="510588"/>
                  </a:cubicBezTo>
                  <a:cubicBezTo>
                    <a:pt x="737961" y="316337"/>
                    <a:pt x="730052" y="30689"/>
                    <a:pt x="3177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5" name="Oval 21">
              <a:extLst>
                <a:ext uri="{FF2B5EF4-FFF2-40B4-BE49-F238E27FC236}">
                  <a16:creationId xmlns:a16="http://schemas.microsoft.com/office/drawing/2014/main" id="{C2886744-33A2-459E-A696-F725E5119C3E}"/>
                </a:ext>
              </a:extLst>
            </p:cNvPr>
            <p:cNvSpPr/>
            <p:nvPr/>
          </p:nvSpPr>
          <p:spPr>
            <a:xfrm>
              <a:off x="6118916" y="2711957"/>
              <a:ext cx="1252757" cy="2246116"/>
            </a:xfrm>
            <a:custGeom>
              <a:avLst/>
              <a:gdLst/>
              <a:ahLst/>
              <a:cxnLst/>
              <a:rect l="l" t="t" r="r" b="b"/>
              <a:pathLst>
                <a:path w="1252757" h="2246116">
                  <a:moveTo>
                    <a:pt x="0" y="1537931"/>
                  </a:moveTo>
                  <a:lnTo>
                    <a:pt x="48955" y="1582006"/>
                  </a:lnTo>
                  <a:cubicBezTo>
                    <a:pt x="29607" y="1596227"/>
                    <a:pt x="13459" y="1608472"/>
                    <a:pt x="0" y="1619427"/>
                  </a:cubicBezTo>
                  <a:close/>
                  <a:moveTo>
                    <a:pt x="378777" y="1138883"/>
                  </a:moveTo>
                  <a:cubicBezTo>
                    <a:pt x="411277" y="1129216"/>
                    <a:pt x="503171" y="1342067"/>
                    <a:pt x="652602" y="1380835"/>
                  </a:cubicBezTo>
                  <a:cubicBezTo>
                    <a:pt x="847829" y="1434107"/>
                    <a:pt x="1074660" y="1515068"/>
                    <a:pt x="1177337" y="1610936"/>
                  </a:cubicBezTo>
                  <a:cubicBezTo>
                    <a:pt x="1265071" y="1783698"/>
                    <a:pt x="1255683" y="1823052"/>
                    <a:pt x="1248143" y="1925166"/>
                  </a:cubicBezTo>
                  <a:lnTo>
                    <a:pt x="682623" y="1925166"/>
                  </a:lnTo>
                  <a:cubicBezTo>
                    <a:pt x="727970" y="1955371"/>
                    <a:pt x="756000" y="2007459"/>
                    <a:pt x="756000" y="2066093"/>
                  </a:cubicBezTo>
                  <a:cubicBezTo>
                    <a:pt x="756000" y="2165517"/>
                    <a:pt x="675403" y="2246116"/>
                    <a:pt x="575980" y="2246116"/>
                  </a:cubicBezTo>
                  <a:cubicBezTo>
                    <a:pt x="476558" y="2246116"/>
                    <a:pt x="395960" y="2165517"/>
                    <a:pt x="395960" y="2066093"/>
                  </a:cubicBezTo>
                  <a:cubicBezTo>
                    <a:pt x="395960" y="2007459"/>
                    <a:pt x="423991" y="1955371"/>
                    <a:pt x="469338" y="1925166"/>
                  </a:cubicBezTo>
                  <a:lnTo>
                    <a:pt x="0" y="1925166"/>
                  </a:lnTo>
                  <a:lnTo>
                    <a:pt x="0" y="1642242"/>
                  </a:lnTo>
                  <a:cubicBezTo>
                    <a:pt x="181585" y="1440372"/>
                    <a:pt x="392125" y="1197753"/>
                    <a:pt x="373070" y="1143900"/>
                  </a:cubicBezTo>
                  <a:cubicBezTo>
                    <a:pt x="374708" y="1141161"/>
                    <a:pt x="376611" y="1139527"/>
                    <a:pt x="378777" y="1138883"/>
                  </a:cubicBezTo>
                  <a:close/>
                  <a:moveTo>
                    <a:pt x="60149" y="0"/>
                  </a:moveTo>
                  <a:cubicBezTo>
                    <a:pt x="424660" y="15130"/>
                    <a:pt x="592784" y="258144"/>
                    <a:pt x="528403" y="582088"/>
                  </a:cubicBezTo>
                  <a:cubicBezTo>
                    <a:pt x="564457" y="581792"/>
                    <a:pt x="595997" y="564458"/>
                    <a:pt x="593677" y="642963"/>
                  </a:cubicBezTo>
                  <a:cubicBezTo>
                    <a:pt x="586216" y="751211"/>
                    <a:pt x="524577" y="902053"/>
                    <a:pt x="487771" y="897424"/>
                  </a:cubicBezTo>
                  <a:cubicBezTo>
                    <a:pt x="464712" y="892973"/>
                    <a:pt x="450682" y="871482"/>
                    <a:pt x="432137" y="858512"/>
                  </a:cubicBezTo>
                  <a:cubicBezTo>
                    <a:pt x="401632" y="940744"/>
                    <a:pt x="393700" y="1031495"/>
                    <a:pt x="340621" y="1105208"/>
                  </a:cubicBezTo>
                  <a:cubicBezTo>
                    <a:pt x="299535" y="1169456"/>
                    <a:pt x="256191" y="1203886"/>
                    <a:pt x="206076" y="1253225"/>
                  </a:cubicBezTo>
                  <a:cubicBezTo>
                    <a:pt x="96325" y="1366844"/>
                    <a:pt x="48367" y="1374569"/>
                    <a:pt x="0" y="1369703"/>
                  </a:cubicBezTo>
                  <a:lnTo>
                    <a:pt x="0" y="835934"/>
                  </a:lnTo>
                  <a:cubicBezTo>
                    <a:pt x="94059" y="885724"/>
                    <a:pt x="210348" y="862698"/>
                    <a:pt x="279327" y="780625"/>
                  </a:cubicBezTo>
                  <a:cubicBezTo>
                    <a:pt x="350250" y="696237"/>
                    <a:pt x="351074" y="573319"/>
                    <a:pt x="281287" y="487989"/>
                  </a:cubicBezTo>
                  <a:cubicBezTo>
                    <a:pt x="212806" y="404257"/>
                    <a:pt x="95363" y="379981"/>
                    <a:pt x="0" y="429858"/>
                  </a:cubicBezTo>
                  <a:lnTo>
                    <a:pt x="0" y="343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45044D9-161F-468B-85AD-DC83E678829E}"/>
              </a:ext>
            </a:extLst>
          </p:cNvPr>
          <p:cNvGrpSpPr/>
          <p:nvPr/>
        </p:nvGrpSpPr>
        <p:grpSpPr>
          <a:xfrm>
            <a:off x="8615962" y="2199097"/>
            <a:ext cx="3700523" cy="4481760"/>
            <a:chOff x="7603184" y="547294"/>
            <a:chExt cx="4751433" cy="5754533"/>
          </a:xfrm>
        </p:grpSpPr>
        <p:sp>
          <p:nvSpPr>
            <p:cNvPr id="86" name="Isosceles Triangle 22">
              <a:extLst>
                <a:ext uri="{FF2B5EF4-FFF2-40B4-BE49-F238E27FC236}">
                  <a16:creationId xmlns:a16="http://schemas.microsoft.com/office/drawing/2014/main" id="{151DD2CF-1A2F-4FE5-A1E4-D2E759D701C4}"/>
                </a:ext>
              </a:extLst>
            </p:cNvPr>
            <p:cNvSpPr/>
            <p:nvPr/>
          </p:nvSpPr>
          <p:spPr>
            <a:xfrm rot="19800000">
              <a:off x="7603184" y="3604020"/>
              <a:ext cx="3327758" cy="2697807"/>
            </a:xfrm>
            <a:custGeom>
              <a:avLst/>
              <a:gdLst>
                <a:gd name="connsiteX0" fmla="*/ 1295747 w 4995280"/>
                <a:gd name="connsiteY0" fmla="*/ 905623 h 4221188"/>
                <a:gd name="connsiteX1" fmla="*/ 1042019 w 4995280"/>
                <a:gd name="connsiteY1" fmla="*/ 973609 h 4221188"/>
                <a:gd name="connsiteX2" fmla="*/ 1110004 w 4995280"/>
                <a:gd name="connsiteY2" fmla="*/ 1227337 h 4221188"/>
                <a:gd name="connsiteX3" fmla="*/ 1363734 w 4995280"/>
                <a:gd name="connsiteY3" fmla="*/ 1159349 h 4221188"/>
                <a:gd name="connsiteX4" fmla="*/ 1295747 w 4995280"/>
                <a:gd name="connsiteY4" fmla="*/ 905623 h 4221188"/>
                <a:gd name="connsiteX5" fmla="*/ 2863670 w 4995280"/>
                <a:gd name="connsiteY5" fmla="*/ 1075337 h 4221188"/>
                <a:gd name="connsiteX6" fmla="*/ 2476544 w 4995280"/>
                <a:gd name="connsiteY6" fmla="*/ 891386 h 4221188"/>
                <a:gd name="connsiteX7" fmla="*/ 2389121 w 4995280"/>
                <a:gd name="connsiteY7" fmla="*/ 874986 h 4221188"/>
                <a:gd name="connsiteX8" fmla="*/ 2317734 w 4995280"/>
                <a:gd name="connsiteY8" fmla="*/ 1082029 h 4221188"/>
                <a:gd name="connsiteX9" fmla="*/ 3205629 w 4995280"/>
                <a:gd name="connsiteY9" fmla="*/ 1594653 h 4221188"/>
                <a:gd name="connsiteX10" fmla="*/ 3357227 w 4995280"/>
                <a:gd name="connsiteY10" fmla="*/ 1446173 h 4221188"/>
                <a:gd name="connsiteX11" fmla="*/ 2863670 w 4995280"/>
                <a:gd name="connsiteY11" fmla="*/ 1075337 h 4221188"/>
                <a:gd name="connsiteX12" fmla="*/ 4568006 w 4995280"/>
                <a:gd name="connsiteY12" fmla="*/ 2045651 h 4221188"/>
                <a:gd name="connsiteX13" fmla="*/ 4524932 w 4995280"/>
                <a:gd name="connsiteY13" fmla="*/ 2024256 h 4221188"/>
                <a:gd name="connsiteX14" fmla="*/ 4376584 w 4995280"/>
                <a:gd name="connsiteY14" fmla="*/ 2109904 h 4221188"/>
                <a:gd name="connsiteX15" fmla="*/ 4462232 w 4995280"/>
                <a:gd name="connsiteY15" fmla="*/ 2258247 h 4221188"/>
                <a:gd name="connsiteX16" fmla="*/ 4610577 w 4995280"/>
                <a:gd name="connsiteY16" fmla="*/ 2172601 h 4221188"/>
                <a:gd name="connsiteX17" fmla="*/ 4568006 w 4995280"/>
                <a:gd name="connsiteY17" fmla="*/ 2045651 h 4221188"/>
                <a:gd name="connsiteX18" fmla="*/ 4995280 w 4995280"/>
                <a:gd name="connsiteY18" fmla="*/ 1981007 h 4221188"/>
                <a:gd name="connsiteX19" fmla="*/ 4937112 w 4995280"/>
                <a:gd name="connsiteY19" fmla="*/ 2070280 h 4221188"/>
                <a:gd name="connsiteX20" fmla="*/ 4678445 w 4995280"/>
                <a:gd name="connsiteY20" fmla="*/ 1985146 h 4221188"/>
                <a:gd name="connsiteX21" fmla="*/ 4727574 w 4995280"/>
                <a:gd name="connsiteY21" fmla="*/ 2203950 h 4221188"/>
                <a:gd name="connsiteX22" fmla="*/ 4430883 w 4995280"/>
                <a:gd name="connsiteY22" fmla="*/ 2375246 h 4221188"/>
                <a:gd name="connsiteX23" fmla="*/ 4259587 w 4995280"/>
                <a:gd name="connsiteY23" fmla="*/ 2078553 h 4221188"/>
                <a:gd name="connsiteX24" fmla="*/ 4378457 w 4995280"/>
                <a:gd name="connsiteY24" fmla="*/ 1928722 h 4221188"/>
                <a:gd name="connsiteX25" fmla="*/ 4281143 w 4995280"/>
                <a:gd name="connsiteY25" fmla="*/ 1925477 h 4221188"/>
                <a:gd name="connsiteX26" fmla="*/ 4111363 w 4995280"/>
                <a:gd name="connsiteY26" fmla="*/ 2010327 h 4221188"/>
                <a:gd name="connsiteX27" fmla="*/ 3937078 w 4995280"/>
                <a:gd name="connsiteY27" fmla="*/ 3001142 h 4221188"/>
                <a:gd name="connsiteX28" fmla="*/ 2864666 w 4995280"/>
                <a:gd name="connsiteY28" fmla="*/ 3621717 h 4221188"/>
                <a:gd name="connsiteX29" fmla="*/ 2346113 w 4995280"/>
                <a:gd name="connsiteY29" fmla="*/ 4221188 h 4221188"/>
                <a:gd name="connsiteX30" fmla="*/ 2043869 w 4995280"/>
                <a:gd name="connsiteY30" fmla="*/ 4046689 h 4221188"/>
                <a:gd name="connsiteX31" fmla="*/ 2232704 w 4995280"/>
                <a:gd name="connsiteY31" fmla="*/ 3502581 h 4221188"/>
                <a:gd name="connsiteX32" fmla="*/ 1545844 w 4995280"/>
                <a:gd name="connsiteY32" fmla="*/ 3182914 h 4221188"/>
                <a:gd name="connsiteX33" fmla="*/ 1187080 w 4995280"/>
                <a:gd name="connsiteY33" fmla="*/ 2940350 h 4221188"/>
                <a:gd name="connsiteX34" fmla="*/ 644563 w 4995280"/>
                <a:gd name="connsiteY34" fmla="*/ 3221269 h 4221188"/>
                <a:gd name="connsiteX35" fmla="*/ 313243 w 4995280"/>
                <a:gd name="connsiteY35" fmla="*/ 3021214 h 4221188"/>
                <a:gd name="connsiteX36" fmla="*/ 758618 w 4995280"/>
                <a:gd name="connsiteY36" fmla="*/ 2520701 h 4221188"/>
                <a:gd name="connsiteX37" fmla="*/ 220359 w 4995280"/>
                <a:gd name="connsiteY37" fmla="*/ 1559552 h 4221188"/>
                <a:gd name="connsiteX38" fmla="*/ 0 w 4995280"/>
                <a:gd name="connsiteY38" fmla="*/ 974235 h 4221188"/>
                <a:gd name="connsiteX39" fmla="*/ 136031 w 4995280"/>
                <a:gd name="connsiteY39" fmla="*/ 632342 h 4221188"/>
                <a:gd name="connsiteX40" fmla="*/ 441680 w 4995280"/>
                <a:gd name="connsiteY40" fmla="*/ 683821 h 4221188"/>
                <a:gd name="connsiteX41" fmla="*/ 615174 w 4995280"/>
                <a:gd name="connsiteY41" fmla="*/ 766457 h 4221188"/>
                <a:gd name="connsiteX42" fmla="*/ 1149669 w 4995280"/>
                <a:gd name="connsiteY42" fmla="*/ 564016 h 4221188"/>
                <a:gd name="connsiteX43" fmla="*/ 1235408 w 4995280"/>
                <a:gd name="connsiteY43" fmla="*/ 0 h 4221188"/>
                <a:gd name="connsiteX44" fmla="*/ 1757574 w 4995280"/>
                <a:gd name="connsiteY44" fmla="*/ 501984 h 4221188"/>
                <a:gd name="connsiteX45" fmla="*/ 2586293 w 4995280"/>
                <a:gd name="connsiteY45" fmla="*/ 651253 h 4221188"/>
                <a:gd name="connsiteX46" fmla="*/ 2586551 w 4995280"/>
                <a:gd name="connsiteY46" fmla="*/ 653057 h 4221188"/>
                <a:gd name="connsiteX47" fmla="*/ 2998334 w 4995280"/>
                <a:gd name="connsiteY47" fmla="*/ 842092 h 4221188"/>
                <a:gd name="connsiteX48" fmla="*/ 3507935 w 4995280"/>
                <a:gd name="connsiteY48" fmla="*/ 1190180 h 4221188"/>
                <a:gd name="connsiteX49" fmla="*/ 4078560 w 4995280"/>
                <a:gd name="connsiteY49" fmla="*/ 1897671 h 4221188"/>
                <a:gd name="connsiteX50" fmla="*/ 4265191 w 4995280"/>
                <a:gd name="connsiteY50" fmla="*/ 1816859 h 4221188"/>
                <a:gd name="connsiteX51" fmla="*/ 4559259 w 4995280"/>
                <a:gd name="connsiteY51" fmla="*/ 1882733 h 4221188"/>
                <a:gd name="connsiteX52" fmla="*/ 4843997 w 4995280"/>
                <a:gd name="connsiteY52" fmla="*/ 1908391 h 4221188"/>
                <a:gd name="connsiteX53" fmla="*/ 4995280 w 4995280"/>
                <a:gd name="connsiteY53" fmla="*/ 1981007 h 4221188"/>
                <a:gd name="connsiteX0" fmla="*/ 1295747 w 4995280"/>
                <a:gd name="connsiteY0" fmla="*/ 905623 h 4221188"/>
                <a:gd name="connsiteX1" fmla="*/ 1042019 w 4995280"/>
                <a:gd name="connsiteY1" fmla="*/ 973609 h 4221188"/>
                <a:gd name="connsiteX2" fmla="*/ 1110004 w 4995280"/>
                <a:gd name="connsiteY2" fmla="*/ 1227337 h 4221188"/>
                <a:gd name="connsiteX3" fmla="*/ 1363734 w 4995280"/>
                <a:gd name="connsiteY3" fmla="*/ 1159349 h 4221188"/>
                <a:gd name="connsiteX4" fmla="*/ 1295747 w 4995280"/>
                <a:gd name="connsiteY4" fmla="*/ 905623 h 4221188"/>
                <a:gd name="connsiteX5" fmla="*/ 2863670 w 4995280"/>
                <a:gd name="connsiteY5" fmla="*/ 1075337 h 4221188"/>
                <a:gd name="connsiteX6" fmla="*/ 2389121 w 4995280"/>
                <a:gd name="connsiteY6" fmla="*/ 874986 h 4221188"/>
                <a:gd name="connsiteX7" fmla="*/ 2317734 w 4995280"/>
                <a:gd name="connsiteY7" fmla="*/ 1082029 h 4221188"/>
                <a:gd name="connsiteX8" fmla="*/ 3205629 w 4995280"/>
                <a:gd name="connsiteY8" fmla="*/ 1594653 h 4221188"/>
                <a:gd name="connsiteX9" fmla="*/ 3357227 w 4995280"/>
                <a:gd name="connsiteY9" fmla="*/ 1446173 h 4221188"/>
                <a:gd name="connsiteX10" fmla="*/ 2863670 w 4995280"/>
                <a:gd name="connsiteY10" fmla="*/ 1075337 h 4221188"/>
                <a:gd name="connsiteX11" fmla="*/ 4568006 w 4995280"/>
                <a:gd name="connsiteY11" fmla="*/ 2045651 h 4221188"/>
                <a:gd name="connsiteX12" fmla="*/ 4524932 w 4995280"/>
                <a:gd name="connsiteY12" fmla="*/ 2024256 h 4221188"/>
                <a:gd name="connsiteX13" fmla="*/ 4376584 w 4995280"/>
                <a:gd name="connsiteY13" fmla="*/ 2109904 h 4221188"/>
                <a:gd name="connsiteX14" fmla="*/ 4462232 w 4995280"/>
                <a:gd name="connsiteY14" fmla="*/ 2258247 h 4221188"/>
                <a:gd name="connsiteX15" fmla="*/ 4610577 w 4995280"/>
                <a:gd name="connsiteY15" fmla="*/ 2172601 h 4221188"/>
                <a:gd name="connsiteX16" fmla="*/ 4568006 w 4995280"/>
                <a:gd name="connsiteY16" fmla="*/ 2045651 h 4221188"/>
                <a:gd name="connsiteX17" fmla="*/ 4995280 w 4995280"/>
                <a:gd name="connsiteY17" fmla="*/ 1981007 h 4221188"/>
                <a:gd name="connsiteX18" fmla="*/ 4937112 w 4995280"/>
                <a:gd name="connsiteY18" fmla="*/ 2070280 h 4221188"/>
                <a:gd name="connsiteX19" fmla="*/ 4678445 w 4995280"/>
                <a:gd name="connsiteY19" fmla="*/ 1985146 h 4221188"/>
                <a:gd name="connsiteX20" fmla="*/ 4727574 w 4995280"/>
                <a:gd name="connsiteY20" fmla="*/ 2203950 h 4221188"/>
                <a:gd name="connsiteX21" fmla="*/ 4430883 w 4995280"/>
                <a:gd name="connsiteY21" fmla="*/ 2375246 h 4221188"/>
                <a:gd name="connsiteX22" fmla="*/ 4259587 w 4995280"/>
                <a:gd name="connsiteY22" fmla="*/ 2078553 h 4221188"/>
                <a:gd name="connsiteX23" fmla="*/ 4378457 w 4995280"/>
                <a:gd name="connsiteY23" fmla="*/ 1928722 h 4221188"/>
                <a:gd name="connsiteX24" fmla="*/ 4281143 w 4995280"/>
                <a:gd name="connsiteY24" fmla="*/ 1925477 h 4221188"/>
                <a:gd name="connsiteX25" fmla="*/ 4111363 w 4995280"/>
                <a:gd name="connsiteY25" fmla="*/ 2010327 h 4221188"/>
                <a:gd name="connsiteX26" fmla="*/ 3937078 w 4995280"/>
                <a:gd name="connsiteY26" fmla="*/ 3001142 h 4221188"/>
                <a:gd name="connsiteX27" fmla="*/ 2864666 w 4995280"/>
                <a:gd name="connsiteY27" fmla="*/ 3621717 h 4221188"/>
                <a:gd name="connsiteX28" fmla="*/ 2346113 w 4995280"/>
                <a:gd name="connsiteY28" fmla="*/ 4221188 h 4221188"/>
                <a:gd name="connsiteX29" fmla="*/ 2043869 w 4995280"/>
                <a:gd name="connsiteY29" fmla="*/ 4046689 h 4221188"/>
                <a:gd name="connsiteX30" fmla="*/ 2232704 w 4995280"/>
                <a:gd name="connsiteY30" fmla="*/ 3502581 h 4221188"/>
                <a:gd name="connsiteX31" fmla="*/ 1545844 w 4995280"/>
                <a:gd name="connsiteY31" fmla="*/ 3182914 h 4221188"/>
                <a:gd name="connsiteX32" fmla="*/ 1187080 w 4995280"/>
                <a:gd name="connsiteY32" fmla="*/ 2940350 h 4221188"/>
                <a:gd name="connsiteX33" fmla="*/ 644563 w 4995280"/>
                <a:gd name="connsiteY33" fmla="*/ 3221269 h 4221188"/>
                <a:gd name="connsiteX34" fmla="*/ 313243 w 4995280"/>
                <a:gd name="connsiteY34" fmla="*/ 3021214 h 4221188"/>
                <a:gd name="connsiteX35" fmla="*/ 758618 w 4995280"/>
                <a:gd name="connsiteY35" fmla="*/ 2520701 h 4221188"/>
                <a:gd name="connsiteX36" fmla="*/ 220359 w 4995280"/>
                <a:gd name="connsiteY36" fmla="*/ 1559552 h 4221188"/>
                <a:gd name="connsiteX37" fmla="*/ 0 w 4995280"/>
                <a:gd name="connsiteY37" fmla="*/ 974235 h 4221188"/>
                <a:gd name="connsiteX38" fmla="*/ 136031 w 4995280"/>
                <a:gd name="connsiteY38" fmla="*/ 632342 h 4221188"/>
                <a:gd name="connsiteX39" fmla="*/ 441680 w 4995280"/>
                <a:gd name="connsiteY39" fmla="*/ 683821 h 4221188"/>
                <a:gd name="connsiteX40" fmla="*/ 615174 w 4995280"/>
                <a:gd name="connsiteY40" fmla="*/ 766457 h 4221188"/>
                <a:gd name="connsiteX41" fmla="*/ 1149669 w 4995280"/>
                <a:gd name="connsiteY41" fmla="*/ 564016 h 4221188"/>
                <a:gd name="connsiteX42" fmla="*/ 1235408 w 4995280"/>
                <a:gd name="connsiteY42" fmla="*/ 0 h 4221188"/>
                <a:gd name="connsiteX43" fmla="*/ 1757574 w 4995280"/>
                <a:gd name="connsiteY43" fmla="*/ 501984 h 4221188"/>
                <a:gd name="connsiteX44" fmla="*/ 2586293 w 4995280"/>
                <a:gd name="connsiteY44" fmla="*/ 651253 h 4221188"/>
                <a:gd name="connsiteX45" fmla="*/ 2586551 w 4995280"/>
                <a:gd name="connsiteY45" fmla="*/ 653057 h 4221188"/>
                <a:gd name="connsiteX46" fmla="*/ 2998334 w 4995280"/>
                <a:gd name="connsiteY46" fmla="*/ 842092 h 4221188"/>
                <a:gd name="connsiteX47" fmla="*/ 3507935 w 4995280"/>
                <a:gd name="connsiteY47" fmla="*/ 1190180 h 4221188"/>
                <a:gd name="connsiteX48" fmla="*/ 4078560 w 4995280"/>
                <a:gd name="connsiteY48" fmla="*/ 1897671 h 4221188"/>
                <a:gd name="connsiteX49" fmla="*/ 4265191 w 4995280"/>
                <a:gd name="connsiteY49" fmla="*/ 1816859 h 4221188"/>
                <a:gd name="connsiteX50" fmla="*/ 4559259 w 4995280"/>
                <a:gd name="connsiteY50" fmla="*/ 1882733 h 4221188"/>
                <a:gd name="connsiteX51" fmla="*/ 4843997 w 4995280"/>
                <a:gd name="connsiteY51" fmla="*/ 1908391 h 4221188"/>
                <a:gd name="connsiteX52" fmla="*/ 4995280 w 4995280"/>
                <a:gd name="connsiteY52" fmla="*/ 1981007 h 4221188"/>
                <a:gd name="connsiteX0" fmla="*/ 1295747 w 4995280"/>
                <a:gd name="connsiteY0" fmla="*/ 905623 h 4221188"/>
                <a:gd name="connsiteX1" fmla="*/ 1042019 w 4995280"/>
                <a:gd name="connsiteY1" fmla="*/ 973609 h 4221188"/>
                <a:gd name="connsiteX2" fmla="*/ 1110004 w 4995280"/>
                <a:gd name="connsiteY2" fmla="*/ 1227337 h 4221188"/>
                <a:gd name="connsiteX3" fmla="*/ 1363734 w 4995280"/>
                <a:gd name="connsiteY3" fmla="*/ 1159349 h 4221188"/>
                <a:gd name="connsiteX4" fmla="*/ 1295747 w 4995280"/>
                <a:gd name="connsiteY4" fmla="*/ 905623 h 4221188"/>
                <a:gd name="connsiteX5" fmla="*/ 3357227 w 4995280"/>
                <a:gd name="connsiteY5" fmla="*/ 1446173 h 4221188"/>
                <a:gd name="connsiteX6" fmla="*/ 2389121 w 4995280"/>
                <a:gd name="connsiteY6" fmla="*/ 874986 h 4221188"/>
                <a:gd name="connsiteX7" fmla="*/ 2317734 w 4995280"/>
                <a:gd name="connsiteY7" fmla="*/ 1082029 h 4221188"/>
                <a:gd name="connsiteX8" fmla="*/ 3205629 w 4995280"/>
                <a:gd name="connsiteY8" fmla="*/ 1594653 h 4221188"/>
                <a:gd name="connsiteX9" fmla="*/ 3357227 w 4995280"/>
                <a:gd name="connsiteY9" fmla="*/ 1446173 h 4221188"/>
                <a:gd name="connsiteX10" fmla="*/ 4568006 w 4995280"/>
                <a:gd name="connsiteY10" fmla="*/ 2045651 h 4221188"/>
                <a:gd name="connsiteX11" fmla="*/ 4524932 w 4995280"/>
                <a:gd name="connsiteY11" fmla="*/ 2024256 h 4221188"/>
                <a:gd name="connsiteX12" fmla="*/ 4376584 w 4995280"/>
                <a:gd name="connsiteY12" fmla="*/ 2109904 h 4221188"/>
                <a:gd name="connsiteX13" fmla="*/ 4462232 w 4995280"/>
                <a:gd name="connsiteY13" fmla="*/ 2258247 h 4221188"/>
                <a:gd name="connsiteX14" fmla="*/ 4610577 w 4995280"/>
                <a:gd name="connsiteY14" fmla="*/ 2172601 h 4221188"/>
                <a:gd name="connsiteX15" fmla="*/ 4568006 w 4995280"/>
                <a:gd name="connsiteY15" fmla="*/ 2045651 h 4221188"/>
                <a:gd name="connsiteX16" fmla="*/ 4995280 w 4995280"/>
                <a:gd name="connsiteY16" fmla="*/ 1981007 h 4221188"/>
                <a:gd name="connsiteX17" fmla="*/ 4937112 w 4995280"/>
                <a:gd name="connsiteY17" fmla="*/ 2070280 h 4221188"/>
                <a:gd name="connsiteX18" fmla="*/ 4678445 w 4995280"/>
                <a:gd name="connsiteY18" fmla="*/ 1985146 h 4221188"/>
                <a:gd name="connsiteX19" fmla="*/ 4727574 w 4995280"/>
                <a:gd name="connsiteY19" fmla="*/ 2203950 h 4221188"/>
                <a:gd name="connsiteX20" fmla="*/ 4430883 w 4995280"/>
                <a:gd name="connsiteY20" fmla="*/ 2375246 h 4221188"/>
                <a:gd name="connsiteX21" fmla="*/ 4259587 w 4995280"/>
                <a:gd name="connsiteY21" fmla="*/ 2078553 h 4221188"/>
                <a:gd name="connsiteX22" fmla="*/ 4378457 w 4995280"/>
                <a:gd name="connsiteY22" fmla="*/ 1928722 h 4221188"/>
                <a:gd name="connsiteX23" fmla="*/ 4281143 w 4995280"/>
                <a:gd name="connsiteY23" fmla="*/ 1925477 h 4221188"/>
                <a:gd name="connsiteX24" fmla="*/ 4111363 w 4995280"/>
                <a:gd name="connsiteY24" fmla="*/ 2010327 h 4221188"/>
                <a:gd name="connsiteX25" fmla="*/ 3937078 w 4995280"/>
                <a:gd name="connsiteY25" fmla="*/ 3001142 h 4221188"/>
                <a:gd name="connsiteX26" fmla="*/ 2864666 w 4995280"/>
                <a:gd name="connsiteY26" fmla="*/ 3621717 h 4221188"/>
                <a:gd name="connsiteX27" fmla="*/ 2346113 w 4995280"/>
                <a:gd name="connsiteY27" fmla="*/ 4221188 h 4221188"/>
                <a:gd name="connsiteX28" fmla="*/ 2043869 w 4995280"/>
                <a:gd name="connsiteY28" fmla="*/ 4046689 h 4221188"/>
                <a:gd name="connsiteX29" fmla="*/ 2232704 w 4995280"/>
                <a:gd name="connsiteY29" fmla="*/ 3502581 h 4221188"/>
                <a:gd name="connsiteX30" fmla="*/ 1545844 w 4995280"/>
                <a:gd name="connsiteY30" fmla="*/ 3182914 h 4221188"/>
                <a:gd name="connsiteX31" fmla="*/ 1187080 w 4995280"/>
                <a:gd name="connsiteY31" fmla="*/ 2940350 h 4221188"/>
                <a:gd name="connsiteX32" fmla="*/ 644563 w 4995280"/>
                <a:gd name="connsiteY32" fmla="*/ 3221269 h 4221188"/>
                <a:gd name="connsiteX33" fmla="*/ 313243 w 4995280"/>
                <a:gd name="connsiteY33" fmla="*/ 3021214 h 4221188"/>
                <a:gd name="connsiteX34" fmla="*/ 758618 w 4995280"/>
                <a:gd name="connsiteY34" fmla="*/ 2520701 h 4221188"/>
                <a:gd name="connsiteX35" fmla="*/ 220359 w 4995280"/>
                <a:gd name="connsiteY35" fmla="*/ 1559552 h 4221188"/>
                <a:gd name="connsiteX36" fmla="*/ 0 w 4995280"/>
                <a:gd name="connsiteY36" fmla="*/ 974235 h 4221188"/>
                <a:gd name="connsiteX37" fmla="*/ 136031 w 4995280"/>
                <a:gd name="connsiteY37" fmla="*/ 632342 h 4221188"/>
                <a:gd name="connsiteX38" fmla="*/ 441680 w 4995280"/>
                <a:gd name="connsiteY38" fmla="*/ 683821 h 4221188"/>
                <a:gd name="connsiteX39" fmla="*/ 615174 w 4995280"/>
                <a:gd name="connsiteY39" fmla="*/ 766457 h 4221188"/>
                <a:gd name="connsiteX40" fmla="*/ 1149669 w 4995280"/>
                <a:gd name="connsiteY40" fmla="*/ 564016 h 4221188"/>
                <a:gd name="connsiteX41" fmla="*/ 1235408 w 4995280"/>
                <a:gd name="connsiteY41" fmla="*/ 0 h 4221188"/>
                <a:gd name="connsiteX42" fmla="*/ 1757574 w 4995280"/>
                <a:gd name="connsiteY42" fmla="*/ 501984 h 4221188"/>
                <a:gd name="connsiteX43" fmla="*/ 2586293 w 4995280"/>
                <a:gd name="connsiteY43" fmla="*/ 651253 h 4221188"/>
                <a:gd name="connsiteX44" fmla="*/ 2586551 w 4995280"/>
                <a:gd name="connsiteY44" fmla="*/ 653057 h 4221188"/>
                <a:gd name="connsiteX45" fmla="*/ 2998334 w 4995280"/>
                <a:gd name="connsiteY45" fmla="*/ 842092 h 4221188"/>
                <a:gd name="connsiteX46" fmla="*/ 3507935 w 4995280"/>
                <a:gd name="connsiteY46" fmla="*/ 1190180 h 4221188"/>
                <a:gd name="connsiteX47" fmla="*/ 4078560 w 4995280"/>
                <a:gd name="connsiteY47" fmla="*/ 1897671 h 4221188"/>
                <a:gd name="connsiteX48" fmla="*/ 4265191 w 4995280"/>
                <a:gd name="connsiteY48" fmla="*/ 1816859 h 4221188"/>
                <a:gd name="connsiteX49" fmla="*/ 4559259 w 4995280"/>
                <a:gd name="connsiteY49" fmla="*/ 1882733 h 4221188"/>
                <a:gd name="connsiteX50" fmla="*/ 4843997 w 4995280"/>
                <a:gd name="connsiteY50" fmla="*/ 1908391 h 4221188"/>
                <a:gd name="connsiteX51" fmla="*/ 4995280 w 4995280"/>
                <a:gd name="connsiteY51" fmla="*/ 1981007 h 4221188"/>
                <a:gd name="connsiteX0" fmla="*/ 1295747 w 4995280"/>
                <a:gd name="connsiteY0" fmla="*/ 905623 h 4221188"/>
                <a:gd name="connsiteX1" fmla="*/ 1042019 w 4995280"/>
                <a:gd name="connsiteY1" fmla="*/ 973609 h 4221188"/>
                <a:gd name="connsiteX2" fmla="*/ 1110004 w 4995280"/>
                <a:gd name="connsiteY2" fmla="*/ 1227337 h 4221188"/>
                <a:gd name="connsiteX3" fmla="*/ 1363734 w 4995280"/>
                <a:gd name="connsiteY3" fmla="*/ 1159349 h 4221188"/>
                <a:gd name="connsiteX4" fmla="*/ 1295747 w 4995280"/>
                <a:gd name="connsiteY4" fmla="*/ 905623 h 4221188"/>
                <a:gd name="connsiteX5" fmla="*/ 3357227 w 4995280"/>
                <a:gd name="connsiteY5" fmla="*/ 1446173 h 4221188"/>
                <a:gd name="connsiteX6" fmla="*/ 2389121 w 4995280"/>
                <a:gd name="connsiteY6" fmla="*/ 874986 h 4221188"/>
                <a:gd name="connsiteX7" fmla="*/ 2317734 w 4995280"/>
                <a:gd name="connsiteY7" fmla="*/ 1082029 h 4221188"/>
                <a:gd name="connsiteX8" fmla="*/ 3205629 w 4995280"/>
                <a:gd name="connsiteY8" fmla="*/ 1594653 h 4221188"/>
                <a:gd name="connsiteX9" fmla="*/ 3357227 w 4995280"/>
                <a:gd name="connsiteY9" fmla="*/ 1446173 h 4221188"/>
                <a:gd name="connsiteX10" fmla="*/ 4568006 w 4995280"/>
                <a:gd name="connsiteY10" fmla="*/ 2045651 h 4221188"/>
                <a:gd name="connsiteX11" fmla="*/ 4524932 w 4995280"/>
                <a:gd name="connsiteY11" fmla="*/ 2024256 h 4221188"/>
                <a:gd name="connsiteX12" fmla="*/ 4376584 w 4995280"/>
                <a:gd name="connsiteY12" fmla="*/ 2109904 h 4221188"/>
                <a:gd name="connsiteX13" fmla="*/ 4462232 w 4995280"/>
                <a:gd name="connsiteY13" fmla="*/ 2258247 h 4221188"/>
                <a:gd name="connsiteX14" fmla="*/ 4610577 w 4995280"/>
                <a:gd name="connsiteY14" fmla="*/ 2172601 h 4221188"/>
                <a:gd name="connsiteX15" fmla="*/ 4568006 w 4995280"/>
                <a:gd name="connsiteY15" fmla="*/ 2045651 h 4221188"/>
                <a:gd name="connsiteX16" fmla="*/ 4995280 w 4995280"/>
                <a:gd name="connsiteY16" fmla="*/ 1981007 h 4221188"/>
                <a:gd name="connsiteX17" fmla="*/ 4937112 w 4995280"/>
                <a:gd name="connsiteY17" fmla="*/ 2070280 h 4221188"/>
                <a:gd name="connsiteX18" fmla="*/ 4678445 w 4995280"/>
                <a:gd name="connsiteY18" fmla="*/ 1985146 h 4221188"/>
                <a:gd name="connsiteX19" fmla="*/ 4727574 w 4995280"/>
                <a:gd name="connsiteY19" fmla="*/ 2203950 h 4221188"/>
                <a:gd name="connsiteX20" fmla="*/ 4430883 w 4995280"/>
                <a:gd name="connsiteY20" fmla="*/ 2375246 h 4221188"/>
                <a:gd name="connsiteX21" fmla="*/ 4259587 w 4995280"/>
                <a:gd name="connsiteY21" fmla="*/ 2078553 h 4221188"/>
                <a:gd name="connsiteX22" fmla="*/ 4378457 w 4995280"/>
                <a:gd name="connsiteY22" fmla="*/ 1928722 h 4221188"/>
                <a:gd name="connsiteX23" fmla="*/ 4281143 w 4995280"/>
                <a:gd name="connsiteY23" fmla="*/ 1925477 h 4221188"/>
                <a:gd name="connsiteX24" fmla="*/ 4111363 w 4995280"/>
                <a:gd name="connsiteY24" fmla="*/ 2010327 h 4221188"/>
                <a:gd name="connsiteX25" fmla="*/ 3937078 w 4995280"/>
                <a:gd name="connsiteY25" fmla="*/ 3001142 h 4221188"/>
                <a:gd name="connsiteX26" fmla="*/ 2864666 w 4995280"/>
                <a:gd name="connsiteY26" fmla="*/ 3621717 h 4221188"/>
                <a:gd name="connsiteX27" fmla="*/ 2346113 w 4995280"/>
                <a:gd name="connsiteY27" fmla="*/ 4221188 h 4221188"/>
                <a:gd name="connsiteX28" fmla="*/ 2043869 w 4995280"/>
                <a:gd name="connsiteY28" fmla="*/ 4046689 h 4221188"/>
                <a:gd name="connsiteX29" fmla="*/ 2232704 w 4995280"/>
                <a:gd name="connsiteY29" fmla="*/ 3502581 h 4221188"/>
                <a:gd name="connsiteX30" fmla="*/ 1545844 w 4995280"/>
                <a:gd name="connsiteY30" fmla="*/ 3182914 h 4221188"/>
                <a:gd name="connsiteX31" fmla="*/ 1187080 w 4995280"/>
                <a:gd name="connsiteY31" fmla="*/ 2940350 h 4221188"/>
                <a:gd name="connsiteX32" fmla="*/ 644563 w 4995280"/>
                <a:gd name="connsiteY32" fmla="*/ 3221269 h 4221188"/>
                <a:gd name="connsiteX33" fmla="*/ 313243 w 4995280"/>
                <a:gd name="connsiteY33" fmla="*/ 3021214 h 4221188"/>
                <a:gd name="connsiteX34" fmla="*/ 758618 w 4995280"/>
                <a:gd name="connsiteY34" fmla="*/ 2520701 h 4221188"/>
                <a:gd name="connsiteX35" fmla="*/ 220359 w 4995280"/>
                <a:gd name="connsiteY35" fmla="*/ 1559552 h 4221188"/>
                <a:gd name="connsiteX36" fmla="*/ 0 w 4995280"/>
                <a:gd name="connsiteY36" fmla="*/ 974235 h 4221188"/>
                <a:gd name="connsiteX37" fmla="*/ 136031 w 4995280"/>
                <a:gd name="connsiteY37" fmla="*/ 632342 h 4221188"/>
                <a:gd name="connsiteX38" fmla="*/ 441680 w 4995280"/>
                <a:gd name="connsiteY38" fmla="*/ 683821 h 4221188"/>
                <a:gd name="connsiteX39" fmla="*/ 615174 w 4995280"/>
                <a:gd name="connsiteY39" fmla="*/ 766457 h 4221188"/>
                <a:gd name="connsiteX40" fmla="*/ 1149669 w 4995280"/>
                <a:gd name="connsiteY40" fmla="*/ 564016 h 4221188"/>
                <a:gd name="connsiteX41" fmla="*/ 1235408 w 4995280"/>
                <a:gd name="connsiteY41" fmla="*/ 0 h 4221188"/>
                <a:gd name="connsiteX42" fmla="*/ 1757574 w 4995280"/>
                <a:gd name="connsiteY42" fmla="*/ 501984 h 4221188"/>
                <a:gd name="connsiteX43" fmla="*/ 2586293 w 4995280"/>
                <a:gd name="connsiteY43" fmla="*/ 651253 h 4221188"/>
                <a:gd name="connsiteX44" fmla="*/ 2586551 w 4995280"/>
                <a:gd name="connsiteY44" fmla="*/ 653057 h 4221188"/>
                <a:gd name="connsiteX45" fmla="*/ 2998334 w 4995280"/>
                <a:gd name="connsiteY45" fmla="*/ 842092 h 4221188"/>
                <a:gd name="connsiteX46" fmla="*/ 3507935 w 4995280"/>
                <a:gd name="connsiteY46" fmla="*/ 1190180 h 4221188"/>
                <a:gd name="connsiteX47" fmla="*/ 4078560 w 4995280"/>
                <a:gd name="connsiteY47" fmla="*/ 1897671 h 4221188"/>
                <a:gd name="connsiteX48" fmla="*/ 4265191 w 4995280"/>
                <a:gd name="connsiteY48" fmla="*/ 1816859 h 4221188"/>
                <a:gd name="connsiteX49" fmla="*/ 4559259 w 4995280"/>
                <a:gd name="connsiteY49" fmla="*/ 1882733 h 4221188"/>
                <a:gd name="connsiteX50" fmla="*/ 4843997 w 4995280"/>
                <a:gd name="connsiteY50" fmla="*/ 1908391 h 4221188"/>
                <a:gd name="connsiteX51" fmla="*/ 4995280 w 4995280"/>
                <a:gd name="connsiteY51" fmla="*/ 1981007 h 4221188"/>
                <a:gd name="connsiteX0" fmla="*/ 1295747 w 4995280"/>
                <a:gd name="connsiteY0" fmla="*/ 905623 h 4221188"/>
                <a:gd name="connsiteX1" fmla="*/ 1042019 w 4995280"/>
                <a:gd name="connsiteY1" fmla="*/ 973609 h 4221188"/>
                <a:gd name="connsiteX2" fmla="*/ 1110004 w 4995280"/>
                <a:gd name="connsiteY2" fmla="*/ 1227337 h 4221188"/>
                <a:gd name="connsiteX3" fmla="*/ 1363734 w 4995280"/>
                <a:gd name="connsiteY3" fmla="*/ 1159349 h 4221188"/>
                <a:gd name="connsiteX4" fmla="*/ 1295747 w 4995280"/>
                <a:gd name="connsiteY4" fmla="*/ 905623 h 4221188"/>
                <a:gd name="connsiteX5" fmla="*/ 3357227 w 4995280"/>
                <a:gd name="connsiteY5" fmla="*/ 1446173 h 4221188"/>
                <a:gd name="connsiteX6" fmla="*/ 2389121 w 4995280"/>
                <a:gd name="connsiteY6" fmla="*/ 874986 h 4221188"/>
                <a:gd name="connsiteX7" fmla="*/ 2317734 w 4995280"/>
                <a:gd name="connsiteY7" fmla="*/ 1082029 h 4221188"/>
                <a:gd name="connsiteX8" fmla="*/ 3205629 w 4995280"/>
                <a:gd name="connsiteY8" fmla="*/ 1594653 h 4221188"/>
                <a:gd name="connsiteX9" fmla="*/ 3357227 w 4995280"/>
                <a:gd name="connsiteY9" fmla="*/ 1446173 h 4221188"/>
                <a:gd name="connsiteX10" fmla="*/ 4568006 w 4995280"/>
                <a:gd name="connsiteY10" fmla="*/ 2045651 h 4221188"/>
                <a:gd name="connsiteX11" fmla="*/ 4524932 w 4995280"/>
                <a:gd name="connsiteY11" fmla="*/ 2024256 h 4221188"/>
                <a:gd name="connsiteX12" fmla="*/ 4376584 w 4995280"/>
                <a:gd name="connsiteY12" fmla="*/ 2109904 h 4221188"/>
                <a:gd name="connsiteX13" fmla="*/ 4462232 w 4995280"/>
                <a:gd name="connsiteY13" fmla="*/ 2258247 h 4221188"/>
                <a:gd name="connsiteX14" fmla="*/ 4610577 w 4995280"/>
                <a:gd name="connsiteY14" fmla="*/ 2172601 h 4221188"/>
                <a:gd name="connsiteX15" fmla="*/ 4568006 w 4995280"/>
                <a:gd name="connsiteY15" fmla="*/ 2045651 h 4221188"/>
                <a:gd name="connsiteX16" fmla="*/ 4995280 w 4995280"/>
                <a:gd name="connsiteY16" fmla="*/ 1981007 h 4221188"/>
                <a:gd name="connsiteX17" fmla="*/ 4937112 w 4995280"/>
                <a:gd name="connsiteY17" fmla="*/ 2070280 h 4221188"/>
                <a:gd name="connsiteX18" fmla="*/ 4678445 w 4995280"/>
                <a:gd name="connsiteY18" fmla="*/ 1985146 h 4221188"/>
                <a:gd name="connsiteX19" fmla="*/ 4727574 w 4995280"/>
                <a:gd name="connsiteY19" fmla="*/ 2203950 h 4221188"/>
                <a:gd name="connsiteX20" fmla="*/ 4430883 w 4995280"/>
                <a:gd name="connsiteY20" fmla="*/ 2375246 h 4221188"/>
                <a:gd name="connsiteX21" fmla="*/ 4259587 w 4995280"/>
                <a:gd name="connsiteY21" fmla="*/ 2078553 h 4221188"/>
                <a:gd name="connsiteX22" fmla="*/ 4378457 w 4995280"/>
                <a:gd name="connsiteY22" fmla="*/ 1928722 h 4221188"/>
                <a:gd name="connsiteX23" fmla="*/ 4281143 w 4995280"/>
                <a:gd name="connsiteY23" fmla="*/ 1925477 h 4221188"/>
                <a:gd name="connsiteX24" fmla="*/ 4111363 w 4995280"/>
                <a:gd name="connsiteY24" fmla="*/ 2010327 h 4221188"/>
                <a:gd name="connsiteX25" fmla="*/ 3937078 w 4995280"/>
                <a:gd name="connsiteY25" fmla="*/ 3001142 h 4221188"/>
                <a:gd name="connsiteX26" fmla="*/ 2864666 w 4995280"/>
                <a:gd name="connsiteY26" fmla="*/ 3621717 h 4221188"/>
                <a:gd name="connsiteX27" fmla="*/ 2346113 w 4995280"/>
                <a:gd name="connsiteY27" fmla="*/ 4221188 h 4221188"/>
                <a:gd name="connsiteX28" fmla="*/ 2043869 w 4995280"/>
                <a:gd name="connsiteY28" fmla="*/ 4046689 h 4221188"/>
                <a:gd name="connsiteX29" fmla="*/ 2232704 w 4995280"/>
                <a:gd name="connsiteY29" fmla="*/ 3502581 h 4221188"/>
                <a:gd name="connsiteX30" fmla="*/ 1545844 w 4995280"/>
                <a:gd name="connsiteY30" fmla="*/ 3182914 h 4221188"/>
                <a:gd name="connsiteX31" fmla="*/ 1187080 w 4995280"/>
                <a:gd name="connsiteY31" fmla="*/ 2940350 h 4221188"/>
                <a:gd name="connsiteX32" fmla="*/ 644563 w 4995280"/>
                <a:gd name="connsiteY32" fmla="*/ 3221269 h 4221188"/>
                <a:gd name="connsiteX33" fmla="*/ 313243 w 4995280"/>
                <a:gd name="connsiteY33" fmla="*/ 3021214 h 4221188"/>
                <a:gd name="connsiteX34" fmla="*/ 758618 w 4995280"/>
                <a:gd name="connsiteY34" fmla="*/ 2520701 h 4221188"/>
                <a:gd name="connsiteX35" fmla="*/ 220359 w 4995280"/>
                <a:gd name="connsiteY35" fmla="*/ 1559552 h 4221188"/>
                <a:gd name="connsiteX36" fmla="*/ 0 w 4995280"/>
                <a:gd name="connsiteY36" fmla="*/ 974235 h 4221188"/>
                <a:gd name="connsiteX37" fmla="*/ 136031 w 4995280"/>
                <a:gd name="connsiteY37" fmla="*/ 632342 h 4221188"/>
                <a:gd name="connsiteX38" fmla="*/ 441680 w 4995280"/>
                <a:gd name="connsiteY38" fmla="*/ 683821 h 4221188"/>
                <a:gd name="connsiteX39" fmla="*/ 615174 w 4995280"/>
                <a:gd name="connsiteY39" fmla="*/ 766457 h 4221188"/>
                <a:gd name="connsiteX40" fmla="*/ 1149669 w 4995280"/>
                <a:gd name="connsiteY40" fmla="*/ 564016 h 4221188"/>
                <a:gd name="connsiteX41" fmla="*/ 1235408 w 4995280"/>
                <a:gd name="connsiteY41" fmla="*/ 0 h 4221188"/>
                <a:gd name="connsiteX42" fmla="*/ 1757574 w 4995280"/>
                <a:gd name="connsiteY42" fmla="*/ 501984 h 4221188"/>
                <a:gd name="connsiteX43" fmla="*/ 2586293 w 4995280"/>
                <a:gd name="connsiteY43" fmla="*/ 651253 h 4221188"/>
                <a:gd name="connsiteX44" fmla="*/ 2586551 w 4995280"/>
                <a:gd name="connsiteY44" fmla="*/ 653057 h 4221188"/>
                <a:gd name="connsiteX45" fmla="*/ 2998334 w 4995280"/>
                <a:gd name="connsiteY45" fmla="*/ 842092 h 4221188"/>
                <a:gd name="connsiteX46" fmla="*/ 3507935 w 4995280"/>
                <a:gd name="connsiteY46" fmla="*/ 1190180 h 4221188"/>
                <a:gd name="connsiteX47" fmla="*/ 4078560 w 4995280"/>
                <a:gd name="connsiteY47" fmla="*/ 1897671 h 4221188"/>
                <a:gd name="connsiteX48" fmla="*/ 4265191 w 4995280"/>
                <a:gd name="connsiteY48" fmla="*/ 1816859 h 4221188"/>
                <a:gd name="connsiteX49" fmla="*/ 4559259 w 4995280"/>
                <a:gd name="connsiteY49" fmla="*/ 1882733 h 4221188"/>
                <a:gd name="connsiteX50" fmla="*/ 4843997 w 4995280"/>
                <a:gd name="connsiteY50" fmla="*/ 1908391 h 4221188"/>
                <a:gd name="connsiteX51" fmla="*/ 4995280 w 4995280"/>
                <a:gd name="connsiteY51" fmla="*/ 1981007 h 4221188"/>
                <a:gd name="connsiteX0" fmla="*/ 1295747 w 4995280"/>
                <a:gd name="connsiteY0" fmla="*/ 905623 h 4221188"/>
                <a:gd name="connsiteX1" fmla="*/ 1042019 w 4995280"/>
                <a:gd name="connsiteY1" fmla="*/ 973609 h 4221188"/>
                <a:gd name="connsiteX2" fmla="*/ 1110004 w 4995280"/>
                <a:gd name="connsiteY2" fmla="*/ 1227337 h 4221188"/>
                <a:gd name="connsiteX3" fmla="*/ 1363734 w 4995280"/>
                <a:gd name="connsiteY3" fmla="*/ 1159349 h 4221188"/>
                <a:gd name="connsiteX4" fmla="*/ 1295747 w 4995280"/>
                <a:gd name="connsiteY4" fmla="*/ 905623 h 4221188"/>
                <a:gd name="connsiteX5" fmla="*/ 3357227 w 4995280"/>
                <a:gd name="connsiteY5" fmla="*/ 1446173 h 4221188"/>
                <a:gd name="connsiteX6" fmla="*/ 2389121 w 4995280"/>
                <a:gd name="connsiteY6" fmla="*/ 874986 h 4221188"/>
                <a:gd name="connsiteX7" fmla="*/ 2317734 w 4995280"/>
                <a:gd name="connsiteY7" fmla="*/ 1082029 h 4221188"/>
                <a:gd name="connsiteX8" fmla="*/ 3205629 w 4995280"/>
                <a:gd name="connsiteY8" fmla="*/ 1594653 h 4221188"/>
                <a:gd name="connsiteX9" fmla="*/ 3357227 w 4995280"/>
                <a:gd name="connsiteY9" fmla="*/ 1446173 h 4221188"/>
                <a:gd name="connsiteX10" fmla="*/ 4568006 w 4995280"/>
                <a:gd name="connsiteY10" fmla="*/ 2045651 h 4221188"/>
                <a:gd name="connsiteX11" fmla="*/ 4524932 w 4995280"/>
                <a:gd name="connsiteY11" fmla="*/ 2024256 h 4221188"/>
                <a:gd name="connsiteX12" fmla="*/ 4376584 w 4995280"/>
                <a:gd name="connsiteY12" fmla="*/ 2109904 h 4221188"/>
                <a:gd name="connsiteX13" fmla="*/ 4462232 w 4995280"/>
                <a:gd name="connsiteY13" fmla="*/ 2258247 h 4221188"/>
                <a:gd name="connsiteX14" fmla="*/ 4610577 w 4995280"/>
                <a:gd name="connsiteY14" fmla="*/ 2172601 h 4221188"/>
                <a:gd name="connsiteX15" fmla="*/ 4568006 w 4995280"/>
                <a:gd name="connsiteY15" fmla="*/ 2045651 h 4221188"/>
                <a:gd name="connsiteX16" fmla="*/ 4995280 w 4995280"/>
                <a:gd name="connsiteY16" fmla="*/ 1981007 h 4221188"/>
                <a:gd name="connsiteX17" fmla="*/ 4937112 w 4995280"/>
                <a:gd name="connsiteY17" fmla="*/ 2070280 h 4221188"/>
                <a:gd name="connsiteX18" fmla="*/ 4678445 w 4995280"/>
                <a:gd name="connsiteY18" fmla="*/ 1985146 h 4221188"/>
                <a:gd name="connsiteX19" fmla="*/ 4727574 w 4995280"/>
                <a:gd name="connsiteY19" fmla="*/ 2203950 h 4221188"/>
                <a:gd name="connsiteX20" fmla="*/ 4430883 w 4995280"/>
                <a:gd name="connsiteY20" fmla="*/ 2375246 h 4221188"/>
                <a:gd name="connsiteX21" fmla="*/ 4259587 w 4995280"/>
                <a:gd name="connsiteY21" fmla="*/ 2078553 h 4221188"/>
                <a:gd name="connsiteX22" fmla="*/ 4378457 w 4995280"/>
                <a:gd name="connsiteY22" fmla="*/ 1928722 h 4221188"/>
                <a:gd name="connsiteX23" fmla="*/ 4281143 w 4995280"/>
                <a:gd name="connsiteY23" fmla="*/ 1925477 h 4221188"/>
                <a:gd name="connsiteX24" fmla="*/ 4111363 w 4995280"/>
                <a:gd name="connsiteY24" fmla="*/ 2010327 h 4221188"/>
                <a:gd name="connsiteX25" fmla="*/ 3937078 w 4995280"/>
                <a:gd name="connsiteY25" fmla="*/ 3001142 h 4221188"/>
                <a:gd name="connsiteX26" fmla="*/ 2864666 w 4995280"/>
                <a:gd name="connsiteY26" fmla="*/ 3621717 h 4221188"/>
                <a:gd name="connsiteX27" fmla="*/ 2346113 w 4995280"/>
                <a:gd name="connsiteY27" fmla="*/ 4221188 h 4221188"/>
                <a:gd name="connsiteX28" fmla="*/ 2043869 w 4995280"/>
                <a:gd name="connsiteY28" fmla="*/ 4046689 h 4221188"/>
                <a:gd name="connsiteX29" fmla="*/ 2232704 w 4995280"/>
                <a:gd name="connsiteY29" fmla="*/ 3502581 h 4221188"/>
                <a:gd name="connsiteX30" fmla="*/ 1545844 w 4995280"/>
                <a:gd name="connsiteY30" fmla="*/ 3182914 h 4221188"/>
                <a:gd name="connsiteX31" fmla="*/ 1187080 w 4995280"/>
                <a:gd name="connsiteY31" fmla="*/ 2940350 h 4221188"/>
                <a:gd name="connsiteX32" fmla="*/ 644563 w 4995280"/>
                <a:gd name="connsiteY32" fmla="*/ 3221269 h 4221188"/>
                <a:gd name="connsiteX33" fmla="*/ 313243 w 4995280"/>
                <a:gd name="connsiteY33" fmla="*/ 3021214 h 4221188"/>
                <a:gd name="connsiteX34" fmla="*/ 758618 w 4995280"/>
                <a:gd name="connsiteY34" fmla="*/ 2520701 h 4221188"/>
                <a:gd name="connsiteX35" fmla="*/ 220359 w 4995280"/>
                <a:gd name="connsiteY35" fmla="*/ 1559552 h 4221188"/>
                <a:gd name="connsiteX36" fmla="*/ 0 w 4995280"/>
                <a:gd name="connsiteY36" fmla="*/ 974235 h 4221188"/>
                <a:gd name="connsiteX37" fmla="*/ 136031 w 4995280"/>
                <a:gd name="connsiteY37" fmla="*/ 632342 h 4221188"/>
                <a:gd name="connsiteX38" fmla="*/ 441680 w 4995280"/>
                <a:gd name="connsiteY38" fmla="*/ 683821 h 4221188"/>
                <a:gd name="connsiteX39" fmla="*/ 615174 w 4995280"/>
                <a:gd name="connsiteY39" fmla="*/ 766457 h 4221188"/>
                <a:gd name="connsiteX40" fmla="*/ 1149669 w 4995280"/>
                <a:gd name="connsiteY40" fmla="*/ 564016 h 4221188"/>
                <a:gd name="connsiteX41" fmla="*/ 1235408 w 4995280"/>
                <a:gd name="connsiteY41" fmla="*/ 0 h 4221188"/>
                <a:gd name="connsiteX42" fmla="*/ 1757574 w 4995280"/>
                <a:gd name="connsiteY42" fmla="*/ 501984 h 4221188"/>
                <a:gd name="connsiteX43" fmla="*/ 2586293 w 4995280"/>
                <a:gd name="connsiteY43" fmla="*/ 651253 h 4221188"/>
                <a:gd name="connsiteX44" fmla="*/ 2586551 w 4995280"/>
                <a:gd name="connsiteY44" fmla="*/ 653057 h 4221188"/>
                <a:gd name="connsiteX45" fmla="*/ 2998334 w 4995280"/>
                <a:gd name="connsiteY45" fmla="*/ 842092 h 4221188"/>
                <a:gd name="connsiteX46" fmla="*/ 3507935 w 4995280"/>
                <a:gd name="connsiteY46" fmla="*/ 1190180 h 4221188"/>
                <a:gd name="connsiteX47" fmla="*/ 4078560 w 4995280"/>
                <a:gd name="connsiteY47" fmla="*/ 1897671 h 4221188"/>
                <a:gd name="connsiteX48" fmla="*/ 4265191 w 4995280"/>
                <a:gd name="connsiteY48" fmla="*/ 1816859 h 4221188"/>
                <a:gd name="connsiteX49" fmla="*/ 4559259 w 4995280"/>
                <a:gd name="connsiteY49" fmla="*/ 1882733 h 4221188"/>
                <a:gd name="connsiteX50" fmla="*/ 4843997 w 4995280"/>
                <a:gd name="connsiteY50" fmla="*/ 1908391 h 4221188"/>
                <a:gd name="connsiteX51" fmla="*/ 4995280 w 4995280"/>
                <a:gd name="connsiteY51" fmla="*/ 1981007 h 4221188"/>
                <a:gd name="connsiteX0" fmla="*/ 1295747 w 4995280"/>
                <a:gd name="connsiteY0" fmla="*/ 905623 h 4221188"/>
                <a:gd name="connsiteX1" fmla="*/ 1042019 w 4995280"/>
                <a:gd name="connsiteY1" fmla="*/ 973609 h 4221188"/>
                <a:gd name="connsiteX2" fmla="*/ 1110004 w 4995280"/>
                <a:gd name="connsiteY2" fmla="*/ 1227337 h 4221188"/>
                <a:gd name="connsiteX3" fmla="*/ 1363734 w 4995280"/>
                <a:gd name="connsiteY3" fmla="*/ 1159349 h 4221188"/>
                <a:gd name="connsiteX4" fmla="*/ 1295747 w 4995280"/>
                <a:gd name="connsiteY4" fmla="*/ 905623 h 4221188"/>
                <a:gd name="connsiteX5" fmla="*/ 3357227 w 4995280"/>
                <a:gd name="connsiteY5" fmla="*/ 1446173 h 4221188"/>
                <a:gd name="connsiteX6" fmla="*/ 2389121 w 4995280"/>
                <a:gd name="connsiteY6" fmla="*/ 874986 h 4221188"/>
                <a:gd name="connsiteX7" fmla="*/ 2317734 w 4995280"/>
                <a:gd name="connsiteY7" fmla="*/ 1082029 h 4221188"/>
                <a:gd name="connsiteX8" fmla="*/ 3205629 w 4995280"/>
                <a:gd name="connsiteY8" fmla="*/ 1594653 h 4221188"/>
                <a:gd name="connsiteX9" fmla="*/ 3357227 w 4995280"/>
                <a:gd name="connsiteY9" fmla="*/ 1446173 h 4221188"/>
                <a:gd name="connsiteX10" fmla="*/ 4568006 w 4995280"/>
                <a:gd name="connsiteY10" fmla="*/ 2045651 h 4221188"/>
                <a:gd name="connsiteX11" fmla="*/ 4524932 w 4995280"/>
                <a:gd name="connsiteY11" fmla="*/ 2024256 h 4221188"/>
                <a:gd name="connsiteX12" fmla="*/ 4376584 w 4995280"/>
                <a:gd name="connsiteY12" fmla="*/ 2109904 h 4221188"/>
                <a:gd name="connsiteX13" fmla="*/ 4462232 w 4995280"/>
                <a:gd name="connsiteY13" fmla="*/ 2258247 h 4221188"/>
                <a:gd name="connsiteX14" fmla="*/ 4610577 w 4995280"/>
                <a:gd name="connsiteY14" fmla="*/ 2172601 h 4221188"/>
                <a:gd name="connsiteX15" fmla="*/ 4568006 w 4995280"/>
                <a:gd name="connsiteY15" fmla="*/ 2045651 h 4221188"/>
                <a:gd name="connsiteX16" fmla="*/ 4995280 w 4995280"/>
                <a:gd name="connsiteY16" fmla="*/ 1981007 h 4221188"/>
                <a:gd name="connsiteX17" fmla="*/ 4937112 w 4995280"/>
                <a:gd name="connsiteY17" fmla="*/ 2070280 h 4221188"/>
                <a:gd name="connsiteX18" fmla="*/ 4678445 w 4995280"/>
                <a:gd name="connsiteY18" fmla="*/ 1985146 h 4221188"/>
                <a:gd name="connsiteX19" fmla="*/ 4727574 w 4995280"/>
                <a:gd name="connsiteY19" fmla="*/ 2203950 h 4221188"/>
                <a:gd name="connsiteX20" fmla="*/ 4430883 w 4995280"/>
                <a:gd name="connsiteY20" fmla="*/ 2375246 h 4221188"/>
                <a:gd name="connsiteX21" fmla="*/ 4259587 w 4995280"/>
                <a:gd name="connsiteY21" fmla="*/ 2078553 h 4221188"/>
                <a:gd name="connsiteX22" fmla="*/ 4378457 w 4995280"/>
                <a:gd name="connsiteY22" fmla="*/ 1928722 h 4221188"/>
                <a:gd name="connsiteX23" fmla="*/ 4281143 w 4995280"/>
                <a:gd name="connsiteY23" fmla="*/ 1925477 h 4221188"/>
                <a:gd name="connsiteX24" fmla="*/ 4111363 w 4995280"/>
                <a:gd name="connsiteY24" fmla="*/ 2010327 h 4221188"/>
                <a:gd name="connsiteX25" fmla="*/ 3937078 w 4995280"/>
                <a:gd name="connsiteY25" fmla="*/ 3001142 h 4221188"/>
                <a:gd name="connsiteX26" fmla="*/ 2864666 w 4995280"/>
                <a:gd name="connsiteY26" fmla="*/ 3621717 h 4221188"/>
                <a:gd name="connsiteX27" fmla="*/ 2346113 w 4995280"/>
                <a:gd name="connsiteY27" fmla="*/ 4221188 h 4221188"/>
                <a:gd name="connsiteX28" fmla="*/ 2043869 w 4995280"/>
                <a:gd name="connsiteY28" fmla="*/ 4046689 h 4221188"/>
                <a:gd name="connsiteX29" fmla="*/ 2232704 w 4995280"/>
                <a:gd name="connsiteY29" fmla="*/ 3502581 h 4221188"/>
                <a:gd name="connsiteX30" fmla="*/ 1545844 w 4995280"/>
                <a:gd name="connsiteY30" fmla="*/ 3182914 h 4221188"/>
                <a:gd name="connsiteX31" fmla="*/ 1187080 w 4995280"/>
                <a:gd name="connsiteY31" fmla="*/ 2940350 h 4221188"/>
                <a:gd name="connsiteX32" fmla="*/ 644563 w 4995280"/>
                <a:gd name="connsiteY32" fmla="*/ 3221269 h 4221188"/>
                <a:gd name="connsiteX33" fmla="*/ 313243 w 4995280"/>
                <a:gd name="connsiteY33" fmla="*/ 3021214 h 4221188"/>
                <a:gd name="connsiteX34" fmla="*/ 758618 w 4995280"/>
                <a:gd name="connsiteY34" fmla="*/ 2520701 h 4221188"/>
                <a:gd name="connsiteX35" fmla="*/ 220359 w 4995280"/>
                <a:gd name="connsiteY35" fmla="*/ 1559552 h 4221188"/>
                <a:gd name="connsiteX36" fmla="*/ 0 w 4995280"/>
                <a:gd name="connsiteY36" fmla="*/ 974235 h 4221188"/>
                <a:gd name="connsiteX37" fmla="*/ 136031 w 4995280"/>
                <a:gd name="connsiteY37" fmla="*/ 632342 h 4221188"/>
                <a:gd name="connsiteX38" fmla="*/ 441680 w 4995280"/>
                <a:gd name="connsiteY38" fmla="*/ 683821 h 4221188"/>
                <a:gd name="connsiteX39" fmla="*/ 615174 w 4995280"/>
                <a:gd name="connsiteY39" fmla="*/ 766457 h 4221188"/>
                <a:gd name="connsiteX40" fmla="*/ 1149669 w 4995280"/>
                <a:gd name="connsiteY40" fmla="*/ 564016 h 4221188"/>
                <a:gd name="connsiteX41" fmla="*/ 1235408 w 4995280"/>
                <a:gd name="connsiteY41" fmla="*/ 0 h 4221188"/>
                <a:gd name="connsiteX42" fmla="*/ 1757574 w 4995280"/>
                <a:gd name="connsiteY42" fmla="*/ 501984 h 4221188"/>
                <a:gd name="connsiteX43" fmla="*/ 2586293 w 4995280"/>
                <a:gd name="connsiteY43" fmla="*/ 651253 h 4221188"/>
                <a:gd name="connsiteX44" fmla="*/ 2586551 w 4995280"/>
                <a:gd name="connsiteY44" fmla="*/ 653057 h 4221188"/>
                <a:gd name="connsiteX45" fmla="*/ 2998334 w 4995280"/>
                <a:gd name="connsiteY45" fmla="*/ 842092 h 4221188"/>
                <a:gd name="connsiteX46" fmla="*/ 3507935 w 4995280"/>
                <a:gd name="connsiteY46" fmla="*/ 1190180 h 4221188"/>
                <a:gd name="connsiteX47" fmla="*/ 4078560 w 4995280"/>
                <a:gd name="connsiteY47" fmla="*/ 1897671 h 4221188"/>
                <a:gd name="connsiteX48" fmla="*/ 4265191 w 4995280"/>
                <a:gd name="connsiteY48" fmla="*/ 1816859 h 4221188"/>
                <a:gd name="connsiteX49" fmla="*/ 4559259 w 4995280"/>
                <a:gd name="connsiteY49" fmla="*/ 1882733 h 4221188"/>
                <a:gd name="connsiteX50" fmla="*/ 4843997 w 4995280"/>
                <a:gd name="connsiteY50" fmla="*/ 1908391 h 4221188"/>
                <a:gd name="connsiteX51" fmla="*/ 4995280 w 4995280"/>
                <a:gd name="connsiteY51" fmla="*/ 1981007 h 4221188"/>
                <a:gd name="connsiteX0" fmla="*/ 1295747 w 5206857"/>
                <a:gd name="connsiteY0" fmla="*/ 905623 h 4221188"/>
                <a:gd name="connsiteX1" fmla="*/ 1042019 w 5206857"/>
                <a:gd name="connsiteY1" fmla="*/ 973609 h 4221188"/>
                <a:gd name="connsiteX2" fmla="*/ 1110004 w 5206857"/>
                <a:gd name="connsiteY2" fmla="*/ 1227337 h 4221188"/>
                <a:gd name="connsiteX3" fmla="*/ 1363734 w 5206857"/>
                <a:gd name="connsiteY3" fmla="*/ 1159349 h 4221188"/>
                <a:gd name="connsiteX4" fmla="*/ 1295747 w 5206857"/>
                <a:gd name="connsiteY4" fmla="*/ 905623 h 4221188"/>
                <a:gd name="connsiteX5" fmla="*/ 3357227 w 5206857"/>
                <a:gd name="connsiteY5" fmla="*/ 1446173 h 4221188"/>
                <a:gd name="connsiteX6" fmla="*/ 2389121 w 5206857"/>
                <a:gd name="connsiteY6" fmla="*/ 874986 h 4221188"/>
                <a:gd name="connsiteX7" fmla="*/ 2317734 w 5206857"/>
                <a:gd name="connsiteY7" fmla="*/ 1082029 h 4221188"/>
                <a:gd name="connsiteX8" fmla="*/ 3205629 w 5206857"/>
                <a:gd name="connsiteY8" fmla="*/ 1594653 h 4221188"/>
                <a:gd name="connsiteX9" fmla="*/ 3357227 w 5206857"/>
                <a:gd name="connsiteY9" fmla="*/ 1446173 h 4221188"/>
                <a:gd name="connsiteX10" fmla="*/ 4568006 w 5206857"/>
                <a:gd name="connsiteY10" fmla="*/ 2045651 h 4221188"/>
                <a:gd name="connsiteX11" fmla="*/ 4524932 w 5206857"/>
                <a:gd name="connsiteY11" fmla="*/ 2024256 h 4221188"/>
                <a:gd name="connsiteX12" fmla="*/ 4376584 w 5206857"/>
                <a:gd name="connsiteY12" fmla="*/ 2109904 h 4221188"/>
                <a:gd name="connsiteX13" fmla="*/ 4462232 w 5206857"/>
                <a:gd name="connsiteY13" fmla="*/ 2258247 h 4221188"/>
                <a:gd name="connsiteX14" fmla="*/ 4610577 w 5206857"/>
                <a:gd name="connsiteY14" fmla="*/ 2172601 h 4221188"/>
                <a:gd name="connsiteX15" fmla="*/ 4568006 w 5206857"/>
                <a:gd name="connsiteY15" fmla="*/ 2045651 h 4221188"/>
                <a:gd name="connsiteX16" fmla="*/ 5206857 w 5206857"/>
                <a:gd name="connsiteY16" fmla="*/ 2224145 h 4221188"/>
                <a:gd name="connsiteX17" fmla="*/ 4937112 w 5206857"/>
                <a:gd name="connsiteY17" fmla="*/ 2070280 h 4221188"/>
                <a:gd name="connsiteX18" fmla="*/ 4678445 w 5206857"/>
                <a:gd name="connsiteY18" fmla="*/ 1985146 h 4221188"/>
                <a:gd name="connsiteX19" fmla="*/ 4727574 w 5206857"/>
                <a:gd name="connsiteY19" fmla="*/ 2203950 h 4221188"/>
                <a:gd name="connsiteX20" fmla="*/ 4430883 w 5206857"/>
                <a:gd name="connsiteY20" fmla="*/ 2375246 h 4221188"/>
                <a:gd name="connsiteX21" fmla="*/ 4259587 w 5206857"/>
                <a:gd name="connsiteY21" fmla="*/ 2078553 h 4221188"/>
                <a:gd name="connsiteX22" fmla="*/ 4378457 w 5206857"/>
                <a:gd name="connsiteY22" fmla="*/ 1928722 h 4221188"/>
                <a:gd name="connsiteX23" fmla="*/ 4281143 w 5206857"/>
                <a:gd name="connsiteY23" fmla="*/ 1925477 h 4221188"/>
                <a:gd name="connsiteX24" fmla="*/ 4111363 w 5206857"/>
                <a:gd name="connsiteY24" fmla="*/ 2010327 h 4221188"/>
                <a:gd name="connsiteX25" fmla="*/ 3937078 w 5206857"/>
                <a:gd name="connsiteY25" fmla="*/ 3001142 h 4221188"/>
                <a:gd name="connsiteX26" fmla="*/ 2864666 w 5206857"/>
                <a:gd name="connsiteY26" fmla="*/ 3621717 h 4221188"/>
                <a:gd name="connsiteX27" fmla="*/ 2346113 w 5206857"/>
                <a:gd name="connsiteY27" fmla="*/ 4221188 h 4221188"/>
                <a:gd name="connsiteX28" fmla="*/ 2043869 w 5206857"/>
                <a:gd name="connsiteY28" fmla="*/ 4046689 h 4221188"/>
                <a:gd name="connsiteX29" fmla="*/ 2232704 w 5206857"/>
                <a:gd name="connsiteY29" fmla="*/ 3502581 h 4221188"/>
                <a:gd name="connsiteX30" fmla="*/ 1545844 w 5206857"/>
                <a:gd name="connsiteY30" fmla="*/ 3182914 h 4221188"/>
                <a:gd name="connsiteX31" fmla="*/ 1187080 w 5206857"/>
                <a:gd name="connsiteY31" fmla="*/ 2940350 h 4221188"/>
                <a:gd name="connsiteX32" fmla="*/ 644563 w 5206857"/>
                <a:gd name="connsiteY32" fmla="*/ 3221269 h 4221188"/>
                <a:gd name="connsiteX33" fmla="*/ 313243 w 5206857"/>
                <a:gd name="connsiteY33" fmla="*/ 3021214 h 4221188"/>
                <a:gd name="connsiteX34" fmla="*/ 758618 w 5206857"/>
                <a:gd name="connsiteY34" fmla="*/ 2520701 h 4221188"/>
                <a:gd name="connsiteX35" fmla="*/ 220359 w 5206857"/>
                <a:gd name="connsiteY35" fmla="*/ 1559552 h 4221188"/>
                <a:gd name="connsiteX36" fmla="*/ 0 w 5206857"/>
                <a:gd name="connsiteY36" fmla="*/ 974235 h 4221188"/>
                <a:gd name="connsiteX37" fmla="*/ 136031 w 5206857"/>
                <a:gd name="connsiteY37" fmla="*/ 632342 h 4221188"/>
                <a:gd name="connsiteX38" fmla="*/ 441680 w 5206857"/>
                <a:gd name="connsiteY38" fmla="*/ 683821 h 4221188"/>
                <a:gd name="connsiteX39" fmla="*/ 615174 w 5206857"/>
                <a:gd name="connsiteY39" fmla="*/ 766457 h 4221188"/>
                <a:gd name="connsiteX40" fmla="*/ 1149669 w 5206857"/>
                <a:gd name="connsiteY40" fmla="*/ 564016 h 4221188"/>
                <a:gd name="connsiteX41" fmla="*/ 1235408 w 5206857"/>
                <a:gd name="connsiteY41" fmla="*/ 0 h 4221188"/>
                <a:gd name="connsiteX42" fmla="*/ 1757574 w 5206857"/>
                <a:gd name="connsiteY42" fmla="*/ 501984 h 4221188"/>
                <a:gd name="connsiteX43" fmla="*/ 2586293 w 5206857"/>
                <a:gd name="connsiteY43" fmla="*/ 651253 h 4221188"/>
                <a:gd name="connsiteX44" fmla="*/ 2586551 w 5206857"/>
                <a:gd name="connsiteY44" fmla="*/ 653057 h 4221188"/>
                <a:gd name="connsiteX45" fmla="*/ 2998334 w 5206857"/>
                <a:gd name="connsiteY45" fmla="*/ 842092 h 4221188"/>
                <a:gd name="connsiteX46" fmla="*/ 3507935 w 5206857"/>
                <a:gd name="connsiteY46" fmla="*/ 1190180 h 4221188"/>
                <a:gd name="connsiteX47" fmla="*/ 4078560 w 5206857"/>
                <a:gd name="connsiteY47" fmla="*/ 1897671 h 4221188"/>
                <a:gd name="connsiteX48" fmla="*/ 4265191 w 5206857"/>
                <a:gd name="connsiteY48" fmla="*/ 1816859 h 4221188"/>
                <a:gd name="connsiteX49" fmla="*/ 4559259 w 5206857"/>
                <a:gd name="connsiteY49" fmla="*/ 1882733 h 4221188"/>
                <a:gd name="connsiteX50" fmla="*/ 4843997 w 5206857"/>
                <a:gd name="connsiteY50" fmla="*/ 1908391 h 4221188"/>
                <a:gd name="connsiteX51" fmla="*/ 5206857 w 5206857"/>
                <a:gd name="connsiteY51" fmla="*/ 2224145 h 4221188"/>
                <a:gd name="connsiteX0" fmla="*/ 1295747 w 5206857"/>
                <a:gd name="connsiteY0" fmla="*/ 905623 h 4221188"/>
                <a:gd name="connsiteX1" fmla="*/ 1042019 w 5206857"/>
                <a:gd name="connsiteY1" fmla="*/ 973609 h 4221188"/>
                <a:gd name="connsiteX2" fmla="*/ 1110004 w 5206857"/>
                <a:gd name="connsiteY2" fmla="*/ 1227337 h 4221188"/>
                <a:gd name="connsiteX3" fmla="*/ 1363734 w 5206857"/>
                <a:gd name="connsiteY3" fmla="*/ 1159349 h 4221188"/>
                <a:gd name="connsiteX4" fmla="*/ 1295747 w 5206857"/>
                <a:gd name="connsiteY4" fmla="*/ 905623 h 4221188"/>
                <a:gd name="connsiteX5" fmla="*/ 3357227 w 5206857"/>
                <a:gd name="connsiteY5" fmla="*/ 1446173 h 4221188"/>
                <a:gd name="connsiteX6" fmla="*/ 2389121 w 5206857"/>
                <a:gd name="connsiteY6" fmla="*/ 874986 h 4221188"/>
                <a:gd name="connsiteX7" fmla="*/ 2317734 w 5206857"/>
                <a:gd name="connsiteY7" fmla="*/ 1082029 h 4221188"/>
                <a:gd name="connsiteX8" fmla="*/ 3205629 w 5206857"/>
                <a:gd name="connsiteY8" fmla="*/ 1594653 h 4221188"/>
                <a:gd name="connsiteX9" fmla="*/ 3357227 w 5206857"/>
                <a:gd name="connsiteY9" fmla="*/ 1446173 h 4221188"/>
                <a:gd name="connsiteX10" fmla="*/ 4568006 w 5206857"/>
                <a:gd name="connsiteY10" fmla="*/ 2045651 h 4221188"/>
                <a:gd name="connsiteX11" fmla="*/ 4524932 w 5206857"/>
                <a:gd name="connsiteY11" fmla="*/ 2024256 h 4221188"/>
                <a:gd name="connsiteX12" fmla="*/ 4376584 w 5206857"/>
                <a:gd name="connsiteY12" fmla="*/ 2109904 h 4221188"/>
                <a:gd name="connsiteX13" fmla="*/ 4462232 w 5206857"/>
                <a:gd name="connsiteY13" fmla="*/ 2258247 h 4221188"/>
                <a:gd name="connsiteX14" fmla="*/ 4610577 w 5206857"/>
                <a:gd name="connsiteY14" fmla="*/ 2172601 h 4221188"/>
                <a:gd name="connsiteX15" fmla="*/ 4568006 w 5206857"/>
                <a:gd name="connsiteY15" fmla="*/ 2045651 h 4221188"/>
                <a:gd name="connsiteX16" fmla="*/ 5206857 w 5206857"/>
                <a:gd name="connsiteY16" fmla="*/ 2224145 h 4221188"/>
                <a:gd name="connsiteX17" fmla="*/ 4937112 w 5206857"/>
                <a:gd name="connsiteY17" fmla="*/ 2070280 h 4221188"/>
                <a:gd name="connsiteX18" fmla="*/ 4678445 w 5206857"/>
                <a:gd name="connsiteY18" fmla="*/ 1985146 h 4221188"/>
                <a:gd name="connsiteX19" fmla="*/ 4727574 w 5206857"/>
                <a:gd name="connsiteY19" fmla="*/ 2203950 h 4221188"/>
                <a:gd name="connsiteX20" fmla="*/ 4430883 w 5206857"/>
                <a:gd name="connsiteY20" fmla="*/ 2375246 h 4221188"/>
                <a:gd name="connsiteX21" fmla="*/ 4259587 w 5206857"/>
                <a:gd name="connsiteY21" fmla="*/ 2078553 h 4221188"/>
                <a:gd name="connsiteX22" fmla="*/ 4378457 w 5206857"/>
                <a:gd name="connsiteY22" fmla="*/ 1928722 h 4221188"/>
                <a:gd name="connsiteX23" fmla="*/ 4281143 w 5206857"/>
                <a:gd name="connsiteY23" fmla="*/ 1925477 h 4221188"/>
                <a:gd name="connsiteX24" fmla="*/ 4111363 w 5206857"/>
                <a:gd name="connsiteY24" fmla="*/ 2010327 h 4221188"/>
                <a:gd name="connsiteX25" fmla="*/ 3937078 w 5206857"/>
                <a:gd name="connsiteY25" fmla="*/ 3001142 h 4221188"/>
                <a:gd name="connsiteX26" fmla="*/ 2864666 w 5206857"/>
                <a:gd name="connsiteY26" fmla="*/ 3621717 h 4221188"/>
                <a:gd name="connsiteX27" fmla="*/ 2346113 w 5206857"/>
                <a:gd name="connsiteY27" fmla="*/ 4221188 h 4221188"/>
                <a:gd name="connsiteX28" fmla="*/ 2043869 w 5206857"/>
                <a:gd name="connsiteY28" fmla="*/ 4046689 h 4221188"/>
                <a:gd name="connsiteX29" fmla="*/ 2232704 w 5206857"/>
                <a:gd name="connsiteY29" fmla="*/ 3502581 h 4221188"/>
                <a:gd name="connsiteX30" fmla="*/ 1545844 w 5206857"/>
                <a:gd name="connsiteY30" fmla="*/ 3182914 h 4221188"/>
                <a:gd name="connsiteX31" fmla="*/ 1187080 w 5206857"/>
                <a:gd name="connsiteY31" fmla="*/ 2940350 h 4221188"/>
                <a:gd name="connsiteX32" fmla="*/ 644563 w 5206857"/>
                <a:gd name="connsiteY32" fmla="*/ 3221269 h 4221188"/>
                <a:gd name="connsiteX33" fmla="*/ 313243 w 5206857"/>
                <a:gd name="connsiteY33" fmla="*/ 3021214 h 4221188"/>
                <a:gd name="connsiteX34" fmla="*/ 758618 w 5206857"/>
                <a:gd name="connsiteY34" fmla="*/ 2520701 h 4221188"/>
                <a:gd name="connsiteX35" fmla="*/ 220359 w 5206857"/>
                <a:gd name="connsiteY35" fmla="*/ 1559552 h 4221188"/>
                <a:gd name="connsiteX36" fmla="*/ 0 w 5206857"/>
                <a:gd name="connsiteY36" fmla="*/ 974235 h 4221188"/>
                <a:gd name="connsiteX37" fmla="*/ 136031 w 5206857"/>
                <a:gd name="connsiteY37" fmla="*/ 632342 h 4221188"/>
                <a:gd name="connsiteX38" fmla="*/ 441680 w 5206857"/>
                <a:gd name="connsiteY38" fmla="*/ 683821 h 4221188"/>
                <a:gd name="connsiteX39" fmla="*/ 615174 w 5206857"/>
                <a:gd name="connsiteY39" fmla="*/ 766457 h 4221188"/>
                <a:gd name="connsiteX40" fmla="*/ 1149669 w 5206857"/>
                <a:gd name="connsiteY40" fmla="*/ 564016 h 4221188"/>
                <a:gd name="connsiteX41" fmla="*/ 1235408 w 5206857"/>
                <a:gd name="connsiteY41" fmla="*/ 0 h 4221188"/>
                <a:gd name="connsiteX42" fmla="*/ 1757574 w 5206857"/>
                <a:gd name="connsiteY42" fmla="*/ 501984 h 4221188"/>
                <a:gd name="connsiteX43" fmla="*/ 2586293 w 5206857"/>
                <a:gd name="connsiteY43" fmla="*/ 651253 h 4221188"/>
                <a:gd name="connsiteX44" fmla="*/ 2586551 w 5206857"/>
                <a:gd name="connsiteY44" fmla="*/ 653057 h 4221188"/>
                <a:gd name="connsiteX45" fmla="*/ 2998334 w 5206857"/>
                <a:gd name="connsiteY45" fmla="*/ 842092 h 4221188"/>
                <a:gd name="connsiteX46" fmla="*/ 3507935 w 5206857"/>
                <a:gd name="connsiteY46" fmla="*/ 1190180 h 4221188"/>
                <a:gd name="connsiteX47" fmla="*/ 4078560 w 5206857"/>
                <a:gd name="connsiteY47" fmla="*/ 1897671 h 4221188"/>
                <a:gd name="connsiteX48" fmla="*/ 4265191 w 5206857"/>
                <a:gd name="connsiteY48" fmla="*/ 1816859 h 4221188"/>
                <a:gd name="connsiteX49" fmla="*/ 4559259 w 5206857"/>
                <a:gd name="connsiteY49" fmla="*/ 1882733 h 4221188"/>
                <a:gd name="connsiteX50" fmla="*/ 4843997 w 5206857"/>
                <a:gd name="connsiteY50" fmla="*/ 1908391 h 4221188"/>
                <a:gd name="connsiteX51" fmla="*/ 5206857 w 5206857"/>
                <a:gd name="connsiteY51" fmla="*/ 2224145 h 4221188"/>
                <a:gd name="connsiteX0" fmla="*/ 1295747 w 5206857"/>
                <a:gd name="connsiteY0" fmla="*/ 905623 h 4221188"/>
                <a:gd name="connsiteX1" fmla="*/ 1042019 w 5206857"/>
                <a:gd name="connsiteY1" fmla="*/ 973609 h 4221188"/>
                <a:gd name="connsiteX2" fmla="*/ 1110004 w 5206857"/>
                <a:gd name="connsiteY2" fmla="*/ 1227337 h 4221188"/>
                <a:gd name="connsiteX3" fmla="*/ 1363734 w 5206857"/>
                <a:gd name="connsiteY3" fmla="*/ 1159349 h 4221188"/>
                <a:gd name="connsiteX4" fmla="*/ 1295747 w 5206857"/>
                <a:gd name="connsiteY4" fmla="*/ 905623 h 4221188"/>
                <a:gd name="connsiteX5" fmla="*/ 3357227 w 5206857"/>
                <a:gd name="connsiteY5" fmla="*/ 1446173 h 4221188"/>
                <a:gd name="connsiteX6" fmla="*/ 2389121 w 5206857"/>
                <a:gd name="connsiteY6" fmla="*/ 874986 h 4221188"/>
                <a:gd name="connsiteX7" fmla="*/ 2317734 w 5206857"/>
                <a:gd name="connsiteY7" fmla="*/ 1082029 h 4221188"/>
                <a:gd name="connsiteX8" fmla="*/ 3205629 w 5206857"/>
                <a:gd name="connsiteY8" fmla="*/ 1594653 h 4221188"/>
                <a:gd name="connsiteX9" fmla="*/ 3357227 w 5206857"/>
                <a:gd name="connsiteY9" fmla="*/ 1446173 h 4221188"/>
                <a:gd name="connsiteX10" fmla="*/ 4568006 w 5206857"/>
                <a:gd name="connsiteY10" fmla="*/ 2045651 h 4221188"/>
                <a:gd name="connsiteX11" fmla="*/ 4524932 w 5206857"/>
                <a:gd name="connsiteY11" fmla="*/ 2024256 h 4221188"/>
                <a:gd name="connsiteX12" fmla="*/ 4376584 w 5206857"/>
                <a:gd name="connsiteY12" fmla="*/ 2109904 h 4221188"/>
                <a:gd name="connsiteX13" fmla="*/ 4462232 w 5206857"/>
                <a:gd name="connsiteY13" fmla="*/ 2258247 h 4221188"/>
                <a:gd name="connsiteX14" fmla="*/ 4610577 w 5206857"/>
                <a:gd name="connsiteY14" fmla="*/ 2172601 h 4221188"/>
                <a:gd name="connsiteX15" fmla="*/ 4568006 w 5206857"/>
                <a:gd name="connsiteY15" fmla="*/ 2045651 h 4221188"/>
                <a:gd name="connsiteX16" fmla="*/ 5206857 w 5206857"/>
                <a:gd name="connsiteY16" fmla="*/ 2224145 h 4221188"/>
                <a:gd name="connsiteX17" fmla="*/ 4678445 w 5206857"/>
                <a:gd name="connsiteY17" fmla="*/ 1985146 h 4221188"/>
                <a:gd name="connsiteX18" fmla="*/ 4727574 w 5206857"/>
                <a:gd name="connsiteY18" fmla="*/ 2203950 h 4221188"/>
                <a:gd name="connsiteX19" fmla="*/ 4430883 w 5206857"/>
                <a:gd name="connsiteY19" fmla="*/ 2375246 h 4221188"/>
                <a:gd name="connsiteX20" fmla="*/ 4259587 w 5206857"/>
                <a:gd name="connsiteY20" fmla="*/ 2078553 h 4221188"/>
                <a:gd name="connsiteX21" fmla="*/ 4378457 w 5206857"/>
                <a:gd name="connsiteY21" fmla="*/ 1928722 h 4221188"/>
                <a:gd name="connsiteX22" fmla="*/ 4281143 w 5206857"/>
                <a:gd name="connsiteY22" fmla="*/ 1925477 h 4221188"/>
                <a:gd name="connsiteX23" fmla="*/ 4111363 w 5206857"/>
                <a:gd name="connsiteY23" fmla="*/ 2010327 h 4221188"/>
                <a:gd name="connsiteX24" fmla="*/ 3937078 w 5206857"/>
                <a:gd name="connsiteY24" fmla="*/ 3001142 h 4221188"/>
                <a:gd name="connsiteX25" fmla="*/ 2864666 w 5206857"/>
                <a:gd name="connsiteY25" fmla="*/ 3621717 h 4221188"/>
                <a:gd name="connsiteX26" fmla="*/ 2346113 w 5206857"/>
                <a:gd name="connsiteY26" fmla="*/ 4221188 h 4221188"/>
                <a:gd name="connsiteX27" fmla="*/ 2043869 w 5206857"/>
                <a:gd name="connsiteY27" fmla="*/ 4046689 h 4221188"/>
                <a:gd name="connsiteX28" fmla="*/ 2232704 w 5206857"/>
                <a:gd name="connsiteY28" fmla="*/ 3502581 h 4221188"/>
                <a:gd name="connsiteX29" fmla="*/ 1545844 w 5206857"/>
                <a:gd name="connsiteY29" fmla="*/ 3182914 h 4221188"/>
                <a:gd name="connsiteX30" fmla="*/ 1187080 w 5206857"/>
                <a:gd name="connsiteY30" fmla="*/ 2940350 h 4221188"/>
                <a:gd name="connsiteX31" fmla="*/ 644563 w 5206857"/>
                <a:gd name="connsiteY31" fmla="*/ 3221269 h 4221188"/>
                <a:gd name="connsiteX32" fmla="*/ 313243 w 5206857"/>
                <a:gd name="connsiteY32" fmla="*/ 3021214 h 4221188"/>
                <a:gd name="connsiteX33" fmla="*/ 758618 w 5206857"/>
                <a:gd name="connsiteY33" fmla="*/ 2520701 h 4221188"/>
                <a:gd name="connsiteX34" fmla="*/ 220359 w 5206857"/>
                <a:gd name="connsiteY34" fmla="*/ 1559552 h 4221188"/>
                <a:gd name="connsiteX35" fmla="*/ 0 w 5206857"/>
                <a:gd name="connsiteY35" fmla="*/ 974235 h 4221188"/>
                <a:gd name="connsiteX36" fmla="*/ 136031 w 5206857"/>
                <a:gd name="connsiteY36" fmla="*/ 632342 h 4221188"/>
                <a:gd name="connsiteX37" fmla="*/ 441680 w 5206857"/>
                <a:gd name="connsiteY37" fmla="*/ 683821 h 4221188"/>
                <a:gd name="connsiteX38" fmla="*/ 615174 w 5206857"/>
                <a:gd name="connsiteY38" fmla="*/ 766457 h 4221188"/>
                <a:gd name="connsiteX39" fmla="*/ 1149669 w 5206857"/>
                <a:gd name="connsiteY39" fmla="*/ 564016 h 4221188"/>
                <a:gd name="connsiteX40" fmla="*/ 1235408 w 5206857"/>
                <a:gd name="connsiteY40" fmla="*/ 0 h 4221188"/>
                <a:gd name="connsiteX41" fmla="*/ 1757574 w 5206857"/>
                <a:gd name="connsiteY41" fmla="*/ 501984 h 4221188"/>
                <a:gd name="connsiteX42" fmla="*/ 2586293 w 5206857"/>
                <a:gd name="connsiteY42" fmla="*/ 651253 h 4221188"/>
                <a:gd name="connsiteX43" fmla="*/ 2586551 w 5206857"/>
                <a:gd name="connsiteY43" fmla="*/ 653057 h 4221188"/>
                <a:gd name="connsiteX44" fmla="*/ 2998334 w 5206857"/>
                <a:gd name="connsiteY44" fmla="*/ 842092 h 4221188"/>
                <a:gd name="connsiteX45" fmla="*/ 3507935 w 5206857"/>
                <a:gd name="connsiteY45" fmla="*/ 1190180 h 4221188"/>
                <a:gd name="connsiteX46" fmla="*/ 4078560 w 5206857"/>
                <a:gd name="connsiteY46" fmla="*/ 1897671 h 4221188"/>
                <a:gd name="connsiteX47" fmla="*/ 4265191 w 5206857"/>
                <a:gd name="connsiteY47" fmla="*/ 1816859 h 4221188"/>
                <a:gd name="connsiteX48" fmla="*/ 4559259 w 5206857"/>
                <a:gd name="connsiteY48" fmla="*/ 1882733 h 4221188"/>
                <a:gd name="connsiteX49" fmla="*/ 4843997 w 5206857"/>
                <a:gd name="connsiteY49" fmla="*/ 1908391 h 4221188"/>
                <a:gd name="connsiteX50" fmla="*/ 5206857 w 5206857"/>
                <a:gd name="connsiteY50" fmla="*/ 2224145 h 4221188"/>
                <a:gd name="connsiteX0" fmla="*/ 1295747 w 5206857"/>
                <a:gd name="connsiteY0" fmla="*/ 905623 h 4221188"/>
                <a:gd name="connsiteX1" fmla="*/ 1042019 w 5206857"/>
                <a:gd name="connsiteY1" fmla="*/ 973609 h 4221188"/>
                <a:gd name="connsiteX2" fmla="*/ 1110004 w 5206857"/>
                <a:gd name="connsiteY2" fmla="*/ 1227337 h 4221188"/>
                <a:gd name="connsiteX3" fmla="*/ 1363734 w 5206857"/>
                <a:gd name="connsiteY3" fmla="*/ 1159349 h 4221188"/>
                <a:gd name="connsiteX4" fmla="*/ 1295747 w 5206857"/>
                <a:gd name="connsiteY4" fmla="*/ 905623 h 4221188"/>
                <a:gd name="connsiteX5" fmla="*/ 3357227 w 5206857"/>
                <a:gd name="connsiteY5" fmla="*/ 1446173 h 4221188"/>
                <a:gd name="connsiteX6" fmla="*/ 2389121 w 5206857"/>
                <a:gd name="connsiteY6" fmla="*/ 874986 h 4221188"/>
                <a:gd name="connsiteX7" fmla="*/ 2317734 w 5206857"/>
                <a:gd name="connsiteY7" fmla="*/ 1082029 h 4221188"/>
                <a:gd name="connsiteX8" fmla="*/ 3205629 w 5206857"/>
                <a:gd name="connsiteY8" fmla="*/ 1594653 h 4221188"/>
                <a:gd name="connsiteX9" fmla="*/ 3357227 w 5206857"/>
                <a:gd name="connsiteY9" fmla="*/ 1446173 h 4221188"/>
                <a:gd name="connsiteX10" fmla="*/ 4568006 w 5206857"/>
                <a:gd name="connsiteY10" fmla="*/ 2045651 h 4221188"/>
                <a:gd name="connsiteX11" fmla="*/ 4524932 w 5206857"/>
                <a:gd name="connsiteY11" fmla="*/ 2024256 h 4221188"/>
                <a:gd name="connsiteX12" fmla="*/ 4376584 w 5206857"/>
                <a:gd name="connsiteY12" fmla="*/ 2109904 h 4221188"/>
                <a:gd name="connsiteX13" fmla="*/ 4462232 w 5206857"/>
                <a:gd name="connsiteY13" fmla="*/ 2258247 h 4221188"/>
                <a:gd name="connsiteX14" fmla="*/ 4610577 w 5206857"/>
                <a:gd name="connsiteY14" fmla="*/ 2172601 h 4221188"/>
                <a:gd name="connsiteX15" fmla="*/ 4568006 w 5206857"/>
                <a:gd name="connsiteY15" fmla="*/ 2045651 h 4221188"/>
                <a:gd name="connsiteX16" fmla="*/ 5206857 w 5206857"/>
                <a:gd name="connsiteY16" fmla="*/ 2224145 h 4221188"/>
                <a:gd name="connsiteX17" fmla="*/ 4678445 w 5206857"/>
                <a:gd name="connsiteY17" fmla="*/ 1985146 h 4221188"/>
                <a:gd name="connsiteX18" fmla="*/ 4727574 w 5206857"/>
                <a:gd name="connsiteY18" fmla="*/ 2203950 h 4221188"/>
                <a:gd name="connsiteX19" fmla="*/ 4430883 w 5206857"/>
                <a:gd name="connsiteY19" fmla="*/ 2375246 h 4221188"/>
                <a:gd name="connsiteX20" fmla="*/ 4259587 w 5206857"/>
                <a:gd name="connsiteY20" fmla="*/ 2078553 h 4221188"/>
                <a:gd name="connsiteX21" fmla="*/ 4378457 w 5206857"/>
                <a:gd name="connsiteY21" fmla="*/ 1928722 h 4221188"/>
                <a:gd name="connsiteX22" fmla="*/ 4281143 w 5206857"/>
                <a:gd name="connsiteY22" fmla="*/ 1925477 h 4221188"/>
                <a:gd name="connsiteX23" fmla="*/ 4111363 w 5206857"/>
                <a:gd name="connsiteY23" fmla="*/ 2010327 h 4221188"/>
                <a:gd name="connsiteX24" fmla="*/ 3937078 w 5206857"/>
                <a:gd name="connsiteY24" fmla="*/ 3001142 h 4221188"/>
                <a:gd name="connsiteX25" fmla="*/ 2864666 w 5206857"/>
                <a:gd name="connsiteY25" fmla="*/ 3621717 h 4221188"/>
                <a:gd name="connsiteX26" fmla="*/ 2346113 w 5206857"/>
                <a:gd name="connsiteY26" fmla="*/ 4221188 h 4221188"/>
                <a:gd name="connsiteX27" fmla="*/ 2043869 w 5206857"/>
                <a:gd name="connsiteY27" fmla="*/ 4046689 h 4221188"/>
                <a:gd name="connsiteX28" fmla="*/ 2232704 w 5206857"/>
                <a:gd name="connsiteY28" fmla="*/ 3502581 h 4221188"/>
                <a:gd name="connsiteX29" fmla="*/ 1545844 w 5206857"/>
                <a:gd name="connsiteY29" fmla="*/ 3182914 h 4221188"/>
                <a:gd name="connsiteX30" fmla="*/ 1187080 w 5206857"/>
                <a:gd name="connsiteY30" fmla="*/ 2940350 h 4221188"/>
                <a:gd name="connsiteX31" fmla="*/ 644563 w 5206857"/>
                <a:gd name="connsiteY31" fmla="*/ 3221269 h 4221188"/>
                <a:gd name="connsiteX32" fmla="*/ 313243 w 5206857"/>
                <a:gd name="connsiteY32" fmla="*/ 3021214 h 4221188"/>
                <a:gd name="connsiteX33" fmla="*/ 758618 w 5206857"/>
                <a:gd name="connsiteY33" fmla="*/ 2520701 h 4221188"/>
                <a:gd name="connsiteX34" fmla="*/ 220359 w 5206857"/>
                <a:gd name="connsiteY34" fmla="*/ 1559552 h 4221188"/>
                <a:gd name="connsiteX35" fmla="*/ 0 w 5206857"/>
                <a:gd name="connsiteY35" fmla="*/ 974235 h 4221188"/>
                <a:gd name="connsiteX36" fmla="*/ 136031 w 5206857"/>
                <a:gd name="connsiteY36" fmla="*/ 632342 h 4221188"/>
                <a:gd name="connsiteX37" fmla="*/ 441680 w 5206857"/>
                <a:gd name="connsiteY37" fmla="*/ 683821 h 4221188"/>
                <a:gd name="connsiteX38" fmla="*/ 615174 w 5206857"/>
                <a:gd name="connsiteY38" fmla="*/ 766457 h 4221188"/>
                <a:gd name="connsiteX39" fmla="*/ 1149669 w 5206857"/>
                <a:gd name="connsiteY39" fmla="*/ 564016 h 4221188"/>
                <a:gd name="connsiteX40" fmla="*/ 1235408 w 5206857"/>
                <a:gd name="connsiteY40" fmla="*/ 0 h 4221188"/>
                <a:gd name="connsiteX41" fmla="*/ 1757574 w 5206857"/>
                <a:gd name="connsiteY41" fmla="*/ 501984 h 4221188"/>
                <a:gd name="connsiteX42" fmla="*/ 2586293 w 5206857"/>
                <a:gd name="connsiteY42" fmla="*/ 651253 h 4221188"/>
                <a:gd name="connsiteX43" fmla="*/ 2586551 w 5206857"/>
                <a:gd name="connsiteY43" fmla="*/ 653057 h 4221188"/>
                <a:gd name="connsiteX44" fmla="*/ 2998334 w 5206857"/>
                <a:gd name="connsiteY44" fmla="*/ 842092 h 4221188"/>
                <a:gd name="connsiteX45" fmla="*/ 3507935 w 5206857"/>
                <a:gd name="connsiteY45" fmla="*/ 1190180 h 4221188"/>
                <a:gd name="connsiteX46" fmla="*/ 4078560 w 5206857"/>
                <a:gd name="connsiteY46" fmla="*/ 1897671 h 4221188"/>
                <a:gd name="connsiteX47" fmla="*/ 4265191 w 5206857"/>
                <a:gd name="connsiteY47" fmla="*/ 1816859 h 4221188"/>
                <a:gd name="connsiteX48" fmla="*/ 4559259 w 5206857"/>
                <a:gd name="connsiteY48" fmla="*/ 1882733 h 4221188"/>
                <a:gd name="connsiteX49" fmla="*/ 4843997 w 5206857"/>
                <a:gd name="connsiteY49" fmla="*/ 1908391 h 4221188"/>
                <a:gd name="connsiteX50" fmla="*/ 5206857 w 5206857"/>
                <a:gd name="connsiteY50" fmla="*/ 2224145 h 4221188"/>
                <a:gd name="connsiteX0" fmla="*/ 1295747 w 5206857"/>
                <a:gd name="connsiteY0" fmla="*/ 905623 h 4221188"/>
                <a:gd name="connsiteX1" fmla="*/ 1042019 w 5206857"/>
                <a:gd name="connsiteY1" fmla="*/ 973609 h 4221188"/>
                <a:gd name="connsiteX2" fmla="*/ 1110004 w 5206857"/>
                <a:gd name="connsiteY2" fmla="*/ 1227337 h 4221188"/>
                <a:gd name="connsiteX3" fmla="*/ 1363734 w 5206857"/>
                <a:gd name="connsiteY3" fmla="*/ 1159349 h 4221188"/>
                <a:gd name="connsiteX4" fmla="*/ 1295747 w 5206857"/>
                <a:gd name="connsiteY4" fmla="*/ 905623 h 4221188"/>
                <a:gd name="connsiteX5" fmla="*/ 3357227 w 5206857"/>
                <a:gd name="connsiteY5" fmla="*/ 1446173 h 4221188"/>
                <a:gd name="connsiteX6" fmla="*/ 2389121 w 5206857"/>
                <a:gd name="connsiteY6" fmla="*/ 874986 h 4221188"/>
                <a:gd name="connsiteX7" fmla="*/ 2317734 w 5206857"/>
                <a:gd name="connsiteY7" fmla="*/ 1082029 h 4221188"/>
                <a:gd name="connsiteX8" fmla="*/ 3205629 w 5206857"/>
                <a:gd name="connsiteY8" fmla="*/ 1594653 h 4221188"/>
                <a:gd name="connsiteX9" fmla="*/ 3357227 w 5206857"/>
                <a:gd name="connsiteY9" fmla="*/ 1446173 h 4221188"/>
                <a:gd name="connsiteX10" fmla="*/ 4568006 w 5206857"/>
                <a:gd name="connsiteY10" fmla="*/ 2045651 h 4221188"/>
                <a:gd name="connsiteX11" fmla="*/ 4524932 w 5206857"/>
                <a:gd name="connsiteY11" fmla="*/ 2024256 h 4221188"/>
                <a:gd name="connsiteX12" fmla="*/ 4376584 w 5206857"/>
                <a:gd name="connsiteY12" fmla="*/ 2109904 h 4221188"/>
                <a:gd name="connsiteX13" fmla="*/ 4462232 w 5206857"/>
                <a:gd name="connsiteY13" fmla="*/ 2258247 h 4221188"/>
                <a:gd name="connsiteX14" fmla="*/ 4610577 w 5206857"/>
                <a:gd name="connsiteY14" fmla="*/ 2172601 h 4221188"/>
                <a:gd name="connsiteX15" fmla="*/ 4568006 w 5206857"/>
                <a:gd name="connsiteY15" fmla="*/ 2045651 h 4221188"/>
                <a:gd name="connsiteX16" fmla="*/ 5206857 w 5206857"/>
                <a:gd name="connsiteY16" fmla="*/ 2224145 h 4221188"/>
                <a:gd name="connsiteX17" fmla="*/ 4678445 w 5206857"/>
                <a:gd name="connsiteY17" fmla="*/ 1985146 h 4221188"/>
                <a:gd name="connsiteX18" fmla="*/ 4727574 w 5206857"/>
                <a:gd name="connsiteY18" fmla="*/ 2203950 h 4221188"/>
                <a:gd name="connsiteX19" fmla="*/ 4430883 w 5206857"/>
                <a:gd name="connsiteY19" fmla="*/ 2375246 h 4221188"/>
                <a:gd name="connsiteX20" fmla="*/ 4259587 w 5206857"/>
                <a:gd name="connsiteY20" fmla="*/ 2078553 h 4221188"/>
                <a:gd name="connsiteX21" fmla="*/ 4378457 w 5206857"/>
                <a:gd name="connsiteY21" fmla="*/ 1928722 h 4221188"/>
                <a:gd name="connsiteX22" fmla="*/ 4281143 w 5206857"/>
                <a:gd name="connsiteY22" fmla="*/ 1925477 h 4221188"/>
                <a:gd name="connsiteX23" fmla="*/ 4111363 w 5206857"/>
                <a:gd name="connsiteY23" fmla="*/ 2010327 h 4221188"/>
                <a:gd name="connsiteX24" fmla="*/ 3937078 w 5206857"/>
                <a:gd name="connsiteY24" fmla="*/ 3001142 h 4221188"/>
                <a:gd name="connsiteX25" fmla="*/ 2864666 w 5206857"/>
                <a:gd name="connsiteY25" fmla="*/ 3621717 h 4221188"/>
                <a:gd name="connsiteX26" fmla="*/ 2346113 w 5206857"/>
                <a:gd name="connsiteY26" fmla="*/ 4221188 h 4221188"/>
                <a:gd name="connsiteX27" fmla="*/ 2043869 w 5206857"/>
                <a:gd name="connsiteY27" fmla="*/ 4046689 h 4221188"/>
                <a:gd name="connsiteX28" fmla="*/ 2232704 w 5206857"/>
                <a:gd name="connsiteY28" fmla="*/ 3502581 h 4221188"/>
                <a:gd name="connsiteX29" fmla="*/ 1545844 w 5206857"/>
                <a:gd name="connsiteY29" fmla="*/ 3182914 h 4221188"/>
                <a:gd name="connsiteX30" fmla="*/ 1187080 w 5206857"/>
                <a:gd name="connsiteY30" fmla="*/ 2940350 h 4221188"/>
                <a:gd name="connsiteX31" fmla="*/ 644563 w 5206857"/>
                <a:gd name="connsiteY31" fmla="*/ 3221269 h 4221188"/>
                <a:gd name="connsiteX32" fmla="*/ 313243 w 5206857"/>
                <a:gd name="connsiteY32" fmla="*/ 3021214 h 4221188"/>
                <a:gd name="connsiteX33" fmla="*/ 758618 w 5206857"/>
                <a:gd name="connsiteY33" fmla="*/ 2520701 h 4221188"/>
                <a:gd name="connsiteX34" fmla="*/ 220359 w 5206857"/>
                <a:gd name="connsiteY34" fmla="*/ 1559552 h 4221188"/>
                <a:gd name="connsiteX35" fmla="*/ 0 w 5206857"/>
                <a:gd name="connsiteY35" fmla="*/ 974235 h 4221188"/>
                <a:gd name="connsiteX36" fmla="*/ 136031 w 5206857"/>
                <a:gd name="connsiteY36" fmla="*/ 632342 h 4221188"/>
                <a:gd name="connsiteX37" fmla="*/ 441680 w 5206857"/>
                <a:gd name="connsiteY37" fmla="*/ 683821 h 4221188"/>
                <a:gd name="connsiteX38" fmla="*/ 615174 w 5206857"/>
                <a:gd name="connsiteY38" fmla="*/ 766457 h 4221188"/>
                <a:gd name="connsiteX39" fmla="*/ 1149669 w 5206857"/>
                <a:gd name="connsiteY39" fmla="*/ 564016 h 4221188"/>
                <a:gd name="connsiteX40" fmla="*/ 1235408 w 5206857"/>
                <a:gd name="connsiteY40" fmla="*/ 0 h 4221188"/>
                <a:gd name="connsiteX41" fmla="*/ 1757574 w 5206857"/>
                <a:gd name="connsiteY41" fmla="*/ 501984 h 4221188"/>
                <a:gd name="connsiteX42" fmla="*/ 2586293 w 5206857"/>
                <a:gd name="connsiteY42" fmla="*/ 651253 h 4221188"/>
                <a:gd name="connsiteX43" fmla="*/ 2586551 w 5206857"/>
                <a:gd name="connsiteY43" fmla="*/ 653057 h 4221188"/>
                <a:gd name="connsiteX44" fmla="*/ 2998334 w 5206857"/>
                <a:gd name="connsiteY44" fmla="*/ 842092 h 4221188"/>
                <a:gd name="connsiteX45" fmla="*/ 3507935 w 5206857"/>
                <a:gd name="connsiteY45" fmla="*/ 1190180 h 4221188"/>
                <a:gd name="connsiteX46" fmla="*/ 4078560 w 5206857"/>
                <a:gd name="connsiteY46" fmla="*/ 1897671 h 4221188"/>
                <a:gd name="connsiteX47" fmla="*/ 4265191 w 5206857"/>
                <a:gd name="connsiteY47" fmla="*/ 1816859 h 4221188"/>
                <a:gd name="connsiteX48" fmla="*/ 4559259 w 5206857"/>
                <a:gd name="connsiteY48" fmla="*/ 1882733 h 4221188"/>
                <a:gd name="connsiteX49" fmla="*/ 4843997 w 5206857"/>
                <a:gd name="connsiteY49" fmla="*/ 1908391 h 4221188"/>
                <a:gd name="connsiteX50" fmla="*/ 5206857 w 5206857"/>
                <a:gd name="connsiteY50" fmla="*/ 2224145 h 4221188"/>
                <a:gd name="connsiteX0" fmla="*/ 1295747 w 5206857"/>
                <a:gd name="connsiteY0" fmla="*/ 905623 h 4221188"/>
                <a:gd name="connsiteX1" fmla="*/ 1042019 w 5206857"/>
                <a:gd name="connsiteY1" fmla="*/ 973609 h 4221188"/>
                <a:gd name="connsiteX2" fmla="*/ 1110004 w 5206857"/>
                <a:gd name="connsiteY2" fmla="*/ 1227337 h 4221188"/>
                <a:gd name="connsiteX3" fmla="*/ 1363734 w 5206857"/>
                <a:gd name="connsiteY3" fmla="*/ 1159349 h 4221188"/>
                <a:gd name="connsiteX4" fmla="*/ 1295747 w 5206857"/>
                <a:gd name="connsiteY4" fmla="*/ 905623 h 4221188"/>
                <a:gd name="connsiteX5" fmla="*/ 3357227 w 5206857"/>
                <a:gd name="connsiteY5" fmla="*/ 1446173 h 4221188"/>
                <a:gd name="connsiteX6" fmla="*/ 2389121 w 5206857"/>
                <a:gd name="connsiteY6" fmla="*/ 874986 h 4221188"/>
                <a:gd name="connsiteX7" fmla="*/ 2317734 w 5206857"/>
                <a:gd name="connsiteY7" fmla="*/ 1082029 h 4221188"/>
                <a:gd name="connsiteX8" fmla="*/ 3205629 w 5206857"/>
                <a:gd name="connsiteY8" fmla="*/ 1594653 h 4221188"/>
                <a:gd name="connsiteX9" fmla="*/ 3357227 w 5206857"/>
                <a:gd name="connsiteY9" fmla="*/ 1446173 h 4221188"/>
                <a:gd name="connsiteX10" fmla="*/ 4568006 w 5206857"/>
                <a:gd name="connsiteY10" fmla="*/ 2045651 h 4221188"/>
                <a:gd name="connsiteX11" fmla="*/ 4524932 w 5206857"/>
                <a:gd name="connsiteY11" fmla="*/ 2024256 h 4221188"/>
                <a:gd name="connsiteX12" fmla="*/ 4376584 w 5206857"/>
                <a:gd name="connsiteY12" fmla="*/ 2109904 h 4221188"/>
                <a:gd name="connsiteX13" fmla="*/ 4462232 w 5206857"/>
                <a:gd name="connsiteY13" fmla="*/ 2258247 h 4221188"/>
                <a:gd name="connsiteX14" fmla="*/ 4610577 w 5206857"/>
                <a:gd name="connsiteY14" fmla="*/ 2172601 h 4221188"/>
                <a:gd name="connsiteX15" fmla="*/ 4568006 w 5206857"/>
                <a:gd name="connsiteY15" fmla="*/ 2045651 h 4221188"/>
                <a:gd name="connsiteX16" fmla="*/ 5206857 w 5206857"/>
                <a:gd name="connsiteY16" fmla="*/ 2224145 h 4221188"/>
                <a:gd name="connsiteX17" fmla="*/ 4678445 w 5206857"/>
                <a:gd name="connsiteY17" fmla="*/ 1985146 h 4221188"/>
                <a:gd name="connsiteX18" fmla="*/ 4727574 w 5206857"/>
                <a:gd name="connsiteY18" fmla="*/ 2203950 h 4221188"/>
                <a:gd name="connsiteX19" fmla="*/ 4430883 w 5206857"/>
                <a:gd name="connsiteY19" fmla="*/ 2375246 h 4221188"/>
                <a:gd name="connsiteX20" fmla="*/ 4259587 w 5206857"/>
                <a:gd name="connsiteY20" fmla="*/ 2078553 h 4221188"/>
                <a:gd name="connsiteX21" fmla="*/ 4378457 w 5206857"/>
                <a:gd name="connsiteY21" fmla="*/ 1928722 h 4221188"/>
                <a:gd name="connsiteX22" fmla="*/ 4281143 w 5206857"/>
                <a:gd name="connsiteY22" fmla="*/ 1925477 h 4221188"/>
                <a:gd name="connsiteX23" fmla="*/ 4111363 w 5206857"/>
                <a:gd name="connsiteY23" fmla="*/ 2010327 h 4221188"/>
                <a:gd name="connsiteX24" fmla="*/ 3937078 w 5206857"/>
                <a:gd name="connsiteY24" fmla="*/ 3001142 h 4221188"/>
                <a:gd name="connsiteX25" fmla="*/ 2864666 w 5206857"/>
                <a:gd name="connsiteY25" fmla="*/ 3621717 h 4221188"/>
                <a:gd name="connsiteX26" fmla="*/ 2346113 w 5206857"/>
                <a:gd name="connsiteY26" fmla="*/ 4221188 h 4221188"/>
                <a:gd name="connsiteX27" fmla="*/ 2043869 w 5206857"/>
                <a:gd name="connsiteY27" fmla="*/ 4046689 h 4221188"/>
                <a:gd name="connsiteX28" fmla="*/ 2232704 w 5206857"/>
                <a:gd name="connsiteY28" fmla="*/ 3502581 h 4221188"/>
                <a:gd name="connsiteX29" fmla="*/ 1545844 w 5206857"/>
                <a:gd name="connsiteY29" fmla="*/ 3182914 h 4221188"/>
                <a:gd name="connsiteX30" fmla="*/ 1187080 w 5206857"/>
                <a:gd name="connsiteY30" fmla="*/ 2940350 h 4221188"/>
                <a:gd name="connsiteX31" fmla="*/ 644563 w 5206857"/>
                <a:gd name="connsiteY31" fmla="*/ 3221269 h 4221188"/>
                <a:gd name="connsiteX32" fmla="*/ 313243 w 5206857"/>
                <a:gd name="connsiteY32" fmla="*/ 3021214 h 4221188"/>
                <a:gd name="connsiteX33" fmla="*/ 758618 w 5206857"/>
                <a:gd name="connsiteY33" fmla="*/ 2520701 h 4221188"/>
                <a:gd name="connsiteX34" fmla="*/ 220359 w 5206857"/>
                <a:gd name="connsiteY34" fmla="*/ 1559552 h 4221188"/>
                <a:gd name="connsiteX35" fmla="*/ 0 w 5206857"/>
                <a:gd name="connsiteY35" fmla="*/ 974235 h 4221188"/>
                <a:gd name="connsiteX36" fmla="*/ 136031 w 5206857"/>
                <a:gd name="connsiteY36" fmla="*/ 632342 h 4221188"/>
                <a:gd name="connsiteX37" fmla="*/ 441680 w 5206857"/>
                <a:gd name="connsiteY37" fmla="*/ 683821 h 4221188"/>
                <a:gd name="connsiteX38" fmla="*/ 615174 w 5206857"/>
                <a:gd name="connsiteY38" fmla="*/ 766457 h 4221188"/>
                <a:gd name="connsiteX39" fmla="*/ 1149669 w 5206857"/>
                <a:gd name="connsiteY39" fmla="*/ 564016 h 4221188"/>
                <a:gd name="connsiteX40" fmla="*/ 1235408 w 5206857"/>
                <a:gd name="connsiteY40" fmla="*/ 0 h 4221188"/>
                <a:gd name="connsiteX41" fmla="*/ 1757574 w 5206857"/>
                <a:gd name="connsiteY41" fmla="*/ 501984 h 4221188"/>
                <a:gd name="connsiteX42" fmla="*/ 2586293 w 5206857"/>
                <a:gd name="connsiteY42" fmla="*/ 651253 h 4221188"/>
                <a:gd name="connsiteX43" fmla="*/ 2586551 w 5206857"/>
                <a:gd name="connsiteY43" fmla="*/ 653057 h 4221188"/>
                <a:gd name="connsiteX44" fmla="*/ 2998334 w 5206857"/>
                <a:gd name="connsiteY44" fmla="*/ 842092 h 4221188"/>
                <a:gd name="connsiteX45" fmla="*/ 3507935 w 5206857"/>
                <a:gd name="connsiteY45" fmla="*/ 1190180 h 4221188"/>
                <a:gd name="connsiteX46" fmla="*/ 4078560 w 5206857"/>
                <a:gd name="connsiteY46" fmla="*/ 1897671 h 4221188"/>
                <a:gd name="connsiteX47" fmla="*/ 4265191 w 5206857"/>
                <a:gd name="connsiteY47" fmla="*/ 1816859 h 4221188"/>
                <a:gd name="connsiteX48" fmla="*/ 4559259 w 5206857"/>
                <a:gd name="connsiteY48" fmla="*/ 1882733 h 4221188"/>
                <a:gd name="connsiteX49" fmla="*/ 4843997 w 5206857"/>
                <a:gd name="connsiteY49" fmla="*/ 1908391 h 4221188"/>
                <a:gd name="connsiteX50" fmla="*/ 5206857 w 5206857"/>
                <a:gd name="connsiteY50" fmla="*/ 2224145 h 4221188"/>
                <a:gd name="connsiteX0" fmla="*/ 1295747 w 5206857"/>
                <a:gd name="connsiteY0" fmla="*/ 905623 h 4221188"/>
                <a:gd name="connsiteX1" fmla="*/ 1042019 w 5206857"/>
                <a:gd name="connsiteY1" fmla="*/ 973609 h 4221188"/>
                <a:gd name="connsiteX2" fmla="*/ 1110004 w 5206857"/>
                <a:gd name="connsiteY2" fmla="*/ 1227337 h 4221188"/>
                <a:gd name="connsiteX3" fmla="*/ 1363734 w 5206857"/>
                <a:gd name="connsiteY3" fmla="*/ 1159349 h 4221188"/>
                <a:gd name="connsiteX4" fmla="*/ 1295747 w 5206857"/>
                <a:gd name="connsiteY4" fmla="*/ 905623 h 4221188"/>
                <a:gd name="connsiteX5" fmla="*/ 3357227 w 5206857"/>
                <a:gd name="connsiteY5" fmla="*/ 1446173 h 4221188"/>
                <a:gd name="connsiteX6" fmla="*/ 2389121 w 5206857"/>
                <a:gd name="connsiteY6" fmla="*/ 874986 h 4221188"/>
                <a:gd name="connsiteX7" fmla="*/ 2317734 w 5206857"/>
                <a:gd name="connsiteY7" fmla="*/ 1082029 h 4221188"/>
                <a:gd name="connsiteX8" fmla="*/ 3205629 w 5206857"/>
                <a:gd name="connsiteY8" fmla="*/ 1594653 h 4221188"/>
                <a:gd name="connsiteX9" fmla="*/ 3357227 w 5206857"/>
                <a:gd name="connsiteY9" fmla="*/ 1446173 h 4221188"/>
                <a:gd name="connsiteX10" fmla="*/ 4568006 w 5206857"/>
                <a:gd name="connsiteY10" fmla="*/ 2045651 h 4221188"/>
                <a:gd name="connsiteX11" fmla="*/ 4524932 w 5206857"/>
                <a:gd name="connsiteY11" fmla="*/ 2024256 h 4221188"/>
                <a:gd name="connsiteX12" fmla="*/ 4376584 w 5206857"/>
                <a:gd name="connsiteY12" fmla="*/ 2109904 h 4221188"/>
                <a:gd name="connsiteX13" fmla="*/ 4462232 w 5206857"/>
                <a:gd name="connsiteY13" fmla="*/ 2258247 h 4221188"/>
                <a:gd name="connsiteX14" fmla="*/ 4610577 w 5206857"/>
                <a:gd name="connsiteY14" fmla="*/ 2172601 h 4221188"/>
                <a:gd name="connsiteX15" fmla="*/ 4568006 w 5206857"/>
                <a:gd name="connsiteY15" fmla="*/ 2045651 h 4221188"/>
                <a:gd name="connsiteX16" fmla="*/ 5206857 w 5206857"/>
                <a:gd name="connsiteY16" fmla="*/ 2224145 h 4221188"/>
                <a:gd name="connsiteX17" fmla="*/ 4678445 w 5206857"/>
                <a:gd name="connsiteY17" fmla="*/ 1985146 h 4221188"/>
                <a:gd name="connsiteX18" fmla="*/ 4727574 w 5206857"/>
                <a:gd name="connsiteY18" fmla="*/ 2203950 h 4221188"/>
                <a:gd name="connsiteX19" fmla="*/ 4430883 w 5206857"/>
                <a:gd name="connsiteY19" fmla="*/ 2375246 h 4221188"/>
                <a:gd name="connsiteX20" fmla="*/ 4259587 w 5206857"/>
                <a:gd name="connsiteY20" fmla="*/ 2078553 h 4221188"/>
                <a:gd name="connsiteX21" fmla="*/ 4378457 w 5206857"/>
                <a:gd name="connsiteY21" fmla="*/ 1928722 h 4221188"/>
                <a:gd name="connsiteX22" fmla="*/ 4281143 w 5206857"/>
                <a:gd name="connsiteY22" fmla="*/ 1925477 h 4221188"/>
                <a:gd name="connsiteX23" fmla="*/ 4111363 w 5206857"/>
                <a:gd name="connsiteY23" fmla="*/ 2010327 h 4221188"/>
                <a:gd name="connsiteX24" fmla="*/ 3937078 w 5206857"/>
                <a:gd name="connsiteY24" fmla="*/ 3001142 h 4221188"/>
                <a:gd name="connsiteX25" fmla="*/ 2864666 w 5206857"/>
                <a:gd name="connsiteY25" fmla="*/ 3621717 h 4221188"/>
                <a:gd name="connsiteX26" fmla="*/ 2346113 w 5206857"/>
                <a:gd name="connsiteY26" fmla="*/ 4221188 h 4221188"/>
                <a:gd name="connsiteX27" fmla="*/ 2043869 w 5206857"/>
                <a:gd name="connsiteY27" fmla="*/ 4046689 h 4221188"/>
                <a:gd name="connsiteX28" fmla="*/ 2232704 w 5206857"/>
                <a:gd name="connsiteY28" fmla="*/ 3502581 h 4221188"/>
                <a:gd name="connsiteX29" fmla="*/ 1545844 w 5206857"/>
                <a:gd name="connsiteY29" fmla="*/ 3182914 h 4221188"/>
                <a:gd name="connsiteX30" fmla="*/ 1187080 w 5206857"/>
                <a:gd name="connsiteY30" fmla="*/ 2940350 h 4221188"/>
                <a:gd name="connsiteX31" fmla="*/ 644563 w 5206857"/>
                <a:gd name="connsiteY31" fmla="*/ 3221269 h 4221188"/>
                <a:gd name="connsiteX32" fmla="*/ 313243 w 5206857"/>
                <a:gd name="connsiteY32" fmla="*/ 3021214 h 4221188"/>
                <a:gd name="connsiteX33" fmla="*/ 758618 w 5206857"/>
                <a:gd name="connsiteY33" fmla="*/ 2520701 h 4221188"/>
                <a:gd name="connsiteX34" fmla="*/ 220359 w 5206857"/>
                <a:gd name="connsiteY34" fmla="*/ 1559552 h 4221188"/>
                <a:gd name="connsiteX35" fmla="*/ 0 w 5206857"/>
                <a:gd name="connsiteY35" fmla="*/ 974235 h 4221188"/>
                <a:gd name="connsiteX36" fmla="*/ 136031 w 5206857"/>
                <a:gd name="connsiteY36" fmla="*/ 632342 h 4221188"/>
                <a:gd name="connsiteX37" fmla="*/ 441680 w 5206857"/>
                <a:gd name="connsiteY37" fmla="*/ 683821 h 4221188"/>
                <a:gd name="connsiteX38" fmla="*/ 615174 w 5206857"/>
                <a:gd name="connsiteY38" fmla="*/ 766457 h 4221188"/>
                <a:gd name="connsiteX39" fmla="*/ 1149669 w 5206857"/>
                <a:gd name="connsiteY39" fmla="*/ 564016 h 4221188"/>
                <a:gd name="connsiteX40" fmla="*/ 1235408 w 5206857"/>
                <a:gd name="connsiteY40" fmla="*/ 0 h 4221188"/>
                <a:gd name="connsiteX41" fmla="*/ 1757574 w 5206857"/>
                <a:gd name="connsiteY41" fmla="*/ 501984 h 4221188"/>
                <a:gd name="connsiteX42" fmla="*/ 2586293 w 5206857"/>
                <a:gd name="connsiteY42" fmla="*/ 651253 h 4221188"/>
                <a:gd name="connsiteX43" fmla="*/ 2586551 w 5206857"/>
                <a:gd name="connsiteY43" fmla="*/ 653057 h 4221188"/>
                <a:gd name="connsiteX44" fmla="*/ 2998334 w 5206857"/>
                <a:gd name="connsiteY44" fmla="*/ 842092 h 4221188"/>
                <a:gd name="connsiteX45" fmla="*/ 3507935 w 5206857"/>
                <a:gd name="connsiteY45" fmla="*/ 1190180 h 4221188"/>
                <a:gd name="connsiteX46" fmla="*/ 4078560 w 5206857"/>
                <a:gd name="connsiteY46" fmla="*/ 1897671 h 4221188"/>
                <a:gd name="connsiteX47" fmla="*/ 4265191 w 5206857"/>
                <a:gd name="connsiteY47" fmla="*/ 1816859 h 4221188"/>
                <a:gd name="connsiteX48" fmla="*/ 4559259 w 5206857"/>
                <a:gd name="connsiteY48" fmla="*/ 1882733 h 4221188"/>
                <a:gd name="connsiteX49" fmla="*/ 4843997 w 5206857"/>
                <a:gd name="connsiteY49" fmla="*/ 1908391 h 4221188"/>
                <a:gd name="connsiteX50" fmla="*/ 5206857 w 5206857"/>
                <a:gd name="connsiteY50" fmla="*/ 2224145 h 4221188"/>
                <a:gd name="connsiteX0" fmla="*/ 1295747 w 5206857"/>
                <a:gd name="connsiteY0" fmla="*/ 905623 h 4221188"/>
                <a:gd name="connsiteX1" fmla="*/ 1042019 w 5206857"/>
                <a:gd name="connsiteY1" fmla="*/ 973609 h 4221188"/>
                <a:gd name="connsiteX2" fmla="*/ 1110004 w 5206857"/>
                <a:gd name="connsiteY2" fmla="*/ 1227337 h 4221188"/>
                <a:gd name="connsiteX3" fmla="*/ 1363734 w 5206857"/>
                <a:gd name="connsiteY3" fmla="*/ 1159349 h 4221188"/>
                <a:gd name="connsiteX4" fmla="*/ 1295747 w 5206857"/>
                <a:gd name="connsiteY4" fmla="*/ 905623 h 4221188"/>
                <a:gd name="connsiteX5" fmla="*/ 3357227 w 5206857"/>
                <a:gd name="connsiteY5" fmla="*/ 1446173 h 4221188"/>
                <a:gd name="connsiteX6" fmla="*/ 2389121 w 5206857"/>
                <a:gd name="connsiteY6" fmla="*/ 874986 h 4221188"/>
                <a:gd name="connsiteX7" fmla="*/ 2317734 w 5206857"/>
                <a:gd name="connsiteY7" fmla="*/ 1082029 h 4221188"/>
                <a:gd name="connsiteX8" fmla="*/ 3205629 w 5206857"/>
                <a:gd name="connsiteY8" fmla="*/ 1594653 h 4221188"/>
                <a:gd name="connsiteX9" fmla="*/ 3357227 w 5206857"/>
                <a:gd name="connsiteY9" fmla="*/ 1446173 h 4221188"/>
                <a:gd name="connsiteX10" fmla="*/ 4568006 w 5206857"/>
                <a:gd name="connsiteY10" fmla="*/ 2045651 h 4221188"/>
                <a:gd name="connsiteX11" fmla="*/ 4524932 w 5206857"/>
                <a:gd name="connsiteY11" fmla="*/ 2024256 h 4221188"/>
                <a:gd name="connsiteX12" fmla="*/ 4376584 w 5206857"/>
                <a:gd name="connsiteY12" fmla="*/ 2109904 h 4221188"/>
                <a:gd name="connsiteX13" fmla="*/ 4462232 w 5206857"/>
                <a:gd name="connsiteY13" fmla="*/ 2258247 h 4221188"/>
                <a:gd name="connsiteX14" fmla="*/ 4610577 w 5206857"/>
                <a:gd name="connsiteY14" fmla="*/ 2172601 h 4221188"/>
                <a:gd name="connsiteX15" fmla="*/ 4568006 w 5206857"/>
                <a:gd name="connsiteY15" fmla="*/ 2045651 h 4221188"/>
                <a:gd name="connsiteX16" fmla="*/ 5206857 w 5206857"/>
                <a:gd name="connsiteY16" fmla="*/ 2224145 h 4221188"/>
                <a:gd name="connsiteX17" fmla="*/ 4678445 w 5206857"/>
                <a:gd name="connsiteY17" fmla="*/ 1985146 h 4221188"/>
                <a:gd name="connsiteX18" fmla="*/ 4727574 w 5206857"/>
                <a:gd name="connsiteY18" fmla="*/ 2203950 h 4221188"/>
                <a:gd name="connsiteX19" fmla="*/ 4430883 w 5206857"/>
                <a:gd name="connsiteY19" fmla="*/ 2375246 h 4221188"/>
                <a:gd name="connsiteX20" fmla="*/ 4259587 w 5206857"/>
                <a:gd name="connsiteY20" fmla="*/ 2078553 h 4221188"/>
                <a:gd name="connsiteX21" fmla="*/ 4378457 w 5206857"/>
                <a:gd name="connsiteY21" fmla="*/ 1928722 h 4221188"/>
                <a:gd name="connsiteX22" fmla="*/ 4281143 w 5206857"/>
                <a:gd name="connsiteY22" fmla="*/ 1925477 h 4221188"/>
                <a:gd name="connsiteX23" fmla="*/ 4111363 w 5206857"/>
                <a:gd name="connsiteY23" fmla="*/ 2010327 h 4221188"/>
                <a:gd name="connsiteX24" fmla="*/ 3937078 w 5206857"/>
                <a:gd name="connsiteY24" fmla="*/ 3001142 h 4221188"/>
                <a:gd name="connsiteX25" fmla="*/ 2864666 w 5206857"/>
                <a:gd name="connsiteY25" fmla="*/ 3621717 h 4221188"/>
                <a:gd name="connsiteX26" fmla="*/ 2346113 w 5206857"/>
                <a:gd name="connsiteY26" fmla="*/ 4221188 h 4221188"/>
                <a:gd name="connsiteX27" fmla="*/ 2043869 w 5206857"/>
                <a:gd name="connsiteY27" fmla="*/ 4046689 h 4221188"/>
                <a:gd name="connsiteX28" fmla="*/ 2232704 w 5206857"/>
                <a:gd name="connsiteY28" fmla="*/ 3502581 h 4221188"/>
                <a:gd name="connsiteX29" fmla="*/ 1545844 w 5206857"/>
                <a:gd name="connsiteY29" fmla="*/ 3182914 h 4221188"/>
                <a:gd name="connsiteX30" fmla="*/ 1187080 w 5206857"/>
                <a:gd name="connsiteY30" fmla="*/ 2940350 h 4221188"/>
                <a:gd name="connsiteX31" fmla="*/ 644563 w 5206857"/>
                <a:gd name="connsiteY31" fmla="*/ 3221269 h 4221188"/>
                <a:gd name="connsiteX32" fmla="*/ 313243 w 5206857"/>
                <a:gd name="connsiteY32" fmla="*/ 3021214 h 4221188"/>
                <a:gd name="connsiteX33" fmla="*/ 758618 w 5206857"/>
                <a:gd name="connsiteY33" fmla="*/ 2520701 h 4221188"/>
                <a:gd name="connsiteX34" fmla="*/ 220359 w 5206857"/>
                <a:gd name="connsiteY34" fmla="*/ 1559552 h 4221188"/>
                <a:gd name="connsiteX35" fmla="*/ 0 w 5206857"/>
                <a:gd name="connsiteY35" fmla="*/ 974235 h 4221188"/>
                <a:gd name="connsiteX36" fmla="*/ 136031 w 5206857"/>
                <a:gd name="connsiteY36" fmla="*/ 632342 h 4221188"/>
                <a:gd name="connsiteX37" fmla="*/ 441680 w 5206857"/>
                <a:gd name="connsiteY37" fmla="*/ 683821 h 4221188"/>
                <a:gd name="connsiteX38" fmla="*/ 615174 w 5206857"/>
                <a:gd name="connsiteY38" fmla="*/ 766457 h 4221188"/>
                <a:gd name="connsiteX39" fmla="*/ 1149669 w 5206857"/>
                <a:gd name="connsiteY39" fmla="*/ 564016 h 4221188"/>
                <a:gd name="connsiteX40" fmla="*/ 1235408 w 5206857"/>
                <a:gd name="connsiteY40" fmla="*/ 0 h 4221188"/>
                <a:gd name="connsiteX41" fmla="*/ 1757574 w 5206857"/>
                <a:gd name="connsiteY41" fmla="*/ 501984 h 4221188"/>
                <a:gd name="connsiteX42" fmla="*/ 2586293 w 5206857"/>
                <a:gd name="connsiteY42" fmla="*/ 651253 h 4221188"/>
                <a:gd name="connsiteX43" fmla="*/ 2586551 w 5206857"/>
                <a:gd name="connsiteY43" fmla="*/ 653057 h 4221188"/>
                <a:gd name="connsiteX44" fmla="*/ 2998334 w 5206857"/>
                <a:gd name="connsiteY44" fmla="*/ 842092 h 4221188"/>
                <a:gd name="connsiteX45" fmla="*/ 3507935 w 5206857"/>
                <a:gd name="connsiteY45" fmla="*/ 1190180 h 4221188"/>
                <a:gd name="connsiteX46" fmla="*/ 4078560 w 5206857"/>
                <a:gd name="connsiteY46" fmla="*/ 1897671 h 4221188"/>
                <a:gd name="connsiteX47" fmla="*/ 4265191 w 5206857"/>
                <a:gd name="connsiteY47" fmla="*/ 1816859 h 4221188"/>
                <a:gd name="connsiteX48" fmla="*/ 4559259 w 5206857"/>
                <a:gd name="connsiteY48" fmla="*/ 1882733 h 4221188"/>
                <a:gd name="connsiteX49" fmla="*/ 4843997 w 5206857"/>
                <a:gd name="connsiteY49" fmla="*/ 1908391 h 4221188"/>
                <a:gd name="connsiteX50" fmla="*/ 5206857 w 5206857"/>
                <a:gd name="connsiteY50" fmla="*/ 2224145 h 4221188"/>
                <a:gd name="connsiteX0" fmla="*/ 1295747 w 5206857"/>
                <a:gd name="connsiteY0" fmla="*/ 905623 h 4221188"/>
                <a:gd name="connsiteX1" fmla="*/ 1042019 w 5206857"/>
                <a:gd name="connsiteY1" fmla="*/ 973609 h 4221188"/>
                <a:gd name="connsiteX2" fmla="*/ 1110004 w 5206857"/>
                <a:gd name="connsiteY2" fmla="*/ 1227337 h 4221188"/>
                <a:gd name="connsiteX3" fmla="*/ 1363734 w 5206857"/>
                <a:gd name="connsiteY3" fmla="*/ 1159349 h 4221188"/>
                <a:gd name="connsiteX4" fmla="*/ 1295747 w 5206857"/>
                <a:gd name="connsiteY4" fmla="*/ 905623 h 4221188"/>
                <a:gd name="connsiteX5" fmla="*/ 3357227 w 5206857"/>
                <a:gd name="connsiteY5" fmla="*/ 1446173 h 4221188"/>
                <a:gd name="connsiteX6" fmla="*/ 2389121 w 5206857"/>
                <a:gd name="connsiteY6" fmla="*/ 874986 h 4221188"/>
                <a:gd name="connsiteX7" fmla="*/ 2317734 w 5206857"/>
                <a:gd name="connsiteY7" fmla="*/ 1082029 h 4221188"/>
                <a:gd name="connsiteX8" fmla="*/ 3205629 w 5206857"/>
                <a:gd name="connsiteY8" fmla="*/ 1594653 h 4221188"/>
                <a:gd name="connsiteX9" fmla="*/ 3357227 w 5206857"/>
                <a:gd name="connsiteY9" fmla="*/ 1446173 h 4221188"/>
                <a:gd name="connsiteX10" fmla="*/ 4568006 w 5206857"/>
                <a:gd name="connsiteY10" fmla="*/ 2045651 h 4221188"/>
                <a:gd name="connsiteX11" fmla="*/ 4524932 w 5206857"/>
                <a:gd name="connsiteY11" fmla="*/ 2024256 h 4221188"/>
                <a:gd name="connsiteX12" fmla="*/ 4376584 w 5206857"/>
                <a:gd name="connsiteY12" fmla="*/ 2109904 h 4221188"/>
                <a:gd name="connsiteX13" fmla="*/ 4462232 w 5206857"/>
                <a:gd name="connsiteY13" fmla="*/ 2258247 h 4221188"/>
                <a:gd name="connsiteX14" fmla="*/ 4610577 w 5206857"/>
                <a:gd name="connsiteY14" fmla="*/ 2172601 h 4221188"/>
                <a:gd name="connsiteX15" fmla="*/ 4568006 w 5206857"/>
                <a:gd name="connsiteY15" fmla="*/ 2045651 h 4221188"/>
                <a:gd name="connsiteX16" fmla="*/ 5206857 w 5206857"/>
                <a:gd name="connsiteY16" fmla="*/ 2224145 h 4221188"/>
                <a:gd name="connsiteX17" fmla="*/ 4678445 w 5206857"/>
                <a:gd name="connsiteY17" fmla="*/ 1985146 h 4221188"/>
                <a:gd name="connsiteX18" fmla="*/ 4727574 w 5206857"/>
                <a:gd name="connsiteY18" fmla="*/ 2203950 h 4221188"/>
                <a:gd name="connsiteX19" fmla="*/ 4430883 w 5206857"/>
                <a:gd name="connsiteY19" fmla="*/ 2375246 h 4221188"/>
                <a:gd name="connsiteX20" fmla="*/ 4259587 w 5206857"/>
                <a:gd name="connsiteY20" fmla="*/ 2078553 h 4221188"/>
                <a:gd name="connsiteX21" fmla="*/ 4378457 w 5206857"/>
                <a:gd name="connsiteY21" fmla="*/ 1928722 h 4221188"/>
                <a:gd name="connsiteX22" fmla="*/ 4281143 w 5206857"/>
                <a:gd name="connsiteY22" fmla="*/ 1925477 h 4221188"/>
                <a:gd name="connsiteX23" fmla="*/ 4111363 w 5206857"/>
                <a:gd name="connsiteY23" fmla="*/ 2010327 h 4221188"/>
                <a:gd name="connsiteX24" fmla="*/ 3937078 w 5206857"/>
                <a:gd name="connsiteY24" fmla="*/ 3001142 h 4221188"/>
                <a:gd name="connsiteX25" fmla="*/ 2864666 w 5206857"/>
                <a:gd name="connsiteY25" fmla="*/ 3621717 h 4221188"/>
                <a:gd name="connsiteX26" fmla="*/ 2346113 w 5206857"/>
                <a:gd name="connsiteY26" fmla="*/ 4221188 h 4221188"/>
                <a:gd name="connsiteX27" fmla="*/ 2043869 w 5206857"/>
                <a:gd name="connsiteY27" fmla="*/ 4046689 h 4221188"/>
                <a:gd name="connsiteX28" fmla="*/ 2232704 w 5206857"/>
                <a:gd name="connsiteY28" fmla="*/ 3502581 h 4221188"/>
                <a:gd name="connsiteX29" fmla="*/ 1545844 w 5206857"/>
                <a:gd name="connsiteY29" fmla="*/ 3182914 h 4221188"/>
                <a:gd name="connsiteX30" fmla="*/ 1187080 w 5206857"/>
                <a:gd name="connsiteY30" fmla="*/ 2940350 h 4221188"/>
                <a:gd name="connsiteX31" fmla="*/ 644563 w 5206857"/>
                <a:gd name="connsiteY31" fmla="*/ 3221269 h 4221188"/>
                <a:gd name="connsiteX32" fmla="*/ 313243 w 5206857"/>
                <a:gd name="connsiteY32" fmla="*/ 3021214 h 4221188"/>
                <a:gd name="connsiteX33" fmla="*/ 758618 w 5206857"/>
                <a:gd name="connsiteY33" fmla="*/ 2520701 h 4221188"/>
                <a:gd name="connsiteX34" fmla="*/ 220359 w 5206857"/>
                <a:gd name="connsiteY34" fmla="*/ 1559552 h 4221188"/>
                <a:gd name="connsiteX35" fmla="*/ 0 w 5206857"/>
                <a:gd name="connsiteY35" fmla="*/ 974235 h 4221188"/>
                <a:gd name="connsiteX36" fmla="*/ 136031 w 5206857"/>
                <a:gd name="connsiteY36" fmla="*/ 632342 h 4221188"/>
                <a:gd name="connsiteX37" fmla="*/ 441680 w 5206857"/>
                <a:gd name="connsiteY37" fmla="*/ 683821 h 4221188"/>
                <a:gd name="connsiteX38" fmla="*/ 615174 w 5206857"/>
                <a:gd name="connsiteY38" fmla="*/ 766457 h 4221188"/>
                <a:gd name="connsiteX39" fmla="*/ 1149669 w 5206857"/>
                <a:gd name="connsiteY39" fmla="*/ 564016 h 4221188"/>
                <a:gd name="connsiteX40" fmla="*/ 1235408 w 5206857"/>
                <a:gd name="connsiteY40" fmla="*/ 0 h 4221188"/>
                <a:gd name="connsiteX41" fmla="*/ 1757574 w 5206857"/>
                <a:gd name="connsiteY41" fmla="*/ 501984 h 4221188"/>
                <a:gd name="connsiteX42" fmla="*/ 2586293 w 5206857"/>
                <a:gd name="connsiteY42" fmla="*/ 651253 h 4221188"/>
                <a:gd name="connsiteX43" fmla="*/ 2586551 w 5206857"/>
                <a:gd name="connsiteY43" fmla="*/ 653057 h 4221188"/>
                <a:gd name="connsiteX44" fmla="*/ 2998334 w 5206857"/>
                <a:gd name="connsiteY44" fmla="*/ 842092 h 4221188"/>
                <a:gd name="connsiteX45" fmla="*/ 3507935 w 5206857"/>
                <a:gd name="connsiteY45" fmla="*/ 1190180 h 4221188"/>
                <a:gd name="connsiteX46" fmla="*/ 4078560 w 5206857"/>
                <a:gd name="connsiteY46" fmla="*/ 1897671 h 4221188"/>
                <a:gd name="connsiteX47" fmla="*/ 4265191 w 5206857"/>
                <a:gd name="connsiteY47" fmla="*/ 1816859 h 4221188"/>
                <a:gd name="connsiteX48" fmla="*/ 4559259 w 5206857"/>
                <a:gd name="connsiteY48" fmla="*/ 1882733 h 4221188"/>
                <a:gd name="connsiteX49" fmla="*/ 4843997 w 5206857"/>
                <a:gd name="connsiteY49" fmla="*/ 1908391 h 4221188"/>
                <a:gd name="connsiteX50" fmla="*/ 5206857 w 5206857"/>
                <a:gd name="connsiteY50" fmla="*/ 2224145 h 4221188"/>
                <a:gd name="connsiteX0" fmla="*/ 1295747 w 5206857"/>
                <a:gd name="connsiteY0" fmla="*/ 905623 h 4221188"/>
                <a:gd name="connsiteX1" fmla="*/ 1042019 w 5206857"/>
                <a:gd name="connsiteY1" fmla="*/ 973609 h 4221188"/>
                <a:gd name="connsiteX2" fmla="*/ 1110004 w 5206857"/>
                <a:gd name="connsiteY2" fmla="*/ 1227337 h 4221188"/>
                <a:gd name="connsiteX3" fmla="*/ 1363734 w 5206857"/>
                <a:gd name="connsiteY3" fmla="*/ 1159349 h 4221188"/>
                <a:gd name="connsiteX4" fmla="*/ 1295747 w 5206857"/>
                <a:gd name="connsiteY4" fmla="*/ 905623 h 4221188"/>
                <a:gd name="connsiteX5" fmla="*/ 3357227 w 5206857"/>
                <a:gd name="connsiteY5" fmla="*/ 1446173 h 4221188"/>
                <a:gd name="connsiteX6" fmla="*/ 2389121 w 5206857"/>
                <a:gd name="connsiteY6" fmla="*/ 874986 h 4221188"/>
                <a:gd name="connsiteX7" fmla="*/ 2317734 w 5206857"/>
                <a:gd name="connsiteY7" fmla="*/ 1082029 h 4221188"/>
                <a:gd name="connsiteX8" fmla="*/ 3205629 w 5206857"/>
                <a:gd name="connsiteY8" fmla="*/ 1594653 h 4221188"/>
                <a:gd name="connsiteX9" fmla="*/ 3357227 w 5206857"/>
                <a:gd name="connsiteY9" fmla="*/ 1446173 h 4221188"/>
                <a:gd name="connsiteX10" fmla="*/ 4568006 w 5206857"/>
                <a:gd name="connsiteY10" fmla="*/ 2045651 h 4221188"/>
                <a:gd name="connsiteX11" fmla="*/ 4524932 w 5206857"/>
                <a:gd name="connsiteY11" fmla="*/ 2024256 h 4221188"/>
                <a:gd name="connsiteX12" fmla="*/ 4376584 w 5206857"/>
                <a:gd name="connsiteY12" fmla="*/ 2109904 h 4221188"/>
                <a:gd name="connsiteX13" fmla="*/ 4462232 w 5206857"/>
                <a:gd name="connsiteY13" fmla="*/ 2258247 h 4221188"/>
                <a:gd name="connsiteX14" fmla="*/ 4610577 w 5206857"/>
                <a:gd name="connsiteY14" fmla="*/ 2172601 h 4221188"/>
                <a:gd name="connsiteX15" fmla="*/ 4568006 w 5206857"/>
                <a:gd name="connsiteY15" fmla="*/ 2045651 h 4221188"/>
                <a:gd name="connsiteX16" fmla="*/ 5206857 w 5206857"/>
                <a:gd name="connsiteY16" fmla="*/ 2224145 h 4221188"/>
                <a:gd name="connsiteX17" fmla="*/ 4678445 w 5206857"/>
                <a:gd name="connsiteY17" fmla="*/ 1985146 h 4221188"/>
                <a:gd name="connsiteX18" fmla="*/ 4727574 w 5206857"/>
                <a:gd name="connsiteY18" fmla="*/ 2203950 h 4221188"/>
                <a:gd name="connsiteX19" fmla="*/ 4430883 w 5206857"/>
                <a:gd name="connsiteY19" fmla="*/ 2375246 h 4221188"/>
                <a:gd name="connsiteX20" fmla="*/ 4259587 w 5206857"/>
                <a:gd name="connsiteY20" fmla="*/ 2078553 h 4221188"/>
                <a:gd name="connsiteX21" fmla="*/ 4378457 w 5206857"/>
                <a:gd name="connsiteY21" fmla="*/ 1928722 h 4221188"/>
                <a:gd name="connsiteX22" fmla="*/ 4281143 w 5206857"/>
                <a:gd name="connsiteY22" fmla="*/ 1925477 h 4221188"/>
                <a:gd name="connsiteX23" fmla="*/ 4111363 w 5206857"/>
                <a:gd name="connsiteY23" fmla="*/ 2010327 h 4221188"/>
                <a:gd name="connsiteX24" fmla="*/ 3937078 w 5206857"/>
                <a:gd name="connsiteY24" fmla="*/ 3001142 h 4221188"/>
                <a:gd name="connsiteX25" fmla="*/ 2864666 w 5206857"/>
                <a:gd name="connsiteY25" fmla="*/ 3621717 h 4221188"/>
                <a:gd name="connsiteX26" fmla="*/ 2346113 w 5206857"/>
                <a:gd name="connsiteY26" fmla="*/ 4221188 h 4221188"/>
                <a:gd name="connsiteX27" fmla="*/ 2043869 w 5206857"/>
                <a:gd name="connsiteY27" fmla="*/ 4046689 h 4221188"/>
                <a:gd name="connsiteX28" fmla="*/ 2232704 w 5206857"/>
                <a:gd name="connsiteY28" fmla="*/ 3502581 h 4221188"/>
                <a:gd name="connsiteX29" fmla="*/ 1545844 w 5206857"/>
                <a:gd name="connsiteY29" fmla="*/ 3182914 h 4221188"/>
                <a:gd name="connsiteX30" fmla="*/ 1187080 w 5206857"/>
                <a:gd name="connsiteY30" fmla="*/ 2940350 h 4221188"/>
                <a:gd name="connsiteX31" fmla="*/ 644563 w 5206857"/>
                <a:gd name="connsiteY31" fmla="*/ 3221269 h 4221188"/>
                <a:gd name="connsiteX32" fmla="*/ 313243 w 5206857"/>
                <a:gd name="connsiteY32" fmla="*/ 3021214 h 4221188"/>
                <a:gd name="connsiteX33" fmla="*/ 758618 w 5206857"/>
                <a:gd name="connsiteY33" fmla="*/ 2520701 h 4221188"/>
                <a:gd name="connsiteX34" fmla="*/ 220359 w 5206857"/>
                <a:gd name="connsiteY34" fmla="*/ 1559552 h 4221188"/>
                <a:gd name="connsiteX35" fmla="*/ 0 w 5206857"/>
                <a:gd name="connsiteY35" fmla="*/ 974235 h 4221188"/>
                <a:gd name="connsiteX36" fmla="*/ 136031 w 5206857"/>
                <a:gd name="connsiteY36" fmla="*/ 632342 h 4221188"/>
                <a:gd name="connsiteX37" fmla="*/ 441680 w 5206857"/>
                <a:gd name="connsiteY37" fmla="*/ 683821 h 4221188"/>
                <a:gd name="connsiteX38" fmla="*/ 615174 w 5206857"/>
                <a:gd name="connsiteY38" fmla="*/ 766457 h 4221188"/>
                <a:gd name="connsiteX39" fmla="*/ 1149669 w 5206857"/>
                <a:gd name="connsiteY39" fmla="*/ 564016 h 4221188"/>
                <a:gd name="connsiteX40" fmla="*/ 1235408 w 5206857"/>
                <a:gd name="connsiteY40" fmla="*/ 0 h 4221188"/>
                <a:gd name="connsiteX41" fmla="*/ 1757574 w 5206857"/>
                <a:gd name="connsiteY41" fmla="*/ 501984 h 4221188"/>
                <a:gd name="connsiteX42" fmla="*/ 2586293 w 5206857"/>
                <a:gd name="connsiteY42" fmla="*/ 651253 h 4221188"/>
                <a:gd name="connsiteX43" fmla="*/ 2586551 w 5206857"/>
                <a:gd name="connsiteY43" fmla="*/ 653057 h 4221188"/>
                <a:gd name="connsiteX44" fmla="*/ 2998334 w 5206857"/>
                <a:gd name="connsiteY44" fmla="*/ 842092 h 4221188"/>
                <a:gd name="connsiteX45" fmla="*/ 3507935 w 5206857"/>
                <a:gd name="connsiteY45" fmla="*/ 1190180 h 4221188"/>
                <a:gd name="connsiteX46" fmla="*/ 4078560 w 5206857"/>
                <a:gd name="connsiteY46" fmla="*/ 1897671 h 4221188"/>
                <a:gd name="connsiteX47" fmla="*/ 4265191 w 5206857"/>
                <a:gd name="connsiteY47" fmla="*/ 1816859 h 4221188"/>
                <a:gd name="connsiteX48" fmla="*/ 4559259 w 5206857"/>
                <a:gd name="connsiteY48" fmla="*/ 1882733 h 4221188"/>
                <a:gd name="connsiteX49" fmla="*/ 4843997 w 5206857"/>
                <a:gd name="connsiteY49" fmla="*/ 1908391 h 4221188"/>
                <a:gd name="connsiteX50" fmla="*/ 5206857 w 5206857"/>
                <a:gd name="connsiteY50" fmla="*/ 2224145 h 4221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5206857" h="4221188">
                  <a:moveTo>
                    <a:pt x="1295747" y="905623"/>
                  </a:moveTo>
                  <a:cubicBezTo>
                    <a:pt x="1206908" y="854331"/>
                    <a:pt x="1093311" y="884770"/>
                    <a:pt x="1042019" y="973609"/>
                  </a:cubicBezTo>
                  <a:cubicBezTo>
                    <a:pt x="990727" y="1062448"/>
                    <a:pt x="1021167" y="1176045"/>
                    <a:pt x="1110004" y="1227337"/>
                  </a:cubicBezTo>
                  <a:cubicBezTo>
                    <a:pt x="1198843" y="1278629"/>
                    <a:pt x="1312442" y="1248188"/>
                    <a:pt x="1363734" y="1159349"/>
                  </a:cubicBezTo>
                  <a:cubicBezTo>
                    <a:pt x="1415024" y="1070510"/>
                    <a:pt x="1384586" y="956913"/>
                    <a:pt x="1295747" y="905623"/>
                  </a:cubicBezTo>
                  <a:close/>
                  <a:moveTo>
                    <a:pt x="3357227" y="1446173"/>
                  </a:moveTo>
                  <a:cubicBezTo>
                    <a:pt x="3129812" y="1141517"/>
                    <a:pt x="2752436" y="968422"/>
                    <a:pt x="2389121" y="874986"/>
                  </a:cubicBezTo>
                  <a:lnTo>
                    <a:pt x="2317734" y="1082029"/>
                  </a:lnTo>
                  <a:cubicBezTo>
                    <a:pt x="2747544" y="1181755"/>
                    <a:pt x="2953061" y="1300410"/>
                    <a:pt x="3205629" y="1594653"/>
                  </a:cubicBezTo>
                  <a:lnTo>
                    <a:pt x="3357227" y="1446173"/>
                  </a:lnTo>
                  <a:close/>
                  <a:moveTo>
                    <a:pt x="4568006" y="2045651"/>
                  </a:moveTo>
                  <a:cubicBezTo>
                    <a:pt x="4555595" y="2035980"/>
                    <a:pt x="4541085" y="2028583"/>
                    <a:pt x="4524932" y="2024256"/>
                  </a:cubicBezTo>
                  <a:cubicBezTo>
                    <a:pt x="4460315" y="2006940"/>
                    <a:pt x="4393897" y="2045287"/>
                    <a:pt x="4376584" y="2109904"/>
                  </a:cubicBezTo>
                  <a:cubicBezTo>
                    <a:pt x="4359270" y="2174518"/>
                    <a:pt x="4397618" y="2240934"/>
                    <a:pt x="4462232" y="2258247"/>
                  </a:cubicBezTo>
                  <a:cubicBezTo>
                    <a:pt x="4526848" y="2275560"/>
                    <a:pt x="4593264" y="2237215"/>
                    <a:pt x="4610577" y="2172601"/>
                  </a:cubicBezTo>
                  <a:cubicBezTo>
                    <a:pt x="4623563" y="2124139"/>
                    <a:pt x="4605240" y="2074663"/>
                    <a:pt x="4568006" y="2045651"/>
                  </a:cubicBezTo>
                  <a:close/>
                  <a:moveTo>
                    <a:pt x="5206857" y="2224145"/>
                  </a:moveTo>
                  <a:cubicBezTo>
                    <a:pt x="4921274" y="2048294"/>
                    <a:pt x="4920915" y="2026120"/>
                    <a:pt x="4678445" y="1985146"/>
                  </a:cubicBezTo>
                  <a:cubicBezTo>
                    <a:pt x="4728023" y="2043477"/>
                    <a:pt x="4748889" y="2124397"/>
                    <a:pt x="4727574" y="2203950"/>
                  </a:cubicBezTo>
                  <a:cubicBezTo>
                    <a:pt x="4692947" y="2333181"/>
                    <a:pt x="4560113" y="2409872"/>
                    <a:pt x="4430883" y="2375246"/>
                  </a:cubicBezTo>
                  <a:cubicBezTo>
                    <a:pt x="4301653" y="2340617"/>
                    <a:pt x="4224961" y="2207783"/>
                    <a:pt x="4259587" y="2078553"/>
                  </a:cubicBezTo>
                  <a:cubicBezTo>
                    <a:pt x="4277514" y="2011651"/>
                    <a:pt x="4321758" y="1958831"/>
                    <a:pt x="4378457" y="1928722"/>
                  </a:cubicBezTo>
                  <a:cubicBezTo>
                    <a:pt x="4347097" y="1921171"/>
                    <a:pt x="4314157" y="1920631"/>
                    <a:pt x="4281143" y="1925477"/>
                  </a:cubicBezTo>
                  <a:cubicBezTo>
                    <a:pt x="4215467" y="1935122"/>
                    <a:pt x="4156203" y="1965111"/>
                    <a:pt x="4111363" y="2010327"/>
                  </a:cubicBezTo>
                  <a:cubicBezTo>
                    <a:pt x="4174707" y="2276774"/>
                    <a:pt x="4128182" y="2595919"/>
                    <a:pt x="3937078" y="3001142"/>
                  </a:cubicBezTo>
                  <a:cubicBezTo>
                    <a:pt x="3669544" y="3448889"/>
                    <a:pt x="3294666" y="3628704"/>
                    <a:pt x="2864666" y="3621717"/>
                  </a:cubicBezTo>
                  <a:lnTo>
                    <a:pt x="2346113" y="4221188"/>
                  </a:lnTo>
                  <a:lnTo>
                    <a:pt x="2043869" y="4046689"/>
                  </a:lnTo>
                  <a:lnTo>
                    <a:pt x="2232704" y="3502581"/>
                  </a:lnTo>
                  <a:cubicBezTo>
                    <a:pt x="2008768" y="3426591"/>
                    <a:pt x="1777979" y="3316937"/>
                    <a:pt x="1545844" y="3182914"/>
                  </a:cubicBezTo>
                  <a:cubicBezTo>
                    <a:pt x="1417311" y="3108706"/>
                    <a:pt x="1297174" y="3027587"/>
                    <a:pt x="1187080" y="2940350"/>
                  </a:cubicBezTo>
                  <a:lnTo>
                    <a:pt x="644563" y="3221269"/>
                  </a:lnTo>
                  <a:lnTo>
                    <a:pt x="313243" y="3021214"/>
                  </a:lnTo>
                  <a:lnTo>
                    <a:pt x="758618" y="2520701"/>
                  </a:lnTo>
                  <a:cubicBezTo>
                    <a:pt x="486809" y="2185364"/>
                    <a:pt x="366525" y="2001354"/>
                    <a:pt x="220359" y="1559552"/>
                  </a:cubicBezTo>
                  <a:lnTo>
                    <a:pt x="0" y="974235"/>
                  </a:lnTo>
                  <a:lnTo>
                    <a:pt x="136031" y="632342"/>
                  </a:lnTo>
                  <a:cubicBezTo>
                    <a:pt x="201560" y="518845"/>
                    <a:pt x="328181" y="618294"/>
                    <a:pt x="441680" y="683821"/>
                  </a:cubicBezTo>
                  <a:lnTo>
                    <a:pt x="615174" y="766457"/>
                  </a:lnTo>
                  <a:cubicBezTo>
                    <a:pt x="794799" y="679762"/>
                    <a:pt x="972030" y="610864"/>
                    <a:pt x="1149669" y="564016"/>
                  </a:cubicBezTo>
                  <a:cubicBezTo>
                    <a:pt x="1279669" y="425290"/>
                    <a:pt x="1292972" y="311951"/>
                    <a:pt x="1235408" y="0"/>
                  </a:cubicBezTo>
                  <a:cubicBezTo>
                    <a:pt x="1689387" y="260915"/>
                    <a:pt x="1677719" y="364303"/>
                    <a:pt x="1757574" y="501984"/>
                  </a:cubicBezTo>
                  <a:cubicBezTo>
                    <a:pt x="2034992" y="495023"/>
                    <a:pt x="2305491" y="544470"/>
                    <a:pt x="2586293" y="651253"/>
                  </a:cubicBezTo>
                  <a:lnTo>
                    <a:pt x="2586551" y="653057"/>
                  </a:lnTo>
                  <a:cubicBezTo>
                    <a:pt x="2720255" y="698863"/>
                    <a:pt x="2844770" y="752572"/>
                    <a:pt x="2998334" y="842092"/>
                  </a:cubicBezTo>
                  <a:cubicBezTo>
                    <a:pt x="3151898" y="931613"/>
                    <a:pt x="3327897" y="1014250"/>
                    <a:pt x="3507935" y="1190180"/>
                  </a:cubicBezTo>
                  <a:cubicBezTo>
                    <a:pt x="3763758" y="1398383"/>
                    <a:pt x="3991386" y="1651352"/>
                    <a:pt x="4078560" y="1897671"/>
                  </a:cubicBezTo>
                  <a:cubicBezTo>
                    <a:pt x="4130847" y="1854396"/>
                    <a:pt x="4195337" y="1827116"/>
                    <a:pt x="4265191" y="1816859"/>
                  </a:cubicBezTo>
                  <a:cubicBezTo>
                    <a:pt x="4370082" y="1801458"/>
                    <a:pt x="4474414" y="1826290"/>
                    <a:pt x="4559259" y="1882733"/>
                  </a:cubicBezTo>
                  <a:cubicBezTo>
                    <a:pt x="4654687" y="1869064"/>
                    <a:pt x="4752104" y="1878209"/>
                    <a:pt x="4843997" y="1908391"/>
                  </a:cubicBezTo>
                  <a:cubicBezTo>
                    <a:pt x="5016955" y="1984127"/>
                    <a:pt x="5035782" y="2044845"/>
                    <a:pt x="5206857" y="2224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7" name="Freeform 2">
              <a:extLst>
                <a:ext uri="{FF2B5EF4-FFF2-40B4-BE49-F238E27FC236}">
                  <a16:creationId xmlns:a16="http://schemas.microsoft.com/office/drawing/2014/main" id="{9238F779-7A83-4C4B-95B6-C1A5FA7162E5}"/>
                </a:ext>
              </a:extLst>
            </p:cNvPr>
            <p:cNvSpPr/>
            <p:nvPr/>
          </p:nvSpPr>
          <p:spPr>
            <a:xfrm rot="3335692" flipH="1">
              <a:off x="9435536" y="-177188"/>
              <a:ext cx="2194600" cy="3643563"/>
            </a:xfrm>
            <a:custGeom>
              <a:avLst/>
              <a:gdLst>
                <a:gd name="connsiteX0" fmla="*/ 3404 w 1180796"/>
                <a:gd name="connsiteY0" fmla="*/ 196574 h 1438562"/>
                <a:gd name="connsiteX1" fmla="*/ 3657 w 1180796"/>
                <a:gd name="connsiteY1" fmla="*/ 197380 h 1438562"/>
                <a:gd name="connsiteX2" fmla="*/ 3404 w 1180796"/>
                <a:gd name="connsiteY2" fmla="*/ 196574 h 1438562"/>
                <a:gd name="connsiteX3" fmla="*/ 567269 w 1180796"/>
                <a:gd name="connsiteY3" fmla="*/ 0 h 1438562"/>
                <a:gd name="connsiteX4" fmla="*/ 568172 w 1180796"/>
                <a:gd name="connsiteY4" fmla="*/ 304800 h 1438562"/>
                <a:gd name="connsiteX5" fmla="*/ 779871 w 1180796"/>
                <a:gd name="connsiteY5" fmla="*/ 459344 h 1438562"/>
                <a:gd name="connsiteX6" fmla="*/ 930391 w 1180796"/>
                <a:gd name="connsiteY6" fmla="*/ 667912 h 1438562"/>
                <a:gd name="connsiteX7" fmla="*/ 929264 w 1180796"/>
                <a:gd name="connsiteY7" fmla="*/ 654877 h 1438562"/>
                <a:gd name="connsiteX8" fmla="*/ 1089331 w 1180796"/>
                <a:gd name="connsiteY8" fmla="*/ 830882 h 1438562"/>
                <a:gd name="connsiteX9" fmla="*/ 1176007 w 1180796"/>
                <a:gd name="connsiteY9" fmla="*/ 1299015 h 1438562"/>
                <a:gd name="connsiteX10" fmla="*/ 1106293 w 1180796"/>
                <a:gd name="connsiteY10" fmla="*/ 1261345 h 1438562"/>
                <a:gd name="connsiteX11" fmla="*/ 1093530 w 1180796"/>
                <a:gd name="connsiteY11" fmla="*/ 1409318 h 1438562"/>
                <a:gd name="connsiteX12" fmla="*/ 1016094 w 1180796"/>
                <a:gd name="connsiteY12" fmla="*/ 1334364 h 1438562"/>
                <a:gd name="connsiteX13" fmla="*/ 984981 w 1180796"/>
                <a:gd name="connsiteY13" fmla="*/ 1437195 h 1438562"/>
                <a:gd name="connsiteX14" fmla="*/ 873874 w 1180796"/>
                <a:gd name="connsiteY14" fmla="*/ 986314 h 1438562"/>
                <a:gd name="connsiteX15" fmla="*/ 541005 w 1180796"/>
                <a:gd name="connsiteY15" fmla="*/ 803357 h 1438562"/>
                <a:gd name="connsiteX16" fmla="*/ 504720 w 1180796"/>
                <a:gd name="connsiteY16" fmla="*/ 953956 h 1438562"/>
                <a:gd name="connsiteX17" fmla="*/ 541004 w 1180796"/>
                <a:gd name="connsiteY17" fmla="*/ 1175672 h 1438562"/>
                <a:gd name="connsiteX18" fmla="*/ 532632 w 1180796"/>
                <a:gd name="connsiteY18" fmla="*/ 1402288 h 1438562"/>
                <a:gd name="connsiteX19" fmla="*/ 243154 w 1180796"/>
                <a:gd name="connsiteY19" fmla="*/ 889736 h 1438562"/>
                <a:gd name="connsiteX20" fmla="*/ 174649 w 1180796"/>
                <a:gd name="connsiteY20" fmla="*/ 445938 h 1438562"/>
                <a:gd name="connsiteX21" fmla="*/ 0 w 1180796"/>
                <a:gd name="connsiteY21" fmla="*/ 74192 h 1438562"/>
                <a:gd name="connsiteX22" fmla="*/ 567269 w 1180796"/>
                <a:gd name="connsiteY22" fmla="*/ 0 h 1438562"/>
                <a:gd name="connsiteX0" fmla="*/ 567269 w 1180796"/>
                <a:gd name="connsiteY0" fmla="*/ 0 h 1438562"/>
                <a:gd name="connsiteX1" fmla="*/ 568172 w 1180796"/>
                <a:gd name="connsiteY1" fmla="*/ 304800 h 1438562"/>
                <a:gd name="connsiteX2" fmla="*/ 779871 w 1180796"/>
                <a:gd name="connsiteY2" fmla="*/ 459344 h 1438562"/>
                <a:gd name="connsiteX3" fmla="*/ 930391 w 1180796"/>
                <a:gd name="connsiteY3" fmla="*/ 667912 h 1438562"/>
                <a:gd name="connsiteX4" fmla="*/ 929264 w 1180796"/>
                <a:gd name="connsiteY4" fmla="*/ 654877 h 1438562"/>
                <a:gd name="connsiteX5" fmla="*/ 1089331 w 1180796"/>
                <a:gd name="connsiteY5" fmla="*/ 830882 h 1438562"/>
                <a:gd name="connsiteX6" fmla="*/ 1176007 w 1180796"/>
                <a:gd name="connsiteY6" fmla="*/ 1299015 h 1438562"/>
                <a:gd name="connsiteX7" fmla="*/ 1106293 w 1180796"/>
                <a:gd name="connsiteY7" fmla="*/ 1261345 h 1438562"/>
                <a:gd name="connsiteX8" fmla="*/ 1093530 w 1180796"/>
                <a:gd name="connsiteY8" fmla="*/ 1409318 h 1438562"/>
                <a:gd name="connsiteX9" fmla="*/ 1016094 w 1180796"/>
                <a:gd name="connsiteY9" fmla="*/ 1334364 h 1438562"/>
                <a:gd name="connsiteX10" fmla="*/ 984981 w 1180796"/>
                <a:gd name="connsiteY10" fmla="*/ 1437195 h 1438562"/>
                <a:gd name="connsiteX11" fmla="*/ 873874 w 1180796"/>
                <a:gd name="connsiteY11" fmla="*/ 986314 h 1438562"/>
                <a:gd name="connsiteX12" fmla="*/ 541005 w 1180796"/>
                <a:gd name="connsiteY12" fmla="*/ 803357 h 1438562"/>
                <a:gd name="connsiteX13" fmla="*/ 504720 w 1180796"/>
                <a:gd name="connsiteY13" fmla="*/ 953956 h 1438562"/>
                <a:gd name="connsiteX14" fmla="*/ 541004 w 1180796"/>
                <a:gd name="connsiteY14" fmla="*/ 1175672 h 1438562"/>
                <a:gd name="connsiteX15" fmla="*/ 532632 w 1180796"/>
                <a:gd name="connsiteY15" fmla="*/ 1402288 h 1438562"/>
                <a:gd name="connsiteX16" fmla="*/ 243154 w 1180796"/>
                <a:gd name="connsiteY16" fmla="*/ 889736 h 1438562"/>
                <a:gd name="connsiteX17" fmla="*/ 174649 w 1180796"/>
                <a:gd name="connsiteY17" fmla="*/ 445938 h 1438562"/>
                <a:gd name="connsiteX18" fmla="*/ 0 w 1180796"/>
                <a:gd name="connsiteY18" fmla="*/ 74192 h 1438562"/>
                <a:gd name="connsiteX19" fmla="*/ 567269 w 1180796"/>
                <a:gd name="connsiteY19" fmla="*/ 0 h 1438562"/>
                <a:gd name="connsiteX0" fmla="*/ 567269 w 1180796"/>
                <a:gd name="connsiteY0" fmla="*/ 0 h 1438562"/>
                <a:gd name="connsiteX1" fmla="*/ 568172 w 1180796"/>
                <a:gd name="connsiteY1" fmla="*/ 304800 h 1438562"/>
                <a:gd name="connsiteX2" fmla="*/ 779871 w 1180796"/>
                <a:gd name="connsiteY2" fmla="*/ 459344 h 1438562"/>
                <a:gd name="connsiteX3" fmla="*/ 929264 w 1180796"/>
                <a:gd name="connsiteY3" fmla="*/ 654877 h 1438562"/>
                <a:gd name="connsiteX4" fmla="*/ 1089331 w 1180796"/>
                <a:gd name="connsiteY4" fmla="*/ 830882 h 1438562"/>
                <a:gd name="connsiteX5" fmla="*/ 1176007 w 1180796"/>
                <a:gd name="connsiteY5" fmla="*/ 1299015 h 1438562"/>
                <a:gd name="connsiteX6" fmla="*/ 1106293 w 1180796"/>
                <a:gd name="connsiteY6" fmla="*/ 1261345 h 1438562"/>
                <a:gd name="connsiteX7" fmla="*/ 1093530 w 1180796"/>
                <a:gd name="connsiteY7" fmla="*/ 1409318 h 1438562"/>
                <a:gd name="connsiteX8" fmla="*/ 1016094 w 1180796"/>
                <a:gd name="connsiteY8" fmla="*/ 1334364 h 1438562"/>
                <a:gd name="connsiteX9" fmla="*/ 984981 w 1180796"/>
                <a:gd name="connsiteY9" fmla="*/ 1437195 h 1438562"/>
                <a:gd name="connsiteX10" fmla="*/ 873874 w 1180796"/>
                <a:gd name="connsiteY10" fmla="*/ 986314 h 1438562"/>
                <a:gd name="connsiteX11" fmla="*/ 541005 w 1180796"/>
                <a:gd name="connsiteY11" fmla="*/ 803357 h 1438562"/>
                <a:gd name="connsiteX12" fmla="*/ 504720 w 1180796"/>
                <a:gd name="connsiteY12" fmla="*/ 953956 h 1438562"/>
                <a:gd name="connsiteX13" fmla="*/ 541004 w 1180796"/>
                <a:gd name="connsiteY13" fmla="*/ 1175672 h 1438562"/>
                <a:gd name="connsiteX14" fmla="*/ 532632 w 1180796"/>
                <a:gd name="connsiteY14" fmla="*/ 1402288 h 1438562"/>
                <a:gd name="connsiteX15" fmla="*/ 243154 w 1180796"/>
                <a:gd name="connsiteY15" fmla="*/ 889736 h 1438562"/>
                <a:gd name="connsiteX16" fmla="*/ 174649 w 1180796"/>
                <a:gd name="connsiteY16" fmla="*/ 445938 h 1438562"/>
                <a:gd name="connsiteX17" fmla="*/ 0 w 1180796"/>
                <a:gd name="connsiteY17" fmla="*/ 74192 h 1438562"/>
                <a:gd name="connsiteX18" fmla="*/ 567269 w 1180796"/>
                <a:gd name="connsiteY18" fmla="*/ 0 h 1438562"/>
                <a:gd name="connsiteX0" fmla="*/ 567269 w 1180796"/>
                <a:gd name="connsiteY0" fmla="*/ 0 h 1438562"/>
                <a:gd name="connsiteX1" fmla="*/ 568172 w 1180796"/>
                <a:gd name="connsiteY1" fmla="*/ 304800 h 1438562"/>
                <a:gd name="connsiteX2" fmla="*/ 779871 w 1180796"/>
                <a:gd name="connsiteY2" fmla="*/ 459344 h 1438562"/>
                <a:gd name="connsiteX3" fmla="*/ 1089331 w 1180796"/>
                <a:gd name="connsiteY3" fmla="*/ 830882 h 1438562"/>
                <a:gd name="connsiteX4" fmla="*/ 1176007 w 1180796"/>
                <a:gd name="connsiteY4" fmla="*/ 1299015 h 1438562"/>
                <a:gd name="connsiteX5" fmla="*/ 1106293 w 1180796"/>
                <a:gd name="connsiteY5" fmla="*/ 1261345 h 1438562"/>
                <a:gd name="connsiteX6" fmla="*/ 1093530 w 1180796"/>
                <a:gd name="connsiteY6" fmla="*/ 1409318 h 1438562"/>
                <a:gd name="connsiteX7" fmla="*/ 1016094 w 1180796"/>
                <a:gd name="connsiteY7" fmla="*/ 1334364 h 1438562"/>
                <a:gd name="connsiteX8" fmla="*/ 984981 w 1180796"/>
                <a:gd name="connsiteY8" fmla="*/ 1437195 h 1438562"/>
                <a:gd name="connsiteX9" fmla="*/ 873874 w 1180796"/>
                <a:gd name="connsiteY9" fmla="*/ 986314 h 1438562"/>
                <a:gd name="connsiteX10" fmla="*/ 541005 w 1180796"/>
                <a:gd name="connsiteY10" fmla="*/ 803357 h 1438562"/>
                <a:gd name="connsiteX11" fmla="*/ 504720 w 1180796"/>
                <a:gd name="connsiteY11" fmla="*/ 953956 h 1438562"/>
                <a:gd name="connsiteX12" fmla="*/ 541004 w 1180796"/>
                <a:gd name="connsiteY12" fmla="*/ 1175672 h 1438562"/>
                <a:gd name="connsiteX13" fmla="*/ 532632 w 1180796"/>
                <a:gd name="connsiteY13" fmla="*/ 1402288 h 1438562"/>
                <a:gd name="connsiteX14" fmla="*/ 243154 w 1180796"/>
                <a:gd name="connsiteY14" fmla="*/ 889736 h 1438562"/>
                <a:gd name="connsiteX15" fmla="*/ 174649 w 1180796"/>
                <a:gd name="connsiteY15" fmla="*/ 445938 h 1438562"/>
                <a:gd name="connsiteX16" fmla="*/ 0 w 1180796"/>
                <a:gd name="connsiteY16" fmla="*/ 74192 h 1438562"/>
                <a:gd name="connsiteX17" fmla="*/ 567269 w 1180796"/>
                <a:gd name="connsiteY17" fmla="*/ 0 h 1438562"/>
                <a:gd name="connsiteX0" fmla="*/ 587856 w 1201383"/>
                <a:gd name="connsiteY0" fmla="*/ 0 h 1438562"/>
                <a:gd name="connsiteX1" fmla="*/ 588759 w 1201383"/>
                <a:gd name="connsiteY1" fmla="*/ 304800 h 1438562"/>
                <a:gd name="connsiteX2" fmla="*/ 800458 w 1201383"/>
                <a:gd name="connsiteY2" fmla="*/ 459344 h 1438562"/>
                <a:gd name="connsiteX3" fmla="*/ 1109918 w 1201383"/>
                <a:gd name="connsiteY3" fmla="*/ 830882 h 1438562"/>
                <a:gd name="connsiteX4" fmla="*/ 1196594 w 1201383"/>
                <a:gd name="connsiteY4" fmla="*/ 1299015 h 1438562"/>
                <a:gd name="connsiteX5" fmla="*/ 1126880 w 1201383"/>
                <a:gd name="connsiteY5" fmla="*/ 1261345 h 1438562"/>
                <a:gd name="connsiteX6" fmla="*/ 1114117 w 1201383"/>
                <a:gd name="connsiteY6" fmla="*/ 1409318 h 1438562"/>
                <a:gd name="connsiteX7" fmla="*/ 1036681 w 1201383"/>
                <a:gd name="connsiteY7" fmla="*/ 1334364 h 1438562"/>
                <a:gd name="connsiteX8" fmla="*/ 1005568 w 1201383"/>
                <a:gd name="connsiteY8" fmla="*/ 1437195 h 1438562"/>
                <a:gd name="connsiteX9" fmla="*/ 894461 w 1201383"/>
                <a:gd name="connsiteY9" fmla="*/ 986314 h 1438562"/>
                <a:gd name="connsiteX10" fmla="*/ 561592 w 1201383"/>
                <a:gd name="connsiteY10" fmla="*/ 803357 h 1438562"/>
                <a:gd name="connsiteX11" fmla="*/ 525307 w 1201383"/>
                <a:gd name="connsiteY11" fmla="*/ 953956 h 1438562"/>
                <a:gd name="connsiteX12" fmla="*/ 561591 w 1201383"/>
                <a:gd name="connsiteY12" fmla="*/ 1175672 h 1438562"/>
                <a:gd name="connsiteX13" fmla="*/ 553219 w 1201383"/>
                <a:gd name="connsiteY13" fmla="*/ 1402288 h 1438562"/>
                <a:gd name="connsiteX14" fmla="*/ 263741 w 1201383"/>
                <a:gd name="connsiteY14" fmla="*/ 889736 h 1438562"/>
                <a:gd name="connsiteX15" fmla="*/ 195236 w 1201383"/>
                <a:gd name="connsiteY15" fmla="*/ 445938 h 1438562"/>
                <a:gd name="connsiteX16" fmla="*/ 0 w 1201383"/>
                <a:gd name="connsiteY16" fmla="*/ 5568 h 1438562"/>
                <a:gd name="connsiteX17" fmla="*/ 587856 w 1201383"/>
                <a:gd name="connsiteY17" fmla="*/ 0 h 1438562"/>
                <a:gd name="connsiteX0" fmla="*/ 512370 w 1201383"/>
                <a:gd name="connsiteY0" fmla="*/ 0 h 1438562"/>
                <a:gd name="connsiteX1" fmla="*/ 588759 w 1201383"/>
                <a:gd name="connsiteY1" fmla="*/ 304800 h 1438562"/>
                <a:gd name="connsiteX2" fmla="*/ 800458 w 1201383"/>
                <a:gd name="connsiteY2" fmla="*/ 459344 h 1438562"/>
                <a:gd name="connsiteX3" fmla="*/ 1109918 w 1201383"/>
                <a:gd name="connsiteY3" fmla="*/ 830882 h 1438562"/>
                <a:gd name="connsiteX4" fmla="*/ 1196594 w 1201383"/>
                <a:gd name="connsiteY4" fmla="*/ 1299015 h 1438562"/>
                <a:gd name="connsiteX5" fmla="*/ 1126880 w 1201383"/>
                <a:gd name="connsiteY5" fmla="*/ 1261345 h 1438562"/>
                <a:gd name="connsiteX6" fmla="*/ 1114117 w 1201383"/>
                <a:gd name="connsiteY6" fmla="*/ 1409318 h 1438562"/>
                <a:gd name="connsiteX7" fmla="*/ 1036681 w 1201383"/>
                <a:gd name="connsiteY7" fmla="*/ 1334364 h 1438562"/>
                <a:gd name="connsiteX8" fmla="*/ 1005568 w 1201383"/>
                <a:gd name="connsiteY8" fmla="*/ 1437195 h 1438562"/>
                <a:gd name="connsiteX9" fmla="*/ 894461 w 1201383"/>
                <a:gd name="connsiteY9" fmla="*/ 986314 h 1438562"/>
                <a:gd name="connsiteX10" fmla="*/ 561592 w 1201383"/>
                <a:gd name="connsiteY10" fmla="*/ 803357 h 1438562"/>
                <a:gd name="connsiteX11" fmla="*/ 525307 w 1201383"/>
                <a:gd name="connsiteY11" fmla="*/ 953956 h 1438562"/>
                <a:gd name="connsiteX12" fmla="*/ 561591 w 1201383"/>
                <a:gd name="connsiteY12" fmla="*/ 1175672 h 1438562"/>
                <a:gd name="connsiteX13" fmla="*/ 553219 w 1201383"/>
                <a:gd name="connsiteY13" fmla="*/ 1402288 h 1438562"/>
                <a:gd name="connsiteX14" fmla="*/ 263741 w 1201383"/>
                <a:gd name="connsiteY14" fmla="*/ 889736 h 1438562"/>
                <a:gd name="connsiteX15" fmla="*/ 195236 w 1201383"/>
                <a:gd name="connsiteY15" fmla="*/ 445938 h 1438562"/>
                <a:gd name="connsiteX16" fmla="*/ 0 w 1201383"/>
                <a:gd name="connsiteY16" fmla="*/ 5568 h 1438562"/>
                <a:gd name="connsiteX17" fmla="*/ 512370 w 1201383"/>
                <a:gd name="connsiteY17" fmla="*/ 0 h 1438562"/>
                <a:gd name="connsiteX0" fmla="*/ 386189 w 1075202"/>
                <a:gd name="connsiteY0" fmla="*/ 0 h 1438562"/>
                <a:gd name="connsiteX1" fmla="*/ 462578 w 1075202"/>
                <a:gd name="connsiteY1" fmla="*/ 304800 h 1438562"/>
                <a:gd name="connsiteX2" fmla="*/ 674277 w 1075202"/>
                <a:gd name="connsiteY2" fmla="*/ 459344 h 1438562"/>
                <a:gd name="connsiteX3" fmla="*/ 983737 w 1075202"/>
                <a:gd name="connsiteY3" fmla="*/ 830882 h 1438562"/>
                <a:gd name="connsiteX4" fmla="*/ 1070413 w 1075202"/>
                <a:gd name="connsiteY4" fmla="*/ 1299015 h 1438562"/>
                <a:gd name="connsiteX5" fmla="*/ 1000699 w 1075202"/>
                <a:gd name="connsiteY5" fmla="*/ 1261345 h 1438562"/>
                <a:gd name="connsiteX6" fmla="*/ 987936 w 1075202"/>
                <a:gd name="connsiteY6" fmla="*/ 1409318 h 1438562"/>
                <a:gd name="connsiteX7" fmla="*/ 910500 w 1075202"/>
                <a:gd name="connsiteY7" fmla="*/ 1334364 h 1438562"/>
                <a:gd name="connsiteX8" fmla="*/ 879387 w 1075202"/>
                <a:gd name="connsiteY8" fmla="*/ 1437195 h 1438562"/>
                <a:gd name="connsiteX9" fmla="*/ 768280 w 1075202"/>
                <a:gd name="connsiteY9" fmla="*/ 986314 h 1438562"/>
                <a:gd name="connsiteX10" fmla="*/ 435411 w 1075202"/>
                <a:gd name="connsiteY10" fmla="*/ 803357 h 1438562"/>
                <a:gd name="connsiteX11" fmla="*/ 399126 w 1075202"/>
                <a:gd name="connsiteY11" fmla="*/ 953956 h 1438562"/>
                <a:gd name="connsiteX12" fmla="*/ 435410 w 1075202"/>
                <a:gd name="connsiteY12" fmla="*/ 1175672 h 1438562"/>
                <a:gd name="connsiteX13" fmla="*/ 427038 w 1075202"/>
                <a:gd name="connsiteY13" fmla="*/ 1402288 h 1438562"/>
                <a:gd name="connsiteX14" fmla="*/ 137560 w 1075202"/>
                <a:gd name="connsiteY14" fmla="*/ 889736 h 1438562"/>
                <a:gd name="connsiteX15" fmla="*/ 69055 w 1075202"/>
                <a:gd name="connsiteY15" fmla="*/ 445938 h 1438562"/>
                <a:gd name="connsiteX16" fmla="*/ 0 w 1075202"/>
                <a:gd name="connsiteY16" fmla="*/ 240550 h 1438562"/>
                <a:gd name="connsiteX17" fmla="*/ 386189 w 1075202"/>
                <a:gd name="connsiteY17" fmla="*/ 0 h 1438562"/>
                <a:gd name="connsiteX0" fmla="*/ 225187 w 1075202"/>
                <a:gd name="connsiteY0" fmla="*/ 0 h 2195821"/>
                <a:gd name="connsiteX1" fmla="*/ 462578 w 1075202"/>
                <a:gd name="connsiteY1" fmla="*/ 1062059 h 2195821"/>
                <a:gd name="connsiteX2" fmla="*/ 674277 w 1075202"/>
                <a:gd name="connsiteY2" fmla="*/ 1216603 h 2195821"/>
                <a:gd name="connsiteX3" fmla="*/ 983737 w 1075202"/>
                <a:gd name="connsiteY3" fmla="*/ 1588141 h 2195821"/>
                <a:gd name="connsiteX4" fmla="*/ 1070413 w 1075202"/>
                <a:gd name="connsiteY4" fmla="*/ 2056274 h 2195821"/>
                <a:gd name="connsiteX5" fmla="*/ 1000699 w 1075202"/>
                <a:gd name="connsiteY5" fmla="*/ 2018604 h 2195821"/>
                <a:gd name="connsiteX6" fmla="*/ 987936 w 1075202"/>
                <a:gd name="connsiteY6" fmla="*/ 2166577 h 2195821"/>
                <a:gd name="connsiteX7" fmla="*/ 910500 w 1075202"/>
                <a:gd name="connsiteY7" fmla="*/ 2091623 h 2195821"/>
                <a:gd name="connsiteX8" fmla="*/ 879387 w 1075202"/>
                <a:gd name="connsiteY8" fmla="*/ 2194454 h 2195821"/>
                <a:gd name="connsiteX9" fmla="*/ 768280 w 1075202"/>
                <a:gd name="connsiteY9" fmla="*/ 1743573 h 2195821"/>
                <a:gd name="connsiteX10" fmla="*/ 435411 w 1075202"/>
                <a:gd name="connsiteY10" fmla="*/ 1560616 h 2195821"/>
                <a:gd name="connsiteX11" fmla="*/ 399126 w 1075202"/>
                <a:gd name="connsiteY11" fmla="*/ 1711215 h 2195821"/>
                <a:gd name="connsiteX12" fmla="*/ 435410 w 1075202"/>
                <a:gd name="connsiteY12" fmla="*/ 1932931 h 2195821"/>
                <a:gd name="connsiteX13" fmla="*/ 427038 w 1075202"/>
                <a:gd name="connsiteY13" fmla="*/ 2159547 h 2195821"/>
                <a:gd name="connsiteX14" fmla="*/ 137560 w 1075202"/>
                <a:gd name="connsiteY14" fmla="*/ 1646995 h 2195821"/>
                <a:gd name="connsiteX15" fmla="*/ 69055 w 1075202"/>
                <a:gd name="connsiteY15" fmla="*/ 1203197 h 2195821"/>
                <a:gd name="connsiteX16" fmla="*/ 0 w 1075202"/>
                <a:gd name="connsiteY16" fmla="*/ 997809 h 2195821"/>
                <a:gd name="connsiteX17" fmla="*/ 225187 w 1075202"/>
                <a:gd name="connsiteY17" fmla="*/ 0 h 2195821"/>
                <a:gd name="connsiteX0" fmla="*/ 474436 w 1324451"/>
                <a:gd name="connsiteY0" fmla="*/ 0 h 2195821"/>
                <a:gd name="connsiteX1" fmla="*/ 711827 w 1324451"/>
                <a:gd name="connsiteY1" fmla="*/ 1062059 h 2195821"/>
                <a:gd name="connsiteX2" fmla="*/ 923526 w 1324451"/>
                <a:gd name="connsiteY2" fmla="*/ 1216603 h 2195821"/>
                <a:gd name="connsiteX3" fmla="*/ 1232986 w 1324451"/>
                <a:gd name="connsiteY3" fmla="*/ 1588141 h 2195821"/>
                <a:gd name="connsiteX4" fmla="*/ 1319662 w 1324451"/>
                <a:gd name="connsiteY4" fmla="*/ 2056274 h 2195821"/>
                <a:gd name="connsiteX5" fmla="*/ 1249948 w 1324451"/>
                <a:gd name="connsiteY5" fmla="*/ 2018604 h 2195821"/>
                <a:gd name="connsiteX6" fmla="*/ 1237185 w 1324451"/>
                <a:gd name="connsiteY6" fmla="*/ 2166577 h 2195821"/>
                <a:gd name="connsiteX7" fmla="*/ 1159749 w 1324451"/>
                <a:gd name="connsiteY7" fmla="*/ 2091623 h 2195821"/>
                <a:gd name="connsiteX8" fmla="*/ 1128636 w 1324451"/>
                <a:gd name="connsiteY8" fmla="*/ 2194454 h 2195821"/>
                <a:gd name="connsiteX9" fmla="*/ 1017529 w 1324451"/>
                <a:gd name="connsiteY9" fmla="*/ 1743573 h 2195821"/>
                <a:gd name="connsiteX10" fmla="*/ 684660 w 1324451"/>
                <a:gd name="connsiteY10" fmla="*/ 1560616 h 2195821"/>
                <a:gd name="connsiteX11" fmla="*/ 648375 w 1324451"/>
                <a:gd name="connsiteY11" fmla="*/ 1711215 h 2195821"/>
                <a:gd name="connsiteX12" fmla="*/ 684659 w 1324451"/>
                <a:gd name="connsiteY12" fmla="*/ 1932931 h 2195821"/>
                <a:gd name="connsiteX13" fmla="*/ 676287 w 1324451"/>
                <a:gd name="connsiteY13" fmla="*/ 2159547 h 2195821"/>
                <a:gd name="connsiteX14" fmla="*/ 386809 w 1324451"/>
                <a:gd name="connsiteY14" fmla="*/ 1646995 h 2195821"/>
                <a:gd name="connsiteX15" fmla="*/ 318304 w 1324451"/>
                <a:gd name="connsiteY15" fmla="*/ 1203197 h 2195821"/>
                <a:gd name="connsiteX16" fmla="*/ 0 w 1324451"/>
                <a:gd name="connsiteY16" fmla="*/ 334097 h 2195821"/>
                <a:gd name="connsiteX17" fmla="*/ 474436 w 1324451"/>
                <a:gd name="connsiteY17" fmla="*/ 0 h 2195821"/>
                <a:gd name="connsiteX0" fmla="*/ 474436 w 1324451"/>
                <a:gd name="connsiteY0" fmla="*/ 0 h 2195821"/>
                <a:gd name="connsiteX1" fmla="*/ 711827 w 1324451"/>
                <a:gd name="connsiteY1" fmla="*/ 1062059 h 2195821"/>
                <a:gd name="connsiteX2" fmla="*/ 923526 w 1324451"/>
                <a:gd name="connsiteY2" fmla="*/ 1216603 h 2195821"/>
                <a:gd name="connsiteX3" fmla="*/ 1232986 w 1324451"/>
                <a:gd name="connsiteY3" fmla="*/ 1588141 h 2195821"/>
                <a:gd name="connsiteX4" fmla="*/ 1319662 w 1324451"/>
                <a:gd name="connsiteY4" fmla="*/ 2056274 h 2195821"/>
                <a:gd name="connsiteX5" fmla="*/ 1249948 w 1324451"/>
                <a:gd name="connsiteY5" fmla="*/ 2018604 h 2195821"/>
                <a:gd name="connsiteX6" fmla="*/ 1237185 w 1324451"/>
                <a:gd name="connsiteY6" fmla="*/ 2166577 h 2195821"/>
                <a:gd name="connsiteX7" fmla="*/ 1159749 w 1324451"/>
                <a:gd name="connsiteY7" fmla="*/ 2091623 h 2195821"/>
                <a:gd name="connsiteX8" fmla="*/ 1128636 w 1324451"/>
                <a:gd name="connsiteY8" fmla="*/ 2194454 h 2195821"/>
                <a:gd name="connsiteX9" fmla="*/ 1017529 w 1324451"/>
                <a:gd name="connsiteY9" fmla="*/ 1743573 h 2195821"/>
                <a:gd name="connsiteX10" fmla="*/ 684660 w 1324451"/>
                <a:gd name="connsiteY10" fmla="*/ 1560616 h 2195821"/>
                <a:gd name="connsiteX11" fmla="*/ 648375 w 1324451"/>
                <a:gd name="connsiteY11" fmla="*/ 1711215 h 2195821"/>
                <a:gd name="connsiteX12" fmla="*/ 684659 w 1324451"/>
                <a:gd name="connsiteY12" fmla="*/ 1932931 h 2195821"/>
                <a:gd name="connsiteX13" fmla="*/ 676287 w 1324451"/>
                <a:gd name="connsiteY13" fmla="*/ 2159547 h 2195821"/>
                <a:gd name="connsiteX14" fmla="*/ 386809 w 1324451"/>
                <a:gd name="connsiteY14" fmla="*/ 1646995 h 2195821"/>
                <a:gd name="connsiteX15" fmla="*/ 318304 w 1324451"/>
                <a:gd name="connsiteY15" fmla="*/ 1203197 h 2195821"/>
                <a:gd name="connsiteX16" fmla="*/ 0 w 1324451"/>
                <a:gd name="connsiteY16" fmla="*/ 334097 h 2195821"/>
                <a:gd name="connsiteX17" fmla="*/ 474436 w 1324451"/>
                <a:gd name="connsiteY17" fmla="*/ 0 h 2195821"/>
                <a:gd name="connsiteX0" fmla="*/ 474436 w 1324451"/>
                <a:gd name="connsiteY0" fmla="*/ 0 h 2195821"/>
                <a:gd name="connsiteX1" fmla="*/ 711827 w 1324451"/>
                <a:gd name="connsiteY1" fmla="*/ 1062059 h 2195821"/>
                <a:gd name="connsiteX2" fmla="*/ 923526 w 1324451"/>
                <a:gd name="connsiteY2" fmla="*/ 1216603 h 2195821"/>
                <a:gd name="connsiteX3" fmla="*/ 1232986 w 1324451"/>
                <a:gd name="connsiteY3" fmla="*/ 1588141 h 2195821"/>
                <a:gd name="connsiteX4" fmla="*/ 1319662 w 1324451"/>
                <a:gd name="connsiteY4" fmla="*/ 2056274 h 2195821"/>
                <a:gd name="connsiteX5" fmla="*/ 1249948 w 1324451"/>
                <a:gd name="connsiteY5" fmla="*/ 2018604 h 2195821"/>
                <a:gd name="connsiteX6" fmla="*/ 1237185 w 1324451"/>
                <a:gd name="connsiteY6" fmla="*/ 2166577 h 2195821"/>
                <a:gd name="connsiteX7" fmla="*/ 1159749 w 1324451"/>
                <a:gd name="connsiteY7" fmla="*/ 2091623 h 2195821"/>
                <a:gd name="connsiteX8" fmla="*/ 1128636 w 1324451"/>
                <a:gd name="connsiteY8" fmla="*/ 2194454 h 2195821"/>
                <a:gd name="connsiteX9" fmla="*/ 1017529 w 1324451"/>
                <a:gd name="connsiteY9" fmla="*/ 1743573 h 2195821"/>
                <a:gd name="connsiteX10" fmla="*/ 684660 w 1324451"/>
                <a:gd name="connsiteY10" fmla="*/ 1560616 h 2195821"/>
                <a:gd name="connsiteX11" fmla="*/ 648375 w 1324451"/>
                <a:gd name="connsiteY11" fmla="*/ 1711215 h 2195821"/>
                <a:gd name="connsiteX12" fmla="*/ 684659 w 1324451"/>
                <a:gd name="connsiteY12" fmla="*/ 1932931 h 2195821"/>
                <a:gd name="connsiteX13" fmla="*/ 676287 w 1324451"/>
                <a:gd name="connsiteY13" fmla="*/ 2159547 h 2195821"/>
                <a:gd name="connsiteX14" fmla="*/ 386809 w 1324451"/>
                <a:gd name="connsiteY14" fmla="*/ 1646995 h 2195821"/>
                <a:gd name="connsiteX15" fmla="*/ 318304 w 1324451"/>
                <a:gd name="connsiteY15" fmla="*/ 1203197 h 2195821"/>
                <a:gd name="connsiteX16" fmla="*/ 0 w 1324451"/>
                <a:gd name="connsiteY16" fmla="*/ 334097 h 2195821"/>
                <a:gd name="connsiteX17" fmla="*/ 474436 w 1324451"/>
                <a:gd name="connsiteY17" fmla="*/ 0 h 2195821"/>
                <a:gd name="connsiteX0" fmla="*/ 474436 w 1324451"/>
                <a:gd name="connsiteY0" fmla="*/ 0 h 2195821"/>
                <a:gd name="connsiteX1" fmla="*/ 711827 w 1324451"/>
                <a:gd name="connsiteY1" fmla="*/ 1062059 h 2195821"/>
                <a:gd name="connsiteX2" fmla="*/ 923526 w 1324451"/>
                <a:gd name="connsiteY2" fmla="*/ 1216603 h 2195821"/>
                <a:gd name="connsiteX3" fmla="*/ 1232986 w 1324451"/>
                <a:gd name="connsiteY3" fmla="*/ 1588141 h 2195821"/>
                <a:gd name="connsiteX4" fmla="*/ 1319662 w 1324451"/>
                <a:gd name="connsiteY4" fmla="*/ 2056274 h 2195821"/>
                <a:gd name="connsiteX5" fmla="*/ 1249948 w 1324451"/>
                <a:gd name="connsiteY5" fmla="*/ 2018604 h 2195821"/>
                <a:gd name="connsiteX6" fmla="*/ 1237185 w 1324451"/>
                <a:gd name="connsiteY6" fmla="*/ 2166577 h 2195821"/>
                <a:gd name="connsiteX7" fmla="*/ 1159749 w 1324451"/>
                <a:gd name="connsiteY7" fmla="*/ 2091623 h 2195821"/>
                <a:gd name="connsiteX8" fmla="*/ 1128636 w 1324451"/>
                <a:gd name="connsiteY8" fmla="*/ 2194454 h 2195821"/>
                <a:gd name="connsiteX9" fmla="*/ 1017529 w 1324451"/>
                <a:gd name="connsiteY9" fmla="*/ 1743573 h 2195821"/>
                <a:gd name="connsiteX10" fmla="*/ 684660 w 1324451"/>
                <a:gd name="connsiteY10" fmla="*/ 1560616 h 2195821"/>
                <a:gd name="connsiteX11" fmla="*/ 648375 w 1324451"/>
                <a:gd name="connsiteY11" fmla="*/ 1711215 h 2195821"/>
                <a:gd name="connsiteX12" fmla="*/ 684659 w 1324451"/>
                <a:gd name="connsiteY12" fmla="*/ 1932931 h 2195821"/>
                <a:gd name="connsiteX13" fmla="*/ 676287 w 1324451"/>
                <a:gd name="connsiteY13" fmla="*/ 2159547 h 2195821"/>
                <a:gd name="connsiteX14" fmla="*/ 386809 w 1324451"/>
                <a:gd name="connsiteY14" fmla="*/ 1646995 h 2195821"/>
                <a:gd name="connsiteX15" fmla="*/ 318304 w 1324451"/>
                <a:gd name="connsiteY15" fmla="*/ 1203197 h 2195821"/>
                <a:gd name="connsiteX16" fmla="*/ 0 w 1324451"/>
                <a:gd name="connsiteY16" fmla="*/ 334097 h 2195821"/>
                <a:gd name="connsiteX17" fmla="*/ 474436 w 1324451"/>
                <a:gd name="connsiteY17" fmla="*/ 0 h 2195821"/>
                <a:gd name="connsiteX0" fmla="*/ 474436 w 1324451"/>
                <a:gd name="connsiteY0" fmla="*/ 0 h 2195821"/>
                <a:gd name="connsiteX1" fmla="*/ 711827 w 1324451"/>
                <a:gd name="connsiteY1" fmla="*/ 1062059 h 2195821"/>
                <a:gd name="connsiteX2" fmla="*/ 923526 w 1324451"/>
                <a:gd name="connsiteY2" fmla="*/ 1216603 h 2195821"/>
                <a:gd name="connsiteX3" fmla="*/ 1232986 w 1324451"/>
                <a:gd name="connsiteY3" fmla="*/ 1588141 h 2195821"/>
                <a:gd name="connsiteX4" fmla="*/ 1319662 w 1324451"/>
                <a:gd name="connsiteY4" fmla="*/ 2056274 h 2195821"/>
                <a:gd name="connsiteX5" fmla="*/ 1249948 w 1324451"/>
                <a:gd name="connsiteY5" fmla="*/ 2018604 h 2195821"/>
                <a:gd name="connsiteX6" fmla="*/ 1237185 w 1324451"/>
                <a:gd name="connsiteY6" fmla="*/ 2166577 h 2195821"/>
                <a:gd name="connsiteX7" fmla="*/ 1159749 w 1324451"/>
                <a:gd name="connsiteY7" fmla="*/ 2091623 h 2195821"/>
                <a:gd name="connsiteX8" fmla="*/ 1128636 w 1324451"/>
                <a:gd name="connsiteY8" fmla="*/ 2194454 h 2195821"/>
                <a:gd name="connsiteX9" fmla="*/ 1017529 w 1324451"/>
                <a:gd name="connsiteY9" fmla="*/ 1743573 h 2195821"/>
                <a:gd name="connsiteX10" fmla="*/ 684660 w 1324451"/>
                <a:gd name="connsiteY10" fmla="*/ 1560616 h 2195821"/>
                <a:gd name="connsiteX11" fmla="*/ 648375 w 1324451"/>
                <a:gd name="connsiteY11" fmla="*/ 1711215 h 2195821"/>
                <a:gd name="connsiteX12" fmla="*/ 684659 w 1324451"/>
                <a:gd name="connsiteY12" fmla="*/ 1932931 h 2195821"/>
                <a:gd name="connsiteX13" fmla="*/ 676287 w 1324451"/>
                <a:gd name="connsiteY13" fmla="*/ 2159547 h 2195821"/>
                <a:gd name="connsiteX14" fmla="*/ 386809 w 1324451"/>
                <a:gd name="connsiteY14" fmla="*/ 1646995 h 2195821"/>
                <a:gd name="connsiteX15" fmla="*/ 318304 w 1324451"/>
                <a:gd name="connsiteY15" fmla="*/ 1203197 h 2195821"/>
                <a:gd name="connsiteX16" fmla="*/ 0 w 1324451"/>
                <a:gd name="connsiteY16" fmla="*/ 334097 h 2195821"/>
                <a:gd name="connsiteX17" fmla="*/ 474436 w 1324451"/>
                <a:gd name="connsiteY17" fmla="*/ 0 h 2195821"/>
                <a:gd name="connsiteX0" fmla="*/ 478945 w 1324451"/>
                <a:gd name="connsiteY0" fmla="*/ 0 h 2198909"/>
                <a:gd name="connsiteX1" fmla="*/ 711827 w 1324451"/>
                <a:gd name="connsiteY1" fmla="*/ 1065147 h 2198909"/>
                <a:gd name="connsiteX2" fmla="*/ 923526 w 1324451"/>
                <a:gd name="connsiteY2" fmla="*/ 1219691 h 2198909"/>
                <a:gd name="connsiteX3" fmla="*/ 1232986 w 1324451"/>
                <a:gd name="connsiteY3" fmla="*/ 1591229 h 2198909"/>
                <a:gd name="connsiteX4" fmla="*/ 1319662 w 1324451"/>
                <a:gd name="connsiteY4" fmla="*/ 2059362 h 2198909"/>
                <a:gd name="connsiteX5" fmla="*/ 1249948 w 1324451"/>
                <a:gd name="connsiteY5" fmla="*/ 2021692 h 2198909"/>
                <a:gd name="connsiteX6" fmla="*/ 1237185 w 1324451"/>
                <a:gd name="connsiteY6" fmla="*/ 2169665 h 2198909"/>
                <a:gd name="connsiteX7" fmla="*/ 1159749 w 1324451"/>
                <a:gd name="connsiteY7" fmla="*/ 2094711 h 2198909"/>
                <a:gd name="connsiteX8" fmla="*/ 1128636 w 1324451"/>
                <a:gd name="connsiteY8" fmla="*/ 2197542 h 2198909"/>
                <a:gd name="connsiteX9" fmla="*/ 1017529 w 1324451"/>
                <a:gd name="connsiteY9" fmla="*/ 1746661 h 2198909"/>
                <a:gd name="connsiteX10" fmla="*/ 684660 w 1324451"/>
                <a:gd name="connsiteY10" fmla="*/ 1563704 h 2198909"/>
                <a:gd name="connsiteX11" fmla="*/ 648375 w 1324451"/>
                <a:gd name="connsiteY11" fmla="*/ 1714303 h 2198909"/>
                <a:gd name="connsiteX12" fmla="*/ 684659 w 1324451"/>
                <a:gd name="connsiteY12" fmla="*/ 1936019 h 2198909"/>
                <a:gd name="connsiteX13" fmla="*/ 676287 w 1324451"/>
                <a:gd name="connsiteY13" fmla="*/ 2162635 h 2198909"/>
                <a:gd name="connsiteX14" fmla="*/ 386809 w 1324451"/>
                <a:gd name="connsiteY14" fmla="*/ 1650083 h 2198909"/>
                <a:gd name="connsiteX15" fmla="*/ 318304 w 1324451"/>
                <a:gd name="connsiteY15" fmla="*/ 1206285 h 2198909"/>
                <a:gd name="connsiteX16" fmla="*/ 0 w 1324451"/>
                <a:gd name="connsiteY16" fmla="*/ 337185 h 2198909"/>
                <a:gd name="connsiteX17" fmla="*/ 478945 w 1324451"/>
                <a:gd name="connsiteY17" fmla="*/ 0 h 219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24451" h="2198909">
                  <a:moveTo>
                    <a:pt x="478945" y="0"/>
                  </a:moveTo>
                  <a:cubicBezTo>
                    <a:pt x="504408" y="101600"/>
                    <a:pt x="610165" y="929642"/>
                    <a:pt x="711827" y="1065147"/>
                  </a:cubicBezTo>
                  <a:cubicBezTo>
                    <a:pt x="784379" y="1111697"/>
                    <a:pt x="809274" y="1131442"/>
                    <a:pt x="923526" y="1219691"/>
                  </a:cubicBezTo>
                  <a:cubicBezTo>
                    <a:pt x="1010386" y="1307371"/>
                    <a:pt x="1166963" y="1451284"/>
                    <a:pt x="1232986" y="1591229"/>
                  </a:cubicBezTo>
                  <a:cubicBezTo>
                    <a:pt x="1266275" y="1759409"/>
                    <a:pt x="1344499" y="2025354"/>
                    <a:pt x="1319662" y="2059362"/>
                  </a:cubicBezTo>
                  <a:cubicBezTo>
                    <a:pt x="1308006" y="2071424"/>
                    <a:pt x="1281384" y="2055131"/>
                    <a:pt x="1249948" y="2021692"/>
                  </a:cubicBezTo>
                  <a:cubicBezTo>
                    <a:pt x="1252388" y="2098272"/>
                    <a:pt x="1250403" y="2157099"/>
                    <a:pt x="1237185" y="2169665"/>
                  </a:cubicBezTo>
                  <a:cubicBezTo>
                    <a:pt x="1220788" y="2181435"/>
                    <a:pt x="1190417" y="2148933"/>
                    <a:pt x="1159749" y="2094711"/>
                  </a:cubicBezTo>
                  <a:cubicBezTo>
                    <a:pt x="1150966" y="2149824"/>
                    <a:pt x="1140903" y="2189287"/>
                    <a:pt x="1128636" y="2197542"/>
                  </a:cubicBezTo>
                  <a:cubicBezTo>
                    <a:pt x="1080680" y="2220994"/>
                    <a:pt x="1014851" y="1937661"/>
                    <a:pt x="1017529" y="1746661"/>
                  </a:cubicBezTo>
                  <a:cubicBezTo>
                    <a:pt x="943533" y="1601804"/>
                    <a:pt x="747088" y="1564411"/>
                    <a:pt x="684660" y="1563704"/>
                  </a:cubicBezTo>
                  <a:cubicBezTo>
                    <a:pt x="623631" y="1575189"/>
                    <a:pt x="641425" y="1641330"/>
                    <a:pt x="648375" y="1714303"/>
                  </a:cubicBezTo>
                  <a:cubicBezTo>
                    <a:pt x="664752" y="1797723"/>
                    <a:pt x="668094" y="1871721"/>
                    <a:pt x="684659" y="1936019"/>
                  </a:cubicBezTo>
                  <a:cubicBezTo>
                    <a:pt x="751859" y="2074779"/>
                    <a:pt x="728411" y="2210291"/>
                    <a:pt x="676287" y="2162635"/>
                  </a:cubicBezTo>
                  <a:cubicBezTo>
                    <a:pt x="642620" y="2161861"/>
                    <a:pt x="524231" y="1891785"/>
                    <a:pt x="386809" y="1650083"/>
                  </a:cubicBezTo>
                  <a:cubicBezTo>
                    <a:pt x="319203" y="1502109"/>
                    <a:pt x="343938" y="1348166"/>
                    <a:pt x="318304" y="1206285"/>
                  </a:cubicBezTo>
                  <a:cubicBezTo>
                    <a:pt x="327395" y="1047084"/>
                    <a:pt x="109427" y="532299"/>
                    <a:pt x="0" y="337185"/>
                  </a:cubicBezTo>
                  <a:lnTo>
                    <a:pt x="478945" y="0"/>
                  </a:lnTo>
                  <a:close/>
                </a:path>
              </a:pathLst>
            </a:custGeom>
            <a:solidFill>
              <a:srgbClr val="FD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Rounded Rectangle 4">
              <a:extLst>
                <a:ext uri="{FF2B5EF4-FFF2-40B4-BE49-F238E27FC236}">
                  <a16:creationId xmlns:a16="http://schemas.microsoft.com/office/drawing/2014/main" id="{34155851-E2C1-4303-9AAC-7EBCCE360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80510" y="3138293"/>
              <a:ext cx="267037" cy="367567"/>
            </a:xfrm>
            <a:custGeom>
              <a:avLst/>
              <a:gdLst/>
              <a:ahLst/>
              <a:cxnLst/>
              <a:rect l="l" t="t" r="r" b="b"/>
              <a:pathLst>
                <a:path w="2862291" h="3939861">
                  <a:moveTo>
                    <a:pt x="483172" y="3610747"/>
                  </a:moveTo>
                  <a:cubicBezTo>
                    <a:pt x="440599" y="3610747"/>
                    <a:pt x="406087" y="3645259"/>
                    <a:pt x="406087" y="3687832"/>
                  </a:cubicBezTo>
                  <a:cubicBezTo>
                    <a:pt x="406087" y="3730405"/>
                    <a:pt x="440599" y="3764917"/>
                    <a:pt x="483172" y="3764917"/>
                  </a:cubicBezTo>
                  <a:cubicBezTo>
                    <a:pt x="525745" y="3764917"/>
                    <a:pt x="560257" y="3730405"/>
                    <a:pt x="560257" y="3687832"/>
                  </a:cubicBezTo>
                  <a:cubicBezTo>
                    <a:pt x="560257" y="3645259"/>
                    <a:pt x="525745" y="3610747"/>
                    <a:pt x="483172" y="3610747"/>
                  </a:cubicBezTo>
                  <a:close/>
                  <a:moveTo>
                    <a:pt x="2052229" y="3610746"/>
                  </a:moveTo>
                  <a:cubicBezTo>
                    <a:pt x="2009656" y="3610746"/>
                    <a:pt x="1975144" y="3645258"/>
                    <a:pt x="1975144" y="3687831"/>
                  </a:cubicBezTo>
                  <a:cubicBezTo>
                    <a:pt x="1975144" y="3730404"/>
                    <a:pt x="2009656" y="3764916"/>
                    <a:pt x="2052229" y="3764916"/>
                  </a:cubicBezTo>
                  <a:cubicBezTo>
                    <a:pt x="2094802" y="3764916"/>
                    <a:pt x="2129314" y="3730404"/>
                    <a:pt x="2129314" y="3687831"/>
                  </a:cubicBezTo>
                  <a:cubicBezTo>
                    <a:pt x="2129314" y="3645258"/>
                    <a:pt x="2094802" y="3610746"/>
                    <a:pt x="2052229" y="3610746"/>
                  </a:cubicBezTo>
                  <a:close/>
                  <a:moveTo>
                    <a:pt x="1578923" y="1215908"/>
                  </a:moveTo>
                  <a:cubicBezTo>
                    <a:pt x="1549100" y="1215908"/>
                    <a:pt x="1524923" y="1240085"/>
                    <a:pt x="1524923" y="1269908"/>
                  </a:cubicBezTo>
                  <a:lnTo>
                    <a:pt x="1524923" y="2745908"/>
                  </a:lnTo>
                  <a:cubicBezTo>
                    <a:pt x="1524923" y="2775731"/>
                    <a:pt x="1549100" y="2799908"/>
                    <a:pt x="1578923" y="2799908"/>
                  </a:cubicBezTo>
                  <a:cubicBezTo>
                    <a:pt x="1608746" y="2799908"/>
                    <a:pt x="1632923" y="2775731"/>
                    <a:pt x="1632923" y="2745908"/>
                  </a:cubicBezTo>
                  <a:lnTo>
                    <a:pt x="1632923" y="1269908"/>
                  </a:lnTo>
                  <a:cubicBezTo>
                    <a:pt x="1632923" y="1240085"/>
                    <a:pt x="1608746" y="1215908"/>
                    <a:pt x="1578923" y="1215908"/>
                  </a:cubicBezTo>
                  <a:close/>
                  <a:moveTo>
                    <a:pt x="1318523" y="1215908"/>
                  </a:moveTo>
                  <a:cubicBezTo>
                    <a:pt x="1288700" y="1215908"/>
                    <a:pt x="1264523" y="1240085"/>
                    <a:pt x="1264523" y="1269908"/>
                  </a:cubicBezTo>
                  <a:lnTo>
                    <a:pt x="1264523" y="2745908"/>
                  </a:lnTo>
                  <a:cubicBezTo>
                    <a:pt x="1264523" y="2775731"/>
                    <a:pt x="1288700" y="2799908"/>
                    <a:pt x="1318523" y="2799908"/>
                  </a:cubicBezTo>
                  <a:cubicBezTo>
                    <a:pt x="1348346" y="2799908"/>
                    <a:pt x="1372523" y="2775731"/>
                    <a:pt x="1372523" y="2745908"/>
                  </a:cubicBezTo>
                  <a:lnTo>
                    <a:pt x="1372523" y="1269908"/>
                  </a:lnTo>
                  <a:cubicBezTo>
                    <a:pt x="1372523" y="1240085"/>
                    <a:pt x="1348346" y="1215908"/>
                    <a:pt x="1318523" y="1215908"/>
                  </a:cubicBezTo>
                  <a:close/>
                  <a:moveTo>
                    <a:pt x="1058123" y="1215908"/>
                  </a:moveTo>
                  <a:cubicBezTo>
                    <a:pt x="1028300" y="1215908"/>
                    <a:pt x="1004123" y="1240085"/>
                    <a:pt x="1004123" y="1269908"/>
                  </a:cubicBezTo>
                  <a:lnTo>
                    <a:pt x="1004123" y="2745908"/>
                  </a:lnTo>
                  <a:cubicBezTo>
                    <a:pt x="1004123" y="2775731"/>
                    <a:pt x="1028300" y="2799908"/>
                    <a:pt x="1058123" y="2799908"/>
                  </a:cubicBezTo>
                  <a:cubicBezTo>
                    <a:pt x="1087946" y="2799908"/>
                    <a:pt x="1112123" y="2775731"/>
                    <a:pt x="1112123" y="2745908"/>
                  </a:cubicBezTo>
                  <a:lnTo>
                    <a:pt x="1112123" y="1269908"/>
                  </a:lnTo>
                  <a:cubicBezTo>
                    <a:pt x="1112123" y="1240085"/>
                    <a:pt x="1087946" y="1215908"/>
                    <a:pt x="1058123" y="1215908"/>
                  </a:cubicBezTo>
                  <a:close/>
                  <a:moveTo>
                    <a:pt x="797723" y="1215908"/>
                  </a:moveTo>
                  <a:cubicBezTo>
                    <a:pt x="767900" y="1215908"/>
                    <a:pt x="743723" y="1240085"/>
                    <a:pt x="743723" y="1269908"/>
                  </a:cubicBezTo>
                  <a:lnTo>
                    <a:pt x="743723" y="2745908"/>
                  </a:lnTo>
                  <a:cubicBezTo>
                    <a:pt x="743723" y="2775731"/>
                    <a:pt x="767900" y="2799908"/>
                    <a:pt x="797723" y="2799908"/>
                  </a:cubicBezTo>
                  <a:cubicBezTo>
                    <a:pt x="827546" y="2799908"/>
                    <a:pt x="851723" y="2775731"/>
                    <a:pt x="851723" y="2745908"/>
                  </a:cubicBezTo>
                  <a:lnTo>
                    <a:pt x="851723" y="1269908"/>
                  </a:lnTo>
                  <a:cubicBezTo>
                    <a:pt x="851723" y="1240085"/>
                    <a:pt x="827546" y="1215908"/>
                    <a:pt x="797723" y="1215908"/>
                  </a:cubicBezTo>
                  <a:close/>
                  <a:moveTo>
                    <a:pt x="537323" y="1215908"/>
                  </a:moveTo>
                  <a:cubicBezTo>
                    <a:pt x="507500" y="1215908"/>
                    <a:pt x="483323" y="1240085"/>
                    <a:pt x="483323" y="1269908"/>
                  </a:cubicBezTo>
                  <a:lnTo>
                    <a:pt x="483323" y="2745908"/>
                  </a:lnTo>
                  <a:cubicBezTo>
                    <a:pt x="483323" y="2775731"/>
                    <a:pt x="507500" y="2799908"/>
                    <a:pt x="537323" y="2799908"/>
                  </a:cubicBezTo>
                  <a:cubicBezTo>
                    <a:pt x="567146" y="2799908"/>
                    <a:pt x="591323" y="2775731"/>
                    <a:pt x="591323" y="2745908"/>
                  </a:cubicBezTo>
                  <a:lnTo>
                    <a:pt x="591323" y="1269908"/>
                  </a:lnTo>
                  <a:cubicBezTo>
                    <a:pt x="591323" y="1240085"/>
                    <a:pt x="567146" y="1215908"/>
                    <a:pt x="537323" y="1215908"/>
                  </a:cubicBezTo>
                  <a:close/>
                  <a:moveTo>
                    <a:pt x="1071414" y="977717"/>
                  </a:moveTo>
                  <a:cubicBezTo>
                    <a:pt x="1014599" y="977717"/>
                    <a:pt x="965699" y="1011599"/>
                    <a:pt x="944338" y="1060494"/>
                  </a:cubicBezTo>
                  <a:lnTo>
                    <a:pt x="1198489" y="1060494"/>
                  </a:lnTo>
                  <a:cubicBezTo>
                    <a:pt x="1177129" y="1011599"/>
                    <a:pt x="1128228" y="977717"/>
                    <a:pt x="1071414" y="977717"/>
                  </a:cubicBezTo>
                  <a:close/>
                  <a:moveTo>
                    <a:pt x="872752" y="191454"/>
                  </a:moveTo>
                  <a:cubicBezTo>
                    <a:pt x="759529" y="233114"/>
                    <a:pt x="679221" y="342129"/>
                    <a:pt x="679221" y="469900"/>
                  </a:cubicBezTo>
                  <a:lnTo>
                    <a:pt x="679221" y="1060494"/>
                  </a:lnTo>
                  <a:lnTo>
                    <a:pt x="797638" y="1060494"/>
                  </a:lnTo>
                  <a:cubicBezTo>
                    <a:pt x="823919" y="933391"/>
                    <a:pt x="936512" y="837880"/>
                    <a:pt x="1071414" y="837880"/>
                  </a:cubicBezTo>
                  <a:cubicBezTo>
                    <a:pt x="1206315" y="837880"/>
                    <a:pt x="1318908" y="933391"/>
                    <a:pt x="1345190" y="1060494"/>
                  </a:cubicBezTo>
                  <a:lnTo>
                    <a:pt x="1458130" y="1060494"/>
                  </a:lnTo>
                  <a:lnTo>
                    <a:pt x="1458130" y="469900"/>
                  </a:lnTo>
                  <a:cubicBezTo>
                    <a:pt x="1458130" y="344471"/>
                    <a:pt x="1380739" y="237117"/>
                    <a:pt x="1270928" y="193418"/>
                  </a:cubicBezTo>
                  <a:cubicBezTo>
                    <a:pt x="1254126" y="208193"/>
                    <a:pt x="1231951" y="216024"/>
                    <a:pt x="1207947" y="216024"/>
                  </a:cubicBezTo>
                  <a:lnTo>
                    <a:pt x="938648" y="216024"/>
                  </a:lnTo>
                  <a:cubicBezTo>
                    <a:pt x="913362" y="216024"/>
                    <a:pt x="890106" y="207335"/>
                    <a:pt x="872752" y="191454"/>
                  </a:cubicBezTo>
                  <a:close/>
                  <a:moveTo>
                    <a:pt x="938648" y="0"/>
                  </a:moveTo>
                  <a:lnTo>
                    <a:pt x="1207947" y="0"/>
                  </a:lnTo>
                  <a:cubicBezTo>
                    <a:pt x="1249829" y="0"/>
                    <a:pt x="1286143" y="23838"/>
                    <a:pt x="1302947" y="59260"/>
                  </a:cubicBezTo>
                  <a:cubicBezTo>
                    <a:pt x="1459619" y="107029"/>
                    <a:pt x="1572731" y="253123"/>
                    <a:pt x="1572731" y="425635"/>
                  </a:cubicBezTo>
                  <a:lnTo>
                    <a:pt x="1572731" y="1062970"/>
                  </a:lnTo>
                  <a:cubicBezTo>
                    <a:pt x="1700463" y="1074093"/>
                    <a:pt x="1800202" y="1181663"/>
                    <a:pt x="1800202" y="1312527"/>
                  </a:cubicBezTo>
                  <a:lnTo>
                    <a:pt x="1800202" y="2703289"/>
                  </a:lnTo>
                  <a:cubicBezTo>
                    <a:pt x="1800202" y="2833087"/>
                    <a:pt x="1702083" y="2939968"/>
                    <a:pt x="1575831" y="2952534"/>
                  </a:cubicBezTo>
                  <a:lnTo>
                    <a:pt x="1539130" y="3099337"/>
                  </a:lnTo>
                  <a:lnTo>
                    <a:pt x="1377130" y="3099337"/>
                  </a:lnTo>
                  <a:lnTo>
                    <a:pt x="1341126" y="2955322"/>
                  </a:lnTo>
                  <a:lnTo>
                    <a:pt x="743221" y="2955322"/>
                  </a:lnTo>
                  <a:lnTo>
                    <a:pt x="707217" y="3099338"/>
                  </a:lnTo>
                  <a:lnTo>
                    <a:pt x="2063557" y="3099338"/>
                  </a:lnTo>
                  <a:lnTo>
                    <a:pt x="2063557" y="924090"/>
                  </a:lnTo>
                  <a:cubicBezTo>
                    <a:pt x="2063557" y="873822"/>
                    <a:pt x="2088497" y="829380"/>
                    <a:pt x="2128246" y="804684"/>
                  </a:cubicBezTo>
                  <a:cubicBezTo>
                    <a:pt x="2129584" y="799633"/>
                    <a:pt x="2132808" y="796081"/>
                    <a:pt x="2136234" y="792655"/>
                  </a:cubicBezTo>
                  <a:lnTo>
                    <a:pt x="2607705" y="321183"/>
                  </a:lnTo>
                  <a:cubicBezTo>
                    <a:pt x="2636744" y="292144"/>
                    <a:pt x="2674804" y="277625"/>
                    <a:pt x="2712864" y="277625"/>
                  </a:cubicBezTo>
                  <a:cubicBezTo>
                    <a:pt x="2750924" y="277625"/>
                    <a:pt x="2788985" y="292144"/>
                    <a:pt x="2818024" y="321183"/>
                  </a:cubicBezTo>
                  <a:lnTo>
                    <a:pt x="2862291" y="365451"/>
                  </a:lnTo>
                  <a:cubicBezTo>
                    <a:pt x="2920370" y="423529"/>
                    <a:pt x="2920370" y="517692"/>
                    <a:pt x="2862291" y="575770"/>
                  </a:cubicBezTo>
                  <a:lnTo>
                    <a:pt x="2423597" y="1014465"/>
                  </a:lnTo>
                  <a:lnTo>
                    <a:pt x="2423597" y="3310659"/>
                  </a:lnTo>
                  <a:cubicBezTo>
                    <a:pt x="2423597" y="3392794"/>
                    <a:pt x="2357014" y="3459377"/>
                    <a:pt x="2274879" y="3459377"/>
                  </a:cubicBezTo>
                  <a:lnTo>
                    <a:pt x="2247260" y="3459377"/>
                  </a:lnTo>
                  <a:lnTo>
                    <a:pt x="2157276" y="3459377"/>
                  </a:lnTo>
                  <a:cubicBezTo>
                    <a:pt x="2244145" y="3498679"/>
                    <a:pt x="2304259" y="3586235"/>
                    <a:pt x="2304259" y="3687831"/>
                  </a:cubicBezTo>
                  <a:cubicBezTo>
                    <a:pt x="2304259" y="3827023"/>
                    <a:pt x="2191422" y="3939860"/>
                    <a:pt x="2052230" y="3939860"/>
                  </a:cubicBezTo>
                  <a:cubicBezTo>
                    <a:pt x="1913038" y="3939860"/>
                    <a:pt x="1800201" y="3827023"/>
                    <a:pt x="1800201" y="3687831"/>
                  </a:cubicBezTo>
                  <a:cubicBezTo>
                    <a:pt x="1800201" y="3586235"/>
                    <a:pt x="1860315" y="3498679"/>
                    <a:pt x="1947184" y="3459377"/>
                  </a:cubicBezTo>
                  <a:lnTo>
                    <a:pt x="588218" y="3459378"/>
                  </a:lnTo>
                  <a:cubicBezTo>
                    <a:pt x="675087" y="3498679"/>
                    <a:pt x="735202" y="3586235"/>
                    <a:pt x="735202" y="3687832"/>
                  </a:cubicBezTo>
                  <a:cubicBezTo>
                    <a:pt x="735202" y="3827024"/>
                    <a:pt x="622365" y="3939861"/>
                    <a:pt x="483173" y="3939861"/>
                  </a:cubicBezTo>
                  <a:cubicBezTo>
                    <a:pt x="343981" y="3939861"/>
                    <a:pt x="231144" y="3827024"/>
                    <a:pt x="231144" y="3687832"/>
                  </a:cubicBezTo>
                  <a:cubicBezTo>
                    <a:pt x="231144" y="3586235"/>
                    <a:pt x="291259" y="3498679"/>
                    <a:pt x="378128" y="3459378"/>
                  </a:cubicBezTo>
                  <a:lnTo>
                    <a:pt x="148718" y="3459378"/>
                  </a:lnTo>
                  <a:cubicBezTo>
                    <a:pt x="66583" y="3459378"/>
                    <a:pt x="0" y="3392795"/>
                    <a:pt x="0" y="3310660"/>
                  </a:cubicBezTo>
                  <a:lnTo>
                    <a:pt x="0" y="3248056"/>
                  </a:lnTo>
                  <a:cubicBezTo>
                    <a:pt x="0" y="3165921"/>
                    <a:pt x="66583" y="3099338"/>
                    <a:pt x="148718" y="3099338"/>
                  </a:cubicBezTo>
                  <a:lnTo>
                    <a:pt x="544674" y="3099338"/>
                  </a:lnTo>
                  <a:lnTo>
                    <a:pt x="507859" y="2952075"/>
                  </a:lnTo>
                  <a:cubicBezTo>
                    <a:pt x="383796" y="2937382"/>
                    <a:pt x="288034" y="2831519"/>
                    <a:pt x="288034" y="2703289"/>
                  </a:cubicBezTo>
                  <a:lnTo>
                    <a:pt x="288034" y="1312527"/>
                  </a:lnTo>
                  <a:cubicBezTo>
                    <a:pt x="288034" y="1173333"/>
                    <a:pt x="400873" y="1060494"/>
                    <a:pt x="540067" y="1060494"/>
                  </a:cubicBezTo>
                  <a:lnTo>
                    <a:pt x="564619" y="1060494"/>
                  </a:lnTo>
                  <a:lnTo>
                    <a:pt x="564619" y="425635"/>
                  </a:lnTo>
                  <a:cubicBezTo>
                    <a:pt x="564619" y="248812"/>
                    <a:pt x="683454" y="99744"/>
                    <a:pt x="846095" y="55630"/>
                  </a:cubicBezTo>
                  <a:cubicBezTo>
                    <a:pt x="863191" y="22078"/>
                    <a:pt x="898341" y="0"/>
                    <a:pt x="9386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9" name="Rectangle 41">
              <a:extLst>
                <a:ext uri="{FF2B5EF4-FFF2-40B4-BE49-F238E27FC236}">
                  <a16:creationId xmlns:a16="http://schemas.microsoft.com/office/drawing/2014/main" id="{A05F21E5-013C-472C-927A-0AE5347C2C4D}"/>
                </a:ext>
              </a:extLst>
            </p:cNvPr>
            <p:cNvSpPr>
              <a:spLocks/>
            </p:cNvSpPr>
            <p:nvPr/>
          </p:nvSpPr>
          <p:spPr>
            <a:xfrm>
              <a:off x="9600365" y="3504870"/>
              <a:ext cx="305934" cy="305934"/>
            </a:xfrm>
            <a:custGeom>
              <a:avLst/>
              <a:gdLst/>
              <a:ahLst/>
              <a:cxnLst/>
              <a:rect l="l" t="t" r="r" b="b"/>
              <a:pathLst>
                <a:path w="3888423" h="3970014">
                  <a:moveTo>
                    <a:pt x="1259577" y="2471243"/>
                  </a:moveTo>
                  <a:cubicBezTo>
                    <a:pt x="1293292" y="2471243"/>
                    <a:pt x="1320623" y="2543205"/>
                    <a:pt x="1320623" y="2631975"/>
                  </a:cubicBezTo>
                  <a:cubicBezTo>
                    <a:pt x="1320623" y="2720745"/>
                    <a:pt x="1293292" y="2792707"/>
                    <a:pt x="1259577" y="2792707"/>
                  </a:cubicBezTo>
                  <a:cubicBezTo>
                    <a:pt x="1225862" y="2792707"/>
                    <a:pt x="1198531" y="2720745"/>
                    <a:pt x="1198531" y="2631975"/>
                  </a:cubicBezTo>
                  <a:cubicBezTo>
                    <a:pt x="1198531" y="2543205"/>
                    <a:pt x="1225862" y="2471243"/>
                    <a:pt x="1259577" y="2471243"/>
                  </a:cubicBezTo>
                  <a:close/>
                  <a:moveTo>
                    <a:pt x="1710471" y="2470362"/>
                  </a:moveTo>
                  <a:cubicBezTo>
                    <a:pt x="1741030" y="2470028"/>
                    <a:pt x="1768823" y="2488083"/>
                    <a:pt x="1781169" y="2516203"/>
                  </a:cubicBezTo>
                  <a:cubicBezTo>
                    <a:pt x="1793845" y="2545068"/>
                    <a:pt x="1787700" y="2578742"/>
                    <a:pt x="1765642" y="2601268"/>
                  </a:cubicBezTo>
                  <a:cubicBezTo>
                    <a:pt x="1750827" y="2616399"/>
                    <a:pt x="1730831" y="2624459"/>
                    <a:pt x="1710472" y="2623745"/>
                  </a:cubicBezTo>
                  <a:close/>
                  <a:moveTo>
                    <a:pt x="2456093" y="2374056"/>
                  </a:moveTo>
                  <a:lnTo>
                    <a:pt x="2456093" y="2889893"/>
                  </a:lnTo>
                  <a:lnTo>
                    <a:pt x="2566690" y="2889893"/>
                  </a:lnTo>
                  <a:lnTo>
                    <a:pt x="2566690" y="2706284"/>
                  </a:lnTo>
                  <a:lnTo>
                    <a:pt x="2632197" y="2884955"/>
                  </a:lnTo>
                  <a:lnTo>
                    <a:pt x="2635843" y="2883618"/>
                  </a:lnTo>
                  <a:lnTo>
                    <a:pt x="2635843" y="2889893"/>
                  </a:lnTo>
                  <a:lnTo>
                    <a:pt x="2746439" y="2889893"/>
                  </a:lnTo>
                  <a:lnTo>
                    <a:pt x="2746439" y="2374056"/>
                  </a:lnTo>
                  <a:lnTo>
                    <a:pt x="2635843" y="2374056"/>
                  </a:lnTo>
                  <a:lnTo>
                    <a:pt x="2635843" y="2573614"/>
                  </a:lnTo>
                  <a:lnTo>
                    <a:pt x="2566690" y="2385000"/>
                  </a:lnTo>
                  <a:lnTo>
                    <a:pt x="2566690" y="2374056"/>
                  </a:lnTo>
                  <a:close/>
                  <a:moveTo>
                    <a:pt x="2032426" y="2374056"/>
                  </a:moveTo>
                  <a:lnTo>
                    <a:pt x="2032426" y="2889895"/>
                  </a:lnTo>
                  <a:lnTo>
                    <a:pt x="2115405" y="2889895"/>
                  </a:lnTo>
                  <a:lnTo>
                    <a:pt x="2143023" y="2889895"/>
                  </a:lnTo>
                  <a:lnTo>
                    <a:pt x="2308949" y="2889895"/>
                  </a:lnTo>
                  <a:lnTo>
                    <a:pt x="2308949" y="2779299"/>
                  </a:lnTo>
                  <a:lnTo>
                    <a:pt x="2143023" y="2779299"/>
                  </a:lnTo>
                  <a:lnTo>
                    <a:pt x="2143023" y="2686401"/>
                  </a:lnTo>
                  <a:lnTo>
                    <a:pt x="2308949" y="2686401"/>
                  </a:lnTo>
                  <a:lnTo>
                    <a:pt x="2308949" y="2575804"/>
                  </a:lnTo>
                  <a:lnTo>
                    <a:pt x="2143023" y="2575804"/>
                  </a:lnTo>
                  <a:lnTo>
                    <a:pt x="2143023" y="2484653"/>
                  </a:lnTo>
                  <a:lnTo>
                    <a:pt x="2308949" y="2484653"/>
                  </a:lnTo>
                  <a:lnTo>
                    <a:pt x="2308949" y="2374056"/>
                  </a:lnTo>
                  <a:lnTo>
                    <a:pt x="2143023" y="2374056"/>
                  </a:lnTo>
                  <a:lnTo>
                    <a:pt x="2115405" y="2374056"/>
                  </a:lnTo>
                  <a:close/>
                  <a:moveTo>
                    <a:pt x="1259577" y="2374056"/>
                  </a:moveTo>
                  <a:cubicBezTo>
                    <a:pt x="1172187" y="2374056"/>
                    <a:pt x="1101344" y="2489530"/>
                    <a:pt x="1101344" y="2631975"/>
                  </a:cubicBezTo>
                  <a:cubicBezTo>
                    <a:pt x="1101344" y="2774420"/>
                    <a:pt x="1172187" y="2889894"/>
                    <a:pt x="1259577" y="2889894"/>
                  </a:cubicBezTo>
                  <a:cubicBezTo>
                    <a:pt x="1346967" y="2889894"/>
                    <a:pt x="1417810" y="2774420"/>
                    <a:pt x="1417810" y="2631975"/>
                  </a:cubicBezTo>
                  <a:cubicBezTo>
                    <a:pt x="1417810" y="2489530"/>
                    <a:pt x="1346967" y="2374056"/>
                    <a:pt x="1259577" y="2374056"/>
                  </a:cubicBezTo>
                  <a:close/>
                  <a:moveTo>
                    <a:pt x="1599876" y="2366688"/>
                  </a:moveTo>
                  <a:lnTo>
                    <a:pt x="1599875" y="2882524"/>
                  </a:lnTo>
                  <a:lnTo>
                    <a:pt x="1710472" y="2882525"/>
                  </a:lnTo>
                  <a:lnTo>
                    <a:pt x="1710472" y="2723975"/>
                  </a:lnTo>
                  <a:cubicBezTo>
                    <a:pt x="1757507" y="2725624"/>
                    <a:pt x="1803701" y="2707003"/>
                    <a:pt x="1837929" y="2672047"/>
                  </a:cubicBezTo>
                  <a:cubicBezTo>
                    <a:pt x="1888884" y="2620006"/>
                    <a:pt x="1903084" y="2542214"/>
                    <a:pt x="1873801" y="2475527"/>
                  </a:cubicBezTo>
                  <a:cubicBezTo>
                    <a:pt x="1845275" y="2410565"/>
                    <a:pt x="1781067" y="2368851"/>
                    <a:pt x="1710472" y="2369624"/>
                  </a:cubicBezTo>
                  <a:lnTo>
                    <a:pt x="1710471" y="2366688"/>
                  </a:lnTo>
                  <a:close/>
                  <a:moveTo>
                    <a:pt x="920754" y="2169815"/>
                  </a:moveTo>
                  <a:lnTo>
                    <a:pt x="3008986" y="2169815"/>
                  </a:lnTo>
                  <a:lnTo>
                    <a:pt x="3008986" y="3105919"/>
                  </a:lnTo>
                  <a:lnTo>
                    <a:pt x="920754" y="3105919"/>
                  </a:lnTo>
                  <a:close/>
                  <a:moveTo>
                    <a:pt x="632722" y="1985007"/>
                  </a:moveTo>
                  <a:lnTo>
                    <a:pt x="632722" y="3321943"/>
                  </a:lnTo>
                  <a:lnTo>
                    <a:pt x="3297018" y="3321943"/>
                  </a:lnTo>
                  <a:lnTo>
                    <a:pt x="3297018" y="1985007"/>
                  </a:lnTo>
                  <a:close/>
                  <a:moveTo>
                    <a:pt x="2657019" y="761679"/>
                  </a:moveTo>
                  <a:lnTo>
                    <a:pt x="2760733" y="1606387"/>
                  </a:lnTo>
                  <a:lnTo>
                    <a:pt x="2761762" y="1614761"/>
                  </a:lnTo>
                  <a:lnTo>
                    <a:pt x="2762330" y="1614691"/>
                  </a:lnTo>
                  <a:cubicBezTo>
                    <a:pt x="2780335" y="1740615"/>
                    <a:pt x="2862522" y="1833408"/>
                    <a:pt x="2948897" y="1824230"/>
                  </a:cubicBezTo>
                  <a:cubicBezTo>
                    <a:pt x="3036464" y="1814924"/>
                    <a:pt x="3095979" y="1704243"/>
                    <a:pt x="3083047" y="1575312"/>
                  </a:cubicBezTo>
                  <a:lnTo>
                    <a:pt x="3083347" y="1575275"/>
                  </a:lnTo>
                  <a:lnTo>
                    <a:pt x="2983448" y="761679"/>
                  </a:lnTo>
                  <a:close/>
                  <a:moveTo>
                    <a:pt x="2205921" y="761679"/>
                  </a:moveTo>
                  <a:lnTo>
                    <a:pt x="2264137" y="1594263"/>
                  </a:lnTo>
                  <a:cubicBezTo>
                    <a:pt x="2264333" y="1597068"/>
                    <a:pt x="2264530" y="1599874"/>
                    <a:pt x="2264726" y="1602679"/>
                  </a:cubicBezTo>
                  <a:lnTo>
                    <a:pt x="2265297" y="1602640"/>
                  </a:lnTo>
                  <a:cubicBezTo>
                    <a:pt x="2276686" y="1729333"/>
                    <a:pt x="2353905" y="1826300"/>
                    <a:pt x="2440641" y="1821655"/>
                  </a:cubicBezTo>
                  <a:cubicBezTo>
                    <a:pt x="2528577" y="1816945"/>
                    <a:pt x="2593802" y="1709530"/>
                    <a:pt x="2587636" y="1580099"/>
                  </a:cubicBezTo>
                  <a:lnTo>
                    <a:pt x="2587937" y="1580078"/>
                  </a:lnTo>
                  <a:lnTo>
                    <a:pt x="2530706" y="761679"/>
                  </a:lnTo>
                  <a:close/>
                  <a:moveTo>
                    <a:pt x="1761700" y="761679"/>
                  </a:moveTo>
                  <a:cubicBezTo>
                    <a:pt x="1761699" y="1032443"/>
                    <a:pt x="1761699" y="1303208"/>
                    <a:pt x="1761698" y="1573972"/>
                  </a:cubicBezTo>
                  <a:lnTo>
                    <a:pt x="1761698" y="1582410"/>
                  </a:lnTo>
                  <a:lnTo>
                    <a:pt x="1762270" y="1582410"/>
                  </a:lnTo>
                  <a:cubicBezTo>
                    <a:pt x="1764795" y="1709590"/>
                    <a:pt x="1835062" y="1811707"/>
                    <a:pt x="1921910" y="1813122"/>
                  </a:cubicBezTo>
                  <a:cubicBezTo>
                    <a:pt x="2009960" y="1814558"/>
                    <a:pt x="2082519" y="1711955"/>
                    <a:pt x="2085398" y="1582410"/>
                  </a:cubicBezTo>
                  <a:lnTo>
                    <a:pt x="2085698" y="1582410"/>
                  </a:lnTo>
                  <a:cubicBezTo>
                    <a:pt x="2085698" y="1308834"/>
                    <a:pt x="2085698" y="1035256"/>
                    <a:pt x="2085696" y="761679"/>
                  </a:cubicBezTo>
                  <a:close/>
                  <a:moveTo>
                    <a:pt x="3411320" y="761678"/>
                  </a:moveTo>
                  <a:lnTo>
                    <a:pt x="3078803" y="761679"/>
                  </a:lnTo>
                  <a:lnTo>
                    <a:pt x="3277545" y="1622538"/>
                  </a:lnTo>
                  <a:lnTo>
                    <a:pt x="3279443" y="1630759"/>
                  </a:lnTo>
                  <a:lnTo>
                    <a:pt x="3280000" y="1630631"/>
                  </a:lnTo>
                  <a:cubicBezTo>
                    <a:pt x="3311069" y="1753983"/>
                    <a:pt x="3402507" y="1837676"/>
                    <a:pt x="3487448" y="1819520"/>
                  </a:cubicBezTo>
                  <a:cubicBezTo>
                    <a:pt x="3573564" y="1801112"/>
                    <a:pt x="3621183" y="1684815"/>
                    <a:pt x="3594846" y="1557943"/>
                  </a:cubicBezTo>
                  <a:lnTo>
                    <a:pt x="3595140" y="1557876"/>
                  </a:lnTo>
                  <a:close/>
                  <a:moveTo>
                    <a:pt x="1633002" y="761678"/>
                  </a:moveTo>
                  <a:lnTo>
                    <a:pt x="1308563" y="761679"/>
                  </a:lnTo>
                  <a:lnTo>
                    <a:pt x="1266057" y="1572672"/>
                  </a:lnTo>
                  <a:lnTo>
                    <a:pt x="1265616" y="1581099"/>
                  </a:lnTo>
                  <a:lnTo>
                    <a:pt x="1266187" y="1581128"/>
                  </a:lnTo>
                  <a:cubicBezTo>
                    <a:pt x="1262052" y="1708267"/>
                    <a:pt x="1326878" y="1813921"/>
                    <a:pt x="1413534" y="1819881"/>
                  </a:cubicBezTo>
                  <a:cubicBezTo>
                    <a:pt x="1501387" y="1825922"/>
                    <a:pt x="1579217" y="1727257"/>
                    <a:pt x="1588872" y="1598040"/>
                  </a:cubicBezTo>
                  <a:lnTo>
                    <a:pt x="1589172" y="1598055"/>
                  </a:lnTo>
                  <a:close/>
                  <a:moveTo>
                    <a:pt x="863949" y="761678"/>
                  </a:moveTo>
                  <a:lnTo>
                    <a:pt x="765078" y="1566901"/>
                  </a:lnTo>
                  <a:lnTo>
                    <a:pt x="764050" y="1575275"/>
                  </a:lnTo>
                  <a:lnTo>
                    <a:pt x="764617" y="1575345"/>
                  </a:lnTo>
                  <a:cubicBezTo>
                    <a:pt x="751624" y="1701884"/>
                    <a:pt x="808922" y="1811803"/>
                    <a:pt x="894951" y="1823794"/>
                  </a:cubicBezTo>
                  <a:cubicBezTo>
                    <a:pt x="982168" y="1835949"/>
                    <a:pt x="1066691" y="1742953"/>
                    <a:pt x="1085336" y="1614724"/>
                  </a:cubicBezTo>
                  <a:lnTo>
                    <a:pt x="1085635" y="1614761"/>
                  </a:lnTo>
                  <a:lnTo>
                    <a:pt x="1190378" y="761679"/>
                  </a:lnTo>
                  <a:close/>
                  <a:moveTo>
                    <a:pt x="295535" y="441623"/>
                  </a:moveTo>
                  <a:lnTo>
                    <a:pt x="3583899" y="441623"/>
                  </a:lnTo>
                  <a:cubicBezTo>
                    <a:pt x="3610412" y="441623"/>
                    <a:pt x="3631905" y="463116"/>
                    <a:pt x="3631905" y="489629"/>
                  </a:cubicBezTo>
                  <a:lnTo>
                    <a:pt x="3631905" y="655863"/>
                  </a:lnTo>
                  <a:lnTo>
                    <a:pt x="3884522" y="1666330"/>
                  </a:lnTo>
                  <a:cubicBezTo>
                    <a:pt x="3909974" y="1748325"/>
                    <a:pt x="3809191" y="1900953"/>
                    <a:pt x="3631905" y="1666330"/>
                  </a:cubicBezTo>
                  <a:lnTo>
                    <a:pt x="3631905" y="3970014"/>
                  </a:lnTo>
                  <a:lnTo>
                    <a:pt x="247529" y="3970014"/>
                  </a:lnTo>
                  <a:lnTo>
                    <a:pt x="247529" y="1768425"/>
                  </a:lnTo>
                  <a:cubicBezTo>
                    <a:pt x="263724" y="1795996"/>
                    <a:pt x="288366" y="1813812"/>
                    <a:pt x="317369" y="1820473"/>
                  </a:cubicBezTo>
                  <a:cubicBezTo>
                    <a:pt x="403196" y="1840184"/>
                    <a:pt x="495502" y="1754908"/>
                    <a:pt x="525251" y="1628793"/>
                  </a:cubicBezTo>
                  <a:lnTo>
                    <a:pt x="525545" y="1628855"/>
                  </a:lnTo>
                  <a:lnTo>
                    <a:pt x="709866" y="761679"/>
                  </a:lnTo>
                  <a:lnTo>
                    <a:pt x="378634" y="761679"/>
                  </a:lnTo>
                  <a:lnTo>
                    <a:pt x="210380" y="1553239"/>
                  </a:lnTo>
                  <a:lnTo>
                    <a:pt x="208625" y="1561492"/>
                  </a:lnTo>
                  <a:lnTo>
                    <a:pt x="209185" y="1561611"/>
                  </a:lnTo>
                  <a:cubicBezTo>
                    <a:pt x="202164" y="1598200"/>
                    <a:pt x="201274" y="1633895"/>
                    <a:pt x="207433" y="1666330"/>
                  </a:cubicBezTo>
                  <a:cubicBezTo>
                    <a:pt x="113985" y="1883037"/>
                    <a:pt x="-32319" y="1816968"/>
                    <a:pt x="6372" y="1666330"/>
                  </a:cubicBezTo>
                  <a:lnTo>
                    <a:pt x="249769" y="692744"/>
                  </a:lnTo>
                  <a:cubicBezTo>
                    <a:pt x="247993" y="689334"/>
                    <a:pt x="247529" y="685546"/>
                    <a:pt x="247529" y="681649"/>
                  </a:cubicBezTo>
                  <a:lnTo>
                    <a:pt x="247529" y="489629"/>
                  </a:lnTo>
                  <a:cubicBezTo>
                    <a:pt x="247529" y="463116"/>
                    <a:pt x="269022" y="441623"/>
                    <a:pt x="295535" y="441623"/>
                  </a:cubicBezTo>
                  <a:close/>
                  <a:moveTo>
                    <a:pt x="307785" y="0"/>
                  </a:moveTo>
                  <a:lnTo>
                    <a:pt x="3571649" y="0"/>
                  </a:lnTo>
                  <a:cubicBezTo>
                    <a:pt x="3604927" y="0"/>
                    <a:pt x="3631905" y="26978"/>
                    <a:pt x="3631905" y="60256"/>
                  </a:cubicBezTo>
                  <a:lnTo>
                    <a:pt x="3631905" y="301273"/>
                  </a:lnTo>
                  <a:cubicBezTo>
                    <a:pt x="3631905" y="334551"/>
                    <a:pt x="3604927" y="361529"/>
                    <a:pt x="3571649" y="361529"/>
                  </a:cubicBezTo>
                  <a:lnTo>
                    <a:pt x="307785" y="361529"/>
                  </a:lnTo>
                  <a:cubicBezTo>
                    <a:pt x="274507" y="361529"/>
                    <a:pt x="247529" y="334551"/>
                    <a:pt x="247529" y="301273"/>
                  </a:cubicBezTo>
                  <a:lnTo>
                    <a:pt x="247529" y="60256"/>
                  </a:lnTo>
                  <a:cubicBezTo>
                    <a:pt x="247529" y="26978"/>
                    <a:pt x="274507" y="0"/>
                    <a:pt x="307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0" name="Isosceles Triangle 3">
              <a:extLst>
                <a:ext uri="{FF2B5EF4-FFF2-40B4-BE49-F238E27FC236}">
                  <a16:creationId xmlns:a16="http://schemas.microsoft.com/office/drawing/2014/main" id="{CDE4A104-D944-4262-A799-585D6DB68C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31514" y="3661877"/>
              <a:ext cx="305645" cy="305933"/>
            </a:xfrm>
            <a:custGeom>
              <a:avLst/>
              <a:gdLst/>
              <a:ahLst/>
              <a:cxnLst/>
              <a:rect l="l" t="t" r="r" b="b"/>
              <a:pathLst>
                <a:path w="3935086" h="3938802">
                  <a:moveTo>
                    <a:pt x="1861742" y="3314001"/>
                  </a:moveTo>
                  <a:cubicBezTo>
                    <a:pt x="1921395" y="3314001"/>
                    <a:pt x="1969754" y="3362360"/>
                    <a:pt x="1969754" y="3422013"/>
                  </a:cubicBezTo>
                  <a:cubicBezTo>
                    <a:pt x="1969754" y="3481666"/>
                    <a:pt x="1921395" y="3530025"/>
                    <a:pt x="1861742" y="3530025"/>
                  </a:cubicBezTo>
                  <a:cubicBezTo>
                    <a:pt x="1802089" y="3530025"/>
                    <a:pt x="1753730" y="3481666"/>
                    <a:pt x="1753730" y="3422013"/>
                  </a:cubicBezTo>
                  <a:cubicBezTo>
                    <a:pt x="1753730" y="3362360"/>
                    <a:pt x="1802089" y="3314001"/>
                    <a:pt x="1861742" y="3314001"/>
                  </a:cubicBezTo>
                  <a:close/>
                  <a:moveTo>
                    <a:pt x="2097646" y="2118753"/>
                  </a:moveTo>
                  <a:lnTo>
                    <a:pt x="2097646" y="2478753"/>
                  </a:lnTo>
                  <a:lnTo>
                    <a:pt x="2457646" y="2478753"/>
                  </a:lnTo>
                  <a:lnTo>
                    <a:pt x="2457646" y="2118753"/>
                  </a:lnTo>
                  <a:close/>
                  <a:moveTo>
                    <a:pt x="1476536" y="2118753"/>
                  </a:moveTo>
                  <a:lnTo>
                    <a:pt x="1476536" y="2478753"/>
                  </a:lnTo>
                  <a:lnTo>
                    <a:pt x="1836536" y="2478753"/>
                  </a:lnTo>
                  <a:lnTo>
                    <a:pt x="1836536" y="2118753"/>
                  </a:lnTo>
                  <a:close/>
                  <a:moveTo>
                    <a:pt x="2097646" y="1539638"/>
                  </a:moveTo>
                  <a:lnTo>
                    <a:pt x="2097646" y="1899638"/>
                  </a:lnTo>
                  <a:lnTo>
                    <a:pt x="2457646" y="1899638"/>
                  </a:lnTo>
                  <a:lnTo>
                    <a:pt x="2457646" y="1539638"/>
                  </a:lnTo>
                  <a:close/>
                  <a:moveTo>
                    <a:pt x="1476536" y="1539638"/>
                  </a:moveTo>
                  <a:lnTo>
                    <a:pt x="1476536" y="1899638"/>
                  </a:lnTo>
                  <a:lnTo>
                    <a:pt x="1836536" y="1899638"/>
                  </a:lnTo>
                  <a:lnTo>
                    <a:pt x="1836536" y="1539638"/>
                  </a:lnTo>
                  <a:close/>
                  <a:moveTo>
                    <a:pt x="1989788" y="770570"/>
                  </a:moveTo>
                  <a:lnTo>
                    <a:pt x="3429788" y="1850570"/>
                  </a:lnTo>
                  <a:lnTo>
                    <a:pt x="3430108" y="1850570"/>
                  </a:lnTo>
                  <a:lnTo>
                    <a:pt x="3430108" y="3938802"/>
                  </a:lnTo>
                  <a:lnTo>
                    <a:pt x="2265771" y="3938802"/>
                  </a:lnTo>
                  <a:lnTo>
                    <a:pt x="2265771" y="2786674"/>
                  </a:lnTo>
                  <a:lnTo>
                    <a:pt x="1669844" y="2786674"/>
                  </a:lnTo>
                  <a:lnTo>
                    <a:pt x="1669844" y="3938802"/>
                  </a:lnTo>
                  <a:lnTo>
                    <a:pt x="549788" y="3938802"/>
                  </a:lnTo>
                  <a:lnTo>
                    <a:pt x="549788" y="1850570"/>
                  </a:lnTo>
                  <a:close/>
                  <a:moveTo>
                    <a:pt x="1969233" y="1003"/>
                  </a:moveTo>
                  <a:cubicBezTo>
                    <a:pt x="1995162" y="-2644"/>
                    <a:pt x="2022483" y="3601"/>
                    <a:pt x="2045048" y="20601"/>
                  </a:cubicBezTo>
                  <a:lnTo>
                    <a:pt x="3894333" y="1413834"/>
                  </a:lnTo>
                  <a:cubicBezTo>
                    <a:pt x="3939464" y="1447835"/>
                    <a:pt x="3948486" y="1511986"/>
                    <a:pt x="3914485" y="1557117"/>
                  </a:cubicBezTo>
                  <a:lnTo>
                    <a:pt x="3756006" y="1767472"/>
                  </a:lnTo>
                  <a:cubicBezTo>
                    <a:pt x="3722004" y="1812603"/>
                    <a:pt x="3657854" y="1821626"/>
                    <a:pt x="3612722" y="1787625"/>
                  </a:cubicBezTo>
                  <a:lnTo>
                    <a:pt x="1967544" y="548164"/>
                  </a:lnTo>
                  <a:lnTo>
                    <a:pt x="322364" y="1787626"/>
                  </a:lnTo>
                  <a:cubicBezTo>
                    <a:pt x="277233" y="1821627"/>
                    <a:pt x="213082" y="1812604"/>
                    <a:pt x="179080" y="1767473"/>
                  </a:cubicBezTo>
                  <a:lnTo>
                    <a:pt x="20601" y="1557118"/>
                  </a:lnTo>
                  <a:cubicBezTo>
                    <a:pt x="-13400" y="1511987"/>
                    <a:pt x="-4378" y="1447836"/>
                    <a:pt x="40754" y="1413835"/>
                  </a:cubicBezTo>
                  <a:lnTo>
                    <a:pt x="1890038" y="20602"/>
                  </a:lnTo>
                  <a:cubicBezTo>
                    <a:pt x="1912604" y="3602"/>
                    <a:pt x="1939924" y="-2643"/>
                    <a:pt x="1965854" y="1004"/>
                  </a:cubicBezTo>
                  <a:lnTo>
                    <a:pt x="1967542" y="1586"/>
                  </a:lnTo>
                  <a:cubicBezTo>
                    <a:pt x="1968071" y="1171"/>
                    <a:pt x="1968652" y="1085"/>
                    <a:pt x="1969233" y="10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1" name="Pie 2">
              <a:extLst>
                <a:ext uri="{FF2B5EF4-FFF2-40B4-BE49-F238E27FC236}">
                  <a16:creationId xmlns:a16="http://schemas.microsoft.com/office/drawing/2014/main" id="{DB24B697-A953-49A5-9D22-A495495D02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3774" y="3211838"/>
              <a:ext cx="348471" cy="342637"/>
            </a:xfrm>
            <a:custGeom>
              <a:avLst/>
              <a:gdLst/>
              <a:ahLst/>
              <a:cxnLst/>
              <a:rect l="l" t="t" r="r" b="b"/>
              <a:pathLst>
                <a:path w="3851322" h="3786842">
                  <a:moveTo>
                    <a:pt x="3845029" y="1629937"/>
                  </a:moveTo>
                  <a:lnTo>
                    <a:pt x="3851322" y="1762720"/>
                  </a:lnTo>
                  <a:lnTo>
                    <a:pt x="3812477" y="1776859"/>
                  </a:lnTo>
                  <a:lnTo>
                    <a:pt x="3444864" y="1775585"/>
                  </a:lnTo>
                  <a:close/>
                  <a:moveTo>
                    <a:pt x="3791299" y="1322869"/>
                  </a:moveTo>
                  <a:cubicBezTo>
                    <a:pt x="3804294" y="1363489"/>
                    <a:pt x="3813753" y="1405089"/>
                    <a:pt x="3820726" y="1447230"/>
                  </a:cubicBezTo>
                  <a:lnTo>
                    <a:pt x="2923542" y="1773779"/>
                  </a:lnTo>
                  <a:lnTo>
                    <a:pt x="2555935" y="1772505"/>
                  </a:lnTo>
                  <a:close/>
                  <a:moveTo>
                    <a:pt x="3686733" y="1034305"/>
                  </a:moveTo>
                  <a:cubicBezTo>
                    <a:pt x="3706467" y="1071934"/>
                    <a:pt x="3722972" y="1111031"/>
                    <a:pt x="3736130" y="1151397"/>
                  </a:cubicBezTo>
                  <a:lnTo>
                    <a:pt x="2052009" y="1764367"/>
                  </a:lnTo>
                  <a:lnTo>
                    <a:pt x="2052009" y="1629296"/>
                  </a:lnTo>
                  <a:close/>
                  <a:moveTo>
                    <a:pt x="3531650" y="764128"/>
                  </a:moveTo>
                  <a:cubicBezTo>
                    <a:pt x="3557479" y="799119"/>
                    <a:pt x="3581112" y="835525"/>
                    <a:pt x="3601539" y="873761"/>
                  </a:cubicBezTo>
                  <a:lnTo>
                    <a:pt x="2052009" y="1437744"/>
                  </a:lnTo>
                  <a:lnTo>
                    <a:pt x="2052009" y="1302673"/>
                  </a:lnTo>
                  <a:close/>
                  <a:moveTo>
                    <a:pt x="3320179" y="514474"/>
                  </a:moveTo>
                  <a:lnTo>
                    <a:pt x="3414136" y="615348"/>
                  </a:lnTo>
                  <a:lnTo>
                    <a:pt x="2052009" y="1111121"/>
                  </a:lnTo>
                  <a:lnTo>
                    <a:pt x="2052009" y="976050"/>
                  </a:lnTo>
                  <a:close/>
                  <a:moveTo>
                    <a:pt x="3038975" y="290201"/>
                  </a:moveTo>
                  <a:cubicBezTo>
                    <a:pt x="3082160" y="317774"/>
                    <a:pt x="3124087" y="347421"/>
                    <a:pt x="3164106" y="379728"/>
                  </a:cubicBezTo>
                  <a:lnTo>
                    <a:pt x="2052009" y="784498"/>
                  </a:lnTo>
                  <a:lnTo>
                    <a:pt x="2052009" y="649428"/>
                  </a:lnTo>
                  <a:close/>
                  <a:moveTo>
                    <a:pt x="1800000" y="186842"/>
                  </a:moveTo>
                  <a:lnTo>
                    <a:pt x="1800000" y="1986842"/>
                  </a:lnTo>
                  <a:lnTo>
                    <a:pt x="3600000" y="1986842"/>
                  </a:lnTo>
                  <a:cubicBezTo>
                    <a:pt x="3600000" y="2980955"/>
                    <a:pt x="2794113" y="3786842"/>
                    <a:pt x="1800000" y="3786842"/>
                  </a:cubicBezTo>
                  <a:cubicBezTo>
                    <a:pt x="805887" y="3786842"/>
                    <a:pt x="0" y="2980955"/>
                    <a:pt x="0" y="1986842"/>
                  </a:cubicBezTo>
                  <a:cubicBezTo>
                    <a:pt x="0" y="992729"/>
                    <a:pt x="805887" y="186842"/>
                    <a:pt x="1800000" y="186842"/>
                  </a:cubicBezTo>
                  <a:close/>
                  <a:moveTo>
                    <a:pt x="2653345" y="103936"/>
                  </a:moveTo>
                  <a:cubicBezTo>
                    <a:pt x="2713623" y="122781"/>
                    <a:pt x="2772066" y="146664"/>
                    <a:pt x="2828252" y="175345"/>
                  </a:cubicBezTo>
                  <a:lnTo>
                    <a:pt x="2052009" y="457876"/>
                  </a:lnTo>
                  <a:lnTo>
                    <a:pt x="2052009" y="322805"/>
                  </a:lnTo>
                  <a:close/>
                  <a:moveTo>
                    <a:pt x="2052009" y="0"/>
                  </a:moveTo>
                  <a:cubicBezTo>
                    <a:pt x="2150315" y="0"/>
                    <a:pt x="2247800" y="7911"/>
                    <a:pt x="2343281" y="25238"/>
                  </a:cubicBezTo>
                  <a:lnTo>
                    <a:pt x="2052009" y="1312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92" name="Rounded Rectangle 4">
              <a:extLst>
                <a:ext uri="{FF2B5EF4-FFF2-40B4-BE49-F238E27FC236}">
                  <a16:creationId xmlns:a16="http://schemas.microsoft.com/office/drawing/2014/main" id="{202E18FE-A126-403B-8E5F-B9008C2A0801}"/>
                </a:ext>
              </a:extLst>
            </p:cNvPr>
            <p:cNvSpPr>
              <a:spLocks noChangeAspect="1"/>
            </p:cNvSpPr>
            <p:nvPr/>
          </p:nvSpPr>
          <p:spPr>
            <a:xfrm rot="1589284">
              <a:off x="8522533" y="3887211"/>
              <a:ext cx="389530" cy="276211"/>
            </a:xfrm>
            <a:custGeom>
              <a:avLst/>
              <a:gdLst/>
              <a:ahLst/>
              <a:cxnLst/>
              <a:rect l="l" t="t" r="r" b="b"/>
              <a:pathLst>
                <a:path w="3960000" h="2808000">
                  <a:moveTo>
                    <a:pt x="2137982" y="2165237"/>
                  </a:moveTo>
                  <a:lnTo>
                    <a:pt x="2111402" y="2204211"/>
                  </a:lnTo>
                  <a:lnTo>
                    <a:pt x="2137982" y="2204211"/>
                  </a:lnTo>
                  <a:close/>
                  <a:moveTo>
                    <a:pt x="2635730" y="2101964"/>
                  </a:moveTo>
                  <a:cubicBezTo>
                    <a:pt x="2615812" y="2101964"/>
                    <a:pt x="2599666" y="2142287"/>
                    <a:pt x="2599666" y="2192028"/>
                  </a:cubicBezTo>
                  <a:cubicBezTo>
                    <a:pt x="2599666" y="2241769"/>
                    <a:pt x="2615812" y="2282092"/>
                    <a:pt x="2635730" y="2282092"/>
                  </a:cubicBezTo>
                  <a:cubicBezTo>
                    <a:pt x="2655648" y="2282092"/>
                    <a:pt x="2671794" y="2241769"/>
                    <a:pt x="2671794" y="2192028"/>
                  </a:cubicBezTo>
                  <a:cubicBezTo>
                    <a:pt x="2671794" y="2142287"/>
                    <a:pt x="2655648" y="2101964"/>
                    <a:pt x="2635730" y="2101964"/>
                  </a:cubicBezTo>
                  <a:close/>
                  <a:moveTo>
                    <a:pt x="1280012" y="2101964"/>
                  </a:moveTo>
                  <a:cubicBezTo>
                    <a:pt x="1260094" y="2101964"/>
                    <a:pt x="1243948" y="2142287"/>
                    <a:pt x="1243948" y="2192028"/>
                  </a:cubicBezTo>
                  <a:cubicBezTo>
                    <a:pt x="1243948" y="2241769"/>
                    <a:pt x="1260094" y="2282092"/>
                    <a:pt x="1280012" y="2282092"/>
                  </a:cubicBezTo>
                  <a:cubicBezTo>
                    <a:pt x="1299930" y="2282092"/>
                    <a:pt x="1316076" y="2241769"/>
                    <a:pt x="1316076" y="2192028"/>
                  </a:cubicBezTo>
                  <a:cubicBezTo>
                    <a:pt x="1316076" y="2142287"/>
                    <a:pt x="1299930" y="2101964"/>
                    <a:pt x="1280012" y="2101964"/>
                  </a:cubicBezTo>
                  <a:close/>
                  <a:moveTo>
                    <a:pt x="2138296" y="2025749"/>
                  </a:moveTo>
                  <a:lnTo>
                    <a:pt x="2139137" y="2026323"/>
                  </a:lnTo>
                  <a:lnTo>
                    <a:pt x="2216315" y="2026323"/>
                  </a:lnTo>
                  <a:lnTo>
                    <a:pt x="2216315" y="2204211"/>
                  </a:lnTo>
                  <a:lnTo>
                    <a:pt x="2256063" y="2204211"/>
                  </a:lnTo>
                  <a:lnTo>
                    <a:pt x="2256063" y="2282544"/>
                  </a:lnTo>
                  <a:lnTo>
                    <a:pt x="2216315" y="2282544"/>
                  </a:lnTo>
                  <a:lnTo>
                    <a:pt x="2216315" y="2357732"/>
                  </a:lnTo>
                  <a:lnTo>
                    <a:pt x="2137982" y="2357732"/>
                  </a:lnTo>
                  <a:lnTo>
                    <a:pt x="2137982" y="2282544"/>
                  </a:lnTo>
                  <a:lnTo>
                    <a:pt x="2015039" y="2282544"/>
                  </a:lnTo>
                  <a:lnTo>
                    <a:pt x="2015039" y="2208059"/>
                  </a:lnTo>
                  <a:lnTo>
                    <a:pt x="2014304" y="2207558"/>
                  </a:lnTo>
                  <a:lnTo>
                    <a:pt x="2015039" y="2206481"/>
                  </a:lnTo>
                  <a:lnTo>
                    <a:pt x="2015039" y="2204211"/>
                  </a:lnTo>
                  <a:lnTo>
                    <a:pt x="2016587" y="2204211"/>
                  </a:lnTo>
                  <a:close/>
                  <a:moveTo>
                    <a:pt x="1855876" y="2017651"/>
                  </a:moveTo>
                  <a:cubicBezTo>
                    <a:pt x="1914135" y="2017257"/>
                    <a:pt x="1961791" y="2063958"/>
                    <a:pt x="1962577" y="2122214"/>
                  </a:cubicBezTo>
                  <a:cubicBezTo>
                    <a:pt x="1962954" y="2150145"/>
                    <a:pt x="1952489" y="2175712"/>
                    <a:pt x="1934995" y="2194820"/>
                  </a:cubicBezTo>
                  <a:cubicBezTo>
                    <a:pt x="1952694" y="2214184"/>
                    <a:pt x="1963194" y="2240138"/>
                    <a:pt x="1962560" y="2268406"/>
                  </a:cubicBezTo>
                  <a:cubicBezTo>
                    <a:pt x="1961260" y="2326468"/>
                    <a:pt x="1913477" y="2372672"/>
                    <a:pt x="1855404" y="2372021"/>
                  </a:cubicBezTo>
                  <a:cubicBezTo>
                    <a:pt x="1797331" y="2371371"/>
                    <a:pt x="1750595" y="2324109"/>
                    <a:pt x="1750595" y="2266032"/>
                  </a:cubicBezTo>
                  <a:lnTo>
                    <a:pt x="1826499" y="2266032"/>
                  </a:lnTo>
                  <a:cubicBezTo>
                    <a:pt x="1826499" y="2282520"/>
                    <a:pt x="1839767" y="2295938"/>
                    <a:pt x="1856254" y="2296122"/>
                  </a:cubicBezTo>
                  <a:cubicBezTo>
                    <a:pt x="1872741" y="2296307"/>
                    <a:pt x="1886306" y="2283190"/>
                    <a:pt x="1886676" y="2266706"/>
                  </a:cubicBezTo>
                  <a:cubicBezTo>
                    <a:pt x="1887039" y="2250493"/>
                    <a:pt x="1874503" y="2236962"/>
                    <a:pt x="1858407" y="2236065"/>
                  </a:cubicBezTo>
                  <a:lnTo>
                    <a:pt x="1814193" y="2236065"/>
                  </a:lnTo>
                  <a:lnTo>
                    <a:pt x="1814193" y="2152552"/>
                  </a:lnTo>
                  <a:lnTo>
                    <a:pt x="1857384" y="2152552"/>
                  </a:lnTo>
                  <a:cubicBezTo>
                    <a:pt x="1873190" y="2152141"/>
                    <a:pt x="1885741" y="2139089"/>
                    <a:pt x="1885527" y="2123254"/>
                  </a:cubicBezTo>
                  <a:cubicBezTo>
                    <a:pt x="1885313" y="2107349"/>
                    <a:pt x="1872302" y="2094598"/>
                    <a:pt x="1856396" y="2094706"/>
                  </a:cubicBezTo>
                  <a:cubicBezTo>
                    <a:pt x="1840490" y="2094813"/>
                    <a:pt x="1827652" y="2107738"/>
                    <a:pt x="1827652" y="2123644"/>
                  </a:cubicBezTo>
                  <a:lnTo>
                    <a:pt x="1750595" y="2123644"/>
                  </a:lnTo>
                  <a:cubicBezTo>
                    <a:pt x="1750595" y="2065383"/>
                    <a:pt x="1797616" y="2018044"/>
                    <a:pt x="1855876" y="2017651"/>
                  </a:cubicBezTo>
                  <a:close/>
                  <a:moveTo>
                    <a:pt x="2930344" y="2012028"/>
                  </a:moveTo>
                  <a:cubicBezTo>
                    <a:pt x="2996416" y="2014229"/>
                    <a:pt x="3045968" y="2074602"/>
                    <a:pt x="3038901" y="2136479"/>
                  </a:cubicBezTo>
                  <a:cubicBezTo>
                    <a:pt x="3029916" y="2202312"/>
                    <a:pt x="2982346" y="2231435"/>
                    <a:pt x="2939412" y="2275597"/>
                  </a:cubicBezTo>
                  <a:lnTo>
                    <a:pt x="3031192" y="2275597"/>
                  </a:lnTo>
                  <a:lnTo>
                    <a:pt x="3031192" y="2357732"/>
                  </a:lnTo>
                  <a:lnTo>
                    <a:pt x="2819358" y="2357732"/>
                  </a:lnTo>
                  <a:cubicBezTo>
                    <a:pt x="2819409" y="2335416"/>
                    <a:pt x="2820521" y="2314113"/>
                    <a:pt x="2820571" y="2291797"/>
                  </a:cubicBezTo>
                  <a:cubicBezTo>
                    <a:pt x="2870625" y="2240158"/>
                    <a:pt x="2905662" y="2213324"/>
                    <a:pt x="2965770" y="2143601"/>
                  </a:cubicBezTo>
                  <a:cubicBezTo>
                    <a:pt x="2980233" y="2116927"/>
                    <a:pt x="2957264" y="2092452"/>
                    <a:pt x="2931831" y="2093607"/>
                  </a:cubicBezTo>
                  <a:cubicBezTo>
                    <a:pt x="2910102" y="2094595"/>
                    <a:pt x="2891536" y="2110969"/>
                    <a:pt x="2889885" y="2139461"/>
                  </a:cubicBezTo>
                  <a:lnTo>
                    <a:pt x="2818945" y="2139461"/>
                  </a:lnTo>
                  <a:cubicBezTo>
                    <a:pt x="2821421" y="2064364"/>
                    <a:pt x="2869776" y="2012037"/>
                    <a:pt x="2930344" y="2012028"/>
                  </a:cubicBezTo>
                  <a:close/>
                  <a:moveTo>
                    <a:pt x="2635730" y="2012028"/>
                  </a:moveTo>
                  <a:cubicBezTo>
                    <a:pt x="2705318" y="2012028"/>
                    <a:pt x="2761730" y="2092617"/>
                    <a:pt x="2761730" y="2192028"/>
                  </a:cubicBezTo>
                  <a:cubicBezTo>
                    <a:pt x="2761730" y="2291439"/>
                    <a:pt x="2705318" y="2372028"/>
                    <a:pt x="2635730" y="2372028"/>
                  </a:cubicBezTo>
                  <a:cubicBezTo>
                    <a:pt x="2566142" y="2372028"/>
                    <a:pt x="2509730" y="2291439"/>
                    <a:pt x="2509730" y="2192028"/>
                  </a:cubicBezTo>
                  <a:cubicBezTo>
                    <a:pt x="2509730" y="2092617"/>
                    <a:pt x="2566142" y="2012028"/>
                    <a:pt x="2635730" y="2012028"/>
                  </a:cubicBezTo>
                  <a:close/>
                  <a:moveTo>
                    <a:pt x="2436237" y="2012028"/>
                  </a:moveTo>
                  <a:lnTo>
                    <a:pt x="2436206" y="2012510"/>
                  </a:lnTo>
                  <a:lnTo>
                    <a:pt x="2452515" y="2012510"/>
                  </a:lnTo>
                  <a:lnTo>
                    <a:pt x="2452515" y="2372028"/>
                  </a:lnTo>
                  <a:lnTo>
                    <a:pt x="2364870" y="2372028"/>
                  </a:lnTo>
                  <a:lnTo>
                    <a:pt x="2364870" y="2101874"/>
                  </a:lnTo>
                  <a:cubicBezTo>
                    <a:pt x="2347394" y="2108434"/>
                    <a:pt x="2328091" y="2111607"/>
                    <a:pt x="2308515" y="2111039"/>
                  </a:cubicBezTo>
                  <a:lnTo>
                    <a:pt x="2311564" y="2043892"/>
                  </a:lnTo>
                  <a:cubicBezTo>
                    <a:pt x="2321741" y="2044066"/>
                    <a:pt x="2331771" y="2042373"/>
                    <a:pt x="2340372" y="2039030"/>
                  </a:cubicBezTo>
                  <a:cubicBezTo>
                    <a:pt x="2355279" y="2033236"/>
                    <a:pt x="2364268" y="2023137"/>
                    <a:pt x="2364156" y="2012310"/>
                  </a:cubicBezTo>
                  <a:cubicBezTo>
                    <a:pt x="2388183" y="2012216"/>
                    <a:pt x="2412210" y="2012122"/>
                    <a:pt x="2436237" y="2012028"/>
                  </a:cubicBezTo>
                  <a:close/>
                  <a:moveTo>
                    <a:pt x="1574625" y="2012028"/>
                  </a:moveTo>
                  <a:cubicBezTo>
                    <a:pt x="1640698" y="2014229"/>
                    <a:pt x="1690250" y="2074602"/>
                    <a:pt x="1683183" y="2136479"/>
                  </a:cubicBezTo>
                  <a:cubicBezTo>
                    <a:pt x="1674198" y="2202312"/>
                    <a:pt x="1626628" y="2231435"/>
                    <a:pt x="1583694" y="2275597"/>
                  </a:cubicBezTo>
                  <a:lnTo>
                    <a:pt x="1675474" y="2275597"/>
                  </a:lnTo>
                  <a:lnTo>
                    <a:pt x="1675474" y="2357732"/>
                  </a:lnTo>
                  <a:lnTo>
                    <a:pt x="1463640" y="2357732"/>
                  </a:lnTo>
                  <a:cubicBezTo>
                    <a:pt x="1463691" y="2335416"/>
                    <a:pt x="1464802" y="2314113"/>
                    <a:pt x="1464853" y="2291797"/>
                  </a:cubicBezTo>
                  <a:cubicBezTo>
                    <a:pt x="1514907" y="2240158"/>
                    <a:pt x="1549943" y="2213324"/>
                    <a:pt x="1610052" y="2143601"/>
                  </a:cubicBezTo>
                  <a:cubicBezTo>
                    <a:pt x="1624515" y="2116927"/>
                    <a:pt x="1601546" y="2092452"/>
                    <a:pt x="1576112" y="2093607"/>
                  </a:cubicBezTo>
                  <a:cubicBezTo>
                    <a:pt x="1554383" y="2094595"/>
                    <a:pt x="1535817" y="2110969"/>
                    <a:pt x="1534167" y="2139461"/>
                  </a:cubicBezTo>
                  <a:lnTo>
                    <a:pt x="1463227" y="2139461"/>
                  </a:lnTo>
                  <a:cubicBezTo>
                    <a:pt x="1465703" y="2064364"/>
                    <a:pt x="1514058" y="2012037"/>
                    <a:pt x="1574625" y="2012028"/>
                  </a:cubicBezTo>
                  <a:close/>
                  <a:moveTo>
                    <a:pt x="1280012" y="2012028"/>
                  </a:moveTo>
                  <a:cubicBezTo>
                    <a:pt x="1349600" y="2012028"/>
                    <a:pt x="1406012" y="2092617"/>
                    <a:pt x="1406012" y="2192028"/>
                  </a:cubicBezTo>
                  <a:cubicBezTo>
                    <a:pt x="1406012" y="2291439"/>
                    <a:pt x="1349600" y="2372028"/>
                    <a:pt x="1280012" y="2372028"/>
                  </a:cubicBezTo>
                  <a:cubicBezTo>
                    <a:pt x="1210424" y="2372028"/>
                    <a:pt x="1154012" y="2291439"/>
                    <a:pt x="1154012" y="2192028"/>
                  </a:cubicBezTo>
                  <a:cubicBezTo>
                    <a:pt x="1154012" y="2092617"/>
                    <a:pt x="1210424" y="2012028"/>
                    <a:pt x="1280012" y="2012028"/>
                  </a:cubicBezTo>
                  <a:close/>
                  <a:moveTo>
                    <a:pt x="1080519" y="2012028"/>
                  </a:moveTo>
                  <a:lnTo>
                    <a:pt x="1080488" y="2012510"/>
                  </a:lnTo>
                  <a:lnTo>
                    <a:pt x="1096797" y="2012510"/>
                  </a:lnTo>
                  <a:lnTo>
                    <a:pt x="1096797" y="2372028"/>
                  </a:lnTo>
                  <a:lnTo>
                    <a:pt x="1009152" y="2372028"/>
                  </a:lnTo>
                  <a:lnTo>
                    <a:pt x="1009152" y="2101874"/>
                  </a:lnTo>
                  <a:cubicBezTo>
                    <a:pt x="991676" y="2108434"/>
                    <a:pt x="972373" y="2111607"/>
                    <a:pt x="952797" y="2111039"/>
                  </a:cubicBezTo>
                  <a:lnTo>
                    <a:pt x="955846" y="2043892"/>
                  </a:lnTo>
                  <a:cubicBezTo>
                    <a:pt x="966023" y="2044066"/>
                    <a:pt x="976053" y="2042373"/>
                    <a:pt x="984654" y="2039030"/>
                  </a:cubicBezTo>
                  <a:cubicBezTo>
                    <a:pt x="999561" y="2033236"/>
                    <a:pt x="1008550" y="2023137"/>
                    <a:pt x="1008438" y="2012310"/>
                  </a:cubicBezTo>
                  <a:cubicBezTo>
                    <a:pt x="1032465" y="2012216"/>
                    <a:pt x="1056492" y="2012122"/>
                    <a:pt x="1080519" y="2012028"/>
                  </a:cubicBezTo>
                  <a:close/>
                  <a:moveTo>
                    <a:pt x="3373743" y="362438"/>
                  </a:moveTo>
                  <a:lnTo>
                    <a:pt x="3553743" y="362438"/>
                  </a:lnTo>
                  <a:lnTo>
                    <a:pt x="3553743" y="2414438"/>
                  </a:lnTo>
                  <a:lnTo>
                    <a:pt x="3373743" y="2414438"/>
                  </a:lnTo>
                  <a:close/>
                  <a:moveTo>
                    <a:pt x="3129580" y="362438"/>
                  </a:moveTo>
                  <a:lnTo>
                    <a:pt x="3273580" y="362438"/>
                  </a:lnTo>
                  <a:lnTo>
                    <a:pt x="3273580" y="2414438"/>
                  </a:lnTo>
                  <a:lnTo>
                    <a:pt x="3129580" y="2414438"/>
                  </a:lnTo>
                  <a:close/>
                  <a:moveTo>
                    <a:pt x="2939411" y="362438"/>
                  </a:moveTo>
                  <a:lnTo>
                    <a:pt x="3029411" y="362438"/>
                  </a:lnTo>
                  <a:lnTo>
                    <a:pt x="3029411" y="1957238"/>
                  </a:lnTo>
                  <a:lnTo>
                    <a:pt x="2939411" y="1957238"/>
                  </a:lnTo>
                  <a:close/>
                  <a:moveTo>
                    <a:pt x="2731242" y="362438"/>
                  </a:moveTo>
                  <a:lnTo>
                    <a:pt x="2839242" y="362438"/>
                  </a:lnTo>
                  <a:lnTo>
                    <a:pt x="2839242" y="1957238"/>
                  </a:lnTo>
                  <a:lnTo>
                    <a:pt x="2731242" y="1957238"/>
                  </a:lnTo>
                  <a:close/>
                  <a:moveTo>
                    <a:pt x="2487073" y="362438"/>
                  </a:moveTo>
                  <a:lnTo>
                    <a:pt x="2631073" y="362438"/>
                  </a:lnTo>
                  <a:lnTo>
                    <a:pt x="2631073" y="1957238"/>
                  </a:lnTo>
                  <a:lnTo>
                    <a:pt x="2487073" y="1957238"/>
                  </a:lnTo>
                  <a:close/>
                  <a:moveTo>
                    <a:pt x="2296904" y="362438"/>
                  </a:moveTo>
                  <a:lnTo>
                    <a:pt x="2386904" y="362438"/>
                  </a:lnTo>
                  <a:lnTo>
                    <a:pt x="2386904" y="1957238"/>
                  </a:lnTo>
                  <a:lnTo>
                    <a:pt x="2296904" y="1957238"/>
                  </a:lnTo>
                  <a:close/>
                  <a:moveTo>
                    <a:pt x="2016735" y="362438"/>
                  </a:moveTo>
                  <a:lnTo>
                    <a:pt x="2196735" y="362438"/>
                  </a:lnTo>
                  <a:lnTo>
                    <a:pt x="2196735" y="1957238"/>
                  </a:lnTo>
                  <a:lnTo>
                    <a:pt x="2016735" y="1957238"/>
                  </a:lnTo>
                  <a:close/>
                  <a:moveTo>
                    <a:pt x="1826566" y="362438"/>
                  </a:moveTo>
                  <a:lnTo>
                    <a:pt x="1916566" y="362438"/>
                  </a:lnTo>
                  <a:lnTo>
                    <a:pt x="1916566" y="1957238"/>
                  </a:lnTo>
                  <a:lnTo>
                    <a:pt x="1826566" y="1957238"/>
                  </a:lnTo>
                  <a:close/>
                  <a:moveTo>
                    <a:pt x="1582397" y="362438"/>
                  </a:moveTo>
                  <a:lnTo>
                    <a:pt x="1726397" y="362438"/>
                  </a:lnTo>
                  <a:lnTo>
                    <a:pt x="1726397" y="1957238"/>
                  </a:lnTo>
                  <a:lnTo>
                    <a:pt x="1582397" y="1957238"/>
                  </a:lnTo>
                  <a:close/>
                  <a:moveTo>
                    <a:pt x="1302228" y="362438"/>
                  </a:moveTo>
                  <a:lnTo>
                    <a:pt x="1482228" y="362438"/>
                  </a:lnTo>
                  <a:lnTo>
                    <a:pt x="1482228" y="1957238"/>
                  </a:lnTo>
                  <a:lnTo>
                    <a:pt x="1302228" y="1957238"/>
                  </a:lnTo>
                  <a:close/>
                  <a:moveTo>
                    <a:pt x="1094059" y="362438"/>
                  </a:moveTo>
                  <a:lnTo>
                    <a:pt x="1202059" y="362438"/>
                  </a:lnTo>
                  <a:lnTo>
                    <a:pt x="1202059" y="1957238"/>
                  </a:lnTo>
                  <a:lnTo>
                    <a:pt x="1094059" y="1957238"/>
                  </a:lnTo>
                  <a:close/>
                  <a:moveTo>
                    <a:pt x="903890" y="362438"/>
                  </a:moveTo>
                  <a:lnTo>
                    <a:pt x="993890" y="362438"/>
                  </a:lnTo>
                  <a:lnTo>
                    <a:pt x="993890" y="1957238"/>
                  </a:lnTo>
                  <a:lnTo>
                    <a:pt x="903890" y="1957238"/>
                  </a:lnTo>
                  <a:close/>
                  <a:moveTo>
                    <a:pt x="623721" y="362438"/>
                  </a:moveTo>
                  <a:lnTo>
                    <a:pt x="803721" y="362438"/>
                  </a:lnTo>
                  <a:lnTo>
                    <a:pt x="803721" y="2414438"/>
                  </a:lnTo>
                  <a:lnTo>
                    <a:pt x="623721" y="2414438"/>
                  </a:lnTo>
                  <a:close/>
                  <a:moveTo>
                    <a:pt x="433552" y="362438"/>
                  </a:moveTo>
                  <a:lnTo>
                    <a:pt x="523552" y="362438"/>
                  </a:lnTo>
                  <a:lnTo>
                    <a:pt x="523552" y="2414438"/>
                  </a:lnTo>
                  <a:lnTo>
                    <a:pt x="433552" y="2414438"/>
                  </a:lnTo>
                  <a:close/>
                  <a:moveTo>
                    <a:pt x="303674" y="216000"/>
                  </a:moveTo>
                  <a:cubicBezTo>
                    <a:pt x="255253" y="216000"/>
                    <a:pt x="216000" y="255253"/>
                    <a:pt x="216000" y="303674"/>
                  </a:cubicBezTo>
                  <a:lnTo>
                    <a:pt x="216000" y="2504326"/>
                  </a:lnTo>
                  <a:cubicBezTo>
                    <a:pt x="216000" y="2552747"/>
                    <a:pt x="255253" y="2592000"/>
                    <a:pt x="303674" y="2592000"/>
                  </a:cubicBezTo>
                  <a:lnTo>
                    <a:pt x="3656326" y="2592000"/>
                  </a:lnTo>
                  <a:cubicBezTo>
                    <a:pt x="3704747" y="2592000"/>
                    <a:pt x="3744000" y="2552747"/>
                    <a:pt x="3744000" y="2504326"/>
                  </a:cubicBezTo>
                  <a:lnTo>
                    <a:pt x="3744000" y="303674"/>
                  </a:lnTo>
                  <a:cubicBezTo>
                    <a:pt x="3744000" y="255253"/>
                    <a:pt x="3704747" y="216000"/>
                    <a:pt x="3656326" y="216000"/>
                  </a:cubicBezTo>
                  <a:close/>
                  <a:moveTo>
                    <a:pt x="149021" y="0"/>
                  </a:moveTo>
                  <a:lnTo>
                    <a:pt x="3810979" y="0"/>
                  </a:lnTo>
                  <a:cubicBezTo>
                    <a:pt x="3893281" y="0"/>
                    <a:pt x="3960000" y="66719"/>
                    <a:pt x="3960000" y="149021"/>
                  </a:cubicBezTo>
                  <a:lnTo>
                    <a:pt x="3960000" y="2658979"/>
                  </a:lnTo>
                  <a:cubicBezTo>
                    <a:pt x="3960000" y="2741281"/>
                    <a:pt x="3893281" y="2808000"/>
                    <a:pt x="3810979" y="2808000"/>
                  </a:cubicBezTo>
                  <a:lnTo>
                    <a:pt x="149021" y="2808000"/>
                  </a:lnTo>
                  <a:cubicBezTo>
                    <a:pt x="66719" y="2808000"/>
                    <a:pt x="0" y="2741281"/>
                    <a:pt x="0" y="2658979"/>
                  </a:cubicBezTo>
                  <a:lnTo>
                    <a:pt x="0" y="149021"/>
                  </a:lnTo>
                  <a:cubicBezTo>
                    <a:pt x="0" y="66719"/>
                    <a:pt x="66719" y="0"/>
                    <a:pt x="149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3" name="Round Same Side Corner Rectangle 3">
              <a:extLst>
                <a:ext uri="{FF2B5EF4-FFF2-40B4-BE49-F238E27FC236}">
                  <a16:creationId xmlns:a16="http://schemas.microsoft.com/office/drawing/2014/main" id="{4F2B370F-3988-41B4-89B9-20A4A6A9EF0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9393342" y="3922587"/>
              <a:ext cx="272246" cy="273762"/>
            </a:xfrm>
            <a:custGeom>
              <a:avLst/>
              <a:gdLst/>
              <a:ahLst/>
              <a:cxnLst/>
              <a:rect l="l" t="t" r="r" b="b"/>
              <a:pathLst>
                <a:path w="3935149" h="3957041">
                  <a:moveTo>
                    <a:pt x="2899653" y="531993"/>
                  </a:moveTo>
                  <a:lnTo>
                    <a:pt x="2899653" y="423993"/>
                  </a:lnTo>
                  <a:lnTo>
                    <a:pt x="271653" y="423993"/>
                  </a:lnTo>
                  <a:lnTo>
                    <a:pt x="271653" y="531993"/>
                  </a:lnTo>
                  <a:close/>
                  <a:moveTo>
                    <a:pt x="2899653" y="893649"/>
                  </a:moveTo>
                  <a:lnTo>
                    <a:pt x="2899653" y="785649"/>
                  </a:lnTo>
                  <a:lnTo>
                    <a:pt x="271653" y="785649"/>
                  </a:lnTo>
                  <a:lnTo>
                    <a:pt x="271653" y="893649"/>
                  </a:lnTo>
                  <a:close/>
                  <a:moveTo>
                    <a:pt x="2899653" y="1255303"/>
                  </a:moveTo>
                  <a:lnTo>
                    <a:pt x="2899653" y="1147303"/>
                  </a:lnTo>
                  <a:lnTo>
                    <a:pt x="271653" y="1147303"/>
                  </a:lnTo>
                  <a:lnTo>
                    <a:pt x="271653" y="1255303"/>
                  </a:lnTo>
                  <a:close/>
                  <a:moveTo>
                    <a:pt x="2899653" y="1616957"/>
                  </a:moveTo>
                  <a:lnTo>
                    <a:pt x="2899653" y="1508957"/>
                  </a:lnTo>
                  <a:lnTo>
                    <a:pt x="271653" y="1508957"/>
                  </a:lnTo>
                  <a:lnTo>
                    <a:pt x="271653" y="1616957"/>
                  </a:lnTo>
                  <a:close/>
                  <a:moveTo>
                    <a:pt x="1315653" y="1999083"/>
                  </a:moveTo>
                  <a:lnTo>
                    <a:pt x="1315653" y="1891083"/>
                  </a:lnTo>
                  <a:lnTo>
                    <a:pt x="271653" y="1891083"/>
                  </a:lnTo>
                  <a:lnTo>
                    <a:pt x="271653" y="1999083"/>
                  </a:lnTo>
                  <a:close/>
                  <a:moveTo>
                    <a:pt x="1315653" y="2360737"/>
                  </a:moveTo>
                  <a:lnTo>
                    <a:pt x="1315653" y="2252737"/>
                  </a:lnTo>
                  <a:lnTo>
                    <a:pt x="271653" y="2252737"/>
                  </a:lnTo>
                  <a:lnTo>
                    <a:pt x="271653" y="2360737"/>
                  </a:lnTo>
                  <a:close/>
                  <a:moveTo>
                    <a:pt x="1315653" y="2722391"/>
                  </a:moveTo>
                  <a:lnTo>
                    <a:pt x="1315653" y="2614391"/>
                  </a:lnTo>
                  <a:lnTo>
                    <a:pt x="271653" y="2614391"/>
                  </a:lnTo>
                  <a:lnTo>
                    <a:pt x="271653" y="2722391"/>
                  </a:lnTo>
                  <a:close/>
                  <a:moveTo>
                    <a:pt x="2900162" y="2797568"/>
                  </a:moveTo>
                  <a:lnTo>
                    <a:pt x="2900162" y="1844447"/>
                  </a:lnTo>
                  <a:lnTo>
                    <a:pt x="1629979" y="1844447"/>
                  </a:lnTo>
                  <a:lnTo>
                    <a:pt x="1629979" y="2797568"/>
                  </a:lnTo>
                  <a:close/>
                  <a:moveTo>
                    <a:pt x="3810581" y="2815737"/>
                  </a:moveTo>
                  <a:lnTo>
                    <a:pt x="3810581" y="306661"/>
                  </a:lnTo>
                  <a:cubicBezTo>
                    <a:pt x="3810581" y="280746"/>
                    <a:pt x="3789572" y="259737"/>
                    <a:pt x="3763657" y="259737"/>
                  </a:cubicBezTo>
                  <a:cubicBezTo>
                    <a:pt x="3737742" y="259737"/>
                    <a:pt x="3716733" y="280746"/>
                    <a:pt x="3716733" y="306661"/>
                  </a:cubicBezTo>
                  <a:lnTo>
                    <a:pt x="3716733" y="2815737"/>
                  </a:lnTo>
                  <a:close/>
                  <a:moveTo>
                    <a:pt x="3598887" y="2979130"/>
                  </a:moveTo>
                  <a:lnTo>
                    <a:pt x="3598887" y="218054"/>
                  </a:lnTo>
                  <a:cubicBezTo>
                    <a:pt x="3598887" y="192139"/>
                    <a:pt x="3577878" y="171130"/>
                    <a:pt x="3551963" y="171130"/>
                  </a:cubicBezTo>
                  <a:cubicBezTo>
                    <a:pt x="3526048" y="171130"/>
                    <a:pt x="3505039" y="192139"/>
                    <a:pt x="3505039" y="218054"/>
                  </a:cubicBezTo>
                  <a:lnTo>
                    <a:pt x="3505039" y="2979130"/>
                  </a:lnTo>
                  <a:close/>
                  <a:moveTo>
                    <a:pt x="3355251" y="3231428"/>
                  </a:moveTo>
                  <a:lnTo>
                    <a:pt x="3355251" y="182352"/>
                  </a:lnTo>
                  <a:cubicBezTo>
                    <a:pt x="3355251" y="156437"/>
                    <a:pt x="3334242" y="135428"/>
                    <a:pt x="3308327" y="135428"/>
                  </a:cubicBezTo>
                  <a:cubicBezTo>
                    <a:pt x="3282412" y="135428"/>
                    <a:pt x="3261403" y="156437"/>
                    <a:pt x="3261403" y="182352"/>
                  </a:cubicBezTo>
                  <a:lnTo>
                    <a:pt x="3261403" y="3231428"/>
                  </a:lnTo>
                  <a:close/>
                  <a:moveTo>
                    <a:pt x="689888" y="3532959"/>
                  </a:moveTo>
                  <a:cubicBezTo>
                    <a:pt x="817550" y="3530004"/>
                    <a:pt x="918251" y="3455702"/>
                    <a:pt x="916146" y="3366015"/>
                  </a:cubicBezTo>
                  <a:cubicBezTo>
                    <a:pt x="914042" y="3276328"/>
                    <a:pt x="809910" y="3204397"/>
                    <a:pt x="682179" y="3204397"/>
                  </a:cubicBezTo>
                  <a:lnTo>
                    <a:pt x="682179" y="3204473"/>
                  </a:lnTo>
                  <a:cubicBezTo>
                    <a:pt x="645571" y="3204473"/>
                    <a:pt x="615727" y="3183857"/>
                    <a:pt x="615124" y="3158153"/>
                  </a:cubicBezTo>
                  <a:cubicBezTo>
                    <a:pt x="614521" y="3132449"/>
                    <a:pt x="643381" y="3111154"/>
                    <a:pt x="679969" y="3110307"/>
                  </a:cubicBezTo>
                  <a:cubicBezTo>
                    <a:pt x="716557" y="3109460"/>
                    <a:pt x="747352" y="3129374"/>
                    <a:pt x="749161" y="3155050"/>
                  </a:cubicBezTo>
                  <a:lnTo>
                    <a:pt x="915893" y="3149258"/>
                  </a:lnTo>
                  <a:cubicBezTo>
                    <a:pt x="909582" y="3059669"/>
                    <a:pt x="802131" y="2990185"/>
                    <a:pt x="674469" y="2993141"/>
                  </a:cubicBezTo>
                  <a:cubicBezTo>
                    <a:pt x="546807" y="2996096"/>
                    <a:pt x="446107" y="3070398"/>
                    <a:pt x="448211" y="3160085"/>
                  </a:cubicBezTo>
                  <a:cubicBezTo>
                    <a:pt x="450316" y="3249772"/>
                    <a:pt x="554448" y="3321703"/>
                    <a:pt x="682179" y="3321703"/>
                  </a:cubicBezTo>
                  <a:lnTo>
                    <a:pt x="682179" y="3321627"/>
                  </a:lnTo>
                  <a:cubicBezTo>
                    <a:pt x="718786" y="3321627"/>
                    <a:pt x="748631" y="3342242"/>
                    <a:pt x="749234" y="3367946"/>
                  </a:cubicBezTo>
                  <a:cubicBezTo>
                    <a:pt x="749837" y="3393651"/>
                    <a:pt x="720976" y="3414946"/>
                    <a:pt x="684388" y="3415793"/>
                  </a:cubicBezTo>
                  <a:cubicBezTo>
                    <a:pt x="647800" y="3416640"/>
                    <a:pt x="617005" y="3396726"/>
                    <a:pt x="615196" y="3371049"/>
                  </a:cubicBezTo>
                  <a:lnTo>
                    <a:pt x="448465" y="3376842"/>
                  </a:lnTo>
                  <a:cubicBezTo>
                    <a:pt x="454776" y="3466431"/>
                    <a:pt x="562226" y="3535915"/>
                    <a:pt x="689888" y="3532959"/>
                  </a:cubicBezTo>
                  <a:close/>
                  <a:moveTo>
                    <a:pt x="1563929" y="3533050"/>
                  </a:moveTo>
                  <a:lnTo>
                    <a:pt x="1450158" y="2995479"/>
                  </a:lnTo>
                  <a:cubicBezTo>
                    <a:pt x="1450329" y="2994669"/>
                    <a:pt x="1450501" y="2993860"/>
                    <a:pt x="1450672" y="2993050"/>
                  </a:cubicBezTo>
                  <a:lnTo>
                    <a:pt x="1449643" y="2993050"/>
                  </a:lnTo>
                  <a:lnTo>
                    <a:pt x="1303428" y="2993050"/>
                  </a:lnTo>
                  <a:lnTo>
                    <a:pt x="1302400" y="2993050"/>
                  </a:lnTo>
                  <a:cubicBezTo>
                    <a:pt x="1302571" y="2993860"/>
                    <a:pt x="1302743" y="2994669"/>
                    <a:pt x="1302914" y="2995479"/>
                  </a:cubicBezTo>
                  <a:lnTo>
                    <a:pt x="1260527" y="3195759"/>
                  </a:lnTo>
                  <a:lnTo>
                    <a:pt x="1218140" y="2995479"/>
                  </a:lnTo>
                  <a:cubicBezTo>
                    <a:pt x="1218311" y="2994669"/>
                    <a:pt x="1218483" y="2993860"/>
                    <a:pt x="1218654" y="2993050"/>
                  </a:cubicBezTo>
                  <a:lnTo>
                    <a:pt x="1217625" y="2993050"/>
                  </a:lnTo>
                  <a:lnTo>
                    <a:pt x="1071410" y="2993050"/>
                  </a:lnTo>
                  <a:lnTo>
                    <a:pt x="1070382" y="2993050"/>
                  </a:lnTo>
                  <a:cubicBezTo>
                    <a:pt x="1070553" y="2993860"/>
                    <a:pt x="1070725" y="2994669"/>
                    <a:pt x="1070896" y="2995479"/>
                  </a:cubicBezTo>
                  <a:lnTo>
                    <a:pt x="957124" y="3533050"/>
                  </a:lnTo>
                  <a:lnTo>
                    <a:pt x="1104368" y="3533050"/>
                  </a:lnTo>
                  <a:lnTo>
                    <a:pt x="1144518" y="3343342"/>
                  </a:lnTo>
                  <a:lnTo>
                    <a:pt x="1184667" y="3533050"/>
                  </a:lnTo>
                  <a:lnTo>
                    <a:pt x="1189142" y="3533050"/>
                  </a:lnTo>
                  <a:lnTo>
                    <a:pt x="1331911" y="3533050"/>
                  </a:lnTo>
                  <a:lnTo>
                    <a:pt x="1336386" y="3533050"/>
                  </a:lnTo>
                  <a:lnTo>
                    <a:pt x="1376536" y="3343342"/>
                  </a:lnTo>
                  <a:lnTo>
                    <a:pt x="1416686" y="3533050"/>
                  </a:lnTo>
                  <a:close/>
                  <a:moveTo>
                    <a:pt x="2126028" y="3533050"/>
                  </a:moveTo>
                  <a:lnTo>
                    <a:pt x="2126028" y="3406155"/>
                  </a:lnTo>
                  <a:lnTo>
                    <a:pt x="2126028" y="3326497"/>
                  </a:lnTo>
                  <a:lnTo>
                    <a:pt x="2126028" y="3199602"/>
                  </a:lnTo>
                  <a:lnTo>
                    <a:pt x="2126028" y="3119945"/>
                  </a:lnTo>
                  <a:lnTo>
                    <a:pt x="2126028" y="2993050"/>
                  </a:lnTo>
                  <a:lnTo>
                    <a:pt x="1658028" y="2993050"/>
                  </a:lnTo>
                  <a:lnTo>
                    <a:pt x="1658028" y="3119945"/>
                  </a:lnTo>
                  <a:lnTo>
                    <a:pt x="1989309" y="3119945"/>
                  </a:lnTo>
                  <a:lnTo>
                    <a:pt x="1989309" y="3199602"/>
                  </a:lnTo>
                  <a:lnTo>
                    <a:pt x="1658028" y="3199602"/>
                  </a:lnTo>
                  <a:lnTo>
                    <a:pt x="1658028" y="3326497"/>
                  </a:lnTo>
                  <a:lnTo>
                    <a:pt x="1989309" y="3326497"/>
                  </a:lnTo>
                  <a:lnTo>
                    <a:pt x="1989309" y="3406155"/>
                  </a:lnTo>
                  <a:lnTo>
                    <a:pt x="1658028" y="3406155"/>
                  </a:lnTo>
                  <a:lnTo>
                    <a:pt x="1658028" y="3533050"/>
                  </a:lnTo>
                  <a:close/>
                  <a:moveTo>
                    <a:pt x="2721509" y="3533050"/>
                  </a:moveTo>
                  <a:lnTo>
                    <a:pt x="2721509" y="2993050"/>
                  </a:lnTo>
                  <a:lnTo>
                    <a:pt x="2610374" y="2993050"/>
                  </a:lnTo>
                  <a:lnTo>
                    <a:pt x="2610374" y="3332072"/>
                  </a:lnTo>
                  <a:lnTo>
                    <a:pt x="2365383" y="2996750"/>
                  </a:lnTo>
                  <a:lnTo>
                    <a:pt x="2365383" y="2993050"/>
                  </a:lnTo>
                  <a:lnTo>
                    <a:pt x="2254248" y="2993050"/>
                  </a:lnTo>
                  <a:lnTo>
                    <a:pt x="2254248" y="3533050"/>
                  </a:lnTo>
                  <a:lnTo>
                    <a:pt x="2365383" y="3533050"/>
                  </a:lnTo>
                  <a:lnTo>
                    <a:pt x="2365383" y="3195316"/>
                  </a:lnTo>
                  <a:lnTo>
                    <a:pt x="2610374" y="3530639"/>
                  </a:lnTo>
                  <a:lnTo>
                    <a:pt x="2610374" y="3533050"/>
                  </a:lnTo>
                  <a:close/>
                  <a:moveTo>
                    <a:pt x="3240360" y="3957041"/>
                  </a:moveTo>
                  <a:lnTo>
                    <a:pt x="0" y="3957041"/>
                  </a:lnTo>
                  <a:cubicBezTo>
                    <a:pt x="1236" y="2806695"/>
                    <a:pt x="2473" y="1669946"/>
                    <a:pt x="3709" y="519600"/>
                  </a:cubicBezTo>
                  <a:cubicBezTo>
                    <a:pt x="5872" y="183235"/>
                    <a:pt x="181397" y="16834"/>
                    <a:pt x="503091" y="0"/>
                  </a:cubicBezTo>
                  <a:lnTo>
                    <a:pt x="3441061" y="1"/>
                  </a:lnTo>
                  <a:cubicBezTo>
                    <a:pt x="3578904" y="24486"/>
                    <a:pt x="3655553" y="22411"/>
                    <a:pt x="3759198" y="79593"/>
                  </a:cubicBezTo>
                  <a:cubicBezTo>
                    <a:pt x="3885281" y="187263"/>
                    <a:pt x="3932832" y="263653"/>
                    <a:pt x="3933900" y="449681"/>
                  </a:cubicBezTo>
                  <a:cubicBezTo>
                    <a:pt x="3936712" y="939497"/>
                    <a:pt x="3933899" y="2112038"/>
                    <a:pt x="3933899" y="3013339"/>
                  </a:cubicBezTo>
                  <a:lnTo>
                    <a:pt x="3711125" y="3015171"/>
                  </a:lnTo>
                  <a:cubicBezTo>
                    <a:pt x="3710964" y="3066672"/>
                    <a:pt x="3710896" y="3117212"/>
                    <a:pt x="3710896" y="3166612"/>
                  </a:cubicBezTo>
                  <a:lnTo>
                    <a:pt x="3501148" y="3170775"/>
                  </a:lnTo>
                  <a:lnTo>
                    <a:pt x="3501148" y="3349247"/>
                  </a:lnTo>
                  <a:lnTo>
                    <a:pt x="3290598" y="3353687"/>
                  </a:lnTo>
                  <a:lnTo>
                    <a:pt x="3240846" y="33507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4" name="Isosceles Triangle 33">
              <a:extLst>
                <a:ext uri="{FF2B5EF4-FFF2-40B4-BE49-F238E27FC236}">
                  <a16:creationId xmlns:a16="http://schemas.microsoft.com/office/drawing/2014/main" id="{F65E0C4E-0796-4249-AB4F-1BBE18D8C9A9}"/>
                </a:ext>
              </a:extLst>
            </p:cNvPr>
            <p:cNvSpPr>
              <a:spLocks/>
            </p:cNvSpPr>
            <p:nvPr/>
          </p:nvSpPr>
          <p:spPr>
            <a:xfrm rot="10800000">
              <a:off x="9127377" y="2780100"/>
              <a:ext cx="314869" cy="314869"/>
            </a:xfrm>
            <a:custGeom>
              <a:avLst/>
              <a:gdLst/>
              <a:ahLst/>
              <a:cxnLst/>
              <a:rect l="l" t="t" r="r" b="b"/>
              <a:pathLst>
                <a:path w="3982665" h="3915008">
                  <a:moveTo>
                    <a:pt x="0" y="2664000"/>
                  </a:moveTo>
                  <a:lnTo>
                    <a:pt x="1911318" y="72000"/>
                  </a:lnTo>
                  <a:lnTo>
                    <a:pt x="1142725" y="2655962"/>
                  </a:lnTo>
                  <a:close/>
                  <a:moveTo>
                    <a:pt x="3982665" y="2664000"/>
                  </a:moveTo>
                  <a:lnTo>
                    <a:pt x="2839940" y="2655962"/>
                  </a:lnTo>
                  <a:lnTo>
                    <a:pt x="2071347" y="72000"/>
                  </a:lnTo>
                  <a:close/>
                  <a:moveTo>
                    <a:pt x="2621333" y="2664000"/>
                  </a:moveTo>
                  <a:lnTo>
                    <a:pt x="1361333" y="2664000"/>
                  </a:lnTo>
                  <a:lnTo>
                    <a:pt x="1991333" y="0"/>
                  </a:lnTo>
                  <a:close/>
                  <a:moveTo>
                    <a:pt x="1806654" y="3915007"/>
                  </a:moveTo>
                  <a:lnTo>
                    <a:pt x="726654" y="3915007"/>
                  </a:lnTo>
                  <a:lnTo>
                    <a:pt x="1266654" y="2835007"/>
                  </a:lnTo>
                  <a:close/>
                  <a:moveTo>
                    <a:pt x="555902" y="3915008"/>
                  </a:moveTo>
                  <a:lnTo>
                    <a:pt x="15902" y="2835008"/>
                  </a:lnTo>
                  <a:lnTo>
                    <a:pt x="1095902" y="2835008"/>
                  </a:lnTo>
                  <a:close/>
                  <a:moveTo>
                    <a:pt x="1977406" y="3915008"/>
                  </a:moveTo>
                  <a:lnTo>
                    <a:pt x="1437406" y="2835008"/>
                  </a:lnTo>
                  <a:lnTo>
                    <a:pt x="2517406" y="2835008"/>
                  </a:lnTo>
                  <a:close/>
                  <a:moveTo>
                    <a:pt x="3228158" y="3915008"/>
                  </a:moveTo>
                  <a:lnTo>
                    <a:pt x="2148158" y="3915008"/>
                  </a:lnTo>
                  <a:lnTo>
                    <a:pt x="2688158" y="2835008"/>
                  </a:lnTo>
                  <a:close/>
                  <a:moveTo>
                    <a:pt x="3398910" y="3915008"/>
                  </a:moveTo>
                  <a:lnTo>
                    <a:pt x="2858910" y="2835008"/>
                  </a:lnTo>
                  <a:lnTo>
                    <a:pt x="3938910" y="2835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5" name="Rectangle 1">
              <a:extLst>
                <a:ext uri="{FF2B5EF4-FFF2-40B4-BE49-F238E27FC236}">
                  <a16:creationId xmlns:a16="http://schemas.microsoft.com/office/drawing/2014/main" id="{36D6CB4D-416C-47AF-AC27-EF07066905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17323" y="2978006"/>
              <a:ext cx="371699" cy="370986"/>
            </a:xfrm>
            <a:custGeom>
              <a:avLst/>
              <a:gdLst/>
              <a:ahLst/>
              <a:cxnLst/>
              <a:rect l="l" t="t" r="r" b="b"/>
              <a:pathLst>
                <a:path w="4020621" h="4012920">
                  <a:moveTo>
                    <a:pt x="780213" y="3724888"/>
                  </a:moveTo>
                  <a:lnTo>
                    <a:pt x="2868445" y="3724888"/>
                  </a:lnTo>
                  <a:lnTo>
                    <a:pt x="2868445" y="4012920"/>
                  </a:lnTo>
                  <a:lnTo>
                    <a:pt x="780213" y="4012920"/>
                  </a:lnTo>
                  <a:close/>
                  <a:moveTo>
                    <a:pt x="4020621" y="2152587"/>
                  </a:moveTo>
                  <a:lnTo>
                    <a:pt x="4020621" y="3448731"/>
                  </a:lnTo>
                  <a:lnTo>
                    <a:pt x="3903908" y="3386593"/>
                  </a:lnTo>
                  <a:lnTo>
                    <a:pt x="3903908" y="2214725"/>
                  </a:lnTo>
                  <a:close/>
                  <a:moveTo>
                    <a:pt x="1582587" y="1544569"/>
                  </a:moveTo>
                  <a:cubicBezTo>
                    <a:pt x="1525677" y="1652847"/>
                    <a:pt x="1434945" y="1739939"/>
                    <a:pt x="1324158" y="1792547"/>
                  </a:cubicBezTo>
                  <a:lnTo>
                    <a:pt x="1790243" y="1792547"/>
                  </a:lnTo>
                  <a:cubicBezTo>
                    <a:pt x="1708293" y="1721838"/>
                    <a:pt x="1638004" y="1638154"/>
                    <a:pt x="1582587" y="1544569"/>
                  </a:cubicBezTo>
                  <a:close/>
                  <a:moveTo>
                    <a:pt x="1238323" y="1312673"/>
                  </a:moveTo>
                  <a:cubicBezTo>
                    <a:pt x="1173622" y="1312673"/>
                    <a:pt x="1121172" y="1365123"/>
                    <a:pt x="1121172" y="1429824"/>
                  </a:cubicBezTo>
                  <a:cubicBezTo>
                    <a:pt x="1121172" y="1494525"/>
                    <a:pt x="1173622" y="1546975"/>
                    <a:pt x="1238323" y="1546975"/>
                  </a:cubicBezTo>
                  <a:cubicBezTo>
                    <a:pt x="1303024" y="1546975"/>
                    <a:pt x="1355474" y="1494525"/>
                    <a:pt x="1355474" y="1429824"/>
                  </a:cubicBezTo>
                  <a:cubicBezTo>
                    <a:pt x="1355474" y="1365123"/>
                    <a:pt x="1303024" y="1312673"/>
                    <a:pt x="1238323" y="1312673"/>
                  </a:cubicBezTo>
                  <a:close/>
                  <a:moveTo>
                    <a:pt x="870057" y="1312673"/>
                  </a:moveTo>
                  <a:cubicBezTo>
                    <a:pt x="805356" y="1312673"/>
                    <a:pt x="752906" y="1365123"/>
                    <a:pt x="752906" y="1429824"/>
                  </a:cubicBezTo>
                  <a:cubicBezTo>
                    <a:pt x="752906" y="1494525"/>
                    <a:pt x="805356" y="1546975"/>
                    <a:pt x="870057" y="1546975"/>
                  </a:cubicBezTo>
                  <a:cubicBezTo>
                    <a:pt x="934758" y="1546975"/>
                    <a:pt x="987208" y="1494525"/>
                    <a:pt x="987208" y="1429824"/>
                  </a:cubicBezTo>
                  <a:cubicBezTo>
                    <a:pt x="987208" y="1365123"/>
                    <a:pt x="934758" y="1312673"/>
                    <a:pt x="870057" y="1312673"/>
                  </a:cubicBezTo>
                  <a:close/>
                  <a:moveTo>
                    <a:pt x="2775838" y="1127627"/>
                  </a:moveTo>
                  <a:cubicBezTo>
                    <a:pt x="2666578" y="1127627"/>
                    <a:pt x="2578006" y="1216199"/>
                    <a:pt x="2578006" y="1325459"/>
                  </a:cubicBezTo>
                  <a:cubicBezTo>
                    <a:pt x="2578006" y="1434719"/>
                    <a:pt x="2666578" y="1523291"/>
                    <a:pt x="2775838" y="1523291"/>
                  </a:cubicBezTo>
                  <a:cubicBezTo>
                    <a:pt x="2885098" y="1523291"/>
                    <a:pt x="2973670" y="1434719"/>
                    <a:pt x="2973670" y="1325459"/>
                  </a:cubicBezTo>
                  <a:cubicBezTo>
                    <a:pt x="2973670" y="1216199"/>
                    <a:pt x="2885098" y="1127627"/>
                    <a:pt x="2775838" y="1127627"/>
                  </a:cubicBezTo>
                  <a:close/>
                  <a:moveTo>
                    <a:pt x="2153949" y="1127627"/>
                  </a:moveTo>
                  <a:cubicBezTo>
                    <a:pt x="2044689" y="1127627"/>
                    <a:pt x="1956117" y="1216199"/>
                    <a:pt x="1956117" y="1325459"/>
                  </a:cubicBezTo>
                  <a:cubicBezTo>
                    <a:pt x="1956117" y="1434719"/>
                    <a:pt x="2044689" y="1523291"/>
                    <a:pt x="2153949" y="1523291"/>
                  </a:cubicBezTo>
                  <a:cubicBezTo>
                    <a:pt x="2263209" y="1523291"/>
                    <a:pt x="2351781" y="1434719"/>
                    <a:pt x="2351781" y="1325459"/>
                  </a:cubicBezTo>
                  <a:cubicBezTo>
                    <a:pt x="2351781" y="1216199"/>
                    <a:pt x="2263209" y="1127627"/>
                    <a:pt x="2153949" y="1127627"/>
                  </a:cubicBezTo>
                  <a:close/>
                  <a:moveTo>
                    <a:pt x="1238323" y="956510"/>
                  </a:moveTo>
                  <a:cubicBezTo>
                    <a:pt x="1173622" y="956510"/>
                    <a:pt x="1121172" y="1008960"/>
                    <a:pt x="1121172" y="1073661"/>
                  </a:cubicBezTo>
                  <a:cubicBezTo>
                    <a:pt x="1121172" y="1138362"/>
                    <a:pt x="1173622" y="1190812"/>
                    <a:pt x="1238323" y="1190812"/>
                  </a:cubicBezTo>
                  <a:cubicBezTo>
                    <a:pt x="1303024" y="1190812"/>
                    <a:pt x="1355474" y="1138362"/>
                    <a:pt x="1355474" y="1073661"/>
                  </a:cubicBezTo>
                  <a:cubicBezTo>
                    <a:pt x="1355474" y="1008960"/>
                    <a:pt x="1303024" y="956510"/>
                    <a:pt x="1238323" y="956510"/>
                  </a:cubicBezTo>
                  <a:close/>
                  <a:moveTo>
                    <a:pt x="870057" y="956510"/>
                  </a:moveTo>
                  <a:cubicBezTo>
                    <a:pt x="805356" y="956510"/>
                    <a:pt x="752906" y="1008960"/>
                    <a:pt x="752906" y="1073661"/>
                  </a:cubicBezTo>
                  <a:cubicBezTo>
                    <a:pt x="752906" y="1138362"/>
                    <a:pt x="805356" y="1190812"/>
                    <a:pt x="870057" y="1190812"/>
                  </a:cubicBezTo>
                  <a:cubicBezTo>
                    <a:pt x="934758" y="1190812"/>
                    <a:pt x="987208" y="1138362"/>
                    <a:pt x="987208" y="1073661"/>
                  </a:cubicBezTo>
                  <a:cubicBezTo>
                    <a:pt x="987208" y="1008960"/>
                    <a:pt x="934758" y="956510"/>
                    <a:pt x="870057" y="956510"/>
                  </a:cubicBezTo>
                  <a:close/>
                  <a:moveTo>
                    <a:pt x="2775838" y="526176"/>
                  </a:moveTo>
                  <a:cubicBezTo>
                    <a:pt x="2666578" y="526176"/>
                    <a:pt x="2578006" y="614748"/>
                    <a:pt x="2578006" y="724008"/>
                  </a:cubicBezTo>
                  <a:cubicBezTo>
                    <a:pt x="2578006" y="833268"/>
                    <a:pt x="2666578" y="921840"/>
                    <a:pt x="2775838" y="921840"/>
                  </a:cubicBezTo>
                  <a:cubicBezTo>
                    <a:pt x="2885098" y="921840"/>
                    <a:pt x="2973670" y="833268"/>
                    <a:pt x="2973670" y="724008"/>
                  </a:cubicBezTo>
                  <a:cubicBezTo>
                    <a:pt x="2973670" y="614748"/>
                    <a:pt x="2885098" y="526176"/>
                    <a:pt x="2775838" y="526176"/>
                  </a:cubicBezTo>
                  <a:close/>
                  <a:moveTo>
                    <a:pt x="2153949" y="526176"/>
                  </a:moveTo>
                  <a:cubicBezTo>
                    <a:pt x="2044689" y="526176"/>
                    <a:pt x="1956117" y="614748"/>
                    <a:pt x="1956117" y="724008"/>
                  </a:cubicBezTo>
                  <a:cubicBezTo>
                    <a:pt x="1956117" y="833268"/>
                    <a:pt x="2044689" y="921840"/>
                    <a:pt x="2153949" y="921840"/>
                  </a:cubicBezTo>
                  <a:cubicBezTo>
                    <a:pt x="2263209" y="921840"/>
                    <a:pt x="2351781" y="833268"/>
                    <a:pt x="2351781" y="724008"/>
                  </a:cubicBezTo>
                  <a:cubicBezTo>
                    <a:pt x="2351781" y="614748"/>
                    <a:pt x="2263209" y="526176"/>
                    <a:pt x="2153949" y="526176"/>
                  </a:cubicBezTo>
                  <a:close/>
                  <a:moveTo>
                    <a:pt x="2464893" y="0"/>
                  </a:moveTo>
                  <a:cubicBezTo>
                    <a:pt x="3030837" y="0"/>
                    <a:pt x="3489626" y="458789"/>
                    <a:pt x="3489626" y="1024733"/>
                  </a:cubicBezTo>
                  <a:cubicBezTo>
                    <a:pt x="3489626" y="1442455"/>
                    <a:pt x="3239684" y="1801800"/>
                    <a:pt x="2880320" y="1959209"/>
                  </a:cubicBezTo>
                  <a:lnTo>
                    <a:pt x="2880320" y="2008571"/>
                  </a:lnTo>
                  <a:lnTo>
                    <a:pt x="3250857" y="2008571"/>
                  </a:lnTo>
                  <a:lnTo>
                    <a:pt x="3250857" y="2359970"/>
                  </a:lnTo>
                  <a:lnTo>
                    <a:pt x="3437294" y="2359970"/>
                  </a:lnTo>
                  <a:lnTo>
                    <a:pt x="3437294" y="2360694"/>
                  </a:lnTo>
                  <a:lnTo>
                    <a:pt x="3852060" y="2233461"/>
                  </a:lnTo>
                  <a:lnTo>
                    <a:pt x="3852060" y="3367858"/>
                  </a:lnTo>
                  <a:lnTo>
                    <a:pt x="3437294" y="3240624"/>
                  </a:lnTo>
                  <a:lnTo>
                    <a:pt x="3437294" y="3241349"/>
                  </a:lnTo>
                  <a:lnTo>
                    <a:pt x="3250857" y="3241349"/>
                  </a:lnTo>
                  <a:lnTo>
                    <a:pt x="3250857" y="3633063"/>
                  </a:lnTo>
                  <a:lnTo>
                    <a:pt x="298529" y="3633063"/>
                  </a:lnTo>
                  <a:lnTo>
                    <a:pt x="298529" y="2431730"/>
                  </a:lnTo>
                  <a:lnTo>
                    <a:pt x="0" y="2008571"/>
                  </a:lnTo>
                  <a:lnTo>
                    <a:pt x="298529" y="2008571"/>
                  </a:lnTo>
                  <a:lnTo>
                    <a:pt x="792088" y="2008571"/>
                  </a:lnTo>
                  <a:lnTo>
                    <a:pt x="792088" y="1796817"/>
                  </a:lnTo>
                  <a:cubicBezTo>
                    <a:pt x="587745" y="1700755"/>
                    <a:pt x="447370" y="1492642"/>
                    <a:pt x="447370" y="1251742"/>
                  </a:cubicBezTo>
                  <a:cubicBezTo>
                    <a:pt x="447370" y="916605"/>
                    <a:pt x="719053" y="644923"/>
                    <a:pt x="1054190" y="644923"/>
                  </a:cubicBezTo>
                  <a:cubicBezTo>
                    <a:pt x="1212753" y="644923"/>
                    <a:pt x="1357112" y="705740"/>
                    <a:pt x="1463939" y="806702"/>
                  </a:cubicBezTo>
                  <a:cubicBezTo>
                    <a:pt x="1563407" y="345444"/>
                    <a:pt x="1973809" y="0"/>
                    <a:pt x="24648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6" name="Trapezoid 6">
              <a:extLst>
                <a:ext uri="{FF2B5EF4-FFF2-40B4-BE49-F238E27FC236}">
                  <a16:creationId xmlns:a16="http://schemas.microsoft.com/office/drawing/2014/main" id="{FF79EB9D-D4B2-4891-B075-BAE27D4B1048}"/>
                </a:ext>
              </a:extLst>
            </p:cNvPr>
            <p:cNvSpPr>
              <a:spLocks/>
            </p:cNvSpPr>
            <p:nvPr/>
          </p:nvSpPr>
          <p:spPr>
            <a:xfrm>
              <a:off x="8644130" y="2767305"/>
              <a:ext cx="370986" cy="370986"/>
            </a:xfrm>
            <a:custGeom>
              <a:avLst/>
              <a:gdLst/>
              <a:ahLst/>
              <a:cxnLst/>
              <a:rect l="l" t="t" r="r" b="b"/>
              <a:pathLst>
                <a:path w="2801488" h="2964099">
                  <a:moveTo>
                    <a:pt x="1393788" y="2251706"/>
                  </a:moveTo>
                  <a:cubicBezTo>
                    <a:pt x="1338380" y="2251706"/>
                    <a:pt x="1293463" y="2296623"/>
                    <a:pt x="1293463" y="2352031"/>
                  </a:cubicBezTo>
                  <a:cubicBezTo>
                    <a:pt x="1293463" y="2407439"/>
                    <a:pt x="1338380" y="2452356"/>
                    <a:pt x="1393788" y="2452356"/>
                  </a:cubicBezTo>
                  <a:cubicBezTo>
                    <a:pt x="1449196" y="2452356"/>
                    <a:pt x="1494113" y="2407439"/>
                    <a:pt x="1494113" y="2352031"/>
                  </a:cubicBezTo>
                  <a:cubicBezTo>
                    <a:pt x="1494113" y="2296623"/>
                    <a:pt x="1449196" y="2251706"/>
                    <a:pt x="1393788" y="2251706"/>
                  </a:cubicBezTo>
                  <a:close/>
                  <a:moveTo>
                    <a:pt x="2189420" y="1936547"/>
                  </a:moveTo>
                  <a:cubicBezTo>
                    <a:pt x="1959955" y="1936547"/>
                    <a:pt x="1773936" y="2122566"/>
                    <a:pt x="1773936" y="2352031"/>
                  </a:cubicBezTo>
                  <a:cubicBezTo>
                    <a:pt x="1773936" y="2581496"/>
                    <a:pt x="1959955" y="2767515"/>
                    <a:pt x="2189420" y="2767515"/>
                  </a:cubicBezTo>
                  <a:cubicBezTo>
                    <a:pt x="2418885" y="2767515"/>
                    <a:pt x="2604904" y="2581496"/>
                    <a:pt x="2604904" y="2352031"/>
                  </a:cubicBezTo>
                  <a:cubicBezTo>
                    <a:pt x="2604904" y="2122566"/>
                    <a:pt x="2418885" y="1936547"/>
                    <a:pt x="2189420" y="1936547"/>
                  </a:cubicBezTo>
                  <a:close/>
                  <a:moveTo>
                    <a:pt x="612068" y="1936547"/>
                  </a:moveTo>
                  <a:cubicBezTo>
                    <a:pt x="382603" y="1936547"/>
                    <a:pt x="196584" y="2122566"/>
                    <a:pt x="196584" y="2352031"/>
                  </a:cubicBezTo>
                  <a:cubicBezTo>
                    <a:pt x="196584" y="2581496"/>
                    <a:pt x="382603" y="2767515"/>
                    <a:pt x="612068" y="2767515"/>
                  </a:cubicBezTo>
                  <a:cubicBezTo>
                    <a:pt x="841533" y="2767515"/>
                    <a:pt x="1027552" y="2581496"/>
                    <a:pt x="1027552" y="2352031"/>
                  </a:cubicBezTo>
                  <a:cubicBezTo>
                    <a:pt x="1027552" y="2122566"/>
                    <a:pt x="841533" y="1936547"/>
                    <a:pt x="612068" y="1936547"/>
                  </a:cubicBezTo>
                  <a:close/>
                  <a:moveTo>
                    <a:pt x="845776" y="315"/>
                  </a:moveTo>
                  <a:cubicBezTo>
                    <a:pt x="1032101" y="7965"/>
                    <a:pt x="1181399" y="153129"/>
                    <a:pt x="1195696" y="335717"/>
                  </a:cubicBezTo>
                  <a:lnTo>
                    <a:pt x="1198885" y="335806"/>
                  </a:lnTo>
                  <a:lnTo>
                    <a:pt x="1198706" y="366401"/>
                  </a:lnTo>
                  <a:cubicBezTo>
                    <a:pt x="1198883" y="367005"/>
                    <a:pt x="1198884" y="367612"/>
                    <a:pt x="1198884" y="368218"/>
                  </a:cubicBezTo>
                  <a:lnTo>
                    <a:pt x="1198695" y="368210"/>
                  </a:lnTo>
                  <a:lnTo>
                    <a:pt x="1197421" y="585651"/>
                  </a:lnTo>
                  <a:cubicBezTo>
                    <a:pt x="1245519" y="531733"/>
                    <a:pt x="1316597" y="499778"/>
                    <a:pt x="1394104" y="502960"/>
                  </a:cubicBezTo>
                  <a:cubicBezTo>
                    <a:pt x="1472998" y="506199"/>
                    <a:pt x="1542269" y="545176"/>
                    <a:pt x="1585751" y="604519"/>
                  </a:cubicBezTo>
                  <a:cubicBezTo>
                    <a:pt x="1585226" y="514948"/>
                    <a:pt x="1584701" y="425377"/>
                    <a:pt x="1584176" y="335806"/>
                  </a:cubicBezTo>
                  <a:lnTo>
                    <a:pt x="1585829" y="335760"/>
                  </a:lnTo>
                  <a:cubicBezTo>
                    <a:pt x="1602915" y="140060"/>
                    <a:pt x="1770945" y="-7755"/>
                    <a:pt x="1967493" y="315"/>
                  </a:cubicBezTo>
                  <a:cubicBezTo>
                    <a:pt x="2146853" y="7679"/>
                    <a:pt x="2291902" y="142468"/>
                    <a:pt x="2315427" y="315465"/>
                  </a:cubicBezTo>
                  <a:lnTo>
                    <a:pt x="2320109" y="315335"/>
                  </a:lnTo>
                  <a:lnTo>
                    <a:pt x="2729306" y="2069418"/>
                  </a:lnTo>
                  <a:cubicBezTo>
                    <a:pt x="2776307" y="2152970"/>
                    <a:pt x="2801488" y="2249560"/>
                    <a:pt x="2801488" y="2352031"/>
                  </a:cubicBezTo>
                  <a:cubicBezTo>
                    <a:pt x="2801488" y="2690067"/>
                    <a:pt x="2527456" y="2964099"/>
                    <a:pt x="2189420" y="2964099"/>
                  </a:cubicBezTo>
                  <a:cubicBezTo>
                    <a:pt x="1922036" y="2964099"/>
                    <a:pt x="1694697" y="2792645"/>
                    <a:pt x="1613824" y="2552817"/>
                  </a:cubicBezTo>
                  <a:cubicBezTo>
                    <a:pt x="1559905" y="2613347"/>
                    <a:pt x="1481232" y="2650901"/>
                    <a:pt x="1393788" y="2650901"/>
                  </a:cubicBezTo>
                  <a:cubicBezTo>
                    <a:pt x="1311973" y="2650901"/>
                    <a:pt x="1237837" y="2618027"/>
                    <a:pt x="1183996" y="2564635"/>
                  </a:cubicBezTo>
                  <a:cubicBezTo>
                    <a:pt x="1099341" y="2798210"/>
                    <a:pt x="875077" y="2964099"/>
                    <a:pt x="612068" y="2964099"/>
                  </a:cubicBezTo>
                  <a:cubicBezTo>
                    <a:pt x="274032" y="2964099"/>
                    <a:pt x="0" y="2690067"/>
                    <a:pt x="0" y="2352031"/>
                  </a:cubicBezTo>
                  <a:cubicBezTo>
                    <a:pt x="0" y="2288533"/>
                    <a:pt x="9669" y="2227293"/>
                    <a:pt x="30466" y="2170591"/>
                  </a:cubicBezTo>
                  <a:lnTo>
                    <a:pt x="30153" y="2170591"/>
                  </a:lnTo>
                  <a:lnTo>
                    <a:pt x="462952" y="315335"/>
                  </a:lnTo>
                  <a:lnTo>
                    <a:pt x="467801" y="315470"/>
                  </a:lnTo>
                  <a:cubicBezTo>
                    <a:pt x="493068" y="129842"/>
                    <a:pt x="656149" y="-7470"/>
                    <a:pt x="845776" y="3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7" name="Rounded Rectangle 1">
              <a:extLst>
                <a:ext uri="{FF2B5EF4-FFF2-40B4-BE49-F238E27FC236}">
                  <a16:creationId xmlns:a16="http://schemas.microsoft.com/office/drawing/2014/main" id="{676D9D07-017C-4AB5-B959-7D95EE899C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05943" y="3377436"/>
              <a:ext cx="219837" cy="370987"/>
            </a:xfrm>
            <a:custGeom>
              <a:avLst/>
              <a:gdLst/>
              <a:ahLst/>
              <a:cxnLst/>
              <a:rect l="l" t="t" r="r" b="b"/>
              <a:pathLst>
                <a:path w="2337548" h="3944720">
                  <a:moveTo>
                    <a:pt x="2013548" y="1242075"/>
                  </a:moveTo>
                  <a:lnTo>
                    <a:pt x="2337548" y="1242075"/>
                  </a:lnTo>
                  <a:lnTo>
                    <a:pt x="2337548" y="1945866"/>
                  </a:lnTo>
                  <a:lnTo>
                    <a:pt x="2337548" y="1962155"/>
                  </a:lnTo>
                  <a:lnTo>
                    <a:pt x="2336798" y="1962155"/>
                  </a:lnTo>
                  <a:cubicBezTo>
                    <a:pt x="2330129" y="2597501"/>
                    <a:pt x="1898450" y="3121603"/>
                    <a:pt x="1336990" y="3208701"/>
                  </a:cubicBezTo>
                  <a:lnTo>
                    <a:pt x="1336990" y="3620720"/>
                  </a:lnTo>
                  <a:lnTo>
                    <a:pt x="1895070" y="3620720"/>
                  </a:lnTo>
                  <a:lnTo>
                    <a:pt x="1895070" y="3944720"/>
                  </a:lnTo>
                  <a:lnTo>
                    <a:pt x="454910" y="3944720"/>
                  </a:lnTo>
                  <a:lnTo>
                    <a:pt x="454910" y="3620720"/>
                  </a:lnTo>
                  <a:lnTo>
                    <a:pt x="1012990" y="3620720"/>
                  </a:lnTo>
                  <a:lnTo>
                    <a:pt x="1012990" y="3210585"/>
                  </a:lnTo>
                  <a:cubicBezTo>
                    <a:pt x="447376" y="3129632"/>
                    <a:pt x="8655" y="2604919"/>
                    <a:pt x="389" y="1964536"/>
                  </a:cubicBezTo>
                  <a:lnTo>
                    <a:pt x="0" y="1964536"/>
                  </a:lnTo>
                  <a:lnTo>
                    <a:pt x="0" y="1244456"/>
                  </a:lnTo>
                  <a:lnTo>
                    <a:pt x="324000" y="1244456"/>
                  </a:lnTo>
                  <a:lnTo>
                    <a:pt x="324000" y="1964536"/>
                  </a:lnTo>
                  <a:lnTo>
                    <a:pt x="323361" y="1964536"/>
                  </a:lnTo>
                  <a:cubicBezTo>
                    <a:pt x="331926" y="2486037"/>
                    <a:pt x="710705" y="2903701"/>
                    <a:pt x="1173940" y="2900510"/>
                  </a:cubicBezTo>
                  <a:cubicBezTo>
                    <a:pt x="1634302" y="2897337"/>
                    <a:pt x="2006933" y="2479634"/>
                    <a:pt x="2014006" y="1962155"/>
                  </a:cubicBezTo>
                  <a:lnTo>
                    <a:pt x="2013548" y="1962155"/>
                  </a:lnTo>
                  <a:close/>
                  <a:moveTo>
                    <a:pt x="1168773" y="0"/>
                  </a:moveTo>
                  <a:cubicBezTo>
                    <a:pt x="1546536" y="0"/>
                    <a:pt x="1852773" y="306237"/>
                    <a:pt x="1852773" y="684000"/>
                  </a:cubicBezTo>
                  <a:lnTo>
                    <a:pt x="1852773" y="1980000"/>
                  </a:lnTo>
                  <a:cubicBezTo>
                    <a:pt x="1852773" y="2357763"/>
                    <a:pt x="1546536" y="2664000"/>
                    <a:pt x="1168773" y="2664000"/>
                  </a:cubicBezTo>
                  <a:cubicBezTo>
                    <a:pt x="791010" y="2664000"/>
                    <a:pt x="484773" y="2357763"/>
                    <a:pt x="484773" y="1980000"/>
                  </a:cubicBezTo>
                  <a:lnTo>
                    <a:pt x="484773" y="684000"/>
                  </a:lnTo>
                  <a:cubicBezTo>
                    <a:pt x="484773" y="306237"/>
                    <a:pt x="791010" y="0"/>
                    <a:pt x="1168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98" name="Rectangle 50">
              <a:extLst>
                <a:ext uri="{FF2B5EF4-FFF2-40B4-BE49-F238E27FC236}">
                  <a16:creationId xmlns:a16="http://schemas.microsoft.com/office/drawing/2014/main" id="{2B89AA70-C902-4178-BFDC-2102381A4565}"/>
                </a:ext>
              </a:extLst>
            </p:cNvPr>
            <p:cNvSpPr>
              <a:spLocks noChangeAspect="1"/>
            </p:cNvSpPr>
            <p:nvPr/>
          </p:nvSpPr>
          <p:spPr>
            <a:xfrm rot="1429276">
              <a:off x="8660964" y="3626546"/>
              <a:ext cx="314869" cy="180346"/>
            </a:xfrm>
            <a:custGeom>
              <a:avLst/>
              <a:gdLst/>
              <a:ahLst/>
              <a:cxnLst/>
              <a:rect l="l" t="t" r="r" b="b"/>
              <a:pathLst>
                <a:path w="2797236" h="1602166">
                  <a:moveTo>
                    <a:pt x="676854" y="738042"/>
                  </a:moveTo>
                  <a:cubicBezTo>
                    <a:pt x="614942" y="702297"/>
                    <a:pt x="535774" y="723510"/>
                    <a:pt x="500029" y="785422"/>
                  </a:cubicBezTo>
                  <a:cubicBezTo>
                    <a:pt x="464284" y="847335"/>
                    <a:pt x="485497" y="926503"/>
                    <a:pt x="547409" y="962248"/>
                  </a:cubicBezTo>
                  <a:cubicBezTo>
                    <a:pt x="609321" y="997993"/>
                    <a:pt x="688490" y="976780"/>
                    <a:pt x="724235" y="914867"/>
                  </a:cubicBezTo>
                  <a:cubicBezTo>
                    <a:pt x="759980" y="852955"/>
                    <a:pt x="738766" y="773787"/>
                    <a:pt x="676854" y="738042"/>
                  </a:cubicBezTo>
                  <a:close/>
                  <a:moveTo>
                    <a:pt x="1505478" y="880583"/>
                  </a:moveTo>
                  <a:lnTo>
                    <a:pt x="1475082" y="873061"/>
                  </a:lnTo>
                  <a:lnTo>
                    <a:pt x="1475082" y="1008668"/>
                  </a:lnTo>
                  <a:cubicBezTo>
                    <a:pt x="1478425" y="1007382"/>
                    <a:pt x="1481683" y="1005827"/>
                    <a:pt x="1484860" y="1004059"/>
                  </a:cubicBezTo>
                  <a:cubicBezTo>
                    <a:pt x="1512039" y="988933"/>
                    <a:pt x="1529130" y="960585"/>
                    <a:pt x="1529788" y="929597"/>
                  </a:cubicBezTo>
                  <a:cubicBezTo>
                    <a:pt x="1530028" y="906726"/>
                    <a:pt x="1526034" y="896074"/>
                    <a:pt x="1505478" y="880583"/>
                  </a:cubicBezTo>
                  <a:close/>
                  <a:moveTo>
                    <a:pt x="1395816" y="619564"/>
                  </a:moveTo>
                  <a:cubicBezTo>
                    <a:pt x="1376272" y="632083"/>
                    <a:pt x="1363760" y="652864"/>
                    <a:pt x="1361807" y="675926"/>
                  </a:cubicBezTo>
                  <a:lnTo>
                    <a:pt x="1362578" y="675894"/>
                  </a:lnTo>
                  <a:cubicBezTo>
                    <a:pt x="1361574" y="701623"/>
                    <a:pt x="1371022" y="725250"/>
                    <a:pt x="1395009" y="740923"/>
                  </a:cubicBezTo>
                  <a:lnTo>
                    <a:pt x="1395816" y="741452"/>
                  </a:lnTo>
                  <a:close/>
                  <a:moveTo>
                    <a:pt x="1475082" y="467094"/>
                  </a:moveTo>
                  <a:lnTo>
                    <a:pt x="1475082" y="500684"/>
                  </a:lnTo>
                  <a:cubicBezTo>
                    <a:pt x="1497267" y="504631"/>
                    <a:pt x="1518774" y="512905"/>
                    <a:pt x="1538543" y="525166"/>
                  </a:cubicBezTo>
                  <a:cubicBezTo>
                    <a:pt x="1596427" y="561066"/>
                    <a:pt x="1630319" y="625508"/>
                    <a:pt x="1627098" y="693545"/>
                  </a:cubicBezTo>
                  <a:lnTo>
                    <a:pt x="1518521" y="688404"/>
                  </a:lnTo>
                  <a:cubicBezTo>
                    <a:pt x="1519877" y="659770"/>
                    <a:pt x="1505613" y="632649"/>
                    <a:pt x="1481252" y="617540"/>
                  </a:cubicBezTo>
                  <a:lnTo>
                    <a:pt x="1475082" y="614775"/>
                  </a:lnTo>
                  <a:lnTo>
                    <a:pt x="1475082" y="759007"/>
                  </a:lnTo>
                  <a:cubicBezTo>
                    <a:pt x="1516008" y="761698"/>
                    <a:pt x="1547648" y="771672"/>
                    <a:pt x="1577189" y="790249"/>
                  </a:cubicBezTo>
                  <a:cubicBezTo>
                    <a:pt x="1622357" y="818652"/>
                    <a:pt x="1647114" y="873156"/>
                    <a:pt x="1650484" y="927386"/>
                  </a:cubicBezTo>
                  <a:lnTo>
                    <a:pt x="1650683" y="927386"/>
                  </a:lnTo>
                  <a:lnTo>
                    <a:pt x="1650607" y="928511"/>
                  </a:lnTo>
                  <a:cubicBezTo>
                    <a:pt x="1650834" y="929446"/>
                    <a:pt x="1650880" y="930391"/>
                    <a:pt x="1650916" y="931336"/>
                  </a:cubicBezTo>
                  <a:lnTo>
                    <a:pt x="1650415" y="931353"/>
                  </a:lnTo>
                  <a:cubicBezTo>
                    <a:pt x="1649239" y="1005482"/>
                    <a:pt x="1608533" y="1073418"/>
                    <a:pt x="1543577" y="1109567"/>
                  </a:cubicBezTo>
                  <a:cubicBezTo>
                    <a:pt x="1521978" y="1121587"/>
                    <a:pt x="1498805" y="1129476"/>
                    <a:pt x="1475082" y="1132835"/>
                  </a:cubicBezTo>
                  <a:lnTo>
                    <a:pt x="1475082" y="1165545"/>
                  </a:lnTo>
                  <a:lnTo>
                    <a:pt x="1395816" y="1165545"/>
                  </a:lnTo>
                  <a:lnTo>
                    <a:pt x="1395816" y="1130194"/>
                  </a:lnTo>
                  <a:cubicBezTo>
                    <a:pt x="1373613" y="1125585"/>
                    <a:pt x="1352168" y="1116888"/>
                    <a:pt x="1332303" y="1104568"/>
                  </a:cubicBezTo>
                  <a:cubicBezTo>
                    <a:pt x="1268003" y="1064689"/>
                    <a:pt x="1230355" y="993103"/>
                    <a:pt x="1233933" y="917525"/>
                  </a:cubicBezTo>
                  <a:lnTo>
                    <a:pt x="1354544" y="923236"/>
                  </a:lnTo>
                  <a:cubicBezTo>
                    <a:pt x="1353040" y="954989"/>
                    <a:pt x="1368828" y="985067"/>
                    <a:pt x="1395816" y="1001849"/>
                  </a:cubicBezTo>
                  <a:lnTo>
                    <a:pt x="1395816" y="862479"/>
                  </a:lnTo>
                  <a:cubicBezTo>
                    <a:pt x="1368998" y="855832"/>
                    <a:pt x="1344002" y="843677"/>
                    <a:pt x="1322380" y="825533"/>
                  </a:cubicBezTo>
                  <a:cubicBezTo>
                    <a:pt x="1279142" y="789250"/>
                    <a:pt x="1253317" y="736644"/>
                    <a:pt x="1251176" y="680490"/>
                  </a:cubicBezTo>
                  <a:cubicBezTo>
                    <a:pt x="1251334" y="597461"/>
                    <a:pt x="1284345" y="551005"/>
                    <a:pt x="1345251" y="517567"/>
                  </a:cubicBezTo>
                  <a:cubicBezTo>
                    <a:pt x="1360367" y="509155"/>
                    <a:pt x="1379438" y="506089"/>
                    <a:pt x="1395816" y="502211"/>
                  </a:cubicBezTo>
                  <a:lnTo>
                    <a:pt x="1395816" y="467094"/>
                  </a:lnTo>
                  <a:close/>
                  <a:moveTo>
                    <a:pt x="1670907" y="420372"/>
                  </a:moveTo>
                  <a:cubicBezTo>
                    <a:pt x="1452232" y="294120"/>
                    <a:pt x="1172613" y="369043"/>
                    <a:pt x="1046361" y="587719"/>
                  </a:cubicBezTo>
                  <a:cubicBezTo>
                    <a:pt x="920108" y="806395"/>
                    <a:pt x="995032" y="1086013"/>
                    <a:pt x="1213707" y="1212266"/>
                  </a:cubicBezTo>
                  <a:cubicBezTo>
                    <a:pt x="1432383" y="1338518"/>
                    <a:pt x="1712002" y="1263595"/>
                    <a:pt x="1838254" y="1044919"/>
                  </a:cubicBezTo>
                  <a:cubicBezTo>
                    <a:pt x="1964507" y="826243"/>
                    <a:pt x="1889583" y="546625"/>
                    <a:pt x="1670907" y="420372"/>
                  </a:cubicBezTo>
                  <a:close/>
                  <a:moveTo>
                    <a:pt x="2337204" y="670392"/>
                  </a:moveTo>
                  <a:cubicBezTo>
                    <a:pt x="2275292" y="634647"/>
                    <a:pt x="2196124" y="655860"/>
                    <a:pt x="2160379" y="717772"/>
                  </a:cubicBezTo>
                  <a:cubicBezTo>
                    <a:pt x="2124634" y="779684"/>
                    <a:pt x="2145847" y="858852"/>
                    <a:pt x="2207759" y="894597"/>
                  </a:cubicBezTo>
                  <a:cubicBezTo>
                    <a:pt x="2269672" y="930342"/>
                    <a:pt x="2348840" y="909129"/>
                    <a:pt x="2384585" y="847217"/>
                  </a:cubicBezTo>
                  <a:cubicBezTo>
                    <a:pt x="2420330" y="785305"/>
                    <a:pt x="2399117" y="706137"/>
                    <a:pt x="2337204" y="670392"/>
                  </a:cubicBezTo>
                  <a:close/>
                  <a:moveTo>
                    <a:pt x="2384613" y="233313"/>
                  </a:moveTo>
                  <a:cubicBezTo>
                    <a:pt x="2428818" y="319090"/>
                    <a:pt x="2503845" y="385970"/>
                    <a:pt x="2595156" y="420224"/>
                  </a:cubicBezTo>
                  <a:lnTo>
                    <a:pt x="2595155" y="1152677"/>
                  </a:lnTo>
                  <a:cubicBezTo>
                    <a:pt x="2489919" y="1191773"/>
                    <a:pt x="2405690" y="1273809"/>
                    <a:pt x="2363285" y="1377636"/>
                  </a:cubicBezTo>
                  <a:lnTo>
                    <a:pt x="402182" y="1377636"/>
                  </a:lnTo>
                  <a:cubicBezTo>
                    <a:pt x="366180" y="1300676"/>
                    <a:pt x="305669" y="1237745"/>
                    <a:pt x="230221" y="1198942"/>
                  </a:cubicBezTo>
                  <a:lnTo>
                    <a:pt x="230221" y="415045"/>
                  </a:lnTo>
                  <a:cubicBezTo>
                    <a:pt x="307865" y="376272"/>
                    <a:pt x="370258" y="312122"/>
                    <a:pt x="407224" y="233313"/>
                  </a:cubicBezTo>
                  <a:close/>
                  <a:moveTo>
                    <a:pt x="2374194" y="127259"/>
                  </a:moveTo>
                  <a:lnTo>
                    <a:pt x="406569" y="127259"/>
                  </a:lnTo>
                  <a:cubicBezTo>
                    <a:pt x="368226" y="267341"/>
                    <a:pt x="255955" y="376146"/>
                    <a:pt x="114433" y="410154"/>
                  </a:cubicBezTo>
                  <a:lnTo>
                    <a:pt x="114433" y="1207711"/>
                  </a:lnTo>
                  <a:cubicBezTo>
                    <a:pt x="249220" y="1241659"/>
                    <a:pt x="356431" y="1343562"/>
                    <a:pt x="397550" y="1475019"/>
                  </a:cubicBezTo>
                  <a:lnTo>
                    <a:pt x="2364592" y="1475019"/>
                  </a:lnTo>
                  <a:cubicBezTo>
                    <a:pt x="2403043" y="1323089"/>
                    <a:pt x="2527516" y="1206120"/>
                    <a:pt x="2682804" y="1177407"/>
                  </a:cubicBezTo>
                  <a:lnTo>
                    <a:pt x="2682804" y="401000"/>
                  </a:lnTo>
                  <a:cubicBezTo>
                    <a:pt x="2536308" y="373254"/>
                    <a:pt x="2418049" y="266915"/>
                    <a:pt x="2374194" y="127259"/>
                  </a:cubicBezTo>
                  <a:close/>
                  <a:moveTo>
                    <a:pt x="2797236" y="112"/>
                  </a:moveTo>
                  <a:lnTo>
                    <a:pt x="2797236" y="1602166"/>
                  </a:lnTo>
                  <a:lnTo>
                    <a:pt x="419639" y="1602166"/>
                  </a:lnTo>
                  <a:lnTo>
                    <a:pt x="12661" y="1602166"/>
                  </a:lnTo>
                  <a:lnTo>
                    <a:pt x="0" y="1602166"/>
                  </a:lnTo>
                  <a:lnTo>
                    <a:pt x="0" y="112"/>
                  </a:lnTo>
                  <a:lnTo>
                    <a:pt x="2352082" y="112"/>
                  </a:lnTo>
                  <a:cubicBezTo>
                    <a:pt x="2352071" y="75"/>
                    <a:pt x="2352071" y="37"/>
                    <a:pt x="2352071" y="0"/>
                  </a:cubicBezTo>
                  <a:lnTo>
                    <a:pt x="2759048" y="0"/>
                  </a:lnTo>
                  <a:lnTo>
                    <a:pt x="2759047" y="1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9" name="Oval 21">
              <a:extLst>
                <a:ext uri="{FF2B5EF4-FFF2-40B4-BE49-F238E27FC236}">
                  <a16:creationId xmlns:a16="http://schemas.microsoft.com/office/drawing/2014/main" id="{851F3B9B-7D46-442B-BACC-08E37865A2F6}"/>
                </a:ext>
              </a:extLst>
            </p:cNvPr>
            <p:cNvSpPr/>
            <p:nvPr/>
          </p:nvSpPr>
          <p:spPr>
            <a:xfrm rot="3600000">
              <a:off x="8638520" y="1839734"/>
              <a:ext cx="543994" cy="913907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0C8EF8-D2C0-49A8-9224-597A67B4FA3F}"/>
              </a:ext>
            </a:extLst>
          </p:cNvPr>
          <p:cNvGrpSpPr/>
          <p:nvPr/>
        </p:nvGrpSpPr>
        <p:grpSpPr>
          <a:xfrm>
            <a:off x="563690" y="4442843"/>
            <a:ext cx="3220608" cy="1548961"/>
            <a:chOff x="2591472" y="4529905"/>
            <a:chExt cx="2892231" cy="139102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40AC6F2-43B9-41A3-A2AD-043701555306}"/>
                </a:ext>
              </a:extLst>
            </p:cNvPr>
            <p:cNvGrpSpPr/>
            <p:nvPr userDrawn="1"/>
          </p:nvGrpSpPr>
          <p:grpSpPr>
            <a:xfrm>
              <a:off x="2591472" y="4529905"/>
              <a:ext cx="2513902" cy="1391026"/>
              <a:chOff x="1618104" y="4774278"/>
              <a:chExt cx="2513902" cy="139102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0DC8D90-B06F-4BCF-8280-778D003AD5AD}"/>
                  </a:ext>
                </a:extLst>
              </p:cNvPr>
              <p:cNvSpPr/>
              <p:nvPr userDrawn="1"/>
            </p:nvSpPr>
            <p:spPr>
              <a:xfrm>
                <a:off x="1919176" y="4818888"/>
                <a:ext cx="1881566" cy="11706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36717B6-43BC-4AC5-89BC-2432C778D664}"/>
                  </a:ext>
                </a:extLst>
              </p:cNvPr>
              <p:cNvGrpSpPr/>
              <p:nvPr userDrawn="1"/>
            </p:nvGrpSpPr>
            <p:grpSpPr>
              <a:xfrm>
                <a:off x="1618104" y="4774278"/>
                <a:ext cx="2513902" cy="1391026"/>
                <a:chOff x="395536" y="2564904"/>
                <a:chExt cx="4749925" cy="2628292"/>
              </a:xfrm>
              <a:solidFill>
                <a:schemeClr val="tx1"/>
              </a:solidFill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F1A356AE-03AA-46BD-8B61-3DB21637253B}"/>
                    </a:ext>
                  </a:extLst>
                </p:cNvPr>
                <p:cNvGrpSpPr/>
                <p:nvPr userDrawn="1"/>
              </p:nvGrpSpPr>
              <p:grpSpPr>
                <a:xfrm>
                  <a:off x="395536" y="2564904"/>
                  <a:ext cx="4749925" cy="2628292"/>
                  <a:chOff x="395536" y="2204864"/>
                  <a:chExt cx="5400600" cy="2988332"/>
                </a:xfrm>
                <a:grpFill/>
              </p:grpSpPr>
              <p:sp>
                <p:nvSpPr>
                  <p:cNvPr id="20" name="Rounded Rectangle 3">
                    <a:extLst>
                      <a:ext uri="{FF2B5EF4-FFF2-40B4-BE49-F238E27FC236}">
                        <a16:creationId xmlns:a16="http://schemas.microsoft.com/office/drawing/2014/main" id="{008A4959-84D8-4B4A-9F9B-E68DE7AA5D5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1600" y="2204864"/>
                    <a:ext cx="4248472" cy="2736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8472" h="2736304">
                        <a:moveTo>
                          <a:pt x="144016" y="144016"/>
                        </a:moveTo>
                        <a:lnTo>
                          <a:pt x="144016" y="2520280"/>
                        </a:lnTo>
                        <a:lnTo>
                          <a:pt x="4104456" y="2520280"/>
                        </a:lnTo>
                        <a:lnTo>
                          <a:pt x="4104456" y="144016"/>
                        </a:lnTo>
                        <a:close/>
                        <a:moveTo>
                          <a:pt x="119332" y="0"/>
                        </a:moveTo>
                        <a:lnTo>
                          <a:pt x="4129140" y="0"/>
                        </a:lnTo>
                        <a:cubicBezTo>
                          <a:pt x="4195045" y="0"/>
                          <a:pt x="4248472" y="53427"/>
                          <a:pt x="4248472" y="119332"/>
                        </a:cubicBezTo>
                        <a:lnTo>
                          <a:pt x="4248472" y="2736304"/>
                        </a:lnTo>
                        <a:lnTo>
                          <a:pt x="0" y="2736304"/>
                        </a:lnTo>
                        <a:lnTo>
                          <a:pt x="0" y="119332"/>
                        </a:lnTo>
                        <a:cubicBezTo>
                          <a:pt x="0" y="53427"/>
                          <a:pt x="53427" y="0"/>
                          <a:pt x="119332" y="0"/>
                        </a:cubicBezTo>
                        <a:close/>
                      </a:path>
                    </a:pathLst>
                  </a:cu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0C068B50-E147-49A2-90C0-F5A13111B45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95536" y="4941168"/>
                    <a:ext cx="5400600" cy="144016"/>
                  </a:xfrm>
                  <a:prstGeom prst="rect">
                    <a:avLst/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  <p:sp>
                <p:nvSpPr>
                  <p:cNvPr id="22" name="Trapezoid 21">
                    <a:extLst>
                      <a:ext uri="{FF2B5EF4-FFF2-40B4-BE49-F238E27FC236}">
                        <a16:creationId xmlns:a16="http://schemas.microsoft.com/office/drawing/2014/main" id="{268F8CBE-8C99-4B83-B669-A47910318F75}"/>
                      </a:ext>
                    </a:extLst>
                  </p:cNvPr>
                  <p:cNvSpPr/>
                  <p:nvPr userDrawn="1"/>
                </p:nvSpPr>
                <p:spPr>
                  <a:xfrm rot="10800000">
                    <a:off x="395536" y="5085184"/>
                    <a:ext cx="5400600" cy="108012"/>
                  </a:xfrm>
                  <a:prstGeom prst="trapezoid">
                    <a:avLst>
                      <a:gd name="adj" fmla="val 129851"/>
                    </a:avLst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</p:grp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9BDD0FD-99BB-49E1-901A-B7122B40143A}"/>
                    </a:ext>
                  </a:extLst>
                </p:cNvPr>
                <p:cNvSpPr/>
                <p:nvPr userDrawn="1"/>
              </p:nvSpPr>
              <p:spPr>
                <a:xfrm>
                  <a:off x="2518470" y="5009698"/>
                  <a:ext cx="504056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D0A8EFC-5113-4024-87B1-9FAB73BF898E}"/>
                </a:ext>
              </a:extLst>
            </p:cNvPr>
            <p:cNvGrpSpPr/>
            <p:nvPr userDrawn="1"/>
          </p:nvGrpSpPr>
          <p:grpSpPr>
            <a:xfrm>
              <a:off x="4346521" y="4706362"/>
              <a:ext cx="981407" cy="1214570"/>
              <a:chOff x="-1940789" y="4697306"/>
              <a:chExt cx="981407" cy="121457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D82875F-11C0-47FF-81F6-9ABF281A39A8}"/>
                  </a:ext>
                </a:extLst>
              </p:cNvPr>
              <p:cNvSpPr/>
              <p:nvPr userDrawn="1"/>
            </p:nvSpPr>
            <p:spPr>
              <a:xfrm>
                <a:off x="-1881566" y="4758350"/>
                <a:ext cx="866582" cy="112494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0DA9D2A-CAD0-4E2E-AD6A-73B2E9B82258}"/>
                  </a:ext>
                </a:extLst>
              </p:cNvPr>
              <p:cNvGrpSpPr/>
              <p:nvPr userDrawn="1"/>
            </p:nvGrpSpPr>
            <p:grpSpPr>
              <a:xfrm>
                <a:off x="-1940789" y="4697306"/>
                <a:ext cx="981407" cy="1214570"/>
                <a:chOff x="7452320" y="1988840"/>
                <a:chExt cx="1512168" cy="2088232"/>
              </a:xfrm>
            </p:grpSpPr>
            <p:sp>
              <p:nvSpPr>
                <p:cNvPr id="14" name="Rounded Rectangle 1">
                  <a:extLst>
                    <a:ext uri="{FF2B5EF4-FFF2-40B4-BE49-F238E27FC236}">
                      <a16:creationId xmlns:a16="http://schemas.microsoft.com/office/drawing/2014/main" id="{7D5CD5FD-6336-4DD7-AE66-06EBD2E96DA1}"/>
                    </a:ext>
                  </a:extLst>
                </p:cNvPr>
                <p:cNvSpPr/>
                <p:nvPr userDrawn="1"/>
              </p:nvSpPr>
              <p:spPr>
                <a:xfrm>
                  <a:off x="7452320" y="1988840"/>
                  <a:ext cx="1512168" cy="2088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168" h="2088232">
                      <a:moveTo>
                        <a:pt x="167516" y="181585"/>
                      </a:moveTo>
                      <a:lnTo>
                        <a:pt x="167516" y="1906647"/>
                      </a:lnTo>
                      <a:lnTo>
                        <a:pt x="1344652" y="1906647"/>
                      </a:lnTo>
                      <a:lnTo>
                        <a:pt x="1344652" y="181585"/>
                      </a:lnTo>
                      <a:close/>
                      <a:moveTo>
                        <a:pt x="90110" y="0"/>
                      </a:moveTo>
                      <a:lnTo>
                        <a:pt x="1422058" y="0"/>
                      </a:lnTo>
                      <a:cubicBezTo>
                        <a:pt x="1471824" y="0"/>
                        <a:pt x="1512168" y="40344"/>
                        <a:pt x="1512168" y="90110"/>
                      </a:cubicBezTo>
                      <a:lnTo>
                        <a:pt x="1512168" y="1998122"/>
                      </a:lnTo>
                      <a:cubicBezTo>
                        <a:pt x="1512168" y="2047888"/>
                        <a:pt x="1471824" y="2088232"/>
                        <a:pt x="1422058" y="2088232"/>
                      </a:cubicBezTo>
                      <a:lnTo>
                        <a:pt x="90110" y="2088232"/>
                      </a:lnTo>
                      <a:cubicBezTo>
                        <a:pt x="40344" y="2088232"/>
                        <a:pt x="0" y="2047888"/>
                        <a:pt x="0" y="1998122"/>
                      </a:cubicBezTo>
                      <a:lnTo>
                        <a:pt x="0" y="90110"/>
                      </a:lnTo>
                      <a:cubicBezTo>
                        <a:pt x="0" y="40344"/>
                        <a:pt x="40344" y="0"/>
                        <a:pt x="90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CC99C95-9853-4BAE-8369-08B846AC73BF}"/>
                    </a:ext>
                  </a:extLst>
                </p:cNvPr>
                <p:cNvSpPr/>
                <p:nvPr userDrawn="1"/>
              </p:nvSpPr>
              <p:spPr>
                <a:xfrm>
                  <a:off x="8160965" y="3933056"/>
                  <a:ext cx="94878" cy="948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F96E775-C26B-4B7E-A9D5-9E3BD92F7F86}"/>
                </a:ext>
              </a:extLst>
            </p:cNvPr>
            <p:cNvGrpSpPr/>
            <p:nvPr userDrawn="1"/>
          </p:nvGrpSpPr>
          <p:grpSpPr>
            <a:xfrm>
              <a:off x="5056500" y="5206313"/>
              <a:ext cx="427203" cy="711251"/>
              <a:chOff x="-684584" y="5278238"/>
              <a:chExt cx="427203" cy="71125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9529F3-BF5B-4B53-BC9D-C528CAF6766C}"/>
                  </a:ext>
                </a:extLst>
              </p:cNvPr>
              <p:cNvSpPr/>
              <p:nvPr userDrawn="1"/>
            </p:nvSpPr>
            <p:spPr>
              <a:xfrm>
                <a:off x="-648007" y="5329968"/>
                <a:ext cx="360040" cy="5910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D69EBF7-523D-423F-80C8-7FAB5E9BAFA0}"/>
                  </a:ext>
                </a:extLst>
              </p:cNvPr>
              <p:cNvGrpSpPr/>
              <p:nvPr userDrawn="1"/>
            </p:nvGrpSpPr>
            <p:grpSpPr>
              <a:xfrm>
                <a:off x="-684584" y="5278238"/>
                <a:ext cx="427203" cy="711251"/>
                <a:chOff x="701317" y="1844824"/>
                <a:chExt cx="2371375" cy="3948112"/>
              </a:xfrm>
            </p:grpSpPr>
            <p:sp>
              <p:nvSpPr>
                <p:cNvPr id="9" name="Freeform 6">
                  <a:extLst>
                    <a:ext uri="{FF2B5EF4-FFF2-40B4-BE49-F238E27FC236}">
                      <a16:creationId xmlns:a16="http://schemas.microsoft.com/office/drawing/2014/main" id="{CA001F50-DCE0-4FEF-8291-AB62E3F5412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1317" y="1844824"/>
                  <a:ext cx="2371375" cy="3948112"/>
                </a:xfrm>
                <a:custGeom>
                  <a:avLst/>
                  <a:gdLst>
                    <a:gd name="T0" fmla="*/ 530 w 566"/>
                    <a:gd name="T1" fmla="*/ 0 h 1053"/>
                    <a:gd name="T2" fmla="*/ 36 w 566"/>
                    <a:gd name="T3" fmla="*/ 0 h 1053"/>
                    <a:gd name="T4" fmla="*/ 0 w 566"/>
                    <a:gd name="T5" fmla="*/ 36 h 1053"/>
                    <a:gd name="T6" fmla="*/ 0 w 566"/>
                    <a:gd name="T7" fmla="*/ 1017 h 1053"/>
                    <a:gd name="T8" fmla="*/ 36 w 566"/>
                    <a:gd name="T9" fmla="*/ 1053 h 1053"/>
                    <a:gd name="T10" fmla="*/ 530 w 566"/>
                    <a:gd name="T11" fmla="*/ 1053 h 1053"/>
                    <a:gd name="T12" fmla="*/ 566 w 566"/>
                    <a:gd name="T13" fmla="*/ 1017 h 1053"/>
                    <a:gd name="T14" fmla="*/ 566 w 566"/>
                    <a:gd name="T15" fmla="*/ 36 h 1053"/>
                    <a:gd name="T16" fmla="*/ 530 w 566"/>
                    <a:gd name="T17" fmla="*/ 0 h 1053"/>
                    <a:gd name="T18" fmla="*/ 520 w 566"/>
                    <a:gd name="T19" fmla="*/ 911 h 1053"/>
                    <a:gd name="T20" fmla="*/ 48 w 566"/>
                    <a:gd name="T21" fmla="*/ 911 h 1053"/>
                    <a:gd name="T22" fmla="*/ 48 w 566"/>
                    <a:gd name="T23" fmla="*/ 108 h 1053"/>
                    <a:gd name="T24" fmla="*/ 520 w 566"/>
                    <a:gd name="T25" fmla="*/ 108 h 1053"/>
                    <a:gd name="T26" fmla="*/ 520 w 566"/>
                    <a:gd name="T27" fmla="*/ 911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66" h="1053">
                      <a:moveTo>
                        <a:pt x="530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1017"/>
                        <a:pt x="0" y="1017"/>
                        <a:pt x="0" y="1017"/>
                      </a:cubicBezTo>
                      <a:cubicBezTo>
                        <a:pt x="0" y="1037"/>
                        <a:pt x="16" y="1053"/>
                        <a:pt x="36" y="1053"/>
                      </a:cubicBezTo>
                      <a:cubicBezTo>
                        <a:pt x="530" y="1053"/>
                        <a:pt x="530" y="1053"/>
                        <a:pt x="530" y="1053"/>
                      </a:cubicBezTo>
                      <a:cubicBezTo>
                        <a:pt x="550" y="1053"/>
                        <a:pt x="566" y="1037"/>
                        <a:pt x="566" y="1017"/>
                      </a:cubicBezTo>
                      <a:cubicBezTo>
                        <a:pt x="566" y="36"/>
                        <a:pt x="566" y="36"/>
                        <a:pt x="566" y="36"/>
                      </a:cubicBezTo>
                      <a:cubicBezTo>
                        <a:pt x="566" y="16"/>
                        <a:pt x="550" y="0"/>
                        <a:pt x="530" y="0"/>
                      </a:cubicBezTo>
                      <a:close/>
                      <a:moveTo>
                        <a:pt x="520" y="911"/>
                      </a:moveTo>
                      <a:cubicBezTo>
                        <a:pt x="48" y="911"/>
                        <a:pt x="48" y="911"/>
                        <a:pt x="48" y="911"/>
                      </a:cubicBez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520" y="108"/>
                        <a:pt x="520" y="108"/>
                        <a:pt x="520" y="108"/>
                      </a:cubicBezTo>
                      <a:lnTo>
                        <a:pt x="520" y="91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0" name="Rounded Rectangle 60">
                  <a:extLst>
                    <a:ext uri="{FF2B5EF4-FFF2-40B4-BE49-F238E27FC236}">
                      <a16:creationId xmlns:a16="http://schemas.microsoft.com/office/drawing/2014/main" id="{B33358C3-76AD-4D52-B5DB-2DB0FA04DC68}"/>
                    </a:ext>
                  </a:extLst>
                </p:cNvPr>
                <p:cNvSpPr/>
                <p:nvPr/>
              </p:nvSpPr>
              <p:spPr>
                <a:xfrm>
                  <a:off x="1707005" y="2042848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23FD699-A6BB-43DF-ACA5-6AEA6EC3D6FF}"/>
                    </a:ext>
                  </a:extLst>
                </p:cNvPr>
                <p:cNvSpPr/>
                <p:nvPr/>
              </p:nvSpPr>
              <p:spPr>
                <a:xfrm>
                  <a:off x="1715855" y="5362110"/>
                  <a:ext cx="342299" cy="342299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</p:grpSp>
      <p:pic>
        <p:nvPicPr>
          <p:cNvPr id="23" name="그림 11">
            <a:extLst>
              <a:ext uri="{FF2B5EF4-FFF2-40B4-BE49-F238E27FC236}">
                <a16:creationId xmlns:a16="http://schemas.microsoft.com/office/drawing/2014/main" id="{C53564BE-080A-48CD-86D3-7F2C45F83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24" y="1945875"/>
            <a:ext cx="4347916" cy="3799979"/>
          </a:xfrm>
          <a:prstGeom prst="rect">
            <a:avLst/>
          </a:prstGeom>
        </p:spPr>
      </p:pic>
      <p:grpSp>
        <p:nvGrpSpPr>
          <p:cNvPr id="24" name="Group 5">
            <a:extLst>
              <a:ext uri="{FF2B5EF4-FFF2-40B4-BE49-F238E27FC236}">
                <a16:creationId xmlns:a16="http://schemas.microsoft.com/office/drawing/2014/main" id="{435D7367-49C7-4276-80E0-B72E60C6780F}"/>
              </a:ext>
            </a:extLst>
          </p:cNvPr>
          <p:cNvGrpSpPr/>
          <p:nvPr/>
        </p:nvGrpSpPr>
        <p:grpSpPr>
          <a:xfrm>
            <a:off x="4453737" y="2354198"/>
            <a:ext cx="2024661" cy="3497142"/>
            <a:chOff x="1438761" y="2033015"/>
            <a:chExt cx="1980000" cy="3420000"/>
          </a:xfrm>
        </p:grpSpPr>
        <p:sp>
          <p:nvSpPr>
            <p:cNvPr id="25" name="Rounded Rectangle 41">
              <a:extLst>
                <a:ext uri="{FF2B5EF4-FFF2-40B4-BE49-F238E27FC236}">
                  <a16:creationId xmlns:a16="http://schemas.microsoft.com/office/drawing/2014/main" id="{A89747FF-911C-49D0-8C37-C81845BF9145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42">
              <a:extLst>
                <a:ext uri="{FF2B5EF4-FFF2-40B4-BE49-F238E27FC236}">
                  <a16:creationId xmlns:a16="http://schemas.microsoft.com/office/drawing/2014/main" id="{17C0D2C2-B61C-4B3C-A68D-F864669B9048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7" name="Group 6">
              <a:extLst>
                <a:ext uri="{FF2B5EF4-FFF2-40B4-BE49-F238E27FC236}">
                  <a16:creationId xmlns:a16="http://schemas.microsoft.com/office/drawing/2014/main" id="{F58B4FC5-AB69-462D-B342-C37B6269B3FB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8" name="Oval 44">
                <a:extLst>
                  <a:ext uri="{FF2B5EF4-FFF2-40B4-BE49-F238E27FC236}">
                    <a16:creationId xmlns:a16="http://schemas.microsoft.com/office/drawing/2014/main" id="{F19AC181-AEAA-4606-97A6-20DAE5A00F8F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45">
                <a:extLst>
                  <a:ext uri="{FF2B5EF4-FFF2-40B4-BE49-F238E27FC236}">
                    <a16:creationId xmlns:a16="http://schemas.microsoft.com/office/drawing/2014/main" id="{D7A4880B-554F-493A-B549-B9601904E0FA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0D90309-491C-4565-9829-6904C832CE9E}"/>
              </a:ext>
            </a:extLst>
          </p:cNvPr>
          <p:cNvGrpSpPr/>
          <p:nvPr/>
        </p:nvGrpSpPr>
        <p:grpSpPr>
          <a:xfrm>
            <a:off x="7321298" y="2055224"/>
            <a:ext cx="4008417" cy="2437294"/>
            <a:chOff x="2536146" y="1405698"/>
            <a:chExt cx="1658167" cy="101865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95862AF-27B5-4229-8295-DF8A4774385F}"/>
                </a:ext>
              </a:extLst>
            </p:cNvPr>
            <p:cNvSpPr/>
            <p:nvPr/>
          </p:nvSpPr>
          <p:spPr>
            <a:xfrm>
              <a:off x="2536146" y="1405698"/>
              <a:ext cx="1658167" cy="1013324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A90BBD6-9CC7-43FB-B3D3-9CE170046A89}"/>
                </a:ext>
              </a:extLst>
            </p:cNvPr>
            <p:cNvSpPr/>
            <p:nvPr/>
          </p:nvSpPr>
          <p:spPr>
            <a:xfrm>
              <a:off x="3097521" y="1411031"/>
              <a:ext cx="1096792" cy="1013325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0D13408-40EA-4918-801F-64E44512410C}"/>
              </a:ext>
            </a:extLst>
          </p:cNvPr>
          <p:cNvGrpSpPr/>
          <p:nvPr/>
        </p:nvGrpSpPr>
        <p:grpSpPr>
          <a:xfrm>
            <a:off x="4579851" y="2648225"/>
            <a:ext cx="1786116" cy="2776381"/>
            <a:chOff x="2536146" y="1405698"/>
            <a:chExt cx="1658167" cy="101865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C316AE3-7813-4FEA-AD58-747549656633}"/>
                </a:ext>
              </a:extLst>
            </p:cNvPr>
            <p:cNvSpPr/>
            <p:nvPr/>
          </p:nvSpPr>
          <p:spPr>
            <a:xfrm>
              <a:off x="2536146" y="1405698"/>
              <a:ext cx="1658167" cy="1013324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04C2290-D287-45B1-B160-DA3CC1317429}"/>
                </a:ext>
              </a:extLst>
            </p:cNvPr>
            <p:cNvSpPr/>
            <p:nvPr/>
          </p:nvSpPr>
          <p:spPr>
            <a:xfrm>
              <a:off x="3097521" y="1411031"/>
              <a:ext cx="1096792" cy="1013325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20C622D-F219-4286-89EB-39E4648CEFB1}"/>
              </a:ext>
            </a:extLst>
          </p:cNvPr>
          <p:cNvGrpSpPr/>
          <p:nvPr/>
        </p:nvGrpSpPr>
        <p:grpSpPr>
          <a:xfrm>
            <a:off x="1203395" y="1493174"/>
            <a:ext cx="2030062" cy="2310102"/>
            <a:chOff x="4758721" y="2463822"/>
            <a:chExt cx="2590429" cy="2947770"/>
          </a:xfrm>
        </p:grpSpPr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7998A1C5-B75F-4207-AF55-A89C2D3D8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306" y="2464750"/>
              <a:ext cx="1276351" cy="1459538"/>
            </a:xfrm>
            <a:custGeom>
              <a:avLst/>
              <a:gdLst/>
              <a:ahLst/>
              <a:cxnLst/>
              <a:rect l="l" t="t" r="r" b="b"/>
              <a:pathLst>
                <a:path w="1095957" h="1253252">
                  <a:moveTo>
                    <a:pt x="1095957" y="0"/>
                  </a:moveTo>
                  <a:lnTo>
                    <a:pt x="1095957" y="1253252"/>
                  </a:lnTo>
                  <a:lnTo>
                    <a:pt x="0" y="1253252"/>
                  </a:lnTo>
                  <a:lnTo>
                    <a:pt x="2876" y="1250470"/>
                  </a:lnTo>
                  <a:lnTo>
                    <a:pt x="12723" y="1241092"/>
                  </a:lnTo>
                  <a:lnTo>
                    <a:pt x="41507" y="1206703"/>
                  </a:lnTo>
                  <a:lnTo>
                    <a:pt x="71806" y="1175441"/>
                  </a:lnTo>
                  <a:lnTo>
                    <a:pt x="102105" y="1144179"/>
                  </a:lnTo>
                  <a:lnTo>
                    <a:pt x="130889" y="1109790"/>
                  </a:lnTo>
                  <a:lnTo>
                    <a:pt x="158159" y="1076184"/>
                  </a:lnTo>
                  <a:lnTo>
                    <a:pt x="183155" y="1037887"/>
                  </a:lnTo>
                  <a:lnTo>
                    <a:pt x="203607" y="996465"/>
                  </a:lnTo>
                  <a:lnTo>
                    <a:pt x="214969" y="962077"/>
                  </a:lnTo>
                  <a:lnTo>
                    <a:pt x="218757" y="928470"/>
                  </a:lnTo>
                  <a:lnTo>
                    <a:pt x="218757" y="892518"/>
                  </a:lnTo>
                  <a:lnTo>
                    <a:pt x="217999" y="854222"/>
                  </a:lnTo>
                  <a:lnTo>
                    <a:pt x="216484" y="815926"/>
                  </a:lnTo>
                  <a:lnTo>
                    <a:pt x="217999" y="774503"/>
                  </a:lnTo>
                  <a:lnTo>
                    <a:pt x="221787" y="730736"/>
                  </a:lnTo>
                  <a:lnTo>
                    <a:pt x="264205" y="550197"/>
                  </a:lnTo>
                  <a:lnTo>
                    <a:pt x="290717" y="484547"/>
                  </a:lnTo>
                  <a:lnTo>
                    <a:pt x="322531" y="423585"/>
                  </a:lnTo>
                  <a:lnTo>
                    <a:pt x="359647" y="366532"/>
                  </a:lnTo>
                  <a:lnTo>
                    <a:pt x="402066" y="312605"/>
                  </a:lnTo>
                  <a:lnTo>
                    <a:pt x="449030" y="263367"/>
                  </a:lnTo>
                  <a:lnTo>
                    <a:pt x="499781" y="218036"/>
                  </a:lnTo>
                  <a:lnTo>
                    <a:pt x="555076" y="176614"/>
                  </a:lnTo>
                  <a:lnTo>
                    <a:pt x="612645" y="139881"/>
                  </a:lnTo>
                  <a:lnTo>
                    <a:pt x="674758" y="107056"/>
                  </a:lnTo>
                  <a:lnTo>
                    <a:pt x="738386" y="79701"/>
                  </a:lnTo>
                  <a:lnTo>
                    <a:pt x="802771" y="55473"/>
                  </a:lnTo>
                  <a:lnTo>
                    <a:pt x="1019410" y="62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0601FAB3-F7BC-4019-96A2-C9B024620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772" y="3916645"/>
              <a:ext cx="1209309" cy="1494947"/>
            </a:xfrm>
            <a:custGeom>
              <a:avLst/>
              <a:gdLst/>
              <a:ahLst/>
              <a:cxnLst/>
              <a:rect l="l" t="t" r="r" b="b"/>
              <a:pathLst>
                <a:path w="1038389" h="1283657">
                  <a:moveTo>
                    <a:pt x="0" y="0"/>
                  </a:moveTo>
                  <a:lnTo>
                    <a:pt x="1038389" y="0"/>
                  </a:lnTo>
                  <a:lnTo>
                    <a:pt x="1037701" y="1908"/>
                  </a:lnTo>
                  <a:lnTo>
                    <a:pt x="1011189" y="58961"/>
                  </a:lnTo>
                  <a:lnTo>
                    <a:pt x="979375" y="111325"/>
                  </a:lnTo>
                  <a:lnTo>
                    <a:pt x="946804" y="162126"/>
                  </a:lnTo>
                  <a:lnTo>
                    <a:pt x="910445" y="212146"/>
                  </a:lnTo>
                  <a:lnTo>
                    <a:pt x="874844" y="259039"/>
                  </a:lnTo>
                  <a:lnTo>
                    <a:pt x="839242" y="307495"/>
                  </a:lnTo>
                  <a:lnTo>
                    <a:pt x="804398" y="355952"/>
                  </a:lnTo>
                  <a:lnTo>
                    <a:pt x="780917" y="395030"/>
                  </a:lnTo>
                  <a:lnTo>
                    <a:pt x="761980" y="439578"/>
                  </a:lnTo>
                  <a:lnTo>
                    <a:pt x="746830" y="486471"/>
                  </a:lnTo>
                  <a:lnTo>
                    <a:pt x="734710" y="537273"/>
                  </a:lnTo>
                  <a:lnTo>
                    <a:pt x="733196" y="561501"/>
                  </a:lnTo>
                  <a:lnTo>
                    <a:pt x="734710" y="590418"/>
                  </a:lnTo>
                  <a:lnTo>
                    <a:pt x="738498" y="625588"/>
                  </a:lnTo>
                  <a:lnTo>
                    <a:pt x="743800" y="662321"/>
                  </a:lnTo>
                  <a:lnTo>
                    <a:pt x="752132" y="702181"/>
                  </a:lnTo>
                  <a:lnTo>
                    <a:pt x="761980" y="742040"/>
                  </a:lnTo>
                  <a:lnTo>
                    <a:pt x="771827" y="780336"/>
                  </a:lnTo>
                  <a:lnTo>
                    <a:pt x="782432" y="817069"/>
                  </a:lnTo>
                  <a:lnTo>
                    <a:pt x="792279" y="849894"/>
                  </a:lnTo>
                  <a:lnTo>
                    <a:pt x="802126" y="878812"/>
                  </a:lnTo>
                  <a:lnTo>
                    <a:pt x="810458" y="899914"/>
                  </a:lnTo>
                  <a:lnTo>
                    <a:pt x="822578" y="931176"/>
                  </a:lnTo>
                  <a:lnTo>
                    <a:pt x="833940" y="969472"/>
                  </a:lnTo>
                  <a:lnTo>
                    <a:pt x="846060" y="1012458"/>
                  </a:lnTo>
                  <a:lnTo>
                    <a:pt x="858179" y="1056225"/>
                  </a:lnTo>
                  <a:lnTo>
                    <a:pt x="871814" y="1096084"/>
                  </a:lnTo>
                  <a:lnTo>
                    <a:pt x="886206" y="1131254"/>
                  </a:lnTo>
                  <a:lnTo>
                    <a:pt x="756677" y="1174240"/>
                  </a:lnTo>
                  <a:lnTo>
                    <a:pt x="630936" y="1210973"/>
                  </a:lnTo>
                  <a:lnTo>
                    <a:pt x="511255" y="1240672"/>
                  </a:lnTo>
                  <a:lnTo>
                    <a:pt x="394603" y="1262555"/>
                  </a:lnTo>
                  <a:lnTo>
                    <a:pt x="280982" y="1278186"/>
                  </a:lnTo>
                  <a:lnTo>
                    <a:pt x="171148" y="1283657"/>
                  </a:lnTo>
                  <a:lnTo>
                    <a:pt x="63586" y="1282094"/>
                  </a:lnTo>
                  <a:lnTo>
                    <a:pt x="0" y="12759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71B5332E-D563-4FF6-A38E-CD1E2F3F7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8721" y="3916646"/>
              <a:ext cx="1325933" cy="1485930"/>
            </a:xfrm>
            <a:custGeom>
              <a:avLst/>
              <a:gdLst/>
              <a:ahLst/>
              <a:cxnLst/>
              <a:rect l="l" t="t" r="r" b="b"/>
              <a:pathLst>
                <a:path w="1138530" h="1275914">
                  <a:moveTo>
                    <a:pt x="42573" y="0"/>
                  </a:moveTo>
                  <a:lnTo>
                    <a:pt x="1138530" y="0"/>
                  </a:lnTo>
                  <a:lnTo>
                    <a:pt x="1138530" y="1275914"/>
                  </a:lnTo>
                  <a:lnTo>
                    <a:pt x="1097584" y="1271934"/>
                  </a:lnTo>
                  <a:lnTo>
                    <a:pt x="994567" y="1253958"/>
                  </a:lnTo>
                  <a:lnTo>
                    <a:pt x="990022" y="1228167"/>
                  </a:lnTo>
                  <a:lnTo>
                    <a:pt x="984720" y="1198468"/>
                  </a:lnTo>
                  <a:lnTo>
                    <a:pt x="977903" y="1162516"/>
                  </a:lnTo>
                  <a:lnTo>
                    <a:pt x="972600" y="1124220"/>
                  </a:lnTo>
                  <a:lnTo>
                    <a:pt x="965026" y="1082798"/>
                  </a:lnTo>
                  <a:lnTo>
                    <a:pt x="957451" y="1040594"/>
                  </a:lnTo>
                  <a:lnTo>
                    <a:pt x="949118" y="999171"/>
                  </a:lnTo>
                  <a:lnTo>
                    <a:pt x="939271" y="959312"/>
                  </a:lnTo>
                  <a:lnTo>
                    <a:pt x="929424" y="921016"/>
                  </a:lnTo>
                  <a:lnTo>
                    <a:pt x="917304" y="887409"/>
                  </a:lnTo>
                  <a:lnTo>
                    <a:pt x="904427" y="858491"/>
                  </a:lnTo>
                  <a:lnTo>
                    <a:pt x="890793" y="835826"/>
                  </a:lnTo>
                  <a:lnTo>
                    <a:pt x="875643" y="821758"/>
                  </a:lnTo>
                  <a:lnTo>
                    <a:pt x="858979" y="814724"/>
                  </a:lnTo>
                  <a:lnTo>
                    <a:pt x="840042" y="811598"/>
                  </a:lnTo>
                  <a:lnTo>
                    <a:pt x="818075" y="813161"/>
                  </a:lnTo>
                  <a:lnTo>
                    <a:pt x="796108" y="816288"/>
                  </a:lnTo>
                  <a:lnTo>
                    <a:pt x="775656" y="821758"/>
                  </a:lnTo>
                  <a:lnTo>
                    <a:pt x="755962" y="827229"/>
                  </a:lnTo>
                  <a:lnTo>
                    <a:pt x="737782" y="832700"/>
                  </a:lnTo>
                  <a:lnTo>
                    <a:pt x="724148" y="837390"/>
                  </a:lnTo>
                  <a:lnTo>
                    <a:pt x="691576" y="848331"/>
                  </a:lnTo>
                  <a:lnTo>
                    <a:pt x="654460" y="858491"/>
                  </a:lnTo>
                  <a:lnTo>
                    <a:pt x="612799" y="867089"/>
                  </a:lnTo>
                  <a:lnTo>
                    <a:pt x="568865" y="872559"/>
                  </a:lnTo>
                  <a:lnTo>
                    <a:pt x="524932" y="877249"/>
                  </a:lnTo>
                  <a:lnTo>
                    <a:pt x="480240" y="878812"/>
                  </a:lnTo>
                  <a:lnTo>
                    <a:pt x="437822" y="875686"/>
                  </a:lnTo>
                  <a:lnTo>
                    <a:pt x="397675" y="868652"/>
                  </a:lnTo>
                  <a:lnTo>
                    <a:pt x="375709" y="863181"/>
                  </a:lnTo>
                  <a:lnTo>
                    <a:pt x="353742" y="853021"/>
                  </a:lnTo>
                  <a:lnTo>
                    <a:pt x="331775" y="841297"/>
                  </a:lnTo>
                  <a:lnTo>
                    <a:pt x="312838" y="827229"/>
                  </a:lnTo>
                  <a:lnTo>
                    <a:pt x="293144" y="810035"/>
                  </a:lnTo>
                  <a:lnTo>
                    <a:pt x="277994" y="792059"/>
                  </a:lnTo>
                  <a:lnTo>
                    <a:pt x="267390" y="769394"/>
                  </a:lnTo>
                  <a:lnTo>
                    <a:pt x="259057" y="743603"/>
                  </a:lnTo>
                  <a:lnTo>
                    <a:pt x="256027" y="715467"/>
                  </a:lnTo>
                  <a:lnTo>
                    <a:pt x="259057" y="684205"/>
                  </a:lnTo>
                  <a:lnTo>
                    <a:pt x="262845" y="662321"/>
                  </a:lnTo>
                  <a:lnTo>
                    <a:pt x="268147" y="638093"/>
                  </a:lnTo>
                  <a:lnTo>
                    <a:pt x="274207" y="613083"/>
                  </a:lnTo>
                  <a:lnTo>
                    <a:pt x="276479" y="588855"/>
                  </a:lnTo>
                  <a:lnTo>
                    <a:pt x="276479" y="563064"/>
                  </a:lnTo>
                  <a:lnTo>
                    <a:pt x="269662" y="540399"/>
                  </a:lnTo>
                  <a:lnTo>
                    <a:pt x="262845" y="527894"/>
                  </a:lnTo>
                  <a:lnTo>
                    <a:pt x="250725" y="516171"/>
                  </a:lnTo>
                  <a:lnTo>
                    <a:pt x="237848" y="507573"/>
                  </a:lnTo>
                  <a:lnTo>
                    <a:pt x="224213" y="500539"/>
                  </a:lnTo>
                  <a:lnTo>
                    <a:pt x="210579" y="490379"/>
                  </a:lnTo>
                  <a:lnTo>
                    <a:pt x="199974" y="479437"/>
                  </a:lnTo>
                  <a:lnTo>
                    <a:pt x="191642" y="465369"/>
                  </a:lnTo>
                  <a:lnTo>
                    <a:pt x="188612" y="449738"/>
                  </a:lnTo>
                  <a:lnTo>
                    <a:pt x="190127" y="434107"/>
                  </a:lnTo>
                  <a:lnTo>
                    <a:pt x="195429" y="419258"/>
                  </a:lnTo>
                  <a:lnTo>
                    <a:pt x="202247" y="406753"/>
                  </a:lnTo>
                  <a:lnTo>
                    <a:pt x="206791" y="394248"/>
                  </a:lnTo>
                  <a:lnTo>
                    <a:pt x="184825" y="378617"/>
                  </a:lnTo>
                  <a:lnTo>
                    <a:pt x="169675" y="362986"/>
                  </a:lnTo>
                  <a:lnTo>
                    <a:pt x="161343" y="347355"/>
                  </a:lnTo>
                  <a:lnTo>
                    <a:pt x="159828" y="330161"/>
                  </a:lnTo>
                  <a:lnTo>
                    <a:pt x="162100" y="314529"/>
                  </a:lnTo>
                  <a:lnTo>
                    <a:pt x="168160" y="297335"/>
                  </a:lnTo>
                  <a:lnTo>
                    <a:pt x="176492" y="280141"/>
                  </a:lnTo>
                  <a:lnTo>
                    <a:pt x="185582" y="262947"/>
                  </a:lnTo>
                  <a:lnTo>
                    <a:pt x="193914" y="244971"/>
                  </a:lnTo>
                  <a:lnTo>
                    <a:pt x="202247" y="227777"/>
                  </a:lnTo>
                  <a:lnTo>
                    <a:pt x="206791" y="209020"/>
                  </a:lnTo>
                  <a:lnTo>
                    <a:pt x="191642" y="194952"/>
                  </a:lnTo>
                  <a:lnTo>
                    <a:pt x="170433" y="184010"/>
                  </a:lnTo>
                  <a:lnTo>
                    <a:pt x="146951" y="173850"/>
                  </a:lnTo>
                  <a:lnTo>
                    <a:pt x="122711" y="165252"/>
                  </a:lnTo>
                  <a:lnTo>
                    <a:pt x="97715" y="156655"/>
                  </a:lnTo>
                  <a:lnTo>
                    <a:pt x="72718" y="148058"/>
                  </a:lnTo>
                  <a:lnTo>
                    <a:pt x="49236" y="137898"/>
                  </a:lnTo>
                  <a:lnTo>
                    <a:pt x="30299" y="126956"/>
                  </a:lnTo>
                  <a:lnTo>
                    <a:pt x="13635" y="111325"/>
                  </a:lnTo>
                  <a:lnTo>
                    <a:pt x="3788" y="92568"/>
                  </a:lnTo>
                  <a:lnTo>
                    <a:pt x="0" y="73029"/>
                  </a:lnTo>
                  <a:lnTo>
                    <a:pt x="3030" y="54272"/>
                  </a:lnTo>
                  <a:lnTo>
                    <a:pt x="9847" y="37078"/>
                  </a:lnTo>
                  <a:lnTo>
                    <a:pt x="20452" y="23010"/>
                  </a:lnTo>
                  <a:lnTo>
                    <a:pt x="33329" y="89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C5B5023F-F844-414B-AFD9-0CC175B91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775" y="2463822"/>
              <a:ext cx="1269375" cy="1460469"/>
            </a:xfrm>
            <a:custGeom>
              <a:avLst/>
              <a:gdLst/>
              <a:ahLst/>
              <a:cxnLst/>
              <a:rect l="l" t="t" r="r" b="b"/>
              <a:pathLst>
                <a:path w="1089967" h="1254051">
                  <a:moveTo>
                    <a:pt x="9805" y="0"/>
                  </a:moveTo>
                  <a:lnTo>
                    <a:pt x="106762" y="782"/>
                  </a:lnTo>
                  <a:lnTo>
                    <a:pt x="197659" y="7816"/>
                  </a:lnTo>
                  <a:lnTo>
                    <a:pt x="284012" y="19539"/>
                  </a:lnTo>
                  <a:lnTo>
                    <a:pt x="366576" y="36733"/>
                  </a:lnTo>
                  <a:lnTo>
                    <a:pt x="445354" y="57835"/>
                  </a:lnTo>
                  <a:lnTo>
                    <a:pt x="518072" y="85190"/>
                  </a:lnTo>
                  <a:lnTo>
                    <a:pt x="588517" y="114889"/>
                  </a:lnTo>
                  <a:lnTo>
                    <a:pt x="652903" y="150059"/>
                  </a:lnTo>
                  <a:lnTo>
                    <a:pt x="713501" y="189918"/>
                  </a:lnTo>
                  <a:lnTo>
                    <a:pt x="771827" y="234467"/>
                  </a:lnTo>
                  <a:lnTo>
                    <a:pt x="824093" y="282141"/>
                  </a:lnTo>
                  <a:lnTo>
                    <a:pt x="871814" y="335287"/>
                  </a:lnTo>
                  <a:lnTo>
                    <a:pt x="916505" y="390777"/>
                  </a:lnTo>
                  <a:lnTo>
                    <a:pt x="955894" y="450176"/>
                  </a:lnTo>
                  <a:lnTo>
                    <a:pt x="992252" y="512700"/>
                  </a:lnTo>
                  <a:lnTo>
                    <a:pt x="1016492" y="565064"/>
                  </a:lnTo>
                  <a:lnTo>
                    <a:pt x="1037701" y="623681"/>
                  </a:lnTo>
                  <a:lnTo>
                    <a:pt x="1056638" y="687768"/>
                  </a:lnTo>
                  <a:lnTo>
                    <a:pt x="1071788" y="757327"/>
                  </a:lnTo>
                  <a:lnTo>
                    <a:pt x="1083150" y="828448"/>
                  </a:lnTo>
                  <a:lnTo>
                    <a:pt x="1088452" y="901914"/>
                  </a:lnTo>
                  <a:lnTo>
                    <a:pt x="1089967" y="976944"/>
                  </a:lnTo>
                  <a:lnTo>
                    <a:pt x="1085422" y="1051191"/>
                  </a:lnTo>
                  <a:lnTo>
                    <a:pt x="1076332" y="1123876"/>
                  </a:lnTo>
                  <a:lnTo>
                    <a:pt x="1059668" y="1194997"/>
                  </a:lnTo>
                  <a:lnTo>
                    <a:pt x="1038388" y="1254051"/>
                  </a:lnTo>
                  <a:lnTo>
                    <a:pt x="0" y="1254051"/>
                  </a:lnTo>
                  <a:lnTo>
                    <a:pt x="0" y="79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8A946-9D6D-4E83-A22F-17DA6D01A837}"/>
              </a:ext>
            </a:extLst>
          </p:cNvPr>
          <p:cNvSpPr txBox="1"/>
          <p:nvPr/>
        </p:nvSpPr>
        <p:spPr>
          <a:xfrm>
            <a:off x="4892346" y="4464135"/>
            <a:ext cx="12241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/FACEBOOK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95F86-BB93-47A5-9EC1-5CD0DA877606}"/>
              </a:ext>
            </a:extLst>
          </p:cNvPr>
          <p:cNvSpPr txBox="1"/>
          <p:nvPr/>
        </p:nvSpPr>
        <p:spPr>
          <a:xfrm>
            <a:off x="4892346" y="4918189"/>
            <a:ext cx="12241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@TWITTER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EE7E3-8B92-411B-80FB-393FA520307F}"/>
              </a:ext>
            </a:extLst>
          </p:cNvPr>
          <p:cNvSpPr txBox="1"/>
          <p:nvPr/>
        </p:nvSpPr>
        <p:spPr>
          <a:xfrm>
            <a:off x="7387139" y="4464135"/>
            <a:ext cx="12241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/FACEBOOK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5860F4-28FB-43B3-9FF6-2188A030AB52}"/>
              </a:ext>
            </a:extLst>
          </p:cNvPr>
          <p:cNvSpPr txBox="1"/>
          <p:nvPr/>
        </p:nvSpPr>
        <p:spPr>
          <a:xfrm>
            <a:off x="7387139" y="4918189"/>
            <a:ext cx="12241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@TWITTER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7A3E8-CA7E-47E7-BED1-FA9583AAA9D5}"/>
              </a:ext>
            </a:extLst>
          </p:cNvPr>
          <p:cNvSpPr txBox="1"/>
          <p:nvPr/>
        </p:nvSpPr>
        <p:spPr>
          <a:xfrm>
            <a:off x="9880459" y="4464135"/>
            <a:ext cx="12241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/FACEBOOK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94ABB4-7049-426F-B6CF-E57E16A1AB88}"/>
              </a:ext>
            </a:extLst>
          </p:cNvPr>
          <p:cNvSpPr txBox="1"/>
          <p:nvPr/>
        </p:nvSpPr>
        <p:spPr>
          <a:xfrm>
            <a:off x="9880459" y="4918189"/>
            <a:ext cx="12241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@TWITTER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2">
            <a:extLst>
              <a:ext uri="{FF2B5EF4-FFF2-40B4-BE49-F238E27FC236}">
                <a16:creationId xmlns:a16="http://schemas.microsoft.com/office/drawing/2014/main" id="{AAD231BB-5829-460D-BAAA-382FF3A928DC}"/>
              </a:ext>
            </a:extLst>
          </p:cNvPr>
          <p:cNvSpPr/>
          <p:nvPr/>
        </p:nvSpPr>
        <p:spPr>
          <a:xfrm>
            <a:off x="4610600" y="4900950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1BCF686A-C09D-41DE-86BB-7D0B5307862D}"/>
              </a:ext>
            </a:extLst>
          </p:cNvPr>
          <p:cNvSpPr/>
          <p:nvPr/>
        </p:nvSpPr>
        <p:spPr>
          <a:xfrm>
            <a:off x="4610600" y="4446896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Rounded Rectangle 2">
            <a:extLst>
              <a:ext uri="{FF2B5EF4-FFF2-40B4-BE49-F238E27FC236}">
                <a16:creationId xmlns:a16="http://schemas.microsoft.com/office/drawing/2014/main" id="{56C4FA83-1330-4CD9-B857-8B85ACD789AA}"/>
              </a:ext>
            </a:extLst>
          </p:cNvPr>
          <p:cNvSpPr/>
          <p:nvPr/>
        </p:nvSpPr>
        <p:spPr>
          <a:xfrm>
            <a:off x="7112608" y="4900950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90602D02-0012-4AA5-A7C8-0F142D876219}"/>
              </a:ext>
            </a:extLst>
          </p:cNvPr>
          <p:cNvSpPr/>
          <p:nvPr/>
        </p:nvSpPr>
        <p:spPr>
          <a:xfrm>
            <a:off x="7112608" y="4446896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FA1E515B-B649-42E7-A33A-CD1463286985}"/>
              </a:ext>
            </a:extLst>
          </p:cNvPr>
          <p:cNvSpPr/>
          <p:nvPr/>
        </p:nvSpPr>
        <p:spPr>
          <a:xfrm>
            <a:off x="9595249" y="4900950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C5607F24-ACB1-429C-B813-AC903C1879D3}"/>
              </a:ext>
            </a:extLst>
          </p:cNvPr>
          <p:cNvSpPr/>
          <p:nvPr/>
        </p:nvSpPr>
        <p:spPr>
          <a:xfrm>
            <a:off x="9595249" y="4446896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757D3B1-AE57-492E-B355-072907A84D4C}"/>
              </a:ext>
            </a:extLst>
          </p:cNvPr>
          <p:cNvSpPr txBox="1">
            <a:spLocks/>
          </p:cNvSpPr>
          <p:nvPr/>
        </p:nvSpPr>
        <p:spPr>
          <a:xfrm>
            <a:off x="944667" y="1990188"/>
            <a:ext cx="2880320" cy="1584177"/>
          </a:xfrm>
          <a:prstGeom prst="rect">
            <a:avLst/>
          </a:prstGeom>
          <a:noFill/>
        </p:spPr>
        <p:txBody>
          <a:bodyPr anchor="t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4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OUR</a:t>
            </a:r>
          </a:p>
          <a:p>
            <a:r>
              <a:rPr lang="en-US" altLang="ko-KR" dirty="0"/>
              <a:t>TEAM</a:t>
            </a:r>
            <a:endParaRPr lang="ko-KR" altLang="en-US" dirty="0"/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29D79A8E-EE96-48BA-AB2E-90AD61DA9E23}"/>
              </a:ext>
            </a:extLst>
          </p:cNvPr>
          <p:cNvSpPr txBox="1">
            <a:spLocks/>
          </p:cNvSpPr>
          <p:nvPr/>
        </p:nvSpPr>
        <p:spPr>
          <a:xfrm>
            <a:off x="4635206" y="3372464"/>
            <a:ext cx="1475978" cy="648072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dirty="0"/>
              <a:t>MEMBER</a:t>
            </a:r>
          </a:p>
          <a:p>
            <a:pPr>
              <a:spcBef>
                <a:spcPts val="0"/>
              </a:spcBef>
            </a:pPr>
            <a:r>
              <a:rPr lang="en-US" altLang="ko-KR" dirty="0"/>
              <a:t>NAME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4111D132-D1F8-4A51-9B35-16488F60D4AF}"/>
              </a:ext>
            </a:extLst>
          </p:cNvPr>
          <p:cNvSpPr txBox="1">
            <a:spLocks/>
          </p:cNvSpPr>
          <p:nvPr/>
        </p:nvSpPr>
        <p:spPr>
          <a:xfrm>
            <a:off x="4635206" y="4020536"/>
            <a:ext cx="1475978" cy="28079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DIRECTOR</a:t>
            </a:r>
            <a:endParaRPr lang="ko-KR" altLang="en-US" dirty="0"/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3B03BD06-ADFE-4546-B105-33B8C87E026D}"/>
              </a:ext>
            </a:extLst>
          </p:cNvPr>
          <p:cNvSpPr txBox="1">
            <a:spLocks/>
          </p:cNvSpPr>
          <p:nvPr/>
        </p:nvSpPr>
        <p:spPr>
          <a:xfrm>
            <a:off x="7134306" y="3381989"/>
            <a:ext cx="1475978" cy="648072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/>
              <a:t>MEMBER</a:t>
            </a:r>
          </a:p>
          <a:p>
            <a:pPr>
              <a:spcBef>
                <a:spcPts val="0"/>
              </a:spcBef>
            </a:pPr>
            <a:r>
              <a:rPr lang="en-US" altLang="ko-KR"/>
              <a:t>NAME</a:t>
            </a:r>
            <a:endParaRPr lang="ko-KR" altLang="en-US" dirty="0"/>
          </a:p>
        </p:txBody>
      </p:sp>
      <p:sp>
        <p:nvSpPr>
          <p:cNvPr id="22" name="Content Placeholder 11">
            <a:extLst>
              <a:ext uri="{FF2B5EF4-FFF2-40B4-BE49-F238E27FC236}">
                <a16:creationId xmlns:a16="http://schemas.microsoft.com/office/drawing/2014/main" id="{B0079C61-B885-43B4-B88E-971A7D89271B}"/>
              </a:ext>
            </a:extLst>
          </p:cNvPr>
          <p:cNvSpPr txBox="1">
            <a:spLocks/>
          </p:cNvSpPr>
          <p:nvPr/>
        </p:nvSpPr>
        <p:spPr>
          <a:xfrm>
            <a:off x="9633406" y="3391514"/>
            <a:ext cx="1475978" cy="648072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dirty="0"/>
              <a:t>MEMBER</a:t>
            </a:r>
          </a:p>
          <a:p>
            <a:pPr>
              <a:spcBef>
                <a:spcPts val="0"/>
              </a:spcBef>
            </a:pPr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85A906AF-B69F-4282-8DA4-B18D9E9A7490}"/>
              </a:ext>
            </a:extLst>
          </p:cNvPr>
          <p:cNvSpPr txBox="1">
            <a:spLocks/>
          </p:cNvSpPr>
          <p:nvPr/>
        </p:nvSpPr>
        <p:spPr>
          <a:xfrm>
            <a:off x="7134306" y="4020536"/>
            <a:ext cx="1475978" cy="28079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DESIGNER</a:t>
            </a:r>
            <a:endParaRPr lang="ko-KR" altLang="en-US" dirty="0"/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E801A5D6-EA2F-4ACE-BFC6-2FF5912D6B4E}"/>
              </a:ext>
            </a:extLst>
          </p:cNvPr>
          <p:cNvSpPr txBox="1">
            <a:spLocks/>
          </p:cNvSpPr>
          <p:nvPr/>
        </p:nvSpPr>
        <p:spPr>
          <a:xfrm>
            <a:off x="9633406" y="4020536"/>
            <a:ext cx="1475978" cy="28079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PROGRAMMER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CE9E95-EA53-4AA8-B0F9-36D5F190AAA3}"/>
              </a:ext>
            </a:extLst>
          </p:cNvPr>
          <p:cNvSpPr txBox="1"/>
          <p:nvPr/>
        </p:nvSpPr>
        <p:spPr>
          <a:xfrm>
            <a:off x="4597158" y="5321922"/>
            <a:ext cx="1552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8F8D6F-A019-44A0-A652-F0CD7856352A}"/>
              </a:ext>
            </a:extLst>
          </p:cNvPr>
          <p:cNvSpPr txBox="1"/>
          <p:nvPr/>
        </p:nvSpPr>
        <p:spPr>
          <a:xfrm>
            <a:off x="7096258" y="5321922"/>
            <a:ext cx="1552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E94398-4837-4F7D-8DB5-E8EFC076EBBD}"/>
              </a:ext>
            </a:extLst>
          </p:cNvPr>
          <p:cNvSpPr txBox="1"/>
          <p:nvPr/>
        </p:nvSpPr>
        <p:spPr>
          <a:xfrm>
            <a:off x="9595358" y="5321920"/>
            <a:ext cx="1552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직사각형 2">
            <a:extLst>
              <a:ext uri="{FF2B5EF4-FFF2-40B4-BE49-F238E27FC236}">
                <a16:creationId xmlns:a16="http://schemas.microsoft.com/office/drawing/2014/main" id="{57CEDFEF-A4E5-4202-84FD-E8E1E6A2339F}"/>
              </a:ext>
            </a:extLst>
          </p:cNvPr>
          <p:cNvSpPr/>
          <p:nvPr/>
        </p:nvSpPr>
        <p:spPr>
          <a:xfrm>
            <a:off x="944668" y="3919195"/>
            <a:ext cx="33196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hope and I believe that this Template will your Time, Money and Reputation.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30D43F1-D30B-4753-BC49-05FB6EF07D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6535E6D6-A58D-4D89-88BA-05FC9B75FA7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6B3A3006-93BF-4EBF-82DA-092494B3EFC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50116F05-0C11-40CC-86AC-73BF461F1ADD}"/>
              </a:ext>
            </a:extLst>
          </p:cNvPr>
          <p:cNvSpPr/>
          <p:nvPr/>
        </p:nvSpPr>
        <p:spPr>
          <a:xfrm>
            <a:off x="4205248" y="3092790"/>
            <a:ext cx="230741" cy="39931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Isosceles Triangle 22">
            <a:extLst>
              <a:ext uri="{FF2B5EF4-FFF2-40B4-BE49-F238E27FC236}">
                <a16:creationId xmlns:a16="http://schemas.microsoft.com/office/drawing/2014/main" id="{60CC248B-9DE2-4D20-A785-F11A88385789}"/>
              </a:ext>
            </a:extLst>
          </p:cNvPr>
          <p:cNvSpPr/>
          <p:nvPr/>
        </p:nvSpPr>
        <p:spPr>
          <a:xfrm rot="19800000">
            <a:off x="7603184" y="3604020"/>
            <a:ext cx="3327758" cy="2697807"/>
          </a:xfrm>
          <a:custGeom>
            <a:avLst/>
            <a:gdLst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2863670 w 4995280"/>
              <a:gd name="connsiteY5" fmla="*/ 1075337 h 4221188"/>
              <a:gd name="connsiteX6" fmla="*/ 2476544 w 4995280"/>
              <a:gd name="connsiteY6" fmla="*/ 891386 h 4221188"/>
              <a:gd name="connsiteX7" fmla="*/ 2389121 w 4995280"/>
              <a:gd name="connsiteY7" fmla="*/ 874986 h 4221188"/>
              <a:gd name="connsiteX8" fmla="*/ 2317734 w 4995280"/>
              <a:gd name="connsiteY8" fmla="*/ 1082029 h 4221188"/>
              <a:gd name="connsiteX9" fmla="*/ 3205629 w 4995280"/>
              <a:gd name="connsiteY9" fmla="*/ 1594653 h 4221188"/>
              <a:gd name="connsiteX10" fmla="*/ 3357227 w 4995280"/>
              <a:gd name="connsiteY10" fmla="*/ 1446173 h 4221188"/>
              <a:gd name="connsiteX11" fmla="*/ 2863670 w 4995280"/>
              <a:gd name="connsiteY11" fmla="*/ 1075337 h 4221188"/>
              <a:gd name="connsiteX12" fmla="*/ 4568006 w 4995280"/>
              <a:gd name="connsiteY12" fmla="*/ 2045651 h 4221188"/>
              <a:gd name="connsiteX13" fmla="*/ 4524932 w 4995280"/>
              <a:gd name="connsiteY13" fmla="*/ 2024256 h 4221188"/>
              <a:gd name="connsiteX14" fmla="*/ 4376584 w 4995280"/>
              <a:gd name="connsiteY14" fmla="*/ 2109904 h 4221188"/>
              <a:gd name="connsiteX15" fmla="*/ 4462232 w 4995280"/>
              <a:gd name="connsiteY15" fmla="*/ 2258247 h 4221188"/>
              <a:gd name="connsiteX16" fmla="*/ 4610577 w 4995280"/>
              <a:gd name="connsiteY16" fmla="*/ 2172601 h 4221188"/>
              <a:gd name="connsiteX17" fmla="*/ 4568006 w 4995280"/>
              <a:gd name="connsiteY17" fmla="*/ 2045651 h 4221188"/>
              <a:gd name="connsiteX18" fmla="*/ 4995280 w 4995280"/>
              <a:gd name="connsiteY18" fmla="*/ 1981007 h 4221188"/>
              <a:gd name="connsiteX19" fmla="*/ 4937112 w 4995280"/>
              <a:gd name="connsiteY19" fmla="*/ 2070280 h 4221188"/>
              <a:gd name="connsiteX20" fmla="*/ 4678445 w 4995280"/>
              <a:gd name="connsiteY20" fmla="*/ 1985146 h 4221188"/>
              <a:gd name="connsiteX21" fmla="*/ 4727574 w 4995280"/>
              <a:gd name="connsiteY21" fmla="*/ 2203950 h 4221188"/>
              <a:gd name="connsiteX22" fmla="*/ 4430883 w 4995280"/>
              <a:gd name="connsiteY22" fmla="*/ 2375246 h 4221188"/>
              <a:gd name="connsiteX23" fmla="*/ 4259587 w 4995280"/>
              <a:gd name="connsiteY23" fmla="*/ 2078553 h 4221188"/>
              <a:gd name="connsiteX24" fmla="*/ 4378457 w 4995280"/>
              <a:gd name="connsiteY24" fmla="*/ 1928722 h 4221188"/>
              <a:gd name="connsiteX25" fmla="*/ 4281143 w 4995280"/>
              <a:gd name="connsiteY25" fmla="*/ 1925477 h 4221188"/>
              <a:gd name="connsiteX26" fmla="*/ 4111363 w 4995280"/>
              <a:gd name="connsiteY26" fmla="*/ 2010327 h 4221188"/>
              <a:gd name="connsiteX27" fmla="*/ 3937078 w 4995280"/>
              <a:gd name="connsiteY27" fmla="*/ 3001142 h 4221188"/>
              <a:gd name="connsiteX28" fmla="*/ 2864666 w 4995280"/>
              <a:gd name="connsiteY28" fmla="*/ 3621717 h 4221188"/>
              <a:gd name="connsiteX29" fmla="*/ 2346113 w 4995280"/>
              <a:gd name="connsiteY29" fmla="*/ 4221188 h 4221188"/>
              <a:gd name="connsiteX30" fmla="*/ 2043869 w 4995280"/>
              <a:gd name="connsiteY30" fmla="*/ 4046689 h 4221188"/>
              <a:gd name="connsiteX31" fmla="*/ 2232704 w 4995280"/>
              <a:gd name="connsiteY31" fmla="*/ 3502581 h 4221188"/>
              <a:gd name="connsiteX32" fmla="*/ 1545844 w 4995280"/>
              <a:gd name="connsiteY32" fmla="*/ 3182914 h 4221188"/>
              <a:gd name="connsiteX33" fmla="*/ 1187080 w 4995280"/>
              <a:gd name="connsiteY33" fmla="*/ 2940350 h 4221188"/>
              <a:gd name="connsiteX34" fmla="*/ 644563 w 4995280"/>
              <a:gd name="connsiteY34" fmla="*/ 3221269 h 4221188"/>
              <a:gd name="connsiteX35" fmla="*/ 313243 w 4995280"/>
              <a:gd name="connsiteY35" fmla="*/ 3021214 h 4221188"/>
              <a:gd name="connsiteX36" fmla="*/ 758618 w 4995280"/>
              <a:gd name="connsiteY36" fmla="*/ 2520701 h 4221188"/>
              <a:gd name="connsiteX37" fmla="*/ 220359 w 4995280"/>
              <a:gd name="connsiteY37" fmla="*/ 1559552 h 4221188"/>
              <a:gd name="connsiteX38" fmla="*/ 0 w 4995280"/>
              <a:gd name="connsiteY38" fmla="*/ 974235 h 4221188"/>
              <a:gd name="connsiteX39" fmla="*/ 136031 w 4995280"/>
              <a:gd name="connsiteY39" fmla="*/ 632342 h 4221188"/>
              <a:gd name="connsiteX40" fmla="*/ 441680 w 4995280"/>
              <a:gd name="connsiteY40" fmla="*/ 683821 h 4221188"/>
              <a:gd name="connsiteX41" fmla="*/ 615174 w 4995280"/>
              <a:gd name="connsiteY41" fmla="*/ 766457 h 4221188"/>
              <a:gd name="connsiteX42" fmla="*/ 1149669 w 4995280"/>
              <a:gd name="connsiteY42" fmla="*/ 564016 h 4221188"/>
              <a:gd name="connsiteX43" fmla="*/ 1235408 w 4995280"/>
              <a:gd name="connsiteY43" fmla="*/ 0 h 4221188"/>
              <a:gd name="connsiteX44" fmla="*/ 1757574 w 4995280"/>
              <a:gd name="connsiteY44" fmla="*/ 501984 h 4221188"/>
              <a:gd name="connsiteX45" fmla="*/ 2586293 w 4995280"/>
              <a:gd name="connsiteY45" fmla="*/ 651253 h 4221188"/>
              <a:gd name="connsiteX46" fmla="*/ 2586551 w 4995280"/>
              <a:gd name="connsiteY46" fmla="*/ 653057 h 4221188"/>
              <a:gd name="connsiteX47" fmla="*/ 2998334 w 4995280"/>
              <a:gd name="connsiteY47" fmla="*/ 842092 h 4221188"/>
              <a:gd name="connsiteX48" fmla="*/ 3507935 w 4995280"/>
              <a:gd name="connsiteY48" fmla="*/ 1190180 h 4221188"/>
              <a:gd name="connsiteX49" fmla="*/ 4078560 w 4995280"/>
              <a:gd name="connsiteY49" fmla="*/ 1897671 h 4221188"/>
              <a:gd name="connsiteX50" fmla="*/ 4265191 w 4995280"/>
              <a:gd name="connsiteY50" fmla="*/ 1816859 h 4221188"/>
              <a:gd name="connsiteX51" fmla="*/ 4559259 w 4995280"/>
              <a:gd name="connsiteY51" fmla="*/ 1882733 h 4221188"/>
              <a:gd name="connsiteX52" fmla="*/ 4843997 w 4995280"/>
              <a:gd name="connsiteY52" fmla="*/ 1908391 h 4221188"/>
              <a:gd name="connsiteX53" fmla="*/ 4995280 w 4995280"/>
              <a:gd name="connsiteY53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2863670 w 4995280"/>
              <a:gd name="connsiteY5" fmla="*/ 1075337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2863670 w 4995280"/>
              <a:gd name="connsiteY10" fmla="*/ 1075337 h 4221188"/>
              <a:gd name="connsiteX11" fmla="*/ 4568006 w 4995280"/>
              <a:gd name="connsiteY11" fmla="*/ 2045651 h 4221188"/>
              <a:gd name="connsiteX12" fmla="*/ 4524932 w 4995280"/>
              <a:gd name="connsiteY12" fmla="*/ 2024256 h 4221188"/>
              <a:gd name="connsiteX13" fmla="*/ 4376584 w 4995280"/>
              <a:gd name="connsiteY13" fmla="*/ 2109904 h 4221188"/>
              <a:gd name="connsiteX14" fmla="*/ 4462232 w 4995280"/>
              <a:gd name="connsiteY14" fmla="*/ 2258247 h 4221188"/>
              <a:gd name="connsiteX15" fmla="*/ 4610577 w 4995280"/>
              <a:gd name="connsiteY15" fmla="*/ 2172601 h 4221188"/>
              <a:gd name="connsiteX16" fmla="*/ 4568006 w 4995280"/>
              <a:gd name="connsiteY16" fmla="*/ 2045651 h 4221188"/>
              <a:gd name="connsiteX17" fmla="*/ 4995280 w 4995280"/>
              <a:gd name="connsiteY17" fmla="*/ 1981007 h 4221188"/>
              <a:gd name="connsiteX18" fmla="*/ 4937112 w 4995280"/>
              <a:gd name="connsiteY18" fmla="*/ 2070280 h 4221188"/>
              <a:gd name="connsiteX19" fmla="*/ 4678445 w 4995280"/>
              <a:gd name="connsiteY19" fmla="*/ 1985146 h 4221188"/>
              <a:gd name="connsiteX20" fmla="*/ 4727574 w 4995280"/>
              <a:gd name="connsiteY20" fmla="*/ 2203950 h 4221188"/>
              <a:gd name="connsiteX21" fmla="*/ 4430883 w 4995280"/>
              <a:gd name="connsiteY21" fmla="*/ 2375246 h 4221188"/>
              <a:gd name="connsiteX22" fmla="*/ 4259587 w 4995280"/>
              <a:gd name="connsiteY22" fmla="*/ 2078553 h 4221188"/>
              <a:gd name="connsiteX23" fmla="*/ 4378457 w 4995280"/>
              <a:gd name="connsiteY23" fmla="*/ 1928722 h 4221188"/>
              <a:gd name="connsiteX24" fmla="*/ 4281143 w 4995280"/>
              <a:gd name="connsiteY24" fmla="*/ 1925477 h 4221188"/>
              <a:gd name="connsiteX25" fmla="*/ 4111363 w 4995280"/>
              <a:gd name="connsiteY25" fmla="*/ 2010327 h 4221188"/>
              <a:gd name="connsiteX26" fmla="*/ 3937078 w 4995280"/>
              <a:gd name="connsiteY26" fmla="*/ 3001142 h 4221188"/>
              <a:gd name="connsiteX27" fmla="*/ 2864666 w 4995280"/>
              <a:gd name="connsiteY27" fmla="*/ 3621717 h 4221188"/>
              <a:gd name="connsiteX28" fmla="*/ 2346113 w 4995280"/>
              <a:gd name="connsiteY28" fmla="*/ 4221188 h 4221188"/>
              <a:gd name="connsiteX29" fmla="*/ 2043869 w 4995280"/>
              <a:gd name="connsiteY29" fmla="*/ 4046689 h 4221188"/>
              <a:gd name="connsiteX30" fmla="*/ 2232704 w 4995280"/>
              <a:gd name="connsiteY30" fmla="*/ 3502581 h 4221188"/>
              <a:gd name="connsiteX31" fmla="*/ 1545844 w 4995280"/>
              <a:gd name="connsiteY31" fmla="*/ 3182914 h 4221188"/>
              <a:gd name="connsiteX32" fmla="*/ 1187080 w 4995280"/>
              <a:gd name="connsiteY32" fmla="*/ 2940350 h 4221188"/>
              <a:gd name="connsiteX33" fmla="*/ 644563 w 4995280"/>
              <a:gd name="connsiteY33" fmla="*/ 3221269 h 4221188"/>
              <a:gd name="connsiteX34" fmla="*/ 313243 w 4995280"/>
              <a:gd name="connsiteY34" fmla="*/ 3021214 h 4221188"/>
              <a:gd name="connsiteX35" fmla="*/ 758618 w 4995280"/>
              <a:gd name="connsiteY35" fmla="*/ 2520701 h 4221188"/>
              <a:gd name="connsiteX36" fmla="*/ 220359 w 4995280"/>
              <a:gd name="connsiteY36" fmla="*/ 1559552 h 4221188"/>
              <a:gd name="connsiteX37" fmla="*/ 0 w 4995280"/>
              <a:gd name="connsiteY37" fmla="*/ 974235 h 4221188"/>
              <a:gd name="connsiteX38" fmla="*/ 136031 w 4995280"/>
              <a:gd name="connsiteY38" fmla="*/ 632342 h 4221188"/>
              <a:gd name="connsiteX39" fmla="*/ 441680 w 4995280"/>
              <a:gd name="connsiteY39" fmla="*/ 683821 h 4221188"/>
              <a:gd name="connsiteX40" fmla="*/ 615174 w 4995280"/>
              <a:gd name="connsiteY40" fmla="*/ 766457 h 4221188"/>
              <a:gd name="connsiteX41" fmla="*/ 1149669 w 4995280"/>
              <a:gd name="connsiteY41" fmla="*/ 564016 h 4221188"/>
              <a:gd name="connsiteX42" fmla="*/ 1235408 w 4995280"/>
              <a:gd name="connsiteY42" fmla="*/ 0 h 4221188"/>
              <a:gd name="connsiteX43" fmla="*/ 1757574 w 4995280"/>
              <a:gd name="connsiteY43" fmla="*/ 501984 h 4221188"/>
              <a:gd name="connsiteX44" fmla="*/ 2586293 w 4995280"/>
              <a:gd name="connsiteY44" fmla="*/ 651253 h 4221188"/>
              <a:gd name="connsiteX45" fmla="*/ 2586551 w 4995280"/>
              <a:gd name="connsiteY45" fmla="*/ 653057 h 4221188"/>
              <a:gd name="connsiteX46" fmla="*/ 2998334 w 4995280"/>
              <a:gd name="connsiteY46" fmla="*/ 842092 h 4221188"/>
              <a:gd name="connsiteX47" fmla="*/ 3507935 w 4995280"/>
              <a:gd name="connsiteY47" fmla="*/ 1190180 h 4221188"/>
              <a:gd name="connsiteX48" fmla="*/ 4078560 w 4995280"/>
              <a:gd name="connsiteY48" fmla="*/ 1897671 h 4221188"/>
              <a:gd name="connsiteX49" fmla="*/ 4265191 w 4995280"/>
              <a:gd name="connsiteY49" fmla="*/ 1816859 h 4221188"/>
              <a:gd name="connsiteX50" fmla="*/ 4559259 w 4995280"/>
              <a:gd name="connsiteY50" fmla="*/ 1882733 h 4221188"/>
              <a:gd name="connsiteX51" fmla="*/ 4843997 w 4995280"/>
              <a:gd name="connsiteY51" fmla="*/ 1908391 h 4221188"/>
              <a:gd name="connsiteX52" fmla="*/ 4995280 w 4995280"/>
              <a:gd name="connsiteY52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3357227 w 4995280"/>
              <a:gd name="connsiteY5" fmla="*/ 1446173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4568006 w 4995280"/>
              <a:gd name="connsiteY10" fmla="*/ 2045651 h 4221188"/>
              <a:gd name="connsiteX11" fmla="*/ 4524932 w 4995280"/>
              <a:gd name="connsiteY11" fmla="*/ 2024256 h 4221188"/>
              <a:gd name="connsiteX12" fmla="*/ 4376584 w 4995280"/>
              <a:gd name="connsiteY12" fmla="*/ 2109904 h 4221188"/>
              <a:gd name="connsiteX13" fmla="*/ 4462232 w 4995280"/>
              <a:gd name="connsiteY13" fmla="*/ 2258247 h 4221188"/>
              <a:gd name="connsiteX14" fmla="*/ 4610577 w 4995280"/>
              <a:gd name="connsiteY14" fmla="*/ 2172601 h 4221188"/>
              <a:gd name="connsiteX15" fmla="*/ 4568006 w 4995280"/>
              <a:gd name="connsiteY15" fmla="*/ 2045651 h 4221188"/>
              <a:gd name="connsiteX16" fmla="*/ 4995280 w 4995280"/>
              <a:gd name="connsiteY16" fmla="*/ 1981007 h 4221188"/>
              <a:gd name="connsiteX17" fmla="*/ 4937112 w 4995280"/>
              <a:gd name="connsiteY17" fmla="*/ 2070280 h 4221188"/>
              <a:gd name="connsiteX18" fmla="*/ 4678445 w 4995280"/>
              <a:gd name="connsiteY18" fmla="*/ 1985146 h 4221188"/>
              <a:gd name="connsiteX19" fmla="*/ 4727574 w 4995280"/>
              <a:gd name="connsiteY19" fmla="*/ 2203950 h 4221188"/>
              <a:gd name="connsiteX20" fmla="*/ 4430883 w 4995280"/>
              <a:gd name="connsiteY20" fmla="*/ 2375246 h 4221188"/>
              <a:gd name="connsiteX21" fmla="*/ 4259587 w 4995280"/>
              <a:gd name="connsiteY21" fmla="*/ 2078553 h 4221188"/>
              <a:gd name="connsiteX22" fmla="*/ 4378457 w 4995280"/>
              <a:gd name="connsiteY22" fmla="*/ 1928722 h 4221188"/>
              <a:gd name="connsiteX23" fmla="*/ 4281143 w 4995280"/>
              <a:gd name="connsiteY23" fmla="*/ 1925477 h 4221188"/>
              <a:gd name="connsiteX24" fmla="*/ 4111363 w 4995280"/>
              <a:gd name="connsiteY24" fmla="*/ 2010327 h 4221188"/>
              <a:gd name="connsiteX25" fmla="*/ 3937078 w 4995280"/>
              <a:gd name="connsiteY25" fmla="*/ 3001142 h 4221188"/>
              <a:gd name="connsiteX26" fmla="*/ 2864666 w 4995280"/>
              <a:gd name="connsiteY26" fmla="*/ 3621717 h 4221188"/>
              <a:gd name="connsiteX27" fmla="*/ 2346113 w 4995280"/>
              <a:gd name="connsiteY27" fmla="*/ 4221188 h 4221188"/>
              <a:gd name="connsiteX28" fmla="*/ 2043869 w 4995280"/>
              <a:gd name="connsiteY28" fmla="*/ 4046689 h 4221188"/>
              <a:gd name="connsiteX29" fmla="*/ 2232704 w 4995280"/>
              <a:gd name="connsiteY29" fmla="*/ 3502581 h 4221188"/>
              <a:gd name="connsiteX30" fmla="*/ 1545844 w 4995280"/>
              <a:gd name="connsiteY30" fmla="*/ 3182914 h 4221188"/>
              <a:gd name="connsiteX31" fmla="*/ 1187080 w 4995280"/>
              <a:gd name="connsiteY31" fmla="*/ 2940350 h 4221188"/>
              <a:gd name="connsiteX32" fmla="*/ 644563 w 4995280"/>
              <a:gd name="connsiteY32" fmla="*/ 3221269 h 4221188"/>
              <a:gd name="connsiteX33" fmla="*/ 313243 w 4995280"/>
              <a:gd name="connsiteY33" fmla="*/ 3021214 h 4221188"/>
              <a:gd name="connsiteX34" fmla="*/ 758618 w 4995280"/>
              <a:gd name="connsiteY34" fmla="*/ 2520701 h 4221188"/>
              <a:gd name="connsiteX35" fmla="*/ 220359 w 4995280"/>
              <a:gd name="connsiteY35" fmla="*/ 1559552 h 4221188"/>
              <a:gd name="connsiteX36" fmla="*/ 0 w 4995280"/>
              <a:gd name="connsiteY36" fmla="*/ 974235 h 4221188"/>
              <a:gd name="connsiteX37" fmla="*/ 136031 w 4995280"/>
              <a:gd name="connsiteY37" fmla="*/ 632342 h 4221188"/>
              <a:gd name="connsiteX38" fmla="*/ 441680 w 4995280"/>
              <a:gd name="connsiteY38" fmla="*/ 683821 h 4221188"/>
              <a:gd name="connsiteX39" fmla="*/ 615174 w 4995280"/>
              <a:gd name="connsiteY39" fmla="*/ 766457 h 4221188"/>
              <a:gd name="connsiteX40" fmla="*/ 1149669 w 4995280"/>
              <a:gd name="connsiteY40" fmla="*/ 564016 h 4221188"/>
              <a:gd name="connsiteX41" fmla="*/ 1235408 w 4995280"/>
              <a:gd name="connsiteY41" fmla="*/ 0 h 4221188"/>
              <a:gd name="connsiteX42" fmla="*/ 1757574 w 4995280"/>
              <a:gd name="connsiteY42" fmla="*/ 501984 h 4221188"/>
              <a:gd name="connsiteX43" fmla="*/ 2586293 w 4995280"/>
              <a:gd name="connsiteY43" fmla="*/ 651253 h 4221188"/>
              <a:gd name="connsiteX44" fmla="*/ 2586551 w 4995280"/>
              <a:gd name="connsiteY44" fmla="*/ 653057 h 4221188"/>
              <a:gd name="connsiteX45" fmla="*/ 2998334 w 4995280"/>
              <a:gd name="connsiteY45" fmla="*/ 842092 h 4221188"/>
              <a:gd name="connsiteX46" fmla="*/ 3507935 w 4995280"/>
              <a:gd name="connsiteY46" fmla="*/ 1190180 h 4221188"/>
              <a:gd name="connsiteX47" fmla="*/ 4078560 w 4995280"/>
              <a:gd name="connsiteY47" fmla="*/ 1897671 h 4221188"/>
              <a:gd name="connsiteX48" fmla="*/ 4265191 w 4995280"/>
              <a:gd name="connsiteY48" fmla="*/ 1816859 h 4221188"/>
              <a:gd name="connsiteX49" fmla="*/ 4559259 w 4995280"/>
              <a:gd name="connsiteY49" fmla="*/ 1882733 h 4221188"/>
              <a:gd name="connsiteX50" fmla="*/ 4843997 w 4995280"/>
              <a:gd name="connsiteY50" fmla="*/ 1908391 h 4221188"/>
              <a:gd name="connsiteX51" fmla="*/ 4995280 w 4995280"/>
              <a:gd name="connsiteY51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3357227 w 4995280"/>
              <a:gd name="connsiteY5" fmla="*/ 1446173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4568006 w 4995280"/>
              <a:gd name="connsiteY10" fmla="*/ 2045651 h 4221188"/>
              <a:gd name="connsiteX11" fmla="*/ 4524932 w 4995280"/>
              <a:gd name="connsiteY11" fmla="*/ 2024256 h 4221188"/>
              <a:gd name="connsiteX12" fmla="*/ 4376584 w 4995280"/>
              <a:gd name="connsiteY12" fmla="*/ 2109904 h 4221188"/>
              <a:gd name="connsiteX13" fmla="*/ 4462232 w 4995280"/>
              <a:gd name="connsiteY13" fmla="*/ 2258247 h 4221188"/>
              <a:gd name="connsiteX14" fmla="*/ 4610577 w 4995280"/>
              <a:gd name="connsiteY14" fmla="*/ 2172601 h 4221188"/>
              <a:gd name="connsiteX15" fmla="*/ 4568006 w 4995280"/>
              <a:gd name="connsiteY15" fmla="*/ 2045651 h 4221188"/>
              <a:gd name="connsiteX16" fmla="*/ 4995280 w 4995280"/>
              <a:gd name="connsiteY16" fmla="*/ 1981007 h 4221188"/>
              <a:gd name="connsiteX17" fmla="*/ 4937112 w 4995280"/>
              <a:gd name="connsiteY17" fmla="*/ 2070280 h 4221188"/>
              <a:gd name="connsiteX18" fmla="*/ 4678445 w 4995280"/>
              <a:gd name="connsiteY18" fmla="*/ 1985146 h 4221188"/>
              <a:gd name="connsiteX19" fmla="*/ 4727574 w 4995280"/>
              <a:gd name="connsiteY19" fmla="*/ 2203950 h 4221188"/>
              <a:gd name="connsiteX20" fmla="*/ 4430883 w 4995280"/>
              <a:gd name="connsiteY20" fmla="*/ 2375246 h 4221188"/>
              <a:gd name="connsiteX21" fmla="*/ 4259587 w 4995280"/>
              <a:gd name="connsiteY21" fmla="*/ 2078553 h 4221188"/>
              <a:gd name="connsiteX22" fmla="*/ 4378457 w 4995280"/>
              <a:gd name="connsiteY22" fmla="*/ 1928722 h 4221188"/>
              <a:gd name="connsiteX23" fmla="*/ 4281143 w 4995280"/>
              <a:gd name="connsiteY23" fmla="*/ 1925477 h 4221188"/>
              <a:gd name="connsiteX24" fmla="*/ 4111363 w 4995280"/>
              <a:gd name="connsiteY24" fmla="*/ 2010327 h 4221188"/>
              <a:gd name="connsiteX25" fmla="*/ 3937078 w 4995280"/>
              <a:gd name="connsiteY25" fmla="*/ 3001142 h 4221188"/>
              <a:gd name="connsiteX26" fmla="*/ 2864666 w 4995280"/>
              <a:gd name="connsiteY26" fmla="*/ 3621717 h 4221188"/>
              <a:gd name="connsiteX27" fmla="*/ 2346113 w 4995280"/>
              <a:gd name="connsiteY27" fmla="*/ 4221188 h 4221188"/>
              <a:gd name="connsiteX28" fmla="*/ 2043869 w 4995280"/>
              <a:gd name="connsiteY28" fmla="*/ 4046689 h 4221188"/>
              <a:gd name="connsiteX29" fmla="*/ 2232704 w 4995280"/>
              <a:gd name="connsiteY29" fmla="*/ 3502581 h 4221188"/>
              <a:gd name="connsiteX30" fmla="*/ 1545844 w 4995280"/>
              <a:gd name="connsiteY30" fmla="*/ 3182914 h 4221188"/>
              <a:gd name="connsiteX31" fmla="*/ 1187080 w 4995280"/>
              <a:gd name="connsiteY31" fmla="*/ 2940350 h 4221188"/>
              <a:gd name="connsiteX32" fmla="*/ 644563 w 4995280"/>
              <a:gd name="connsiteY32" fmla="*/ 3221269 h 4221188"/>
              <a:gd name="connsiteX33" fmla="*/ 313243 w 4995280"/>
              <a:gd name="connsiteY33" fmla="*/ 3021214 h 4221188"/>
              <a:gd name="connsiteX34" fmla="*/ 758618 w 4995280"/>
              <a:gd name="connsiteY34" fmla="*/ 2520701 h 4221188"/>
              <a:gd name="connsiteX35" fmla="*/ 220359 w 4995280"/>
              <a:gd name="connsiteY35" fmla="*/ 1559552 h 4221188"/>
              <a:gd name="connsiteX36" fmla="*/ 0 w 4995280"/>
              <a:gd name="connsiteY36" fmla="*/ 974235 h 4221188"/>
              <a:gd name="connsiteX37" fmla="*/ 136031 w 4995280"/>
              <a:gd name="connsiteY37" fmla="*/ 632342 h 4221188"/>
              <a:gd name="connsiteX38" fmla="*/ 441680 w 4995280"/>
              <a:gd name="connsiteY38" fmla="*/ 683821 h 4221188"/>
              <a:gd name="connsiteX39" fmla="*/ 615174 w 4995280"/>
              <a:gd name="connsiteY39" fmla="*/ 766457 h 4221188"/>
              <a:gd name="connsiteX40" fmla="*/ 1149669 w 4995280"/>
              <a:gd name="connsiteY40" fmla="*/ 564016 h 4221188"/>
              <a:gd name="connsiteX41" fmla="*/ 1235408 w 4995280"/>
              <a:gd name="connsiteY41" fmla="*/ 0 h 4221188"/>
              <a:gd name="connsiteX42" fmla="*/ 1757574 w 4995280"/>
              <a:gd name="connsiteY42" fmla="*/ 501984 h 4221188"/>
              <a:gd name="connsiteX43" fmla="*/ 2586293 w 4995280"/>
              <a:gd name="connsiteY43" fmla="*/ 651253 h 4221188"/>
              <a:gd name="connsiteX44" fmla="*/ 2586551 w 4995280"/>
              <a:gd name="connsiteY44" fmla="*/ 653057 h 4221188"/>
              <a:gd name="connsiteX45" fmla="*/ 2998334 w 4995280"/>
              <a:gd name="connsiteY45" fmla="*/ 842092 h 4221188"/>
              <a:gd name="connsiteX46" fmla="*/ 3507935 w 4995280"/>
              <a:gd name="connsiteY46" fmla="*/ 1190180 h 4221188"/>
              <a:gd name="connsiteX47" fmla="*/ 4078560 w 4995280"/>
              <a:gd name="connsiteY47" fmla="*/ 1897671 h 4221188"/>
              <a:gd name="connsiteX48" fmla="*/ 4265191 w 4995280"/>
              <a:gd name="connsiteY48" fmla="*/ 1816859 h 4221188"/>
              <a:gd name="connsiteX49" fmla="*/ 4559259 w 4995280"/>
              <a:gd name="connsiteY49" fmla="*/ 1882733 h 4221188"/>
              <a:gd name="connsiteX50" fmla="*/ 4843997 w 4995280"/>
              <a:gd name="connsiteY50" fmla="*/ 1908391 h 4221188"/>
              <a:gd name="connsiteX51" fmla="*/ 4995280 w 4995280"/>
              <a:gd name="connsiteY51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3357227 w 4995280"/>
              <a:gd name="connsiteY5" fmla="*/ 1446173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4568006 w 4995280"/>
              <a:gd name="connsiteY10" fmla="*/ 2045651 h 4221188"/>
              <a:gd name="connsiteX11" fmla="*/ 4524932 w 4995280"/>
              <a:gd name="connsiteY11" fmla="*/ 2024256 h 4221188"/>
              <a:gd name="connsiteX12" fmla="*/ 4376584 w 4995280"/>
              <a:gd name="connsiteY12" fmla="*/ 2109904 h 4221188"/>
              <a:gd name="connsiteX13" fmla="*/ 4462232 w 4995280"/>
              <a:gd name="connsiteY13" fmla="*/ 2258247 h 4221188"/>
              <a:gd name="connsiteX14" fmla="*/ 4610577 w 4995280"/>
              <a:gd name="connsiteY14" fmla="*/ 2172601 h 4221188"/>
              <a:gd name="connsiteX15" fmla="*/ 4568006 w 4995280"/>
              <a:gd name="connsiteY15" fmla="*/ 2045651 h 4221188"/>
              <a:gd name="connsiteX16" fmla="*/ 4995280 w 4995280"/>
              <a:gd name="connsiteY16" fmla="*/ 1981007 h 4221188"/>
              <a:gd name="connsiteX17" fmla="*/ 4937112 w 4995280"/>
              <a:gd name="connsiteY17" fmla="*/ 2070280 h 4221188"/>
              <a:gd name="connsiteX18" fmla="*/ 4678445 w 4995280"/>
              <a:gd name="connsiteY18" fmla="*/ 1985146 h 4221188"/>
              <a:gd name="connsiteX19" fmla="*/ 4727574 w 4995280"/>
              <a:gd name="connsiteY19" fmla="*/ 2203950 h 4221188"/>
              <a:gd name="connsiteX20" fmla="*/ 4430883 w 4995280"/>
              <a:gd name="connsiteY20" fmla="*/ 2375246 h 4221188"/>
              <a:gd name="connsiteX21" fmla="*/ 4259587 w 4995280"/>
              <a:gd name="connsiteY21" fmla="*/ 2078553 h 4221188"/>
              <a:gd name="connsiteX22" fmla="*/ 4378457 w 4995280"/>
              <a:gd name="connsiteY22" fmla="*/ 1928722 h 4221188"/>
              <a:gd name="connsiteX23" fmla="*/ 4281143 w 4995280"/>
              <a:gd name="connsiteY23" fmla="*/ 1925477 h 4221188"/>
              <a:gd name="connsiteX24" fmla="*/ 4111363 w 4995280"/>
              <a:gd name="connsiteY24" fmla="*/ 2010327 h 4221188"/>
              <a:gd name="connsiteX25" fmla="*/ 3937078 w 4995280"/>
              <a:gd name="connsiteY25" fmla="*/ 3001142 h 4221188"/>
              <a:gd name="connsiteX26" fmla="*/ 2864666 w 4995280"/>
              <a:gd name="connsiteY26" fmla="*/ 3621717 h 4221188"/>
              <a:gd name="connsiteX27" fmla="*/ 2346113 w 4995280"/>
              <a:gd name="connsiteY27" fmla="*/ 4221188 h 4221188"/>
              <a:gd name="connsiteX28" fmla="*/ 2043869 w 4995280"/>
              <a:gd name="connsiteY28" fmla="*/ 4046689 h 4221188"/>
              <a:gd name="connsiteX29" fmla="*/ 2232704 w 4995280"/>
              <a:gd name="connsiteY29" fmla="*/ 3502581 h 4221188"/>
              <a:gd name="connsiteX30" fmla="*/ 1545844 w 4995280"/>
              <a:gd name="connsiteY30" fmla="*/ 3182914 h 4221188"/>
              <a:gd name="connsiteX31" fmla="*/ 1187080 w 4995280"/>
              <a:gd name="connsiteY31" fmla="*/ 2940350 h 4221188"/>
              <a:gd name="connsiteX32" fmla="*/ 644563 w 4995280"/>
              <a:gd name="connsiteY32" fmla="*/ 3221269 h 4221188"/>
              <a:gd name="connsiteX33" fmla="*/ 313243 w 4995280"/>
              <a:gd name="connsiteY33" fmla="*/ 3021214 h 4221188"/>
              <a:gd name="connsiteX34" fmla="*/ 758618 w 4995280"/>
              <a:gd name="connsiteY34" fmla="*/ 2520701 h 4221188"/>
              <a:gd name="connsiteX35" fmla="*/ 220359 w 4995280"/>
              <a:gd name="connsiteY35" fmla="*/ 1559552 h 4221188"/>
              <a:gd name="connsiteX36" fmla="*/ 0 w 4995280"/>
              <a:gd name="connsiteY36" fmla="*/ 974235 h 4221188"/>
              <a:gd name="connsiteX37" fmla="*/ 136031 w 4995280"/>
              <a:gd name="connsiteY37" fmla="*/ 632342 h 4221188"/>
              <a:gd name="connsiteX38" fmla="*/ 441680 w 4995280"/>
              <a:gd name="connsiteY38" fmla="*/ 683821 h 4221188"/>
              <a:gd name="connsiteX39" fmla="*/ 615174 w 4995280"/>
              <a:gd name="connsiteY39" fmla="*/ 766457 h 4221188"/>
              <a:gd name="connsiteX40" fmla="*/ 1149669 w 4995280"/>
              <a:gd name="connsiteY40" fmla="*/ 564016 h 4221188"/>
              <a:gd name="connsiteX41" fmla="*/ 1235408 w 4995280"/>
              <a:gd name="connsiteY41" fmla="*/ 0 h 4221188"/>
              <a:gd name="connsiteX42" fmla="*/ 1757574 w 4995280"/>
              <a:gd name="connsiteY42" fmla="*/ 501984 h 4221188"/>
              <a:gd name="connsiteX43" fmla="*/ 2586293 w 4995280"/>
              <a:gd name="connsiteY43" fmla="*/ 651253 h 4221188"/>
              <a:gd name="connsiteX44" fmla="*/ 2586551 w 4995280"/>
              <a:gd name="connsiteY44" fmla="*/ 653057 h 4221188"/>
              <a:gd name="connsiteX45" fmla="*/ 2998334 w 4995280"/>
              <a:gd name="connsiteY45" fmla="*/ 842092 h 4221188"/>
              <a:gd name="connsiteX46" fmla="*/ 3507935 w 4995280"/>
              <a:gd name="connsiteY46" fmla="*/ 1190180 h 4221188"/>
              <a:gd name="connsiteX47" fmla="*/ 4078560 w 4995280"/>
              <a:gd name="connsiteY47" fmla="*/ 1897671 h 4221188"/>
              <a:gd name="connsiteX48" fmla="*/ 4265191 w 4995280"/>
              <a:gd name="connsiteY48" fmla="*/ 1816859 h 4221188"/>
              <a:gd name="connsiteX49" fmla="*/ 4559259 w 4995280"/>
              <a:gd name="connsiteY49" fmla="*/ 1882733 h 4221188"/>
              <a:gd name="connsiteX50" fmla="*/ 4843997 w 4995280"/>
              <a:gd name="connsiteY50" fmla="*/ 1908391 h 4221188"/>
              <a:gd name="connsiteX51" fmla="*/ 4995280 w 4995280"/>
              <a:gd name="connsiteY51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3357227 w 4995280"/>
              <a:gd name="connsiteY5" fmla="*/ 1446173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4568006 w 4995280"/>
              <a:gd name="connsiteY10" fmla="*/ 2045651 h 4221188"/>
              <a:gd name="connsiteX11" fmla="*/ 4524932 w 4995280"/>
              <a:gd name="connsiteY11" fmla="*/ 2024256 h 4221188"/>
              <a:gd name="connsiteX12" fmla="*/ 4376584 w 4995280"/>
              <a:gd name="connsiteY12" fmla="*/ 2109904 h 4221188"/>
              <a:gd name="connsiteX13" fmla="*/ 4462232 w 4995280"/>
              <a:gd name="connsiteY13" fmla="*/ 2258247 h 4221188"/>
              <a:gd name="connsiteX14" fmla="*/ 4610577 w 4995280"/>
              <a:gd name="connsiteY14" fmla="*/ 2172601 h 4221188"/>
              <a:gd name="connsiteX15" fmla="*/ 4568006 w 4995280"/>
              <a:gd name="connsiteY15" fmla="*/ 2045651 h 4221188"/>
              <a:gd name="connsiteX16" fmla="*/ 4995280 w 4995280"/>
              <a:gd name="connsiteY16" fmla="*/ 1981007 h 4221188"/>
              <a:gd name="connsiteX17" fmla="*/ 4937112 w 4995280"/>
              <a:gd name="connsiteY17" fmla="*/ 2070280 h 4221188"/>
              <a:gd name="connsiteX18" fmla="*/ 4678445 w 4995280"/>
              <a:gd name="connsiteY18" fmla="*/ 1985146 h 4221188"/>
              <a:gd name="connsiteX19" fmla="*/ 4727574 w 4995280"/>
              <a:gd name="connsiteY19" fmla="*/ 2203950 h 4221188"/>
              <a:gd name="connsiteX20" fmla="*/ 4430883 w 4995280"/>
              <a:gd name="connsiteY20" fmla="*/ 2375246 h 4221188"/>
              <a:gd name="connsiteX21" fmla="*/ 4259587 w 4995280"/>
              <a:gd name="connsiteY21" fmla="*/ 2078553 h 4221188"/>
              <a:gd name="connsiteX22" fmla="*/ 4378457 w 4995280"/>
              <a:gd name="connsiteY22" fmla="*/ 1928722 h 4221188"/>
              <a:gd name="connsiteX23" fmla="*/ 4281143 w 4995280"/>
              <a:gd name="connsiteY23" fmla="*/ 1925477 h 4221188"/>
              <a:gd name="connsiteX24" fmla="*/ 4111363 w 4995280"/>
              <a:gd name="connsiteY24" fmla="*/ 2010327 h 4221188"/>
              <a:gd name="connsiteX25" fmla="*/ 3937078 w 4995280"/>
              <a:gd name="connsiteY25" fmla="*/ 3001142 h 4221188"/>
              <a:gd name="connsiteX26" fmla="*/ 2864666 w 4995280"/>
              <a:gd name="connsiteY26" fmla="*/ 3621717 h 4221188"/>
              <a:gd name="connsiteX27" fmla="*/ 2346113 w 4995280"/>
              <a:gd name="connsiteY27" fmla="*/ 4221188 h 4221188"/>
              <a:gd name="connsiteX28" fmla="*/ 2043869 w 4995280"/>
              <a:gd name="connsiteY28" fmla="*/ 4046689 h 4221188"/>
              <a:gd name="connsiteX29" fmla="*/ 2232704 w 4995280"/>
              <a:gd name="connsiteY29" fmla="*/ 3502581 h 4221188"/>
              <a:gd name="connsiteX30" fmla="*/ 1545844 w 4995280"/>
              <a:gd name="connsiteY30" fmla="*/ 3182914 h 4221188"/>
              <a:gd name="connsiteX31" fmla="*/ 1187080 w 4995280"/>
              <a:gd name="connsiteY31" fmla="*/ 2940350 h 4221188"/>
              <a:gd name="connsiteX32" fmla="*/ 644563 w 4995280"/>
              <a:gd name="connsiteY32" fmla="*/ 3221269 h 4221188"/>
              <a:gd name="connsiteX33" fmla="*/ 313243 w 4995280"/>
              <a:gd name="connsiteY33" fmla="*/ 3021214 h 4221188"/>
              <a:gd name="connsiteX34" fmla="*/ 758618 w 4995280"/>
              <a:gd name="connsiteY34" fmla="*/ 2520701 h 4221188"/>
              <a:gd name="connsiteX35" fmla="*/ 220359 w 4995280"/>
              <a:gd name="connsiteY35" fmla="*/ 1559552 h 4221188"/>
              <a:gd name="connsiteX36" fmla="*/ 0 w 4995280"/>
              <a:gd name="connsiteY36" fmla="*/ 974235 h 4221188"/>
              <a:gd name="connsiteX37" fmla="*/ 136031 w 4995280"/>
              <a:gd name="connsiteY37" fmla="*/ 632342 h 4221188"/>
              <a:gd name="connsiteX38" fmla="*/ 441680 w 4995280"/>
              <a:gd name="connsiteY38" fmla="*/ 683821 h 4221188"/>
              <a:gd name="connsiteX39" fmla="*/ 615174 w 4995280"/>
              <a:gd name="connsiteY39" fmla="*/ 766457 h 4221188"/>
              <a:gd name="connsiteX40" fmla="*/ 1149669 w 4995280"/>
              <a:gd name="connsiteY40" fmla="*/ 564016 h 4221188"/>
              <a:gd name="connsiteX41" fmla="*/ 1235408 w 4995280"/>
              <a:gd name="connsiteY41" fmla="*/ 0 h 4221188"/>
              <a:gd name="connsiteX42" fmla="*/ 1757574 w 4995280"/>
              <a:gd name="connsiteY42" fmla="*/ 501984 h 4221188"/>
              <a:gd name="connsiteX43" fmla="*/ 2586293 w 4995280"/>
              <a:gd name="connsiteY43" fmla="*/ 651253 h 4221188"/>
              <a:gd name="connsiteX44" fmla="*/ 2586551 w 4995280"/>
              <a:gd name="connsiteY44" fmla="*/ 653057 h 4221188"/>
              <a:gd name="connsiteX45" fmla="*/ 2998334 w 4995280"/>
              <a:gd name="connsiteY45" fmla="*/ 842092 h 4221188"/>
              <a:gd name="connsiteX46" fmla="*/ 3507935 w 4995280"/>
              <a:gd name="connsiteY46" fmla="*/ 1190180 h 4221188"/>
              <a:gd name="connsiteX47" fmla="*/ 4078560 w 4995280"/>
              <a:gd name="connsiteY47" fmla="*/ 1897671 h 4221188"/>
              <a:gd name="connsiteX48" fmla="*/ 4265191 w 4995280"/>
              <a:gd name="connsiteY48" fmla="*/ 1816859 h 4221188"/>
              <a:gd name="connsiteX49" fmla="*/ 4559259 w 4995280"/>
              <a:gd name="connsiteY49" fmla="*/ 1882733 h 4221188"/>
              <a:gd name="connsiteX50" fmla="*/ 4843997 w 4995280"/>
              <a:gd name="connsiteY50" fmla="*/ 1908391 h 4221188"/>
              <a:gd name="connsiteX51" fmla="*/ 4995280 w 4995280"/>
              <a:gd name="connsiteY51" fmla="*/ 1981007 h 4221188"/>
              <a:gd name="connsiteX0" fmla="*/ 1295747 w 4995280"/>
              <a:gd name="connsiteY0" fmla="*/ 905623 h 4221188"/>
              <a:gd name="connsiteX1" fmla="*/ 1042019 w 4995280"/>
              <a:gd name="connsiteY1" fmla="*/ 973609 h 4221188"/>
              <a:gd name="connsiteX2" fmla="*/ 1110004 w 4995280"/>
              <a:gd name="connsiteY2" fmla="*/ 1227337 h 4221188"/>
              <a:gd name="connsiteX3" fmla="*/ 1363734 w 4995280"/>
              <a:gd name="connsiteY3" fmla="*/ 1159349 h 4221188"/>
              <a:gd name="connsiteX4" fmla="*/ 1295747 w 4995280"/>
              <a:gd name="connsiteY4" fmla="*/ 905623 h 4221188"/>
              <a:gd name="connsiteX5" fmla="*/ 3357227 w 4995280"/>
              <a:gd name="connsiteY5" fmla="*/ 1446173 h 4221188"/>
              <a:gd name="connsiteX6" fmla="*/ 2389121 w 4995280"/>
              <a:gd name="connsiteY6" fmla="*/ 874986 h 4221188"/>
              <a:gd name="connsiteX7" fmla="*/ 2317734 w 4995280"/>
              <a:gd name="connsiteY7" fmla="*/ 1082029 h 4221188"/>
              <a:gd name="connsiteX8" fmla="*/ 3205629 w 4995280"/>
              <a:gd name="connsiteY8" fmla="*/ 1594653 h 4221188"/>
              <a:gd name="connsiteX9" fmla="*/ 3357227 w 4995280"/>
              <a:gd name="connsiteY9" fmla="*/ 1446173 h 4221188"/>
              <a:gd name="connsiteX10" fmla="*/ 4568006 w 4995280"/>
              <a:gd name="connsiteY10" fmla="*/ 2045651 h 4221188"/>
              <a:gd name="connsiteX11" fmla="*/ 4524932 w 4995280"/>
              <a:gd name="connsiteY11" fmla="*/ 2024256 h 4221188"/>
              <a:gd name="connsiteX12" fmla="*/ 4376584 w 4995280"/>
              <a:gd name="connsiteY12" fmla="*/ 2109904 h 4221188"/>
              <a:gd name="connsiteX13" fmla="*/ 4462232 w 4995280"/>
              <a:gd name="connsiteY13" fmla="*/ 2258247 h 4221188"/>
              <a:gd name="connsiteX14" fmla="*/ 4610577 w 4995280"/>
              <a:gd name="connsiteY14" fmla="*/ 2172601 h 4221188"/>
              <a:gd name="connsiteX15" fmla="*/ 4568006 w 4995280"/>
              <a:gd name="connsiteY15" fmla="*/ 2045651 h 4221188"/>
              <a:gd name="connsiteX16" fmla="*/ 4995280 w 4995280"/>
              <a:gd name="connsiteY16" fmla="*/ 1981007 h 4221188"/>
              <a:gd name="connsiteX17" fmla="*/ 4937112 w 4995280"/>
              <a:gd name="connsiteY17" fmla="*/ 2070280 h 4221188"/>
              <a:gd name="connsiteX18" fmla="*/ 4678445 w 4995280"/>
              <a:gd name="connsiteY18" fmla="*/ 1985146 h 4221188"/>
              <a:gd name="connsiteX19" fmla="*/ 4727574 w 4995280"/>
              <a:gd name="connsiteY19" fmla="*/ 2203950 h 4221188"/>
              <a:gd name="connsiteX20" fmla="*/ 4430883 w 4995280"/>
              <a:gd name="connsiteY20" fmla="*/ 2375246 h 4221188"/>
              <a:gd name="connsiteX21" fmla="*/ 4259587 w 4995280"/>
              <a:gd name="connsiteY21" fmla="*/ 2078553 h 4221188"/>
              <a:gd name="connsiteX22" fmla="*/ 4378457 w 4995280"/>
              <a:gd name="connsiteY22" fmla="*/ 1928722 h 4221188"/>
              <a:gd name="connsiteX23" fmla="*/ 4281143 w 4995280"/>
              <a:gd name="connsiteY23" fmla="*/ 1925477 h 4221188"/>
              <a:gd name="connsiteX24" fmla="*/ 4111363 w 4995280"/>
              <a:gd name="connsiteY24" fmla="*/ 2010327 h 4221188"/>
              <a:gd name="connsiteX25" fmla="*/ 3937078 w 4995280"/>
              <a:gd name="connsiteY25" fmla="*/ 3001142 h 4221188"/>
              <a:gd name="connsiteX26" fmla="*/ 2864666 w 4995280"/>
              <a:gd name="connsiteY26" fmla="*/ 3621717 h 4221188"/>
              <a:gd name="connsiteX27" fmla="*/ 2346113 w 4995280"/>
              <a:gd name="connsiteY27" fmla="*/ 4221188 h 4221188"/>
              <a:gd name="connsiteX28" fmla="*/ 2043869 w 4995280"/>
              <a:gd name="connsiteY28" fmla="*/ 4046689 h 4221188"/>
              <a:gd name="connsiteX29" fmla="*/ 2232704 w 4995280"/>
              <a:gd name="connsiteY29" fmla="*/ 3502581 h 4221188"/>
              <a:gd name="connsiteX30" fmla="*/ 1545844 w 4995280"/>
              <a:gd name="connsiteY30" fmla="*/ 3182914 h 4221188"/>
              <a:gd name="connsiteX31" fmla="*/ 1187080 w 4995280"/>
              <a:gd name="connsiteY31" fmla="*/ 2940350 h 4221188"/>
              <a:gd name="connsiteX32" fmla="*/ 644563 w 4995280"/>
              <a:gd name="connsiteY32" fmla="*/ 3221269 h 4221188"/>
              <a:gd name="connsiteX33" fmla="*/ 313243 w 4995280"/>
              <a:gd name="connsiteY33" fmla="*/ 3021214 h 4221188"/>
              <a:gd name="connsiteX34" fmla="*/ 758618 w 4995280"/>
              <a:gd name="connsiteY34" fmla="*/ 2520701 h 4221188"/>
              <a:gd name="connsiteX35" fmla="*/ 220359 w 4995280"/>
              <a:gd name="connsiteY35" fmla="*/ 1559552 h 4221188"/>
              <a:gd name="connsiteX36" fmla="*/ 0 w 4995280"/>
              <a:gd name="connsiteY36" fmla="*/ 974235 h 4221188"/>
              <a:gd name="connsiteX37" fmla="*/ 136031 w 4995280"/>
              <a:gd name="connsiteY37" fmla="*/ 632342 h 4221188"/>
              <a:gd name="connsiteX38" fmla="*/ 441680 w 4995280"/>
              <a:gd name="connsiteY38" fmla="*/ 683821 h 4221188"/>
              <a:gd name="connsiteX39" fmla="*/ 615174 w 4995280"/>
              <a:gd name="connsiteY39" fmla="*/ 766457 h 4221188"/>
              <a:gd name="connsiteX40" fmla="*/ 1149669 w 4995280"/>
              <a:gd name="connsiteY40" fmla="*/ 564016 h 4221188"/>
              <a:gd name="connsiteX41" fmla="*/ 1235408 w 4995280"/>
              <a:gd name="connsiteY41" fmla="*/ 0 h 4221188"/>
              <a:gd name="connsiteX42" fmla="*/ 1757574 w 4995280"/>
              <a:gd name="connsiteY42" fmla="*/ 501984 h 4221188"/>
              <a:gd name="connsiteX43" fmla="*/ 2586293 w 4995280"/>
              <a:gd name="connsiteY43" fmla="*/ 651253 h 4221188"/>
              <a:gd name="connsiteX44" fmla="*/ 2586551 w 4995280"/>
              <a:gd name="connsiteY44" fmla="*/ 653057 h 4221188"/>
              <a:gd name="connsiteX45" fmla="*/ 2998334 w 4995280"/>
              <a:gd name="connsiteY45" fmla="*/ 842092 h 4221188"/>
              <a:gd name="connsiteX46" fmla="*/ 3507935 w 4995280"/>
              <a:gd name="connsiteY46" fmla="*/ 1190180 h 4221188"/>
              <a:gd name="connsiteX47" fmla="*/ 4078560 w 4995280"/>
              <a:gd name="connsiteY47" fmla="*/ 1897671 h 4221188"/>
              <a:gd name="connsiteX48" fmla="*/ 4265191 w 4995280"/>
              <a:gd name="connsiteY48" fmla="*/ 1816859 h 4221188"/>
              <a:gd name="connsiteX49" fmla="*/ 4559259 w 4995280"/>
              <a:gd name="connsiteY49" fmla="*/ 1882733 h 4221188"/>
              <a:gd name="connsiteX50" fmla="*/ 4843997 w 4995280"/>
              <a:gd name="connsiteY50" fmla="*/ 1908391 h 4221188"/>
              <a:gd name="connsiteX51" fmla="*/ 4995280 w 4995280"/>
              <a:gd name="connsiteY51" fmla="*/ 1981007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937112 w 5206857"/>
              <a:gd name="connsiteY17" fmla="*/ 2070280 h 4221188"/>
              <a:gd name="connsiteX18" fmla="*/ 4678445 w 5206857"/>
              <a:gd name="connsiteY18" fmla="*/ 1985146 h 4221188"/>
              <a:gd name="connsiteX19" fmla="*/ 4727574 w 5206857"/>
              <a:gd name="connsiteY19" fmla="*/ 2203950 h 4221188"/>
              <a:gd name="connsiteX20" fmla="*/ 4430883 w 5206857"/>
              <a:gd name="connsiteY20" fmla="*/ 2375246 h 4221188"/>
              <a:gd name="connsiteX21" fmla="*/ 4259587 w 5206857"/>
              <a:gd name="connsiteY21" fmla="*/ 2078553 h 4221188"/>
              <a:gd name="connsiteX22" fmla="*/ 4378457 w 5206857"/>
              <a:gd name="connsiteY22" fmla="*/ 1928722 h 4221188"/>
              <a:gd name="connsiteX23" fmla="*/ 4281143 w 5206857"/>
              <a:gd name="connsiteY23" fmla="*/ 1925477 h 4221188"/>
              <a:gd name="connsiteX24" fmla="*/ 4111363 w 5206857"/>
              <a:gd name="connsiteY24" fmla="*/ 2010327 h 4221188"/>
              <a:gd name="connsiteX25" fmla="*/ 3937078 w 5206857"/>
              <a:gd name="connsiteY25" fmla="*/ 3001142 h 4221188"/>
              <a:gd name="connsiteX26" fmla="*/ 2864666 w 5206857"/>
              <a:gd name="connsiteY26" fmla="*/ 3621717 h 4221188"/>
              <a:gd name="connsiteX27" fmla="*/ 2346113 w 5206857"/>
              <a:gd name="connsiteY27" fmla="*/ 4221188 h 4221188"/>
              <a:gd name="connsiteX28" fmla="*/ 2043869 w 5206857"/>
              <a:gd name="connsiteY28" fmla="*/ 4046689 h 4221188"/>
              <a:gd name="connsiteX29" fmla="*/ 2232704 w 5206857"/>
              <a:gd name="connsiteY29" fmla="*/ 3502581 h 4221188"/>
              <a:gd name="connsiteX30" fmla="*/ 1545844 w 5206857"/>
              <a:gd name="connsiteY30" fmla="*/ 3182914 h 4221188"/>
              <a:gd name="connsiteX31" fmla="*/ 1187080 w 5206857"/>
              <a:gd name="connsiteY31" fmla="*/ 2940350 h 4221188"/>
              <a:gd name="connsiteX32" fmla="*/ 644563 w 5206857"/>
              <a:gd name="connsiteY32" fmla="*/ 3221269 h 4221188"/>
              <a:gd name="connsiteX33" fmla="*/ 313243 w 5206857"/>
              <a:gd name="connsiteY33" fmla="*/ 3021214 h 4221188"/>
              <a:gd name="connsiteX34" fmla="*/ 758618 w 5206857"/>
              <a:gd name="connsiteY34" fmla="*/ 2520701 h 4221188"/>
              <a:gd name="connsiteX35" fmla="*/ 220359 w 5206857"/>
              <a:gd name="connsiteY35" fmla="*/ 1559552 h 4221188"/>
              <a:gd name="connsiteX36" fmla="*/ 0 w 5206857"/>
              <a:gd name="connsiteY36" fmla="*/ 974235 h 4221188"/>
              <a:gd name="connsiteX37" fmla="*/ 136031 w 5206857"/>
              <a:gd name="connsiteY37" fmla="*/ 632342 h 4221188"/>
              <a:gd name="connsiteX38" fmla="*/ 441680 w 5206857"/>
              <a:gd name="connsiteY38" fmla="*/ 683821 h 4221188"/>
              <a:gd name="connsiteX39" fmla="*/ 615174 w 5206857"/>
              <a:gd name="connsiteY39" fmla="*/ 766457 h 4221188"/>
              <a:gd name="connsiteX40" fmla="*/ 1149669 w 5206857"/>
              <a:gd name="connsiteY40" fmla="*/ 564016 h 4221188"/>
              <a:gd name="connsiteX41" fmla="*/ 1235408 w 5206857"/>
              <a:gd name="connsiteY41" fmla="*/ 0 h 4221188"/>
              <a:gd name="connsiteX42" fmla="*/ 1757574 w 5206857"/>
              <a:gd name="connsiteY42" fmla="*/ 501984 h 4221188"/>
              <a:gd name="connsiteX43" fmla="*/ 2586293 w 5206857"/>
              <a:gd name="connsiteY43" fmla="*/ 651253 h 4221188"/>
              <a:gd name="connsiteX44" fmla="*/ 2586551 w 5206857"/>
              <a:gd name="connsiteY44" fmla="*/ 653057 h 4221188"/>
              <a:gd name="connsiteX45" fmla="*/ 2998334 w 5206857"/>
              <a:gd name="connsiteY45" fmla="*/ 842092 h 4221188"/>
              <a:gd name="connsiteX46" fmla="*/ 3507935 w 5206857"/>
              <a:gd name="connsiteY46" fmla="*/ 1190180 h 4221188"/>
              <a:gd name="connsiteX47" fmla="*/ 4078560 w 5206857"/>
              <a:gd name="connsiteY47" fmla="*/ 1897671 h 4221188"/>
              <a:gd name="connsiteX48" fmla="*/ 4265191 w 5206857"/>
              <a:gd name="connsiteY48" fmla="*/ 1816859 h 4221188"/>
              <a:gd name="connsiteX49" fmla="*/ 4559259 w 5206857"/>
              <a:gd name="connsiteY49" fmla="*/ 1882733 h 4221188"/>
              <a:gd name="connsiteX50" fmla="*/ 4843997 w 5206857"/>
              <a:gd name="connsiteY50" fmla="*/ 1908391 h 4221188"/>
              <a:gd name="connsiteX51" fmla="*/ 5206857 w 5206857"/>
              <a:gd name="connsiteY51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937112 w 5206857"/>
              <a:gd name="connsiteY17" fmla="*/ 2070280 h 4221188"/>
              <a:gd name="connsiteX18" fmla="*/ 4678445 w 5206857"/>
              <a:gd name="connsiteY18" fmla="*/ 1985146 h 4221188"/>
              <a:gd name="connsiteX19" fmla="*/ 4727574 w 5206857"/>
              <a:gd name="connsiteY19" fmla="*/ 2203950 h 4221188"/>
              <a:gd name="connsiteX20" fmla="*/ 4430883 w 5206857"/>
              <a:gd name="connsiteY20" fmla="*/ 2375246 h 4221188"/>
              <a:gd name="connsiteX21" fmla="*/ 4259587 w 5206857"/>
              <a:gd name="connsiteY21" fmla="*/ 2078553 h 4221188"/>
              <a:gd name="connsiteX22" fmla="*/ 4378457 w 5206857"/>
              <a:gd name="connsiteY22" fmla="*/ 1928722 h 4221188"/>
              <a:gd name="connsiteX23" fmla="*/ 4281143 w 5206857"/>
              <a:gd name="connsiteY23" fmla="*/ 1925477 h 4221188"/>
              <a:gd name="connsiteX24" fmla="*/ 4111363 w 5206857"/>
              <a:gd name="connsiteY24" fmla="*/ 2010327 h 4221188"/>
              <a:gd name="connsiteX25" fmla="*/ 3937078 w 5206857"/>
              <a:gd name="connsiteY25" fmla="*/ 3001142 h 4221188"/>
              <a:gd name="connsiteX26" fmla="*/ 2864666 w 5206857"/>
              <a:gd name="connsiteY26" fmla="*/ 3621717 h 4221188"/>
              <a:gd name="connsiteX27" fmla="*/ 2346113 w 5206857"/>
              <a:gd name="connsiteY27" fmla="*/ 4221188 h 4221188"/>
              <a:gd name="connsiteX28" fmla="*/ 2043869 w 5206857"/>
              <a:gd name="connsiteY28" fmla="*/ 4046689 h 4221188"/>
              <a:gd name="connsiteX29" fmla="*/ 2232704 w 5206857"/>
              <a:gd name="connsiteY29" fmla="*/ 3502581 h 4221188"/>
              <a:gd name="connsiteX30" fmla="*/ 1545844 w 5206857"/>
              <a:gd name="connsiteY30" fmla="*/ 3182914 h 4221188"/>
              <a:gd name="connsiteX31" fmla="*/ 1187080 w 5206857"/>
              <a:gd name="connsiteY31" fmla="*/ 2940350 h 4221188"/>
              <a:gd name="connsiteX32" fmla="*/ 644563 w 5206857"/>
              <a:gd name="connsiteY32" fmla="*/ 3221269 h 4221188"/>
              <a:gd name="connsiteX33" fmla="*/ 313243 w 5206857"/>
              <a:gd name="connsiteY33" fmla="*/ 3021214 h 4221188"/>
              <a:gd name="connsiteX34" fmla="*/ 758618 w 5206857"/>
              <a:gd name="connsiteY34" fmla="*/ 2520701 h 4221188"/>
              <a:gd name="connsiteX35" fmla="*/ 220359 w 5206857"/>
              <a:gd name="connsiteY35" fmla="*/ 1559552 h 4221188"/>
              <a:gd name="connsiteX36" fmla="*/ 0 w 5206857"/>
              <a:gd name="connsiteY36" fmla="*/ 974235 h 4221188"/>
              <a:gd name="connsiteX37" fmla="*/ 136031 w 5206857"/>
              <a:gd name="connsiteY37" fmla="*/ 632342 h 4221188"/>
              <a:gd name="connsiteX38" fmla="*/ 441680 w 5206857"/>
              <a:gd name="connsiteY38" fmla="*/ 683821 h 4221188"/>
              <a:gd name="connsiteX39" fmla="*/ 615174 w 5206857"/>
              <a:gd name="connsiteY39" fmla="*/ 766457 h 4221188"/>
              <a:gd name="connsiteX40" fmla="*/ 1149669 w 5206857"/>
              <a:gd name="connsiteY40" fmla="*/ 564016 h 4221188"/>
              <a:gd name="connsiteX41" fmla="*/ 1235408 w 5206857"/>
              <a:gd name="connsiteY41" fmla="*/ 0 h 4221188"/>
              <a:gd name="connsiteX42" fmla="*/ 1757574 w 5206857"/>
              <a:gd name="connsiteY42" fmla="*/ 501984 h 4221188"/>
              <a:gd name="connsiteX43" fmla="*/ 2586293 w 5206857"/>
              <a:gd name="connsiteY43" fmla="*/ 651253 h 4221188"/>
              <a:gd name="connsiteX44" fmla="*/ 2586551 w 5206857"/>
              <a:gd name="connsiteY44" fmla="*/ 653057 h 4221188"/>
              <a:gd name="connsiteX45" fmla="*/ 2998334 w 5206857"/>
              <a:gd name="connsiteY45" fmla="*/ 842092 h 4221188"/>
              <a:gd name="connsiteX46" fmla="*/ 3507935 w 5206857"/>
              <a:gd name="connsiteY46" fmla="*/ 1190180 h 4221188"/>
              <a:gd name="connsiteX47" fmla="*/ 4078560 w 5206857"/>
              <a:gd name="connsiteY47" fmla="*/ 1897671 h 4221188"/>
              <a:gd name="connsiteX48" fmla="*/ 4265191 w 5206857"/>
              <a:gd name="connsiteY48" fmla="*/ 1816859 h 4221188"/>
              <a:gd name="connsiteX49" fmla="*/ 4559259 w 5206857"/>
              <a:gd name="connsiteY49" fmla="*/ 1882733 h 4221188"/>
              <a:gd name="connsiteX50" fmla="*/ 4843997 w 5206857"/>
              <a:gd name="connsiteY50" fmla="*/ 1908391 h 4221188"/>
              <a:gd name="connsiteX51" fmla="*/ 5206857 w 5206857"/>
              <a:gd name="connsiteY51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  <a:gd name="connsiteX0" fmla="*/ 1295747 w 5206857"/>
              <a:gd name="connsiteY0" fmla="*/ 905623 h 4221188"/>
              <a:gd name="connsiteX1" fmla="*/ 1042019 w 5206857"/>
              <a:gd name="connsiteY1" fmla="*/ 973609 h 4221188"/>
              <a:gd name="connsiteX2" fmla="*/ 1110004 w 5206857"/>
              <a:gd name="connsiteY2" fmla="*/ 1227337 h 4221188"/>
              <a:gd name="connsiteX3" fmla="*/ 1363734 w 5206857"/>
              <a:gd name="connsiteY3" fmla="*/ 1159349 h 4221188"/>
              <a:gd name="connsiteX4" fmla="*/ 1295747 w 5206857"/>
              <a:gd name="connsiteY4" fmla="*/ 905623 h 4221188"/>
              <a:gd name="connsiteX5" fmla="*/ 3357227 w 5206857"/>
              <a:gd name="connsiteY5" fmla="*/ 1446173 h 4221188"/>
              <a:gd name="connsiteX6" fmla="*/ 2389121 w 5206857"/>
              <a:gd name="connsiteY6" fmla="*/ 874986 h 4221188"/>
              <a:gd name="connsiteX7" fmla="*/ 2317734 w 5206857"/>
              <a:gd name="connsiteY7" fmla="*/ 1082029 h 4221188"/>
              <a:gd name="connsiteX8" fmla="*/ 3205629 w 5206857"/>
              <a:gd name="connsiteY8" fmla="*/ 1594653 h 4221188"/>
              <a:gd name="connsiteX9" fmla="*/ 3357227 w 5206857"/>
              <a:gd name="connsiteY9" fmla="*/ 1446173 h 4221188"/>
              <a:gd name="connsiteX10" fmla="*/ 4568006 w 5206857"/>
              <a:gd name="connsiteY10" fmla="*/ 2045651 h 4221188"/>
              <a:gd name="connsiteX11" fmla="*/ 4524932 w 5206857"/>
              <a:gd name="connsiteY11" fmla="*/ 2024256 h 4221188"/>
              <a:gd name="connsiteX12" fmla="*/ 4376584 w 5206857"/>
              <a:gd name="connsiteY12" fmla="*/ 2109904 h 4221188"/>
              <a:gd name="connsiteX13" fmla="*/ 4462232 w 5206857"/>
              <a:gd name="connsiteY13" fmla="*/ 2258247 h 4221188"/>
              <a:gd name="connsiteX14" fmla="*/ 4610577 w 5206857"/>
              <a:gd name="connsiteY14" fmla="*/ 2172601 h 4221188"/>
              <a:gd name="connsiteX15" fmla="*/ 4568006 w 5206857"/>
              <a:gd name="connsiteY15" fmla="*/ 2045651 h 4221188"/>
              <a:gd name="connsiteX16" fmla="*/ 5206857 w 5206857"/>
              <a:gd name="connsiteY16" fmla="*/ 2224145 h 4221188"/>
              <a:gd name="connsiteX17" fmla="*/ 4678445 w 5206857"/>
              <a:gd name="connsiteY17" fmla="*/ 1985146 h 4221188"/>
              <a:gd name="connsiteX18" fmla="*/ 4727574 w 5206857"/>
              <a:gd name="connsiteY18" fmla="*/ 2203950 h 4221188"/>
              <a:gd name="connsiteX19" fmla="*/ 4430883 w 5206857"/>
              <a:gd name="connsiteY19" fmla="*/ 2375246 h 4221188"/>
              <a:gd name="connsiteX20" fmla="*/ 4259587 w 5206857"/>
              <a:gd name="connsiteY20" fmla="*/ 2078553 h 4221188"/>
              <a:gd name="connsiteX21" fmla="*/ 4378457 w 5206857"/>
              <a:gd name="connsiteY21" fmla="*/ 1928722 h 4221188"/>
              <a:gd name="connsiteX22" fmla="*/ 4281143 w 5206857"/>
              <a:gd name="connsiteY22" fmla="*/ 1925477 h 4221188"/>
              <a:gd name="connsiteX23" fmla="*/ 4111363 w 5206857"/>
              <a:gd name="connsiteY23" fmla="*/ 2010327 h 4221188"/>
              <a:gd name="connsiteX24" fmla="*/ 3937078 w 5206857"/>
              <a:gd name="connsiteY24" fmla="*/ 3001142 h 4221188"/>
              <a:gd name="connsiteX25" fmla="*/ 2864666 w 5206857"/>
              <a:gd name="connsiteY25" fmla="*/ 3621717 h 4221188"/>
              <a:gd name="connsiteX26" fmla="*/ 2346113 w 5206857"/>
              <a:gd name="connsiteY26" fmla="*/ 4221188 h 4221188"/>
              <a:gd name="connsiteX27" fmla="*/ 2043869 w 5206857"/>
              <a:gd name="connsiteY27" fmla="*/ 4046689 h 4221188"/>
              <a:gd name="connsiteX28" fmla="*/ 2232704 w 5206857"/>
              <a:gd name="connsiteY28" fmla="*/ 3502581 h 4221188"/>
              <a:gd name="connsiteX29" fmla="*/ 1545844 w 5206857"/>
              <a:gd name="connsiteY29" fmla="*/ 3182914 h 4221188"/>
              <a:gd name="connsiteX30" fmla="*/ 1187080 w 5206857"/>
              <a:gd name="connsiteY30" fmla="*/ 2940350 h 4221188"/>
              <a:gd name="connsiteX31" fmla="*/ 644563 w 5206857"/>
              <a:gd name="connsiteY31" fmla="*/ 3221269 h 4221188"/>
              <a:gd name="connsiteX32" fmla="*/ 313243 w 5206857"/>
              <a:gd name="connsiteY32" fmla="*/ 3021214 h 4221188"/>
              <a:gd name="connsiteX33" fmla="*/ 758618 w 5206857"/>
              <a:gd name="connsiteY33" fmla="*/ 2520701 h 4221188"/>
              <a:gd name="connsiteX34" fmla="*/ 220359 w 5206857"/>
              <a:gd name="connsiteY34" fmla="*/ 1559552 h 4221188"/>
              <a:gd name="connsiteX35" fmla="*/ 0 w 5206857"/>
              <a:gd name="connsiteY35" fmla="*/ 974235 h 4221188"/>
              <a:gd name="connsiteX36" fmla="*/ 136031 w 5206857"/>
              <a:gd name="connsiteY36" fmla="*/ 632342 h 4221188"/>
              <a:gd name="connsiteX37" fmla="*/ 441680 w 5206857"/>
              <a:gd name="connsiteY37" fmla="*/ 683821 h 4221188"/>
              <a:gd name="connsiteX38" fmla="*/ 615174 w 5206857"/>
              <a:gd name="connsiteY38" fmla="*/ 766457 h 4221188"/>
              <a:gd name="connsiteX39" fmla="*/ 1149669 w 5206857"/>
              <a:gd name="connsiteY39" fmla="*/ 564016 h 4221188"/>
              <a:gd name="connsiteX40" fmla="*/ 1235408 w 5206857"/>
              <a:gd name="connsiteY40" fmla="*/ 0 h 4221188"/>
              <a:gd name="connsiteX41" fmla="*/ 1757574 w 5206857"/>
              <a:gd name="connsiteY41" fmla="*/ 501984 h 4221188"/>
              <a:gd name="connsiteX42" fmla="*/ 2586293 w 5206857"/>
              <a:gd name="connsiteY42" fmla="*/ 651253 h 4221188"/>
              <a:gd name="connsiteX43" fmla="*/ 2586551 w 5206857"/>
              <a:gd name="connsiteY43" fmla="*/ 653057 h 4221188"/>
              <a:gd name="connsiteX44" fmla="*/ 2998334 w 5206857"/>
              <a:gd name="connsiteY44" fmla="*/ 842092 h 4221188"/>
              <a:gd name="connsiteX45" fmla="*/ 3507935 w 5206857"/>
              <a:gd name="connsiteY45" fmla="*/ 1190180 h 4221188"/>
              <a:gd name="connsiteX46" fmla="*/ 4078560 w 5206857"/>
              <a:gd name="connsiteY46" fmla="*/ 1897671 h 4221188"/>
              <a:gd name="connsiteX47" fmla="*/ 4265191 w 5206857"/>
              <a:gd name="connsiteY47" fmla="*/ 1816859 h 4221188"/>
              <a:gd name="connsiteX48" fmla="*/ 4559259 w 5206857"/>
              <a:gd name="connsiteY48" fmla="*/ 1882733 h 4221188"/>
              <a:gd name="connsiteX49" fmla="*/ 4843997 w 5206857"/>
              <a:gd name="connsiteY49" fmla="*/ 1908391 h 4221188"/>
              <a:gd name="connsiteX50" fmla="*/ 5206857 w 5206857"/>
              <a:gd name="connsiteY50" fmla="*/ 2224145 h 42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206857" h="4221188">
                <a:moveTo>
                  <a:pt x="1295747" y="905623"/>
                </a:moveTo>
                <a:cubicBezTo>
                  <a:pt x="1206908" y="854331"/>
                  <a:pt x="1093311" y="884770"/>
                  <a:pt x="1042019" y="973609"/>
                </a:cubicBezTo>
                <a:cubicBezTo>
                  <a:pt x="990727" y="1062448"/>
                  <a:pt x="1021167" y="1176045"/>
                  <a:pt x="1110004" y="1227337"/>
                </a:cubicBezTo>
                <a:cubicBezTo>
                  <a:pt x="1198843" y="1278629"/>
                  <a:pt x="1312442" y="1248188"/>
                  <a:pt x="1363734" y="1159349"/>
                </a:cubicBezTo>
                <a:cubicBezTo>
                  <a:pt x="1415024" y="1070510"/>
                  <a:pt x="1384586" y="956913"/>
                  <a:pt x="1295747" y="905623"/>
                </a:cubicBezTo>
                <a:close/>
                <a:moveTo>
                  <a:pt x="3357227" y="1446173"/>
                </a:moveTo>
                <a:cubicBezTo>
                  <a:pt x="3129812" y="1141517"/>
                  <a:pt x="2752436" y="968422"/>
                  <a:pt x="2389121" y="874986"/>
                </a:cubicBezTo>
                <a:lnTo>
                  <a:pt x="2317734" y="1082029"/>
                </a:lnTo>
                <a:cubicBezTo>
                  <a:pt x="2747544" y="1181755"/>
                  <a:pt x="2953061" y="1300410"/>
                  <a:pt x="3205629" y="1594653"/>
                </a:cubicBezTo>
                <a:lnTo>
                  <a:pt x="3357227" y="1446173"/>
                </a:lnTo>
                <a:close/>
                <a:moveTo>
                  <a:pt x="4568006" y="2045651"/>
                </a:moveTo>
                <a:cubicBezTo>
                  <a:pt x="4555595" y="2035980"/>
                  <a:pt x="4541085" y="2028583"/>
                  <a:pt x="4524932" y="2024256"/>
                </a:cubicBezTo>
                <a:cubicBezTo>
                  <a:pt x="4460315" y="2006940"/>
                  <a:pt x="4393897" y="2045287"/>
                  <a:pt x="4376584" y="2109904"/>
                </a:cubicBezTo>
                <a:cubicBezTo>
                  <a:pt x="4359270" y="2174518"/>
                  <a:pt x="4397618" y="2240934"/>
                  <a:pt x="4462232" y="2258247"/>
                </a:cubicBezTo>
                <a:cubicBezTo>
                  <a:pt x="4526848" y="2275560"/>
                  <a:pt x="4593264" y="2237215"/>
                  <a:pt x="4610577" y="2172601"/>
                </a:cubicBezTo>
                <a:cubicBezTo>
                  <a:pt x="4623563" y="2124139"/>
                  <a:pt x="4605240" y="2074663"/>
                  <a:pt x="4568006" y="2045651"/>
                </a:cubicBezTo>
                <a:close/>
                <a:moveTo>
                  <a:pt x="5206857" y="2224145"/>
                </a:moveTo>
                <a:cubicBezTo>
                  <a:pt x="4921274" y="2048294"/>
                  <a:pt x="4920915" y="2026120"/>
                  <a:pt x="4678445" y="1985146"/>
                </a:cubicBezTo>
                <a:cubicBezTo>
                  <a:pt x="4728023" y="2043477"/>
                  <a:pt x="4748889" y="2124397"/>
                  <a:pt x="4727574" y="2203950"/>
                </a:cubicBezTo>
                <a:cubicBezTo>
                  <a:pt x="4692947" y="2333181"/>
                  <a:pt x="4560113" y="2409872"/>
                  <a:pt x="4430883" y="2375246"/>
                </a:cubicBezTo>
                <a:cubicBezTo>
                  <a:pt x="4301653" y="2340617"/>
                  <a:pt x="4224961" y="2207783"/>
                  <a:pt x="4259587" y="2078553"/>
                </a:cubicBezTo>
                <a:cubicBezTo>
                  <a:pt x="4277514" y="2011651"/>
                  <a:pt x="4321758" y="1958831"/>
                  <a:pt x="4378457" y="1928722"/>
                </a:cubicBezTo>
                <a:cubicBezTo>
                  <a:pt x="4347097" y="1921171"/>
                  <a:pt x="4314157" y="1920631"/>
                  <a:pt x="4281143" y="1925477"/>
                </a:cubicBezTo>
                <a:cubicBezTo>
                  <a:pt x="4215467" y="1935122"/>
                  <a:pt x="4156203" y="1965111"/>
                  <a:pt x="4111363" y="2010327"/>
                </a:cubicBezTo>
                <a:cubicBezTo>
                  <a:pt x="4174707" y="2276774"/>
                  <a:pt x="4128182" y="2595919"/>
                  <a:pt x="3937078" y="3001142"/>
                </a:cubicBezTo>
                <a:cubicBezTo>
                  <a:pt x="3669544" y="3448889"/>
                  <a:pt x="3294666" y="3628704"/>
                  <a:pt x="2864666" y="3621717"/>
                </a:cubicBezTo>
                <a:lnTo>
                  <a:pt x="2346113" y="4221188"/>
                </a:lnTo>
                <a:lnTo>
                  <a:pt x="2043869" y="4046689"/>
                </a:lnTo>
                <a:lnTo>
                  <a:pt x="2232704" y="3502581"/>
                </a:lnTo>
                <a:cubicBezTo>
                  <a:pt x="2008768" y="3426591"/>
                  <a:pt x="1777979" y="3316937"/>
                  <a:pt x="1545844" y="3182914"/>
                </a:cubicBezTo>
                <a:cubicBezTo>
                  <a:pt x="1417311" y="3108706"/>
                  <a:pt x="1297174" y="3027587"/>
                  <a:pt x="1187080" y="2940350"/>
                </a:cubicBezTo>
                <a:lnTo>
                  <a:pt x="644563" y="3221269"/>
                </a:lnTo>
                <a:lnTo>
                  <a:pt x="313243" y="3021214"/>
                </a:lnTo>
                <a:lnTo>
                  <a:pt x="758618" y="2520701"/>
                </a:lnTo>
                <a:cubicBezTo>
                  <a:pt x="486809" y="2185364"/>
                  <a:pt x="366525" y="2001354"/>
                  <a:pt x="220359" y="1559552"/>
                </a:cubicBezTo>
                <a:lnTo>
                  <a:pt x="0" y="974235"/>
                </a:lnTo>
                <a:lnTo>
                  <a:pt x="136031" y="632342"/>
                </a:lnTo>
                <a:cubicBezTo>
                  <a:pt x="201560" y="518845"/>
                  <a:pt x="328181" y="618294"/>
                  <a:pt x="441680" y="683821"/>
                </a:cubicBezTo>
                <a:lnTo>
                  <a:pt x="615174" y="766457"/>
                </a:lnTo>
                <a:cubicBezTo>
                  <a:pt x="794799" y="679762"/>
                  <a:pt x="972030" y="610864"/>
                  <a:pt x="1149669" y="564016"/>
                </a:cubicBezTo>
                <a:cubicBezTo>
                  <a:pt x="1279669" y="425290"/>
                  <a:pt x="1292972" y="311951"/>
                  <a:pt x="1235408" y="0"/>
                </a:cubicBezTo>
                <a:cubicBezTo>
                  <a:pt x="1689387" y="260915"/>
                  <a:pt x="1677719" y="364303"/>
                  <a:pt x="1757574" y="501984"/>
                </a:cubicBezTo>
                <a:cubicBezTo>
                  <a:pt x="2034992" y="495023"/>
                  <a:pt x="2305491" y="544470"/>
                  <a:pt x="2586293" y="651253"/>
                </a:cubicBezTo>
                <a:lnTo>
                  <a:pt x="2586551" y="653057"/>
                </a:lnTo>
                <a:cubicBezTo>
                  <a:pt x="2720255" y="698863"/>
                  <a:pt x="2844770" y="752572"/>
                  <a:pt x="2998334" y="842092"/>
                </a:cubicBezTo>
                <a:cubicBezTo>
                  <a:pt x="3151898" y="931613"/>
                  <a:pt x="3327897" y="1014250"/>
                  <a:pt x="3507935" y="1190180"/>
                </a:cubicBezTo>
                <a:cubicBezTo>
                  <a:pt x="3763758" y="1398383"/>
                  <a:pt x="3991386" y="1651352"/>
                  <a:pt x="4078560" y="1897671"/>
                </a:cubicBezTo>
                <a:cubicBezTo>
                  <a:pt x="4130847" y="1854396"/>
                  <a:pt x="4195337" y="1827116"/>
                  <a:pt x="4265191" y="1816859"/>
                </a:cubicBezTo>
                <a:cubicBezTo>
                  <a:pt x="4370082" y="1801458"/>
                  <a:pt x="4474414" y="1826290"/>
                  <a:pt x="4559259" y="1882733"/>
                </a:cubicBezTo>
                <a:cubicBezTo>
                  <a:pt x="4654687" y="1869064"/>
                  <a:pt x="4752104" y="1878209"/>
                  <a:pt x="4843997" y="1908391"/>
                </a:cubicBezTo>
                <a:cubicBezTo>
                  <a:pt x="5016955" y="1984127"/>
                  <a:pt x="5035782" y="2044845"/>
                  <a:pt x="5206857" y="22241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Freeform 2">
            <a:extLst>
              <a:ext uri="{FF2B5EF4-FFF2-40B4-BE49-F238E27FC236}">
                <a16:creationId xmlns:a16="http://schemas.microsoft.com/office/drawing/2014/main" id="{E120D3DA-BF94-466E-AC8C-F7138CB1E488}"/>
              </a:ext>
            </a:extLst>
          </p:cNvPr>
          <p:cNvSpPr/>
          <p:nvPr/>
        </p:nvSpPr>
        <p:spPr>
          <a:xfrm rot="3335692" flipH="1">
            <a:off x="9435536" y="-177188"/>
            <a:ext cx="2194600" cy="3643563"/>
          </a:xfrm>
          <a:custGeom>
            <a:avLst/>
            <a:gdLst>
              <a:gd name="connsiteX0" fmla="*/ 3404 w 1180796"/>
              <a:gd name="connsiteY0" fmla="*/ 196574 h 1438562"/>
              <a:gd name="connsiteX1" fmla="*/ 3657 w 1180796"/>
              <a:gd name="connsiteY1" fmla="*/ 197380 h 1438562"/>
              <a:gd name="connsiteX2" fmla="*/ 3404 w 1180796"/>
              <a:gd name="connsiteY2" fmla="*/ 196574 h 1438562"/>
              <a:gd name="connsiteX3" fmla="*/ 567269 w 1180796"/>
              <a:gd name="connsiteY3" fmla="*/ 0 h 1438562"/>
              <a:gd name="connsiteX4" fmla="*/ 568172 w 1180796"/>
              <a:gd name="connsiteY4" fmla="*/ 304800 h 1438562"/>
              <a:gd name="connsiteX5" fmla="*/ 779871 w 1180796"/>
              <a:gd name="connsiteY5" fmla="*/ 459344 h 1438562"/>
              <a:gd name="connsiteX6" fmla="*/ 930391 w 1180796"/>
              <a:gd name="connsiteY6" fmla="*/ 667912 h 1438562"/>
              <a:gd name="connsiteX7" fmla="*/ 929264 w 1180796"/>
              <a:gd name="connsiteY7" fmla="*/ 654877 h 1438562"/>
              <a:gd name="connsiteX8" fmla="*/ 1089331 w 1180796"/>
              <a:gd name="connsiteY8" fmla="*/ 830882 h 1438562"/>
              <a:gd name="connsiteX9" fmla="*/ 1176007 w 1180796"/>
              <a:gd name="connsiteY9" fmla="*/ 1299015 h 1438562"/>
              <a:gd name="connsiteX10" fmla="*/ 1106293 w 1180796"/>
              <a:gd name="connsiteY10" fmla="*/ 1261345 h 1438562"/>
              <a:gd name="connsiteX11" fmla="*/ 1093530 w 1180796"/>
              <a:gd name="connsiteY11" fmla="*/ 1409318 h 1438562"/>
              <a:gd name="connsiteX12" fmla="*/ 1016094 w 1180796"/>
              <a:gd name="connsiteY12" fmla="*/ 1334364 h 1438562"/>
              <a:gd name="connsiteX13" fmla="*/ 984981 w 1180796"/>
              <a:gd name="connsiteY13" fmla="*/ 1437195 h 1438562"/>
              <a:gd name="connsiteX14" fmla="*/ 873874 w 1180796"/>
              <a:gd name="connsiteY14" fmla="*/ 986314 h 1438562"/>
              <a:gd name="connsiteX15" fmla="*/ 541005 w 1180796"/>
              <a:gd name="connsiteY15" fmla="*/ 803357 h 1438562"/>
              <a:gd name="connsiteX16" fmla="*/ 504720 w 1180796"/>
              <a:gd name="connsiteY16" fmla="*/ 953956 h 1438562"/>
              <a:gd name="connsiteX17" fmla="*/ 541004 w 1180796"/>
              <a:gd name="connsiteY17" fmla="*/ 1175672 h 1438562"/>
              <a:gd name="connsiteX18" fmla="*/ 532632 w 1180796"/>
              <a:gd name="connsiteY18" fmla="*/ 1402288 h 1438562"/>
              <a:gd name="connsiteX19" fmla="*/ 243154 w 1180796"/>
              <a:gd name="connsiteY19" fmla="*/ 889736 h 1438562"/>
              <a:gd name="connsiteX20" fmla="*/ 174649 w 1180796"/>
              <a:gd name="connsiteY20" fmla="*/ 445938 h 1438562"/>
              <a:gd name="connsiteX21" fmla="*/ 0 w 1180796"/>
              <a:gd name="connsiteY21" fmla="*/ 74192 h 1438562"/>
              <a:gd name="connsiteX22" fmla="*/ 567269 w 1180796"/>
              <a:gd name="connsiteY22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930391 w 1180796"/>
              <a:gd name="connsiteY3" fmla="*/ 667912 h 1438562"/>
              <a:gd name="connsiteX4" fmla="*/ 929264 w 1180796"/>
              <a:gd name="connsiteY4" fmla="*/ 654877 h 1438562"/>
              <a:gd name="connsiteX5" fmla="*/ 1089331 w 1180796"/>
              <a:gd name="connsiteY5" fmla="*/ 830882 h 1438562"/>
              <a:gd name="connsiteX6" fmla="*/ 1176007 w 1180796"/>
              <a:gd name="connsiteY6" fmla="*/ 1299015 h 1438562"/>
              <a:gd name="connsiteX7" fmla="*/ 1106293 w 1180796"/>
              <a:gd name="connsiteY7" fmla="*/ 1261345 h 1438562"/>
              <a:gd name="connsiteX8" fmla="*/ 1093530 w 1180796"/>
              <a:gd name="connsiteY8" fmla="*/ 1409318 h 1438562"/>
              <a:gd name="connsiteX9" fmla="*/ 1016094 w 1180796"/>
              <a:gd name="connsiteY9" fmla="*/ 1334364 h 1438562"/>
              <a:gd name="connsiteX10" fmla="*/ 984981 w 1180796"/>
              <a:gd name="connsiteY10" fmla="*/ 1437195 h 1438562"/>
              <a:gd name="connsiteX11" fmla="*/ 873874 w 1180796"/>
              <a:gd name="connsiteY11" fmla="*/ 986314 h 1438562"/>
              <a:gd name="connsiteX12" fmla="*/ 541005 w 1180796"/>
              <a:gd name="connsiteY12" fmla="*/ 803357 h 1438562"/>
              <a:gd name="connsiteX13" fmla="*/ 504720 w 1180796"/>
              <a:gd name="connsiteY13" fmla="*/ 953956 h 1438562"/>
              <a:gd name="connsiteX14" fmla="*/ 541004 w 1180796"/>
              <a:gd name="connsiteY14" fmla="*/ 1175672 h 1438562"/>
              <a:gd name="connsiteX15" fmla="*/ 532632 w 1180796"/>
              <a:gd name="connsiteY15" fmla="*/ 1402288 h 1438562"/>
              <a:gd name="connsiteX16" fmla="*/ 243154 w 1180796"/>
              <a:gd name="connsiteY16" fmla="*/ 889736 h 1438562"/>
              <a:gd name="connsiteX17" fmla="*/ 174649 w 1180796"/>
              <a:gd name="connsiteY17" fmla="*/ 445938 h 1438562"/>
              <a:gd name="connsiteX18" fmla="*/ 0 w 1180796"/>
              <a:gd name="connsiteY18" fmla="*/ 74192 h 1438562"/>
              <a:gd name="connsiteX19" fmla="*/ 567269 w 1180796"/>
              <a:gd name="connsiteY19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929264 w 1180796"/>
              <a:gd name="connsiteY3" fmla="*/ 654877 h 1438562"/>
              <a:gd name="connsiteX4" fmla="*/ 1089331 w 1180796"/>
              <a:gd name="connsiteY4" fmla="*/ 830882 h 1438562"/>
              <a:gd name="connsiteX5" fmla="*/ 1176007 w 1180796"/>
              <a:gd name="connsiteY5" fmla="*/ 1299015 h 1438562"/>
              <a:gd name="connsiteX6" fmla="*/ 1106293 w 1180796"/>
              <a:gd name="connsiteY6" fmla="*/ 1261345 h 1438562"/>
              <a:gd name="connsiteX7" fmla="*/ 1093530 w 1180796"/>
              <a:gd name="connsiteY7" fmla="*/ 1409318 h 1438562"/>
              <a:gd name="connsiteX8" fmla="*/ 1016094 w 1180796"/>
              <a:gd name="connsiteY8" fmla="*/ 1334364 h 1438562"/>
              <a:gd name="connsiteX9" fmla="*/ 984981 w 1180796"/>
              <a:gd name="connsiteY9" fmla="*/ 1437195 h 1438562"/>
              <a:gd name="connsiteX10" fmla="*/ 873874 w 1180796"/>
              <a:gd name="connsiteY10" fmla="*/ 986314 h 1438562"/>
              <a:gd name="connsiteX11" fmla="*/ 541005 w 1180796"/>
              <a:gd name="connsiteY11" fmla="*/ 803357 h 1438562"/>
              <a:gd name="connsiteX12" fmla="*/ 504720 w 1180796"/>
              <a:gd name="connsiteY12" fmla="*/ 953956 h 1438562"/>
              <a:gd name="connsiteX13" fmla="*/ 541004 w 1180796"/>
              <a:gd name="connsiteY13" fmla="*/ 1175672 h 1438562"/>
              <a:gd name="connsiteX14" fmla="*/ 532632 w 1180796"/>
              <a:gd name="connsiteY14" fmla="*/ 1402288 h 1438562"/>
              <a:gd name="connsiteX15" fmla="*/ 243154 w 1180796"/>
              <a:gd name="connsiteY15" fmla="*/ 889736 h 1438562"/>
              <a:gd name="connsiteX16" fmla="*/ 174649 w 1180796"/>
              <a:gd name="connsiteY16" fmla="*/ 445938 h 1438562"/>
              <a:gd name="connsiteX17" fmla="*/ 0 w 1180796"/>
              <a:gd name="connsiteY17" fmla="*/ 74192 h 1438562"/>
              <a:gd name="connsiteX18" fmla="*/ 567269 w 1180796"/>
              <a:gd name="connsiteY18" fmla="*/ 0 h 1438562"/>
              <a:gd name="connsiteX0" fmla="*/ 567269 w 1180796"/>
              <a:gd name="connsiteY0" fmla="*/ 0 h 1438562"/>
              <a:gd name="connsiteX1" fmla="*/ 568172 w 1180796"/>
              <a:gd name="connsiteY1" fmla="*/ 304800 h 1438562"/>
              <a:gd name="connsiteX2" fmla="*/ 779871 w 1180796"/>
              <a:gd name="connsiteY2" fmla="*/ 459344 h 1438562"/>
              <a:gd name="connsiteX3" fmla="*/ 1089331 w 1180796"/>
              <a:gd name="connsiteY3" fmla="*/ 830882 h 1438562"/>
              <a:gd name="connsiteX4" fmla="*/ 1176007 w 1180796"/>
              <a:gd name="connsiteY4" fmla="*/ 1299015 h 1438562"/>
              <a:gd name="connsiteX5" fmla="*/ 1106293 w 1180796"/>
              <a:gd name="connsiteY5" fmla="*/ 1261345 h 1438562"/>
              <a:gd name="connsiteX6" fmla="*/ 1093530 w 1180796"/>
              <a:gd name="connsiteY6" fmla="*/ 1409318 h 1438562"/>
              <a:gd name="connsiteX7" fmla="*/ 1016094 w 1180796"/>
              <a:gd name="connsiteY7" fmla="*/ 1334364 h 1438562"/>
              <a:gd name="connsiteX8" fmla="*/ 984981 w 1180796"/>
              <a:gd name="connsiteY8" fmla="*/ 1437195 h 1438562"/>
              <a:gd name="connsiteX9" fmla="*/ 873874 w 1180796"/>
              <a:gd name="connsiteY9" fmla="*/ 986314 h 1438562"/>
              <a:gd name="connsiteX10" fmla="*/ 541005 w 1180796"/>
              <a:gd name="connsiteY10" fmla="*/ 803357 h 1438562"/>
              <a:gd name="connsiteX11" fmla="*/ 504720 w 1180796"/>
              <a:gd name="connsiteY11" fmla="*/ 953956 h 1438562"/>
              <a:gd name="connsiteX12" fmla="*/ 541004 w 1180796"/>
              <a:gd name="connsiteY12" fmla="*/ 1175672 h 1438562"/>
              <a:gd name="connsiteX13" fmla="*/ 532632 w 1180796"/>
              <a:gd name="connsiteY13" fmla="*/ 1402288 h 1438562"/>
              <a:gd name="connsiteX14" fmla="*/ 243154 w 1180796"/>
              <a:gd name="connsiteY14" fmla="*/ 889736 h 1438562"/>
              <a:gd name="connsiteX15" fmla="*/ 174649 w 1180796"/>
              <a:gd name="connsiteY15" fmla="*/ 445938 h 1438562"/>
              <a:gd name="connsiteX16" fmla="*/ 0 w 1180796"/>
              <a:gd name="connsiteY16" fmla="*/ 74192 h 1438562"/>
              <a:gd name="connsiteX17" fmla="*/ 567269 w 1180796"/>
              <a:gd name="connsiteY17" fmla="*/ 0 h 1438562"/>
              <a:gd name="connsiteX0" fmla="*/ 587856 w 1201383"/>
              <a:gd name="connsiteY0" fmla="*/ 0 h 1438562"/>
              <a:gd name="connsiteX1" fmla="*/ 588759 w 1201383"/>
              <a:gd name="connsiteY1" fmla="*/ 304800 h 1438562"/>
              <a:gd name="connsiteX2" fmla="*/ 800458 w 1201383"/>
              <a:gd name="connsiteY2" fmla="*/ 459344 h 1438562"/>
              <a:gd name="connsiteX3" fmla="*/ 1109918 w 1201383"/>
              <a:gd name="connsiteY3" fmla="*/ 830882 h 1438562"/>
              <a:gd name="connsiteX4" fmla="*/ 1196594 w 1201383"/>
              <a:gd name="connsiteY4" fmla="*/ 1299015 h 1438562"/>
              <a:gd name="connsiteX5" fmla="*/ 1126880 w 1201383"/>
              <a:gd name="connsiteY5" fmla="*/ 1261345 h 1438562"/>
              <a:gd name="connsiteX6" fmla="*/ 1114117 w 1201383"/>
              <a:gd name="connsiteY6" fmla="*/ 1409318 h 1438562"/>
              <a:gd name="connsiteX7" fmla="*/ 1036681 w 1201383"/>
              <a:gd name="connsiteY7" fmla="*/ 1334364 h 1438562"/>
              <a:gd name="connsiteX8" fmla="*/ 1005568 w 1201383"/>
              <a:gd name="connsiteY8" fmla="*/ 1437195 h 1438562"/>
              <a:gd name="connsiteX9" fmla="*/ 894461 w 1201383"/>
              <a:gd name="connsiteY9" fmla="*/ 986314 h 1438562"/>
              <a:gd name="connsiteX10" fmla="*/ 561592 w 1201383"/>
              <a:gd name="connsiteY10" fmla="*/ 803357 h 1438562"/>
              <a:gd name="connsiteX11" fmla="*/ 525307 w 1201383"/>
              <a:gd name="connsiteY11" fmla="*/ 953956 h 1438562"/>
              <a:gd name="connsiteX12" fmla="*/ 561591 w 1201383"/>
              <a:gd name="connsiteY12" fmla="*/ 1175672 h 1438562"/>
              <a:gd name="connsiteX13" fmla="*/ 553219 w 1201383"/>
              <a:gd name="connsiteY13" fmla="*/ 1402288 h 1438562"/>
              <a:gd name="connsiteX14" fmla="*/ 263741 w 1201383"/>
              <a:gd name="connsiteY14" fmla="*/ 889736 h 1438562"/>
              <a:gd name="connsiteX15" fmla="*/ 195236 w 1201383"/>
              <a:gd name="connsiteY15" fmla="*/ 445938 h 1438562"/>
              <a:gd name="connsiteX16" fmla="*/ 0 w 1201383"/>
              <a:gd name="connsiteY16" fmla="*/ 5568 h 1438562"/>
              <a:gd name="connsiteX17" fmla="*/ 587856 w 1201383"/>
              <a:gd name="connsiteY17" fmla="*/ 0 h 1438562"/>
              <a:gd name="connsiteX0" fmla="*/ 512370 w 1201383"/>
              <a:gd name="connsiteY0" fmla="*/ 0 h 1438562"/>
              <a:gd name="connsiteX1" fmla="*/ 588759 w 1201383"/>
              <a:gd name="connsiteY1" fmla="*/ 304800 h 1438562"/>
              <a:gd name="connsiteX2" fmla="*/ 800458 w 1201383"/>
              <a:gd name="connsiteY2" fmla="*/ 459344 h 1438562"/>
              <a:gd name="connsiteX3" fmla="*/ 1109918 w 1201383"/>
              <a:gd name="connsiteY3" fmla="*/ 830882 h 1438562"/>
              <a:gd name="connsiteX4" fmla="*/ 1196594 w 1201383"/>
              <a:gd name="connsiteY4" fmla="*/ 1299015 h 1438562"/>
              <a:gd name="connsiteX5" fmla="*/ 1126880 w 1201383"/>
              <a:gd name="connsiteY5" fmla="*/ 1261345 h 1438562"/>
              <a:gd name="connsiteX6" fmla="*/ 1114117 w 1201383"/>
              <a:gd name="connsiteY6" fmla="*/ 1409318 h 1438562"/>
              <a:gd name="connsiteX7" fmla="*/ 1036681 w 1201383"/>
              <a:gd name="connsiteY7" fmla="*/ 1334364 h 1438562"/>
              <a:gd name="connsiteX8" fmla="*/ 1005568 w 1201383"/>
              <a:gd name="connsiteY8" fmla="*/ 1437195 h 1438562"/>
              <a:gd name="connsiteX9" fmla="*/ 894461 w 1201383"/>
              <a:gd name="connsiteY9" fmla="*/ 986314 h 1438562"/>
              <a:gd name="connsiteX10" fmla="*/ 561592 w 1201383"/>
              <a:gd name="connsiteY10" fmla="*/ 803357 h 1438562"/>
              <a:gd name="connsiteX11" fmla="*/ 525307 w 1201383"/>
              <a:gd name="connsiteY11" fmla="*/ 953956 h 1438562"/>
              <a:gd name="connsiteX12" fmla="*/ 561591 w 1201383"/>
              <a:gd name="connsiteY12" fmla="*/ 1175672 h 1438562"/>
              <a:gd name="connsiteX13" fmla="*/ 553219 w 1201383"/>
              <a:gd name="connsiteY13" fmla="*/ 1402288 h 1438562"/>
              <a:gd name="connsiteX14" fmla="*/ 263741 w 1201383"/>
              <a:gd name="connsiteY14" fmla="*/ 889736 h 1438562"/>
              <a:gd name="connsiteX15" fmla="*/ 195236 w 1201383"/>
              <a:gd name="connsiteY15" fmla="*/ 445938 h 1438562"/>
              <a:gd name="connsiteX16" fmla="*/ 0 w 1201383"/>
              <a:gd name="connsiteY16" fmla="*/ 5568 h 1438562"/>
              <a:gd name="connsiteX17" fmla="*/ 512370 w 1201383"/>
              <a:gd name="connsiteY17" fmla="*/ 0 h 1438562"/>
              <a:gd name="connsiteX0" fmla="*/ 386189 w 1075202"/>
              <a:gd name="connsiteY0" fmla="*/ 0 h 1438562"/>
              <a:gd name="connsiteX1" fmla="*/ 462578 w 1075202"/>
              <a:gd name="connsiteY1" fmla="*/ 304800 h 1438562"/>
              <a:gd name="connsiteX2" fmla="*/ 674277 w 1075202"/>
              <a:gd name="connsiteY2" fmla="*/ 459344 h 1438562"/>
              <a:gd name="connsiteX3" fmla="*/ 983737 w 1075202"/>
              <a:gd name="connsiteY3" fmla="*/ 830882 h 1438562"/>
              <a:gd name="connsiteX4" fmla="*/ 1070413 w 1075202"/>
              <a:gd name="connsiteY4" fmla="*/ 1299015 h 1438562"/>
              <a:gd name="connsiteX5" fmla="*/ 1000699 w 1075202"/>
              <a:gd name="connsiteY5" fmla="*/ 1261345 h 1438562"/>
              <a:gd name="connsiteX6" fmla="*/ 987936 w 1075202"/>
              <a:gd name="connsiteY6" fmla="*/ 1409318 h 1438562"/>
              <a:gd name="connsiteX7" fmla="*/ 910500 w 1075202"/>
              <a:gd name="connsiteY7" fmla="*/ 1334364 h 1438562"/>
              <a:gd name="connsiteX8" fmla="*/ 879387 w 1075202"/>
              <a:gd name="connsiteY8" fmla="*/ 1437195 h 1438562"/>
              <a:gd name="connsiteX9" fmla="*/ 768280 w 1075202"/>
              <a:gd name="connsiteY9" fmla="*/ 986314 h 1438562"/>
              <a:gd name="connsiteX10" fmla="*/ 435411 w 1075202"/>
              <a:gd name="connsiteY10" fmla="*/ 803357 h 1438562"/>
              <a:gd name="connsiteX11" fmla="*/ 399126 w 1075202"/>
              <a:gd name="connsiteY11" fmla="*/ 953956 h 1438562"/>
              <a:gd name="connsiteX12" fmla="*/ 435410 w 1075202"/>
              <a:gd name="connsiteY12" fmla="*/ 1175672 h 1438562"/>
              <a:gd name="connsiteX13" fmla="*/ 427038 w 1075202"/>
              <a:gd name="connsiteY13" fmla="*/ 1402288 h 1438562"/>
              <a:gd name="connsiteX14" fmla="*/ 137560 w 1075202"/>
              <a:gd name="connsiteY14" fmla="*/ 889736 h 1438562"/>
              <a:gd name="connsiteX15" fmla="*/ 69055 w 1075202"/>
              <a:gd name="connsiteY15" fmla="*/ 445938 h 1438562"/>
              <a:gd name="connsiteX16" fmla="*/ 0 w 1075202"/>
              <a:gd name="connsiteY16" fmla="*/ 240550 h 1438562"/>
              <a:gd name="connsiteX17" fmla="*/ 386189 w 1075202"/>
              <a:gd name="connsiteY17" fmla="*/ 0 h 1438562"/>
              <a:gd name="connsiteX0" fmla="*/ 225187 w 1075202"/>
              <a:gd name="connsiteY0" fmla="*/ 0 h 2195821"/>
              <a:gd name="connsiteX1" fmla="*/ 462578 w 1075202"/>
              <a:gd name="connsiteY1" fmla="*/ 1062059 h 2195821"/>
              <a:gd name="connsiteX2" fmla="*/ 674277 w 1075202"/>
              <a:gd name="connsiteY2" fmla="*/ 1216603 h 2195821"/>
              <a:gd name="connsiteX3" fmla="*/ 983737 w 1075202"/>
              <a:gd name="connsiteY3" fmla="*/ 1588141 h 2195821"/>
              <a:gd name="connsiteX4" fmla="*/ 1070413 w 1075202"/>
              <a:gd name="connsiteY4" fmla="*/ 2056274 h 2195821"/>
              <a:gd name="connsiteX5" fmla="*/ 1000699 w 1075202"/>
              <a:gd name="connsiteY5" fmla="*/ 2018604 h 2195821"/>
              <a:gd name="connsiteX6" fmla="*/ 987936 w 1075202"/>
              <a:gd name="connsiteY6" fmla="*/ 2166577 h 2195821"/>
              <a:gd name="connsiteX7" fmla="*/ 910500 w 1075202"/>
              <a:gd name="connsiteY7" fmla="*/ 2091623 h 2195821"/>
              <a:gd name="connsiteX8" fmla="*/ 879387 w 1075202"/>
              <a:gd name="connsiteY8" fmla="*/ 2194454 h 2195821"/>
              <a:gd name="connsiteX9" fmla="*/ 768280 w 1075202"/>
              <a:gd name="connsiteY9" fmla="*/ 1743573 h 2195821"/>
              <a:gd name="connsiteX10" fmla="*/ 435411 w 1075202"/>
              <a:gd name="connsiteY10" fmla="*/ 1560616 h 2195821"/>
              <a:gd name="connsiteX11" fmla="*/ 399126 w 1075202"/>
              <a:gd name="connsiteY11" fmla="*/ 1711215 h 2195821"/>
              <a:gd name="connsiteX12" fmla="*/ 435410 w 1075202"/>
              <a:gd name="connsiteY12" fmla="*/ 1932931 h 2195821"/>
              <a:gd name="connsiteX13" fmla="*/ 427038 w 1075202"/>
              <a:gd name="connsiteY13" fmla="*/ 2159547 h 2195821"/>
              <a:gd name="connsiteX14" fmla="*/ 137560 w 1075202"/>
              <a:gd name="connsiteY14" fmla="*/ 1646995 h 2195821"/>
              <a:gd name="connsiteX15" fmla="*/ 69055 w 1075202"/>
              <a:gd name="connsiteY15" fmla="*/ 1203197 h 2195821"/>
              <a:gd name="connsiteX16" fmla="*/ 0 w 1075202"/>
              <a:gd name="connsiteY16" fmla="*/ 997809 h 2195821"/>
              <a:gd name="connsiteX17" fmla="*/ 225187 w 1075202"/>
              <a:gd name="connsiteY17" fmla="*/ 0 h 2195821"/>
              <a:gd name="connsiteX0" fmla="*/ 474436 w 1324451"/>
              <a:gd name="connsiteY0" fmla="*/ 0 h 2195821"/>
              <a:gd name="connsiteX1" fmla="*/ 711827 w 1324451"/>
              <a:gd name="connsiteY1" fmla="*/ 1062059 h 2195821"/>
              <a:gd name="connsiteX2" fmla="*/ 923526 w 1324451"/>
              <a:gd name="connsiteY2" fmla="*/ 1216603 h 2195821"/>
              <a:gd name="connsiteX3" fmla="*/ 1232986 w 1324451"/>
              <a:gd name="connsiteY3" fmla="*/ 1588141 h 2195821"/>
              <a:gd name="connsiteX4" fmla="*/ 1319662 w 1324451"/>
              <a:gd name="connsiteY4" fmla="*/ 2056274 h 2195821"/>
              <a:gd name="connsiteX5" fmla="*/ 1249948 w 1324451"/>
              <a:gd name="connsiteY5" fmla="*/ 2018604 h 2195821"/>
              <a:gd name="connsiteX6" fmla="*/ 1237185 w 1324451"/>
              <a:gd name="connsiteY6" fmla="*/ 2166577 h 2195821"/>
              <a:gd name="connsiteX7" fmla="*/ 1159749 w 1324451"/>
              <a:gd name="connsiteY7" fmla="*/ 2091623 h 2195821"/>
              <a:gd name="connsiteX8" fmla="*/ 1128636 w 1324451"/>
              <a:gd name="connsiteY8" fmla="*/ 2194454 h 2195821"/>
              <a:gd name="connsiteX9" fmla="*/ 1017529 w 1324451"/>
              <a:gd name="connsiteY9" fmla="*/ 1743573 h 2195821"/>
              <a:gd name="connsiteX10" fmla="*/ 684660 w 1324451"/>
              <a:gd name="connsiteY10" fmla="*/ 1560616 h 2195821"/>
              <a:gd name="connsiteX11" fmla="*/ 648375 w 1324451"/>
              <a:gd name="connsiteY11" fmla="*/ 1711215 h 2195821"/>
              <a:gd name="connsiteX12" fmla="*/ 684659 w 1324451"/>
              <a:gd name="connsiteY12" fmla="*/ 1932931 h 2195821"/>
              <a:gd name="connsiteX13" fmla="*/ 676287 w 1324451"/>
              <a:gd name="connsiteY13" fmla="*/ 2159547 h 2195821"/>
              <a:gd name="connsiteX14" fmla="*/ 386809 w 1324451"/>
              <a:gd name="connsiteY14" fmla="*/ 1646995 h 2195821"/>
              <a:gd name="connsiteX15" fmla="*/ 318304 w 1324451"/>
              <a:gd name="connsiteY15" fmla="*/ 1203197 h 2195821"/>
              <a:gd name="connsiteX16" fmla="*/ 0 w 1324451"/>
              <a:gd name="connsiteY16" fmla="*/ 334097 h 2195821"/>
              <a:gd name="connsiteX17" fmla="*/ 474436 w 1324451"/>
              <a:gd name="connsiteY17" fmla="*/ 0 h 2195821"/>
              <a:gd name="connsiteX0" fmla="*/ 474436 w 1324451"/>
              <a:gd name="connsiteY0" fmla="*/ 0 h 2195821"/>
              <a:gd name="connsiteX1" fmla="*/ 711827 w 1324451"/>
              <a:gd name="connsiteY1" fmla="*/ 1062059 h 2195821"/>
              <a:gd name="connsiteX2" fmla="*/ 923526 w 1324451"/>
              <a:gd name="connsiteY2" fmla="*/ 1216603 h 2195821"/>
              <a:gd name="connsiteX3" fmla="*/ 1232986 w 1324451"/>
              <a:gd name="connsiteY3" fmla="*/ 1588141 h 2195821"/>
              <a:gd name="connsiteX4" fmla="*/ 1319662 w 1324451"/>
              <a:gd name="connsiteY4" fmla="*/ 2056274 h 2195821"/>
              <a:gd name="connsiteX5" fmla="*/ 1249948 w 1324451"/>
              <a:gd name="connsiteY5" fmla="*/ 2018604 h 2195821"/>
              <a:gd name="connsiteX6" fmla="*/ 1237185 w 1324451"/>
              <a:gd name="connsiteY6" fmla="*/ 2166577 h 2195821"/>
              <a:gd name="connsiteX7" fmla="*/ 1159749 w 1324451"/>
              <a:gd name="connsiteY7" fmla="*/ 2091623 h 2195821"/>
              <a:gd name="connsiteX8" fmla="*/ 1128636 w 1324451"/>
              <a:gd name="connsiteY8" fmla="*/ 2194454 h 2195821"/>
              <a:gd name="connsiteX9" fmla="*/ 1017529 w 1324451"/>
              <a:gd name="connsiteY9" fmla="*/ 1743573 h 2195821"/>
              <a:gd name="connsiteX10" fmla="*/ 684660 w 1324451"/>
              <a:gd name="connsiteY10" fmla="*/ 1560616 h 2195821"/>
              <a:gd name="connsiteX11" fmla="*/ 648375 w 1324451"/>
              <a:gd name="connsiteY11" fmla="*/ 1711215 h 2195821"/>
              <a:gd name="connsiteX12" fmla="*/ 684659 w 1324451"/>
              <a:gd name="connsiteY12" fmla="*/ 1932931 h 2195821"/>
              <a:gd name="connsiteX13" fmla="*/ 676287 w 1324451"/>
              <a:gd name="connsiteY13" fmla="*/ 2159547 h 2195821"/>
              <a:gd name="connsiteX14" fmla="*/ 386809 w 1324451"/>
              <a:gd name="connsiteY14" fmla="*/ 1646995 h 2195821"/>
              <a:gd name="connsiteX15" fmla="*/ 318304 w 1324451"/>
              <a:gd name="connsiteY15" fmla="*/ 1203197 h 2195821"/>
              <a:gd name="connsiteX16" fmla="*/ 0 w 1324451"/>
              <a:gd name="connsiteY16" fmla="*/ 334097 h 2195821"/>
              <a:gd name="connsiteX17" fmla="*/ 474436 w 1324451"/>
              <a:gd name="connsiteY17" fmla="*/ 0 h 2195821"/>
              <a:gd name="connsiteX0" fmla="*/ 474436 w 1324451"/>
              <a:gd name="connsiteY0" fmla="*/ 0 h 2195821"/>
              <a:gd name="connsiteX1" fmla="*/ 711827 w 1324451"/>
              <a:gd name="connsiteY1" fmla="*/ 1062059 h 2195821"/>
              <a:gd name="connsiteX2" fmla="*/ 923526 w 1324451"/>
              <a:gd name="connsiteY2" fmla="*/ 1216603 h 2195821"/>
              <a:gd name="connsiteX3" fmla="*/ 1232986 w 1324451"/>
              <a:gd name="connsiteY3" fmla="*/ 1588141 h 2195821"/>
              <a:gd name="connsiteX4" fmla="*/ 1319662 w 1324451"/>
              <a:gd name="connsiteY4" fmla="*/ 2056274 h 2195821"/>
              <a:gd name="connsiteX5" fmla="*/ 1249948 w 1324451"/>
              <a:gd name="connsiteY5" fmla="*/ 2018604 h 2195821"/>
              <a:gd name="connsiteX6" fmla="*/ 1237185 w 1324451"/>
              <a:gd name="connsiteY6" fmla="*/ 2166577 h 2195821"/>
              <a:gd name="connsiteX7" fmla="*/ 1159749 w 1324451"/>
              <a:gd name="connsiteY7" fmla="*/ 2091623 h 2195821"/>
              <a:gd name="connsiteX8" fmla="*/ 1128636 w 1324451"/>
              <a:gd name="connsiteY8" fmla="*/ 2194454 h 2195821"/>
              <a:gd name="connsiteX9" fmla="*/ 1017529 w 1324451"/>
              <a:gd name="connsiteY9" fmla="*/ 1743573 h 2195821"/>
              <a:gd name="connsiteX10" fmla="*/ 684660 w 1324451"/>
              <a:gd name="connsiteY10" fmla="*/ 1560616 h 2195821"/>
              <a:gd name="connsiteX11" fmla="*/ 648375 w 1324451"/>
              <a:gd name="connsiteY11" fmla="*/ 1711215 h 2195821"/>
              <a:gd name="connsiteX12" fmla="*/ 684659 w 1324451"/>
              <a:gd name="connsiteY12" fmla="*/ 1932931 h 2195821"/>
              <a:gd name="connsiteX13" fmla="*/ 676287 w 1324451"/>
              <a:gd name="connsiteY13" fmla="*/ 2159547 h 2195821"/>
              <a:gd name="connsiteX14" fmla="*/ 386809 w 1324451"/>
              <a:gd name="connsiteY14" fmla="*/ 1646995 h 2195821"/>
              <a:gd name="connsiteX15" fmla="*/ 318304 w 1324451"/>
              <a:gd name="connsiteY15" fmla="*/ 1203197 h 2195821"/>
              <a:gd name="connsiteX16" fmla="*/ 0 w 1324451"/>
              <a:gd name="connsiteY16" fmla="*/ 334097 h 2195821"/>
              <a:gd name="connsiteX17" fmla="*/ 474436 w 1324451"/>
              <a:gd name="connsiteY17" fmla="*/ 0 h 2195821"/>
              <a:gd name="connsiteX0" fmla="*/ 474436 w 1324451"/>
              <a:gd name="connsiteY0" fmla="*/ 0 h 2195821"/>
              <a:gd name="connsiteX1" fmla="*/ 711827 w 1324451"/>
              <a:gd name="connsiteY1" fmla="*/ 1062059 h 2195821"/>
              <a:gd name="connsiteX2" fmla="*/ 923526 w 1324451"/>
              <a:gd name="connsiteY2" fmla="*/ 1216603 h 2195821"/>
              <a:gd name="connsiteX3" fmla="*/ 1232986 w 1324451"/>
              <a:gd name="connsiteY3" fmla="*/ 1588141 h 2195821"/>
              <a:gd name="connsiteX4" fmla="*/ 1319662 w 1324451"/>
              <a:gd name="connsiteY4" fmla="*/ 2056274 h 2195821"/>
              <a:gd name="connsiteX5" fmla="*/ 1249948 w 1324451"/>
              <a:gd name="connsiteY5" fmla="*/ 2018604 h 2195821"/>
              <a:gd name="connsiteX6" fmla="*/ 1237185 w 1324451"/>
              <a:gd name="connsiteY6" fmla="*/ 2166577 h 2195821"/>
              <a:gd name="connsiteX7" fmla="*/ 1159749 w 1324451"/>
              <a:gd name="connsiteY7" fmla="*/ 2091623 h 2195821"/>
              <a:gd name="connsiteX8" fmla="*/ 1128636 w 1324451"/>
              <a:gd name="connsiteY8" fmla="*/ 2194454 h 2195821"/>
              <a:gd name="connsiteX9" fmla="*/ 1017529 w 1324451"/>
              <a:gd name="connsiteY9" fmla="*/ 1743573 h 2195821"/>
              <a:gd name="connsiteX10" fmla="*/ 684660 w 1324451"/>
              <a:gd name="connsiteY10" fmla="*/ 1560616 h 2195821"/>
              <a:gd name="connsiteX11" fmla="*/ 648375 w 1324451"/>
              <a:gd name="connsiteY11" fmla="*/ 1711215 h 2195821"/>
              <a:gd name="connsiteX12" fmla="*/ 684659 w 1324451"/>
              <a:gd name="connsiteY12" fmla="*/ 1932931 h 2195821"/>
              <a:gd name="connsiteX13" fmla="*/ 676287 w 1324451"/>
              <a:gd name="connsiteY13" fmla="*/ 2159547 h 2195821"/>
              <a:gd name="connsiteX14" fmla="*/ 386809 w 1324451"/>
              <a:gd name="connsiteY14" fmla="*/ 1646995 h 2195821"/>
              <a:gd name="connsiteX15" fmla="*/ 318304 w 1324451"/>
              <a:gd name="connsiteY15" fmla="*/ 1203197 h 2195821"/>
              <a:gd name="connsiteX16" fmla="*/ 0 w 1324451"/>
              <a:gd name="connsiteY16" fmla="*/ 334097 h 2195821"/>
              <a:gd name="connsiteX17" fmla="*/ 474436 w 1324451"/>
              <a:gd name="connsiteY17" fmla="*/ 0 h 2195821"/>
              <a:gd name="connsiteX0" fmla="*/ 474436 w 1324451"/>
              <a:gd name="connsiteY0" fmla="*/ 0 h 2195821"/>
              <a:gd name="connsiteX1" fmla="*/ 711827 w 1324451"/>
              <a:gd name="connsiteY1" fmla="*/ 1062059 h 2195821"/>
              <a:gd name="connsiteX2" fmla="*/ 923526 w 1324451"/>
              <a:gd name="connsiteY2" fmla="*/ 1216603 h 2195821"/>
              <a:gd name="connsiteX3" fmla="*/ 1232986 w 1324451"/>
              <a:gd name="connsiteY3" fmla="*/ 1588141 h 2195821"/>
              <a:gd name="connsiteX4" fmla="*/ 1319662 w 1324451"/>
              <a:gd name="connsiteY4" fmla="*/ 2056274 h 2195821"/>
              <a:gd name="connsiteX5" fmla="*/ 1249948 w 1324451"/>
              <a:gd name="connsiteY5" fmla="*/ 2018604 h 2195821"/>
              <a:gd name="connsiteX6" fmla="*/ 1237185 w 1324451"/>
              <a:gd name="connsiteY6" fmla="*/ 2166577 h 2195821"/>
              <a:gd name="connsiteX7" fmla="*/ 1159749 w 1324451"/>
              <a:gd name="connsiteY7" fmla="*/ 2091623 h 2195821"/>
              <a:gd name="connsiteX8" fmla="*/ 1128636 w 1324451"/>
              <a:gd name="connsiteY8" fmla="*/ 2194454 h 2195821"/>
              <a:gd name="connsiteX9" fmla="*/ 1017529 w 1324451"/>
              <a:gd name="connsiteY9" fmla="*/ 1743573 h 2195821"/>
              <a:gd name="connsiteX10" fmla="*/ 684660 w 1324451"/>
              <a:gd name="connsiteY10" fmla="*/ 1560616 h 2195821"/>
              <a:gd name="connsiteX11" fmla="*/ 648375 w 1324451"/>
              <a:gd name="connsiteY11" fmla="*/ 1711215 h 2195821"/>
              <a:gd name="connsiteX12" fmla="*/ 684659 w 1324451"/>
              <a:gd name="connsiteY12" fmla="*/ 1932931 h 2195821"/>
              <a:gd name="connsiteX13" fmla="*/ 676287 w 1324451"/>
              <a:gd name="connsiteY13" fmla="*/ 2159547 h 2195821"/>
              <a:gd name="connsiteX14" fmla="*/ 386809 w 1324451"/>
              <a:gd name="connsiteY14" fmla="*/ 1646995 h 2195821"/>
              <a:gd name="connsiteX15" fmla="*/ 318304 w 1324451"/>
              <a:gd name="connsiteY15" fmla="*/ 1203197 h 2195821"/>
              <a:gd name="connsiteX16" fmla="*/ 0 w 1324451"/>
              <a:gd name="connsiteY16" fmla="*/ 334097 h 2195821"/>
              <a:gd name="connsiteX17" fmla="*/ 474436 w 1324451"/>
              <a:gd name="connsiteY17" fmla="*/ 0 h 2195821"/>
              <a:gd name="connsiteX0" fmla="*/ 478945 w 1324451"/>
              <a:gd name="connsiteY0" fmla="*/ 0 h 2198909"/>
              <a:gd name="connsiteX1" fmla="*/ 711827 w 1324451"/>
              <a:gd name="connsiteY1" fmla="*/ 1065147 h 2198909"/>
              <a:gd name="connsiteX2" fmla="*/ 923526 w 1324451"/>
              <a:gd name="connsiteY2" fmla="*/ 1219691 h 2198909"/>
              <a:gd name="connsiteX3" fmla="*/ 1232986 w 1324451"/>
              <a:gd name="connsiteY3" fmla="*/ 1591229 h 2198909"/>
              <a:gd name="connsiteX4" fmla="*/ 1319662 w 1324451"/>
              <a:gd name="connsiteY4" fmla="*/ 2059362 h 2198909"/>
              <a:gd name="connsiteX5" fmla="*/ 1249948 w 1324451"/>
              <a:gd name="connsiteY5" fmla="*/ 2021692 h 2198909"/>
              <a:gd name="connsiteX6" fmla="*/ 1237185 w 1324451"/>
              <a:gd name="connsiteY6" fmla="*/ 2169665 h 2198909"/>
              <a:gd name="connsiteX7" fmla="*/ 1159749 w 1324451"/>
              <a:gd name="connsiteY7" fmla="*/ 2094711 h 2198909"/>
              <a:gd name="connsiteX8" fmla="*/ 1128636 w 1324451"/>
              <a:gd name="connsiteY8" fmla="*/ 2197542 h 2198909"/>
              <a:gd name="connsiteX9" fmla="*/ 1017529 w 1324451"/>
              <a:gd name="connsiteY9" fmla="*/ 1746661 h 2198909"/>
              <a:gd name="connsiteX10" fmla="*/ 684660 w 1324451"/>
              <a:gd name="connsiteY10" fmla="*/ 1563704 h 2198909"/>
              <a:gd name="connsiteX11" fmla="*/ 648375 w 1324451"/>
              <a:gd name="connsiteY11" fmla="*/ 1714303 h 2198909"/>
              <a:gd name="connsiteX12" fmla="*/ 684659 w 1324451"/>
              <a:gd name="connsiteY12" fmla="*/ 1936019 h 2198909"/>
              <a:gd name="connsiteX13" fmla="*/ 676287 w 1324451"/>
              <a:gd name="connsiteY13" fmla="*/ 2162635 h 2198909"/>
              <a:gd name="connsiteX14" fmla="*/ 386809 w 1324451"/>
              <a:gd name="connsiteY14" fmla="*/ 1650083 h 2198909"/>
              <a:gd name="connsiteX15" fmla="*/ 318304 w 1324451"/>
              <a:gd name="connsiteY15" fmla="*/ 1206285 h 2198909"/>
              <a:gd name="connsiteX16" fmla="*/ 0 w 1324451"/>
              <a:gd name="connsiteY16" fmla="*/ 337185 h 2198909"/>
              <a:gd name="connsiteX17" fmla="*/ 478945 w 1324451"/>
              <a:gd name="connsiteY17" fmla="*/ 0 h 219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24451" h="2198909">
                <a:moveTo>
                  <a:pt x="478945" y="0"/>
                </a:moveTo>
                <a:cubicBezTo>
                  <a:pt x="504408" y="101600"/>
                  <a:pt x="610165" y="929642"/>
                  <a:pt x="711827" y="1065147"/>
                </a:cubicBezTo>
                <a:cubicBezTo>
                  <a:pt x="784379" y="1111697"/>
                  <a:pt x="809274" y="1131442"/>
                  <a:pt x="923526" y="1219691"/>
                </a:cubicBezTo>
                <a:cubicBezTo>
                  <a:pt x="1010386" y="1307371"/>
                  <a:pt x="1166963" y="1451284"/>
                  <a:pt x="1232986" y="1591229"/>
                </a:cubicBezTo>
                <a:cubicBezTo>
                  <a:pt x="1266275" y="1759409"/>
                  <a:pt x="1344499" y="2025354"/>
                  <a:pt x="1319662" y="2059362"/>
                </a:cubicBezTo>
                <a:cubicBezTo>
                  <a:pt x="1308006" y="2071424"/>
                  <a:pt x="1281384" y="2055131"/>
                  <a:pt x="1249948" y="2021692"/>
                </a:cubicBezTo>
                <a:cubicBezTo>
                  <a:pt x="1252388" y="2098272"/>
                  <a:pt x="1250403" y="2157099"/>
                  <a:pt x="1237185" y="2169665"/>
                </a:cubicBezTo>
                <a:cubicBezTo>
                  <a:pt x="1220788" y="2181435"/>
                  <a:pt x="1190417" y="2148933"/>
                  <a:pt x="1159749" y="2094711"/>
                </a:cubicBezTo>
                <a:cubicBezTo>
                  <a:pt x="1150966" y="2149824"/>
                  <a:pt x="1140903" y="2189287"/>
                  <a:pt x="1128636" y="2197542"/>
                </a:cubicBezTo>
                <a:cubicBezTo>
                  <a:pt x="1080680" y="2220994"/>
                  <a:pt x="1014851" y="1937661"/>
                  <a:pt x="1017529" y="1746661"/>
                </a:cubicBezTo>
                <a:cubicBezTo>
                  <a:pt x="943533" y="1601804"/>
                  <a:pt x="747088" y="1564411"/>
                  <a:pt x="684660" y="1563704"/>
                </a:cubicBezTo>
                <a:cubicBezTo>
                  <a:pt x="623631" y="1575189"/>
                  <a:pt x="641425" y="1641330"/>
                  <a:pt x="648375" y="1714303"/>
                </a:cubicBezTo>
                <a:cubicBezTo>
                  <a:pt x="664752" y="1797723"/>
                  <a:pt x="668094" y="1871721"/>
                  <a:pt x="684659" y="1936019"/>
                </a:cubicBezTo>
                <a:cubicBezTo>
                  <a:pt x="751859" y="2074779"/>
                  <a:pt x="728411" y="2210291"/>
                  <a:pt x="676287" y="2162635"/>
                </a:cubicBezTo>
                <a:cubicBezTo>
                  <a:pt x="642620" y="2161861"/>
                  <a:pt x="524231" y="1891785"/>
                  <a:pt x="386809" y="1650083"/>
                </a:cubicBezTo>
                <a:cubicBezTo>
                  <a:pt x="319203" y="1502109"/>
                  <a:pt x="343938" y="1348166"/>
                  <a:pt x="318304" y="1206285"/>
                </a:cubicBezTo>
                <a:cubicBezTo>
                  <a:pt x="327395" y="1047084"/>
                  <a:pt x="109427" y="532299"/>
                  <a:pt x="0" y="337185"/>
                </a:cubicBezTo>
                <a:lnTo>
                  <a:pt x="478945" y="0"/>
                </a:lnTo>
                <a:close/>
              </a:path>
            </a:pathLst>
          </a:custGeom>
          <a:solidFill>
            <a:srgbClr val="FDCBA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4A0F-9B55-4945-943D-C5A0FFE57371}"/>
              </a:ext>
            </a:extLst>
          </p:cNvPr>
          <p:cNvSpPr txBox="1"/>
          <p:nvPr/>
        </p:nvSpPr>
        <p:spPr>
          <a:xfrm>
            <a:off x="941680" y="1830835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85K</a:t>
            </a:r>
            <a:endParaRPr lang="ko-KR" altLang="en-US" sz="40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C33FD-D602-4843-A09D-4B8990C48520}"/>
              </a:ext>
            </a:extLst>
          </p:cNvPr>
          <p:cNvSpPr txBox="1"/>
          <p:nvPr/>
        </p:nvSpPr>
        <p:spPr>
          <a:xfrm>
            <a:off x="2110996" y="1769283"/>
            <a:ext cx="5148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5" name="Oval 21">
            <a:extLst>
              <a:ext uri="{FF2B5EF4-FFF2-40B4-BE49-F238E27FC236}">
                <a16:creationId xmlns:a16="http://schemas.microsoft.com/office/drawing/2014/main" id="{5780370F-4CC0-4EBE-B6A7-4ED310AC3B34}"/>
              </a:ext>
            </a:extLst>
          </p:cNvPr>
          <p:cNvSpPr>
            <a:spLocks noChangeAspect="1"/>
          </p:cNvSpPr>
          <p:nvPr/>
        </p:nvSpPr>
        <p:spPr>
          <a:xfrm>
            <a:off x="1021351" y="3081366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" name="Rounded Rectangle 27">
            <a:extLst>
              <a:ext uri="{FF2B5EF4-FFF2-40B4-BE49-F238E27FC236}">
                <a16:creationId xmlns:a16="http://schemas.microsoft.com/office/drawing/2014/main" id="{DC8CC1BC-579D-4DAD-8F8C-0DC58927FD56}"/>
              </a:ext>
            </a:extLst>
          </p:cNvPr>
          <p:cNvSpPr/>
          <p:nvPr/>
        </p:nvSpPr>
        <p:spPr>
          <a:xfrm>
            <a:off x="1021383" y="5511318"/>
            <a:ext cx="418599" cy="32154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E13B9356-D178-4B66-B48F-1D98B9546E3D}"/>
              </a:ext>
            </a:extLst>
          </p:cNvPr>
          <p:cNvSpPr/>
          <p:nvPr/>
        </p:nvSpPr>
        <p:spPr>
          <a:xfrm>
            <a:off x="1033230" y="4337028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94F704BB-FE14-472C-8941-45892C48B724}"/>
              </a:ext>
            </a:extLst>
          </p:cNvPr>
          <p:cNvSpPr/>
          <p:nvPr/>
        </p:nvSpPr>
        <p:spPr>
          <a:xfrm>
            <a:off x="4132527" y="5496015"/>
            <a:ext cx="376186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FED33F70-FCE4-47DF-98B5-F6AEFD3E6A36}"/>
              </a:ext>
            </a:extLst>
          </p:cNvPr>
          <p:cNvSpPr/>
          <p:nvPr/>
        </p:nvSpPr>
        <p:spPr>
          <a:xfrm>
            <a:off x="4097461" y="4362793"/>
            <a:ext cx="446317" cy="26253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0AD9A5-F013-40E0-A188-4E8E88EA2C0D}"/>
              </a:ext>
            </a:extLst>
          </p:cNvPr>
          <p:cNvGrpSpPr/>
          <p:nvPr/>
        </p:nvGrpSpPr>
        <p:grpSpPr>
          <a:xfrm>
            <a:off x="1613807" y="2863359"/>
            <a:ext cx="2594207" cy="858180"/>
            <a:chOff x="2113657" y="4283314"/>
            <a:chExt cx="3647460" cy="85818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6254A0-C9AB-4619-BCF1-70A5729776E4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5896F7-735B-41B4-9A41-C22BA7FC9C66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F9FAC3-6B5C-4990-A6D6-B1BF807C4D90}"/>
              </a:ext>
            </a:extLst>
          </p:cNvPr>
          <p:cNvGrpSpPr/>
          <p:nvPr/>
        </p:nvGrpSpPr>
        <p:grpSpPr>
          <a:xfrm>
            <a:off x="4665234" y="2863359"/>
            <a:ext cx="2594207" cy="858180"/>
            <a:chOff x="2113657" y="4283314"/>
            <a:chExt cx="3647460" cy="85818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5F2C86-B2DA-48DA-833D-F976DFF0164A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D2C5CA-7C6C-4474-B368-21CA88AFEF25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A2C249FF-629A-4689-8FB4-A1F6DB9F711D}"/>
              </a:ext>
            </a:extLst>
          </p:cNvPr>
          <p:cNvSpPr>
            <a:spLocks noChangeAspect="1"/>
          </p:cNvSpPr>
          <p:nvPr/>
        </p:nvSpPr>
        <p:spPr>
          <a:xfrm>
            <a:off x="8980510" y="3138293"/>
            <a:ext cx="267037" cy="367567"/>
          </a:xfrm>
          <a:custGeom>
            <a:avLst/>
            <a:gdLst/>
            <a:ahLst/>
            <a:cxnLst/>
            <a:rect l="l" t="t" r="r" b="b"/>
            <a:pathLst>
              <a:path w="2862291" h="3939861">
                <a:moveTo>
                  <a:pt x="483172" y="3610747"/>
                </a:moveTo>
                <a:cubicBezTo>
                  <a:pt x="440599" y="3610747"/>
                  <a:pt x="406087" y="3645259"/>
                  <a:pt x="406087" y="3687832"/>
                </a:cubicBezTo>
                <a:cubicBezTo>
                  <a:pt x="406087" y="3730405"/>
                  <a:pt x="440599" y="3764917"/>
                  <a:pt x="483172" y="3764917"/>
                </a:cubicBezTo>
                <a:cubicBezTo>
                  <a:pt x="525745" y="3764917"/>
                  <a:pt x="560257" y="3730405"/>
                  <a:pt x="560257" y="3687832"/>
                </a:cubicBezTo>
                <a:cubicBezTo>
                  <a:pt x="560257" y="3645259"/>
                  <a:pt x="525745" y="3610747"/>
                  <a:pt x="483172" y="3610747"/>
                </a:cubicBezTo>
                <a:close/>
                <a:moveTo>
                  <a:pt x="2052229" y="3610746"/>
                </a:moveTo>
                <a:cubicBezTo>
                  <a:pt x="2009656" y="3610746"/>
                  <a:pt x="1975144" y="3645258"/>
                  <a:pt x="1975144" y="3687831"/>
                </a:cubicBezTo>
                <a:cubicBezTo>
                  <a:pt x="1975144" y="3730404"/>
                  <a:pt x="2009656" y="3764916"/>
                  <a:pt x="2052229" y="3764916"/>
                </a:cubicBezTo>
                <a:cubicBezTo>
                  <a:pt x="2094802" y="3764916"/>
                  <a:pt x="2129314" y="3730404"/>
                  <a:pt x="2129314" y="3687831"/>
                </a:cubicBezTo>
                <a:cubicBezTo>
                  <a:pt x="2129314" y="3645258"/>
                  <a:pt x="2094802" y="3610746"/>
                  <a:pt x="2052229" y="3610746"/>
                </a:cubicBezTo>
                <a:close/>
                <a:moveTo>
                  <a:pt x="1578923" y="1215908"/>
                </a:moveTo>
                <a:cubicBezTo>
                  <a:pt x="1549100" y="1215908"/>
                  <a:pt x="1524923" y="1240085"/>
                  <a:pt x="1524923" y="1269908"/>
                </a:cubicBezTo>
                <a:lnTo>
                  <a:pt x="1524923" y="2745908"/>
                </a:lnTo>
                <a:cubicBezTo>
                  <a:pt x="1524923" y="2775731"/>
                  <a:pt x="1549100" y="2799908"/>
                  <a:pt x="1578923" y="2799908"/>
                </a:cubicBezTo>
                <a:cubicBezTo>
                  <a:pt x="1608746" y="2799908"/>
                  <a:pt x="1632923" y="2775731"/>
                  <a:pt x="1632923" y="2745908"/>
                </a:cubicBezTo>
                <a:lnTo>
                  <a:pt x="1632923" y="1269908"/>
                </a:lnTo>
                <a:cubicBezTo>
                  <a:pt x="1632923" y="1240085"/>
                  <a:pt x="1608746" y="1215908"/>
                  <a:pt x="1578923" y="1215908"/>
                </a:cubicBezTo>
                <a:close/>
                <a:moveTo>
                  <a:pt x="1318523" y="1215908"/>
                </a:moveTo>
                <a:cubicBezTo>
                  <a:pt x="1288700" y="1215908"/>
                  <a:pt x="1264523" y="1240085"/>
                  <a:pt x="1264523" y="1269908"/>
                </a:cubicBezTo>
                <a:lnTo>
                  <a:pt x="1264523" y="2745908"/>
                </a:lnTo>
                <a:cubicBezTo>
                  <a:pt x="1264523" y="2775731"/>
                  <a:pt x="1288700" y="2799908"/>
                  <a:pt x="1318523" y="2799908"/>
                </a:cubicBezTo>
                <a:cubicBezTo>
                  <a:pt x="1348346" y="2799908"/>
                  <a:pt x="1372523" y="2775731"/>
                  <a:pt x="1372523" y="2745908"/>
                </a:cubicBezTo>
                <a:lnTo>
                  <a:pt x="1372523" y="1269908"/>
                </a:lnTo>
                <a:cubicBezTo>
                  <a:pt x="1372523" y="1240085"/>
                  <a:pt x="1348346" y="1215908"/>
                  <a:pt x="1318523" y="1215908"/>
                </a:cubicBezTo>
                <a:close/>
                <a:moveTo>
                  <a:pt x="1058123" y="1215908"/>
                </a:moveTo>
                <a:cubicBezTo>
                  <a:pt x="1028300" y="1215908"/>
                  <a:pt x="1004123" y="1240085"/>
                  <a:pt x="1004123" y="1269908"/>
                </a:cubicBezTo>
                <a:lnTo>
                  <a:pt x="1004123" y="2745908"/>
                </a:lnTo>
                <a:cubicBezTo>
                  <a:pt x="1004123" y="2775731"/>
                  <a:pt x="1028300" y="2799908"/>
                  <a:pt x="1058123" y="2799908"/>
                </a:cubicBezTo>
                <a:cubicBezTo>
                  <a:pt x="1087946" y="2799908"/>
                  <a:pt x="1112123" y="2775731"/>
                  <a:pt x="1112123" y="2745908"/>
                </a:cubicBezTo>
                <a:lnTo>
                  <a:pt x="1112123" y="1269908"/>
                </a:lnTo>
                <a:cubicBezTo>
                  <a:pt x="1112123" y="1240085"/>
                  <a:pt x="1087946" y="1215908"/>
                  <a:pt x="1058123" y="1215908"/>
                </a:cubicBezTo>
                <a:close/>
                <a:moveTo>
                  <a:pt x="797723" y="1215908"/>
                </a:moveTo>
                <a:cubicBezTo>
                  <a:pt x="767900" y="1215908"/>
                  <a:pt x="743723" y="1240085"/>
                  <a:pt x="743723" y="1269908"/>
                </a:cubicBezTo>
                <a:lnTo>
                  <a:pt x="743723" y="2745908"/>
                </a:lnTo>
                <a:cubicBezTo>
                  <a:pt x="743723" y="2775731"/>
                  <a:pt x="767900" y="2799908"/>
                  <a:pt x="797723" y="2799908"/>
                </a:cubicBezTo>
                <a:cubicBezTo>
                  <a:pt x="827546" y="2799908"/>
                  <a:pt x="851723" y="2775731"/>
                  <a:pt x="851723" y="2745908"/>
                </a:cubicBezTo>
                <a:lnTo>
                  <a:pt x="851723" y="1269908"/>
                </a:lnTo>
                <a:cubicBezTo>
                  <a:pt x="851723" y="1240085"/>
                  <a:pt x="827546" y="1215908"/>
                  <a:pt x="797723" y="1215908"/>
                </a:cubicBezTo>
                <a:close/>
                <a:moveTo>
                  <a:pt x="537323" y="1215908"/>
                </a:moveTo>
                <a:cubicBezTo>
                  <a:pt x="507500" y="1215908"/>
                  <a:pt x="483323" y="1240085"/>
                  <a:pt x="483323" y="1269908"/>
                </a:cubicBezTo>
                <a:lnTo>
                  <a:pt x="483323" y="2745908"/>
                </a:lnTo>
                <a:cubicBezTo>
                  <a:pt x="483323" y="2775731"/>
                  <a:pt x="507500" y="2799908"/>
                  <a:pt x="537323" y="2799908"/>
                </a:cubicBezTo>
                <a:cubicBezTo>
                  <a:pt x="567146" y="2799908"/>
                  <a:pt x="591323" y="2775731"/>
                  <a:pt x="591323" y="2745908"/>
                </a:cubicBezTo>
                <a:lnTo>
                  <a:pt x="591323" y="1269908"/>
                </a:lnTo>
                <a:cubicBezTo>
                  <a:pt x="591323" y="1240085"/>
                  <a:pt x="567146" y="1215908"/>
                  <a:pt x="537323" y="1215908"/>
                </a:cubicBezTo>
                <a:close/>
                <a:moveTo>
                  <a:pt x="1071414" y="977717"/>
                </a:moveTo>
                <a:cubicBezTo>
                  <a:pt x="1014599" y="977717"/>
                  <a:pt x="965699" y="1011599"/>
                  <a:pt x="944338" y="1060494"/>
                </a:cubicBezTo>
                <a:lnTo>
                  <a:pt x="1198489" y="1060494"/>
                </a:lnTo>
                <a:cubicBezTo>
                  <a:pt x="1177129" y="1011599"/>
                  <a:pt x="1128228" y="977717"/>
                  <a:pt x="1071414" y="977717"/>
                </a:cubicBezTo>
                <a:close/>
                <a:moveTo>
                  <a:pt x="872752" y="191454"/>
                </a:moveTo>
                <a:cubicBezTo>
                  <a:pt x="759529" y="233114"/>
                  <a:pt x="679221" y="342129"/>
                  <a:pt x="679221" y="469900"/>
                </a:cubicBezTo>
                <a:lnTo>
                  <a:pt x="679221" y="1060494"/>
                </a:lnTo>
                <a:lnTo>
                  <a:pt x="797638" y="1060494"/>
                </a:lnTo>
                <a:cubicBezTo>
                  <a:pt x="823919" y="933391"/>
                  <a:pt x="936512" y="837880"/>
                  <a:pt x="1071414" y="837880"/>
                </a:cubicBezTo>
                <a:cubicBezTo>
                  <a:pt x="1206315" y="837880"/>
                  <a:pt x="1318908" y="933391"/>
                  <a:pt x="1345190" y="1060494"/>
                </a:cubicBezTo>
                <a:lnTo>
                  <a:pt x="1458130" y="1060494"/>
                </a:lnTo>
                <a:lnTo>
                  <a:pt x="1458130" y="469900"/>
                </a:lnTo>
                <a:cubicBezTo>
                  <a:pt x="1458130" y="344471"/>
                  <a:pt x="1380739" y="237117"/>
                  <a:pt x="1270928" y="193418"/>
                </a:cubicBezTo>
                <a:cubicBezTo>
                  <a:pt x="1254126" y="208193"/>
                  <a:pt x="1231951" y="216024"/>
                  <a:pt x="1207947" y="216024"/>
                </a:cubicBezTo>
                <a:lnTo>
                  <a:pt x="938648" y="216024"/>
                </a:lnTo>
                <a:cubicBezTo>
                  <a:pt x="913362" y="216024"/>
                  <a:pt x="890106" y="207335"/>
                  <a:pt x="872752" y="191454"/>
                </a:cubicBezTo>
                <a:close/>
                <a:moveTo>
                  <a:pt x="938648" y="0"/>
                </a:moveTo>
                <a:lnTo>
                  <a:pt x="1207947" y="0"/>
                </a:lnTo>
                <a:cubicBezTo>
                  <a:pt x="1249829" y="0"/>
                  <a:pt x="1286143" y="23838"/>
                  <a:pt x="1302947" y="59260"/>
                </a:cubicBezTo>
                <a:cubicBezTo>
                  <a:pt x="1459619" y="107029"/>
                  <a:pt x="1572731" y="253123"/>
                  <a:pt x="1572731" y="425635"/>
                </a:cubicBezTo>
                <a:lnTo>
                  <a:pt x="1572731" y="1062970"/>
                </a:lnTo>
                <a:cubicBezTo>
                  <a:pt x="1700463" y="1074093"/>
                  <a:pt x="1800202" y="1181663"/>
                  <a:pt x="1800202" y="1312527"/>
                </a:cubicBezTo>
                <a:lnTo>
                  <a:pt x="1800202" y="2703289"/>
                </a:lnTo>
                <a:cubicBezTo>
                  <a:pt x="1800202" y="2833087"/>
                  <a:pt x="1702083" y="2939968"/>
                  <a:pt x="1575831" y="2952534"/>
                </a:cubicBezTo>
                <a:lnTo>
                  <a:pt x="1539130" y="3099337"/>
                </a:lnTo>
                <a:lnTo>
                  <a:pt x="1377130" y="3099337"/>
                </a:lnTo>
                <a:lnTo>
                  <a:pt x="1341126" y="2955322"/>
                </a:lnTo>
                <a:lnTo>
                  <a:pt x="743221" y="2955322"/>
                </a:lnTo>
                <a:lnTo>
                  <a:pt x="707217" y="3099338"/>
                </a:lnTo>
                <a:lnTo>
                  <a:pt x="2063557" y="3099338"/>
                </a:lnTo>
                <a:lnTo>
                  <a:pt x="2063557" y="924090"/>
                </a:lnTo>
                <a:cubicBezTo>
                  <a:pt x="2063557" y="873822"/>
                  <a:pt x="2088497" y="829380"/>
                  <a:pt x="2128246" y="804684"/>
                </a:cubicBezTo>
                <a:cubicBezTo>
                  <a:pt x="2129584" y="799633"/>
                  <a:pt x="2132808" y="796081"/>
                  <a:pt x="2136234" y="792655"/>
                </a:cubicBezTo>
                <a:lnTo>
                  <a:pt x="2607705" y="321183"/>
                </a:lnTo>
                <a:cubicBezTo>
                  <a:pt x="2636744" y="292144"/>
                  <a:pt x="2674804" y="277625"/>
                  <a:pt x="2712864" y="277625"/>
                </a:cubicBezTo>
                <a:cubicBezTo>
                  <a:pt x="2750924" y="277625"/>
                  <a:pt x="2788985" y="292144"/>
                  <a:pt x="2818024" y="321183"/>
                </a:cubicBezTo>
                <a:lnTo>
                  <a:pt x="2862291" y="365451"/>
                </a:lnTo>
                <a:cubicBezTo>
                  <a:pt x="2920370" y="423529"/>
                  <a:pt x="2920370" y="517692"/>
                  <a:pt x="2862291" y="575770"/>
                </a:cubicBezTo>
                <a:lnTo>
                  <a:pt x="2423597" y="1014465"/>
                </a:lnTo>
                <a:lnTo>
                  <a:pt x="2423597" y="3310659"/>
                </a:lnTo>
                <a:cubicBezTo>
                  <a:pt x="2423597" y="3392794"/>
                  <a:pt x="2357014" y="3459377"/>
                  <a:pt x="2274879" y="3459377"/>
                </a:cubicBezTo>
                <a:lnTo>
                  <a:pt x="2247260" y="3459377"/>
                </a:lnTo>
                <a:lnTo>
                  <a:pt x="2157276" y="3459377"/>
                </a:lnTo>
                <a:cubicBezTo>
                  <a:pt x="2244145" y="3498679"/>
                  <a:pt x="2304259" y="3586235"/>
                  <a:pt x="2304259" y="3687831"/>
                </a:cubicBezTo>
                <a:cubicBezTo>
                  <a:pt x="2304259" y="3827023"/>
                  <a:pt x="2191422" y="3939860"/>
                  <a:pt x="2052230" y="3939860"/>
                </a:cubicBezTo>
                <a:cubicBezTo>
                  <a:pt x="1913038" y="3939860"/>
                  <a:pt x="1800201" y="3827023"/>
                  <a:pt x="1800201" y="3687831"/>
                </a:cubicBezTo>
                <a:cubicBezTo>
                  <a:pt x="1800201" y="3586235"/>
                  <a:pt x="1860315" y="3498679"/>
                  <a:pt x="1947184" y="3459377"/>
                </a:cubicBezTo>
                <a:lnTo>
                  <a:pt x="588218" y="3459378"/>
                </a:lnTo>
                <a:cubicBezTo>
                  <a:pt x="675087" y="3498679"/>
                  <a:pt x="735202" y="3586235"/>
                  <a:pt x="735202" y="3687832"/>
                </a:cubicBezTo>
                <a:cubicBezTo>
                  <a:pt x="735202" y="3827024"/>
                  <a:pt x="622365" y="3939861"/>
                  <a:pt x="483173" y="3939861"/>
                </a:cubicBezTo>
                <a:cubicBezTo>
                  <a:pt x="343981" y="3939861"/>
                  <a:pt x="231144" y="3827024"/>
                  <a:pt x="231144" y="3687832"/>
                </a:cubicBezTo>
                <a:cubicBezTo>
                  <a:pt x="231144" y="3586235"/>
                  <a:pt x="291259" y="3498679"/>
                  <a:pt x="378128" y="3459378"/>
                </a:cubicBezTo>
                <a:lnTo>
                  <a:pt x="148718" y="3459378"/>
                </a:lnTo>
                <a:cubicBezTo>
                  <a:pt x="66583" y="3459378"/>
                  <a:pt x="0" y="3392795"/>
                  <a:pt x="0" y="3310660"/>
                </a:cubicBezTo>
                <a:lnTo>
                  <a:pt x="0" y="3248056"/>
                </a:lnTo>
                <a:cubicBezTo>
                  <a:pt x="0" y="3165921"/>
                  <a:pt x="66583" y="3099338"/>
                  <a:pt x="148718" y="3099338"/>
                </a:cubicBezTo>
                <a:lnTo>
                  <a:pt x="544674" y="3099338"/>
                </a:lnTo>
                <a:lnTo>
                  <a:pt x="507859" y="2952075"/>
                </a:lnTo>
                <a:cubicBezTo>
                  <a:pt x="383796" y="2937382"/>
                  <a:pt x="288034" y="2831519"/>
                  <a:pt x="288034" y="2703289"/>
                </a:cubicBezTo>
                <a:lnTo>
                  <a:pt x="288034" y="1312527"/>
                </a:lnTo>
                <a:cubicBezTo>
                  <a:pt x="288034" y="1173333"/>
                  <a:pt x="400873" y="1060494"/>
                  <a:pt x="540067" y="1060494"/>
                </a:cubicBezTo>
                <a:lnTo>
                  <a:pt x="564619" y="1060494"/>
                </a:lnTo>
                <a:lnTo>
                  <a:pt x="564619" y="425635"/>
                </a:lnTo>
                <a:cubicBezTo>
                  <a:pt x="564619" y="248812"/>
                  <a:pt x="683454" y="99744"/>
                  <a:pt x="846095" y="55630"/>
                </a:cubicBezTo>
                <a:cubicBezTo>
                  <a:pt x="863191" y="22078"/>
                  <a:pt x="898341" y="0"/>
                  <a:pt x="9386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8" name="Rectangle 41">
            <a:extLst>
              <a:ext uri="{FF2B5EF4-FFF2-40B4-BE49-F238E27FC236}">
                <a16:creationId xmlns:a16="http://schemas.microsoft.com/office/drawing/2014/main" id="{D8682118-BBC6-45AD-885A-220415E462B3}"/>
              </a:ext>
            </a:extLst>
          </p:cNvPr>
          <p:cNvSpPr>
            <a:spLocks/>
          </p:cNvSpPr>
          <p:nvPr/>
        </p:nvSpPr>
        <p:spPr>
          <a:xfrm>
            <a:off x="9600365" y="3504870"/>
            <a:ext cx="305934" cy="305934"/>
          </a:xfrm>
          <a:custGeom>
            <a:avLst/>
            <a:gdLst/>
            <a:ahLst/>
            <a:cxnLst/>
            <a:rect l="l" t="t" r="r" b="b"/>
            <a:pathLst>
              <a:path w="3888423" h="3970014">
                <a:moveTo>
                  <a:pt x="1259577" y="2471243"/>
                </a:moveTo>
                <a:cubicBezTo>
                  <a:pt x="1293292" y="2471243"/>
                  <a:pt x="1320623" y="2543205"/>
                  <a:pt x="1320623" y="2631975"/>
                </a:cubicBezTo>
                <a:cubicBezTo>
                  <a:pt x="1320623" y="2720745"/>
                  <a:pt x="1293292" y="2792707"/>
                  <a:pt x="1259577" y="2792707"/>
                </a:cubicBezTo>
                <a:cubicBezTo>
                  <a:pt x="1225862" y="2792707"/>
                  <a:pt x="1198531" y="2720745"/>
                  <a:pt x="1198531" y="2631975"/>
                </a:cubicBezTo>
                <a:cubicBezTo>
                  <a:pt x="1198531" y="2543205"/>
                  <a:pt x="1225862" y="2471243"/>
                  <a:pt x="1259577" y="2471243"/>
                </a:cubicBezTo>
                <a:close/>
                <a:moveTo>
                  <a:pt x="1710471" y="2470362"/>
                </a:moveTo>
                <a:cubicBezTo>
                  <a:pt x="1741030" y="2470028"/>
                  <a:pt x="1768823" y="2488083"/>
                  <a:pt x="1781169" y="2516203"/>
                </a:cubicBezTo>
                <a:cubicBezTo>
                  <a:pt x="1793845" y="2545068"/>
                  <a:pt x="1787700" y="2578742"/>
                  <a:pt x="1765642" y="2601268"/>
                </a:cubicBezTo>
                <a:cubicBezTo>
                  <a:pt x="1750827" y="2616399"/>
                  <a:pt x="1730831" y="2624459"/>
                  <a:pt x="1710472" y="2623745"/>
                </a:cubicBezTo>
                <a:close/>
                <a:moveTo>
                  <a:pt x="2456093" y="2374056"/>
                </a:moveTo>
                <a:lnTo>
                  <a:pt x="2456093" y="2889893"/>
                </a:lnTo>
                <a:lnTo>
                  <a:pt x="2566690" y="2889893"/>
                </a:lnTo>
                <a:lnTo>
                  <a:pt x="2566690" y="2706284"/>
                </a:lnTo>
                <a:lnTo>
                  <a:pt x="2632197" y="2884955"/>
                </a:lnTo>
                <a:lnTo>
                  <a:pt x="2635843" y="2883618"/>
                </a:lnTo>
                <a:lnTo>
                  <a:pt x="2635843" y="2889893"/>
                </a:lnTo>
                <a:lnTo>
                  <a:pt x="2746439" y="2889893"/>
                </a:lnTo>
                <a:lnTo>
                  <a:pt x="2746439" y="2374056"/>
                </a:lnTo>
                <a:lnTo>
                  <a:pt x="2635843" y="2374056"/>
                </a:lnTo>
                <a:lnTo>
                  <a:pt x="2635843" y="2573614"/>
                </a:lnTo>
                <a:lnTo>
                  <a:pt x="2566690" y="2385000"/>
                </a:lnTo>
                <a:lnTo>
                  <a:pt x="2566690" y="2374056"/>
                </a:lnTo>
                <a:close/>
                <a:moveTo>
                  <a:pt x="2032426" y="2374056"/>
                </a:moveTo>
                <a:lnTo>
                  <a:pt x="2032426" y="2889895"/>
                </a:lnTo>
                <a:lnTo>
                  <a:pt x="2115405" y="2889895"/>
                </a:lnTo>
                <a:lnTo>
                  <a:pt x="2143023" y="2889895"/>
                </a:lnTo>
                <a:lnTo>
                  <a:pt x="2308949" y="2889895"/>
                </a:lnTo>
                <a:lnTo>
                  <a:pt x="2308949" y="2779299"/>
                </a:lnTo>
                <a:lnTo>
                  <a:pt x="2143023" y="2779299"/>
                </a:lnTo>
                <a:lnTo>
                  <a:pt x="2143023" y="2686401"/>
                </a:lnTo>
                <a:lnTo>
                  <a:pt x="2308949" y="2686401"/>
                </a:lnTo>
                <a:lnTo>
                  <a:pt x="2308949" y="2575804"/>
                </a:lnTo>
                <a:lnTo>
                  <a:pt x="2143023" y="2575804"/>
                </a:lnTo>
                <a:lnTo>
                  <a:pt x="2143023" y="2484653"/>
                </a:lnTo>
                <a:lnTo>
                  <a:pt x="2308949" y="2484653"/>
                </a:lnTo>
                <a:lnTo>
                  <a:pt x="2308949" y="2374056"/>
                </a:lnTo>
                <a:lnTo>
                  <a:pt x="2143023" y="2374056"/>
                </a:lnTo>
                <a:lnTo>
                  <a:pt x="2115405" y="2374056"/>
                </a:lnTo>
                <a:close/>
                <a:moveTo>
                  <a:pt x="1259577" y="2374056"/>
                </a:moveTo>
                <a:cubicBezTo>
                  <a:pt x="1172187" y="2374056"/>
                  <a:pt x="1101344" y="2489530"/>
                  <a:pt x="1101344" y="2631975"/>
                </a:cubicBezTo>
                <a:cubicBezTo>
                  <a:pt x="1101344" y="2774420"/>
                  <a:pt x="1172187" y="2889894"/>
                  <a:pt x="1259577" y="2889894"/>
                </a:cubicBezTo>
                <a:cubicBezTo>
                  <a:pt x="1346967" y="2889894"/>
                  <a:pt x="1417810" y="2774420"/>
                  <a:pt x="1417810" y="2631975"/>
                </a:cubicBezTo>
                <a:cubicBezTo>
                  <a:pt x="1417810" y="2489530"/>
                  <a:pt x="1346967" y="2374056"/>
                  <a:pt x="1259577" y="2374056"/>
                </a:cubicBezTo>
                <a:close/>
                <a:moveTo>
                  <a:pt x="1599876" y="2366688"/>
                </a:moveTo>
                <a:lnTo>
                  <a:pt x="1599875" y="2882524"/>
                </a:lnTo>
                <a:lnTo>
                  <a:pt x="1710472" y="2882525"/>
                </a:lnTo>
                <a:lnTo>
                  <a:pt x="1710472" y="2723975"/>
                </a:lnTo>
                <a:cubicBezTo>
                  <a:pt x="1757507" y="2725624"/>
                  <a:pt x="1803701" y="2707003"/>
                  <a:pt x="1837929" y="2672047"/>
                </a:cubicBezTo>
                <a:cubicBezTo>
                  <a:pt x="1888884" y="2620006"/>
                  <a:pt x="1903084" y="2542214"/>
                  <a:pt x="1873801" y="2475527"/>
                </a:cubicBezTo>
                <a:cubicBezTo>
                  <a:pt x="1845275" y="2410565"/>
                  <a:pt x="1781067" y="2368851"/>
                  <a:pt x="1710472" y="2369624"/>
                </a:cubicBezTo>
                <a:lnTo>
                  <a:pt x="1710471" y="2366688"/>
                </a:lnTo>
                <a:close/>
                <a:moveTo>
                  <a:pt x="920754" y="2169815"/>
                </a:moveTo>
                <a:lnTo>
                  <a:pt x="3008986" y="2169815"/>
                </a:lnTo>
                <a:lnTo>
                  <a:pt x="3008986" y="3105919"/>
                </a:lnTo>
                <a:lnTo>
                  <a:pt x="920754" y="3105919"/>
                </a:lnTo>
                <a:close/>
                <a:moveTo>
                  <a:pt x="632722" y="1985007"/>
                </a:moveTo>
                <a:lnTo>
                  <a:pt x="632722" y="3321943"/>
                </a:lnTo>
                <a:lnTo>
                  <a:pt x="3297018" y="3321943"/>
                </a:lnTo>
                <a:lnTo>
                  <a:pt x="3297018" y="1985007"/>
                </a:lnTo>
                <a:close/>
                <a:moveTo>
                  <a:pt x="2657019" y="761679"/>
                </a:moveTo>
                <a:lnTo>
                  <a:pt x="2760733" y="1606387"/>
                </a:lnTo>
                <a:lnTo>
                  <a:pt x="2761762" y="1614761"/>
                </a:lnTo>
                <a:lnTo>
                  <a:pt x="2762330" y="1614691"/>
                </a:lnTo>
                <a:cubicBezTo>
                  <a:pt x="2780335" y="1740615"/>
                  <a:pt x="2862522" y="1833408"/>
                  <a:pt x="2948897" y="1824230"/>
                </a:cubicBezTo>
                <a:cubicBezTo>
                  <a:pt x="3036464" y="1814924"/>
                  <a:pt x="3095979" y="1704243"/>
                  <a:pt x="3083047" y="1575312"/>
                </a:cubicBezTo>
                <a:lnTo>
                  <a:pt x="3083347" y="1575275"/>
                </a:lnTo>
                <a:lnTo>
                  <a:pt x="2983448" y="761679"/>
                </a:lnTo>
                <a:close/>
                <a:moveTo>
                  <a:pt x="2205921" y="761679"/>
                </a:moveTo>
                <a:lnTo>
                  <a:pt x="2264137" y="1594263"/>
                </a:lnTo>
                <a:cubicBezTo>
                  <a:pt x="2264333" y="1597068"/>
                  <a:pt x="2264530" y="1599874"/>
                  <a:pt x="2264726" y="1602679"/>
                </a:cubicBezTo>
                <a:lnTo>
                  <a:pt x="2265297" y="1602640"/>
                </a:lnTo>
                <a:cubicBezTo>
                  <a:pt x="2276686" y="1729333"/>
                  <a:pt x="2353905" y="1826300"/>
                  <a:pt x="2440641" y="1821655"/>
                </a:cubicBezTo>
                <a:cubicBezTo>
                  <a:pt x="2528577" y="1816945"/>
                  <a:pt x="2593802" y="1709530"/>
                  <a:pt x="2587636" y="1580099"/>
                </a:cubicBezTo>
                <a:lnTo>
                  <a:pt x="2587937" y="1580078"/>
                </a:lnTo>
                <a:lnTo>
                  <a:pt x="2530706" y="761679"/>
                </a:lnTo>
                <a:close/>
                <a:moveTo>
                  <a:pt x="1761700" y="761679"/>
                </a:moveTo>
                <a:cubicBezTo>
                  <a:pt x="1761699" y="1032443"/>
                  <a:pt x="1761699" y="1303208"/>
                  <a:pt x="1761698" y="1573972"/>
                </a:cubicBezTo>
                <a:lnTo>
                  <a:pt x="1761698" y="1582410"/>
                </a:lnTo>
                <a:lnTo>
                  <a:pt x="1762270" y="1582410"/>
                </a:lnTo>
                <a:cubicBezTo>
                  <a:pt x="1764795" y="1709590"/>
                  <a:pt x="1835062" y="1811707"/>
                  <a:pt x="1921910" y="1813122"/>
                </a:cubicBezTo>
                <a:cubicBezTo>
                  <a:pt x="2009960" y="1814558"/>
                  <a:pt x="2082519" y="1711955"/>
                  <a:pt x="2085398" y="1582410"/>
                </a:cubicBezTo>
                <a:lnTo>
                  <a:pt x="2085698" y="1582410"/>
                </a:lnTo>
                <a:cubicBezTo>
                  <a:pt x="2085698" y="1308834"/>
                  <a:pt x="2085698" y="1035256"/>
                  <a:pt x="2085696" y="761679"/>
                </a:cubicBezTo>
                <a:close/>
                <a:moveTo>
                  <a:pt x="3411320" y="761678"/>
                </a:moveTo>
                <a:lnTo>
                  <a:pt x="3078803" y="761679"/>
                </a:lnTo>
                <a:lnTo>
                  <a:pt x="3277545" y="1622538"/>
                </a:lnTo>
                <a:lnTo>
                  <a:pt x="3279443" y="1630759"/>
                </a:lnTo>
                <a:lnTo>
                  <a:pt x="3280000" y="1630631"/>
                </a:lnTo>
                <a:cubicBezTo>
                  <a:pt x="3311069" y="1753983"/>
                  <a:pt x="3402507" y="1837676"/>
                  <a:pt x="3487448" y="1819520"/>
                </a:cubicBezTo>
                <a:cubicBezTo>
                  <a:pt x="3573564" y="1801112"/>
                  <a:pt x="3621183" y="1684815"/>
                  <a:pt x="3594846" y="1557943"/>
                </a:cubicBezTo>
                <a:lnTo>
                  <a:pt x="3595140" y="1557876"/>
                </a:lnTo>
                <a:close/>
                <a:moveTo>
                  <a:pt x="1633002" y="761678"/>
                </a:moveTo>
                <a:lnTo>
                  <a:pt x="1308563" y="761679"/>
                </a:lnTo>
                <a:lnTo>
                  <a:pt x="1266057" y="1572672"/>
                </a:lnTo>
                <a:lnTo>
                  <a:pt x="1265616" y="1581099"/>
                </a:lnTo>
                <a:lnTo>
                  <a:pt x="1266187" y="1581128"/>
                </a:lnTo>
                <a:cubicBezTo>
                  <a:pt x="1262052" y="1708267"/>
                  <a:pt x="1326878" y="1813921"/>
                  <a:pt x="1413534" y="1819881"/>
                </a:cubicBezTo>
                <a:cubicBezTo>
                  <a:pt x="1501387" y="1825922"/>
                  <a:pt x="1579217" y="1727257"/>
                  <a:pt x="1588872" y="1598040"/>
                </a:cubicBezTo>
                <a:lnTo>
                  <a:pt x="1589172" y="1598055"/>
                </a:lnTo>
                <a:close/>
                <a:moveTo>
                  <a:pt x="863949" y="761678"/>
                </a:moveTo>
                <a:lnTo>
                  <a:pt x="765078" y="1566901"/>
                </a:lnTo>
                <a:lnTo>
                  <a:pt x="764050" y="1575275"/>
                </a:lnTo>
                <a:lnTo>
                  <a:pt x="764617" y="1575345"/>
                </a:lnTo>
                <a:cubicBezTo>
                  <a:pt x="751624" y="1701884"/>
                  <a:pt x="808922" y="1811803"/>
                  <a:pt x="894951" y="1823794"/>
                </a:cubicBezTo>
                <a:cubicBezTo>
                  <a:pt x="982168" y="1835949"/>
                  <a:pt x="1066691" y="1742953"/>
                  <a:pt x="1085336" y="1614724"/>
                </a:cubicBezTo>
                <a:lnTo>
                  <a:pt x="1085635" y="1614761"/>
                </a:lnTo>
                <a:lnTo>
                  <a:pt x="1190378" y="761679"/>
                </a:lnTo>
                <a:close/>
                <a:moveTo>
                  <a:pt x="295535" y="441623"/>
                </a:moveTo>
                <a:lnTo>
                  <a:pt x="3583899" y="441623"/>
                </a:lnTo>
                <a:cubicBezTo>
                  <a:pt x="3610412" y="441623"/>
                  <a:pt x="3631905" y="463116"/>
                  <a:pt x="3631905" y="489629"/>
                </a:cubicBezTo>
                <a:lnTo>
                  <a:pt x="3631905" y="655863"/>
                </a:lnTo>
                <a:lnTo>
                  <a:pt x="3884522" y="1666330"/>
                </a:lnTo>
                <a:cubicBezTo>
                  <a:pt x="3909974" y="1748325"/>
                  <a:pt x="3809191" y="1900953"/>
                  <a:pt x="3631905" y="1666330"/>
                </a:cubicBezTo>
                <a:lnTo>
                  <a:pt x="3631905" y="3970014"/>
                </a:lnTo>
                <a:lnTo>
                  <a:pt x="247529" y="3970014"/>
                </a:lnTo>
                <a:lnTo>
                  <a:pt x="247529" y="1768425"/>
                </a:lnTo>
                <a:cubicBezTo>
                  <a:pt x="263724" y="1795996"/>
                  <a:pt x="288366" y="1813812"/>
                  <a:pt x="317369" y="1820473"/>
                </a:cubicBezTo>
                <a:cubicBezTo>
                  <a:pt x="403196" y="1840184"/>
                  <a:pt x="495502" y="1754908"/>
                  <a:pt x="525251" y="1628793"/>
                </a:cubicBezTo>
                <a:lnTo>
                  <a:pt x="525545" y="1628855"/>
                </a:lnTo>
                <a:lnTo>
                  <a:pt x="709866" y="761679"/>
                </a:lnTo>
                <a:lnTo>
                  <a:pt x="378634" y="761679"/>
                </a:lnTo>
                <a:lnTo>
                  <a:pt x="210380" y="1553239"/>
                </a:lnTo>
                <a:lnTo>
                  <a:pt x="208625" y="1561492"/>
                </a:lnTo>
                <a:lnTo>
                  <a:pt x="209185" y="1561611"/>
                </a:lnTo>
                <a:cubicBezTo>
                  <a:pt x="202164" y="1598200"/>
                  <a:pt x="201274" y="1633895"/>
                  <a:pt x="207433" y="1666330"/>
                </a:cubicBezTo>
                <a:cubicBezTo>
                  <a:pt x="113985" y="1883037"/>
                  <a:pt x="-32319" y="1816968"/>
                  <a:pt x="6372" y="1666330"/>
                </a:cubicBezTo>
                <a:lnTo>
                  <a:pt x="249769" y="692744"/>
                </a:lnTo>
                <a:cubicBezTo>
                  <a:pt x="247993" y="689334"/>
                  <a:pt x="247529" y="685546"/>
                  <a:pt x="247529" y="681649"/>
                </a:cubicBezTo>
                <a:lnTo>
                  <a:pt x="247529" y="489629"/>
                </a:lnTo>
                <a:cubicBezTo>
                  <a:pt x="247529" y="463116"/>
                  <a:pt x="269022" y="441623"/>
                  <a:pt x="295535" y="441623"/>
                </a:cubicBezTo>
                <a:close/>
                <a:moveTo>
                  <a:pt x="307785" y="0"/>
                </a:moveTo>
                <a:lnTo>
                  <a:pt x="3571649" y="0"/>
                </a:lnTo>
                <a:cubicBezTo>
                  <a:pt x="3604927" y="0"/>
                  <a:pt x="3631905" y="26978"/>
                  <a:pt x="3631905" y="60256"/>
                </a:cubicBezTo>
                <a:lnTo>
                  <a:pt x="3631905" y="301273"/>
                </a:lnTo>
                <a:cubicBezTo>
                  <a:pt x="3631905" y="334551"/>
                  <a:pt x="3604927" y="361529"/>
                  <a:pt x="3571649" y="361529"/>
                </a:cubicBezTo>
                <a:lnTo>
                  <a:pt x="307785" y="361529"/>
                </a:lnTo>
                <a:cubicBezTo>
                  <a:pt x="274507" y="361529"/>
                  <a:pt x="247529" y="334551"/>
                  <a:pt x="247529" y="301273"/>
                </a:cubicBezTo>
                <a:lnTo>
                  <a:pt x="247529" y="60256"/>
                </a:lnTo>
                <a:cubicBezTo>
                  <a:pt x="247529" y="26978"/>
                  <a:pt x="274507" y="0"/>
                  <a:pt x="3077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Isosceles Triangle 3">
            <a:extLst>
              <a:ext uri="{FF2B5EF4-FFF2-40B4-BE49-F238E27FC236}">
                <a16:creationId xmlns:a16="http://schemas.microsoft.com/office/drawing/2014/main" id="{2DDDDC68-7474-4C44-82B3-61BF46E5DE72}"/>
              </a:ext>
            </a:extLst>
          </p:cNvPr>
          <p:cNvSpPr>
            <a:spLocks noChangeAspect="1"/>
          </p:cNvSpPr>
          <p:nvPr/>
        </p:nvSpPr>
        <p:spPr>
          <a:xfrm>
            <a:off x="9031514" y="3661877"/>
            <a:ext cx="305645" cy="305933"/>
          </a:xfrm>
          <a:custGeom>
            <a:avLst/>
            <a:gdLst/>
            <a:ahLst/>
            <a:cxnLst/>
            <a:rect l="l" t="t" r="r" b="b"/>
            <a:pathLst>
              <a:path w="3935086" h="3938802">
                <a:moveTo>
                  <a:pt x="1861742" y="3314001"/>
                </a:moveTo>
                <a:cubicBezTo>
                  <a:pt x="1921395" y="3314001"/>
                  <a:pt x="1969754" y="3362360"/>
                  <a:pt x="1969754" y="3422013"/>
                </a:cubicBezTo>
                <a:cubicBezTo>
                  <a:pt x="1969754" y="3481666"/>
                  <a:pt x="1921395" y="3530025"/>
                  <a:pt x="1861742" y="3530025"/>
                </a:cubicBezTo>
                <a:cubicBezTo>
                  <a:pt x="1802089" y="3530025"/>
                  <a:pt x="1753730" y="3481666"/>
                  <a:pt x="1753730" y="3422013"/>
                </a:cubicBezTo>
                <a:cubicBezTo>
                  <a:pt x="1753730" y="3362360"/>
                  <a:pt x="1802089" y="3314001"/>
                  <a:pt x="1861742" y="3314001"/>
                </a:cubicBezTo>
                <a:close/>
                <a:moveTo>
                  <a:pt x="2097646" y="2118753"/>
                </a:moveTo>
                <a:lnTo>
                  <a:pt x="2097646" y="2478753"/>
                </a:lnTo>
                <a:lnTo>
                  <a:pt x="2457646" y="2478753"/>
                </a:lnTo>
                <a:lnTo>
                  <a:pt x="2457646" y="2118753"/>
                </a:lnTo>
                <a:close/>
                <a:moveTo>
                  <a:pt x="1476536" y="2118753"/>
                </a:moveTo>
                <a:lnTo>
                  <a:pt x="1476536" y="2478753"/>
                </a:lnTo>
                <a:lnTo>
                  <a:pt x="1836536" y="2478753"/>
                </a:lnTo>
                <a:lnTo>
                  <a:pt x="1836536" y="2118753"/>
                </a:lnTo>
                <a:close/>
                <a:moveTo>
                  <a:pt x="2097646" y="1539638"/>
                </a:moveTo>
                <a:lnTo>
                  <a:pt x="2097646" y="1899638"/>
                </a:lnTo>
                <a:lnTo>
                  <a:pt x="2457646" y="1899638"/>
                </a:lnTo>
                <a:lnTo>
                  <a:pt x="2457646" y="1539638"/>
                </a:lnTo>
                <a:close/>
                <a:moveTo>
                  <a:pt x="1476536" y="1539638"/>
                </a:moveTo>
                <a:lnTo>
                  <a:pt x="1476536" y="1899638"/>
                </a:lnTo>
                <a:lnTo>
                  <a:pt x="1836536" y="1899638"/>
                </a:lnTo>
                <a:lnTo>
                  <a:pt x="1836536" y="1539638"/>
                </a:lnTo>
                <a:close/>
                <a:moveTo>
                  <a:pt x="1989788" y="770570"/>
                </a:moveTo>
                <a:lnTo>
                  <a:pt x="3429788" y="1850570"/>
                </a:lnTo>
                <a:lnTo>
                  <a:pt x="3430108" y="1850570"/>
                </a:lnTo>
                <a:lnTo>
                  <a:pt x="3430108" y="3938802"/>
                </a:lnTo>
                <a:lnTo>
                  <a:pt x="2265771" y="3938802"/>
                </a:lnTo>
                <a:lnTo>
                  <a:pt x="2265771" y="2786674"/>
                </a:lnTo>
                <a:lnTo>
                  <a:pt x="1669844" y="2786674"/>
                </a:lnTo>
                <a:lnTo>
                  <a:pt x="1669844" y="3938802"/>
                </a:lnTo>
                <a:lnTo>
                  <a:pt x="549788" y="3938802"/>
                </a:lnTo>
                <a:lnTo>
                  <a:pt x="549788" y="1850570"/>
                </a:lnTo>
                <a:close/>
                <a:moveTo>
                  <a:pt x="1969233" y="1003"/>
                </a:moveTo>
                <a:cubicBezTo>
                  <a:pt x="1995162" y="-2644"/>
                  <a:pt x="2022483" y="3601"/>
                  <a:pt x="2045048" y="20601"/>
                </a:cubicBezTo>
                <a:lnTo>
                  <a:pt x="3894333" y="1413834"/>
                </a:lnTo>
                <a:cubicBezTo>
                  <a:pt x="3939464" y="1447835"/>
                  <a:pt x="3948486" y="1511986"/>
                  <a:pt x="3914485" y="1557117"/>
                </a:cubicBezTo>
                <a:lnTo>
                  <a:pt x="3756006" y="1767472"/>
                </a:lnTo>
                <a:cubicBezTo>
                  <a:pt x="3722004" y="1812603"/>
                  <a:pt x="3657854" y="1821626"/>
                  <a:pt x="3612722" y="1787625"/>
                </a:cubicBezTo>
                <a:lnTo>
                  <a:pt x="1967544" y="548164"/>
                </a:lnTo>
                <a:lnTo>
                  <a:pt x="322364" y="1787626"/>
                </a:lnTo>
                <a:cubicBezTo>
                  <a:pt x="277233" y="1821627"/>
                  <a:pt x="213082" y="1812604"/>
                  <a:pt x="179080" y="1767473"/>
                </a:cubicBezTo>
                <a:lnTo>
                  <a:pt x="20601" y="1557118"/>
                </a:lnTo>
                <a:cubicBezTo>
                  <a:pt x="-13400" y="1511987"/>
                  <a:pt x="-4378" y="1447836"/>
                  <a:pt x="40754" y="1413835"/>
                </a:cubicBezTo>
                <a:lnTo>
                  <a:pt x="1890038" y="20602"/>
                </a:lnTo>
                <a:cubicBezTo>
                  <a:pt x="1912604" y="3602"/>
                  <a:pt x="1939924" y="-2643"/>
                  <a:pt x="1965854" y="1004"/>
                </a:cubicBezTo>
                <a:lnTo>
                  <a:pt x="1967542" y="1586"/>
                </a:lnTo>
                <a:cubicBezTo>
                  <a:pt x="1968071" y="1171"/>
                  <a:pt x="1968652" y="1085"/>
                  <a:pt x="1969233" y="100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Pie 2">
            <a:extLst>
              <a:ext uri="{FF2B5EF4-FFF2-40B4-BE49-F238E27FC236}">
                <a16:creationId xmlns:a16="http://schemas.microsoft.com/office/drawing/2014/main" id="{DEBA28A3-3FD0-4667-9DD4-8524657C34A9}"/>
              </a:ext>
            </a:extLst>
          </p:cNvPr>
          <p:cNvSpPr>
            <a:spLocks noChangeAspect="1"/>
          </p:cNvSpPr>
          <p:nvPr/>
        </p:nvSpPr>
        <p:spPr>
          <a:xfrm>
            <a:off x="8453774" y="3211838"/>
            <a:ext cx="348471" cy="342637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3F9DA490-C54C-4921-8715-544A347074C2}"/>
              </a:ext>
            </a:extLst>
          </p:cNvPr>
          <p:cNvSpPr>
            <a:spLocks noChangeAspect="1"/>
          </p:cNvSpPr>
          <p:nvPr/>
        </p:nvSpPr>
        <p:spPr>
          <a:xfrm rot="1589284">
            <a:off x="8522533" y="3887211"/>
            <a:ext cx="389530" cy="276211"/>
          </a:xfrm>
          <a:custGeom>
            <a:avLst/>
            <a:gdLst/>
            <a:ahLst/>
            <a:cxnLst/>
            <a:rect l="l" t="t" r="r" b="b"/>
            <a:pathLst>
              <a:path w="3960000" h="2808000">
                <a:moveTo>
                  <a:pt x="2137982" y="2165237"/>
                </a:moveTo>
                <a:lnTo>
                  <a:pt x="2111402" y="2204211"/>
                </a:lnTo>
                <a:lnTo>
                  <a:pt x="2137982" y="2204211"/>
                </a:lnTo>
                <a:close/>
                <a:moveTo>
                  <a:pt x="2635730" y="2101964"/>
                </a:moveTo>
                <a:cubicBezTo>
                  <a:pt x="2615812" y="2101964"/>
                  <a:pt x="2599666" y="2142287"/>
                  <a:pt x="2599666" y="2192028"/>
                </a:cubicBezTo>
                <a:cubicBezTo>
                  <a:pt x="2599666" y="2241769"/>
                  <a:pt x="2615812" y="2282092"/>
                  <a:pt x="2635730" y="2282092"/>
                </a:cubicBezTo>
                <a:cubicBezTo>
                  <a:pt x="2655648" y="2282092"/>
                  <a:pt x="2671794" y="2241769"/>
                  <a:pt x="2671794" y="2192028"/>
                </a:cubicBezTo>
                <a:cubicBezTo>
                  <a:pt x="2671794" y="2142287"/>
                  <a:pt x="2655648" y="2101964"/>
                  <a:pt x="2635730" y="2101964"/>
                </a:cubicBezTo>
                <a:close/>
                <a:moveTo>
                  <a:pt x="1280012" y="2101964"/>
                </a:moveTo>
                <a:cubicBezTo>
                  <a:pt x="1260094" y="2101964"/>
                  <a:pt x="1243948" y="2142287"/>
                  <a:pt x="1243948" y="2192028"/>
                </a:cubicBezTo>
                <a:cubicBezTo>
                  <a:pt x="1243948" y="2241769"/>
                  <a:pt x="1260094" y="2282092"/>
                  <a:pt x="1280012" y="2282092"/>
                </a:cubicBezTo>
                <a:cubicBezTo>
                  <a:pt x="1299930" y="2282092"/>
                  <a:pt x="1316076" y="2241769"/>
                  <a:pt x="1316076" y="2192028"/>
                </a:cubicBezTo>
                <a:cubicBezTo>
                  <a:pt x="1316076" y="2142287"/>
                  <a:pt x="1299930" y="2101964"/>
                  <a:pt x="1280012" y="2101964"/>
                </a:cubicBezTo>
                <a:close/>
                <a:moveTo>
                  <a:pt x="2138296" y="2025749"/>
                </a:moveTo>
                <a:lnTo>
                  <a:pt x="2139137" y="2026323"/>
                </a:lnTo>
                <a:lnTo>
                  <a:pt x="2216315" y="2026323"/>
                </a:lnTo>
                <a:lnTo>
                  <a:pt x="2216315" y="2204211"/>
                </a:lnTo>
                <a:lnTo>
                  <a:pt x="2256063" y="2204211"/>
                </a:lnTo>
                <a:lnTo>
                  <a:pt x="2256063" y="2282544"/>
                </a:lnTo>
                <a:lnTo>
                  <a:pt x="2216315" y="2282544"/>
                </a:lnTo>
                <a:lnTo>
                  <a:pt x="2216315" y="2357732"/>
                </a:lnTo>
                <a:lnTo>
                  <a:pt x="2137982" y="2357732"/>
                </a:lnTo>
                <a:lnTo>
                  <a:pt x="2137982" y="2282544"/>
                </a:lnTo>
                <a:lnTo>
                  <a:pt x="2015039" y="2282544"/>
                </a:lnTo>
                <a:lnTo>
                  <a:pt x="2015039" y="2208059"/>
                </a:lnTo>
                <a:lnTo>
                  <a:pt x="2014304" y="2207558"/>
                </a:lnTo>
                <a:lnTo>
                  <a:pt x="2015039" y="2206481"/>
                </a:lnTo>
                <a:lnTo>
                  <a:pt x="2015039" y="2204211"/>
                </a:lnTo>
                <a:lnTo>
                  <a:pt x="2016587" y="2204211"/>
                </a:lnTo>
                <a:close/>
                <a:moveTo>
                  <a:pt x="1855876" y="2017651"/>
                </a:moveTo>
                <a:cubicBezTo>
                  <a:pt x="1914135" y="2017257"/>
                  <a:pt x="1961791" y="2063958"/>
                  <a:pt x="1962577" y="2122214"/>
                </a:cubicBezTo>
                <a:cubicBezTo>
                  <a:pt x="1962954" y="2150145"/>
                  <a:pt x="1952489" y="2175712"/>
                  <a:pt x="1934995" y="2194820"/>
                </a:cubicBezTo>
                <a:cubicBezTo>
                  <a:pt x="1952694" y="2214184"/>
                  <a:pt x="1963194" y="2240138"/>
                  <a:pt x="1962560" y="2268406"/>
                </a:cubicBezTo>
                <a:cubicBezTo>
                  <a:pt x="1961260" y="2326468"/>
                  <a:pt x="1913477" y="2372672"/>
                  <a:pt x="1855404" y="2372021"/>
                </a:cubicBezTo>
                <a:cubicBezTo>
                  <a:pt x="1797331" y="2371371"/>
                  <a:pt x="1750595" y="2324109"/>
                  <a:pt x="1750595" y="2266032"/>
                </a:cubicBezTo>
                <a:lnTo>
                  <a:pt x="1826499" y="2266032"/>
                </a:lnTo>
                <a:cubicBezTo>
                  <a:pt x="1826499" y="2282520"/>
                  <a:pt x="1839767" y="2295938"/>
                  <a:pt x="1856254" y="2296122"/>
                </a:cubicBezTo>
                <a:cubicBezTo>
                  <a:pt x="1872741" y="2296307"/>
                  <a:pt x="1886306" y="2283190"/>
                  <a:pt x="1886676" y="2266706"/>
                </a:cubicBezTo>
                <a:cubicBezTo>
                  <a:pt x="1887039" y="2250493"/>
                  <a:pt x="1874503" y="2236962"/>
                  <a:pt x="1858407" y="2236065"/>
                </a:cubicBezTo>
                <a:lnTo>
                  <a:pt x="1814193" y="2236065"/>
                </a:lnTo>
                <a:lnTo>
                  <a:pt x="1814193" y="2152552"/>
                </a:lnTo>
                <a:lnTo>
                  <a:pt x="1857384" y="2152552"/>
                </a:lnTo>
                <a:cubicBezTo>
                  <a:pt x="1873190" y="2152141"/>
                  <a:pt x="1885741" y="2139089"/>
                  <a:pt x="1885527" y="2123254"/>
                </a:cubicBezTo>
                <a:cubicBezTo>
                  <a:pt x="1885313" y="2107349"/>
                  <a:pt x="1872302" y="2094598"/>
                  <a:pt x="1856396" y="2094706"/>
                </a:cubicBezTo>
                <a:cubicBezTo>
                  <a:pt x="1840490" y="2094813"/>
                  <a:pt x="1827652" y="2107738"/>
                  <a:pt x="1827652" y="2123644"/>
                </a:cubicBezTo>
                <a:lnTo>
                  <a:pt x="1750595" y="2123644"/>
                </a:lnTo>
                <a:cubicBezTo>
                  <a:pt x="1750595" y="2065383"/>
                  <a:pt x="1797616" y="2018044"/>
                  <a:pt x="1855876" y="2017651"/>
                </a:cubicBezTo>
                <a:close/>
                <a:moveTo>
                  <a:pt x="2930344" y="2012028"/>
                </a:moveTo>
                <a:cubicBezTo>
                  <a:pt x="2996416" y="2014229"/>
                  <a:pt x="3045968" y="2074602"/>
                  <a:pt x="3038901" y="2136479"/>
                </a:cubicBezTo>
                <a:cubicBezTo>
                  <a:pt x="3029916" y="2202312"/>
                  <a:pt x="2982346" y="2231435"/>
                  <a:pt x="2939412" y="2275597"/>
                </a:cubicBezTo>
                <a:lnTo>
                  <a:pt x="3031192" y="2275597"/>
                </a:lnTo>
                <a:lnTo>
                  <a:pt x="3031192" y="2357732"/>
                </a:lnTo>
                <a:lnTo>
                  <a:pt x="2819358" y="2357732"/>
                </a:lnTo>
                <a:cubicBezTo>
                  <a:pt x="2819409" y="2335416"/>
                  <a:pt x="2820521" y="2314113"/>
                  <a:pt x="2820571" y="2291797"/>
                </a:cubicBezTo>
                <a:cubicBezTo>
                  <a:pt x="2870625" y="2240158"/>
                  <a:pt x="2905662" y="2213324"/>
                  <a:pt x="2965770" y="2143601"/>
                </a:cubicBezTo>
                <a:cubicBezTo>
                  <a:pt x="2980233" y="2116927"/>
                  <a:pt x="2957264" y="2092452"/>
                  <a:pt x="2931831" y="2093607"/>
                </a:cubicBezTo>
                <a:cubicBezTo>
                  <a:pt x="2910102" y="2094595"/>
                  <a:pt x="2891536" y="2110969"/>
                  <a:pt x="2889885" y="2139461"/>
                </a:cubicBezTo>
                <a:lnTo>
                  <a:pt x="2818945" y="2139461"/>
                </a:lnTo>
                <a:cubicBezTo>
                  <a:pt x="2821421" y="2064364"/>
                  <a:pt x="2869776" y="2012037"/>
                  <a:pt x="2930344" y="2012028"/>
                </a:cubicBezTo>
                <a:close/>
                <a:moveTo>
                  <a:pt x="2635730" y="2012028"/>
                </a:moveTo>
                <a:cubicBezTo>
                  <a:pt x="2705318" y="2012028"/>
                  <a:pt x="2761730" y="2092617"/>
                  <a:pt x="2761730" y="2192028"/>
                </a:cubicBezTo>
                <a:cubicBezTo>
                  <a:pt x="2761730" y="2291439"/>
                  <a:pt x="2705318" y="2372028"/>
                  <a:pt x="2635730" y="2372028"/>
                </a:cubicBezTo>
                <a:cubicBezTo>
                  <a:pt x="2566142" y="2372028"/>
                  <a:pt x="2509730" y="2291439"/>
                  <a:pt x="2509730" y="2192028"/>
                </a:cubicBezTo>
                <a:cubicBezTo>
                  <a:pt x="2509730" y="2092617"/>
                  <a:pt x="2566142" y="2012028"/>
                  <a:pt x="2635730" y="2012028"/>
                </a:cubicBezTo>
                <a:close/>
                <a:moveTo>
                  <a:pt x="2436237" y="2012028"/>
                </a:moveTo>
                <a:lnTo>
                  <a:pt x="2436206" y="2012510"/>
                </a:lnTo>
                <a:lnTo>
                  <a:pt x="2452515" y="2012510"/>
                </a:lnTo>
                <a:lnTo>
                  <a:pt x="2452515" y="2372028"/>
                </a:lnTo>
                <a:lnTo>
                  <a:pt x="2364870" y="2372028"/>
                </a:lnTo>
                <a:lnTo>
                  <a:pt x="2364870" y="2101874"/>
                </a:lnTo>
                <a:cubicBezTo>
                  <a:pt x="2347394" y="2108434"/>
                  <a:pt x="2328091" y="2111607"/>
                  <a:pt x="2308515" y="2111039"/>
                </a:cubicBezTo>
                <a:lnTo>
                  <a:pt x="2311564" y="2043892"/>
                </a:lnTo>
                <a:cubicBezTo>
                  <a:pt x="2321741" y="2044066"/>
                  <a:pt x="2331771" y="2042373"/>
                  <a:pt x="2340372" y="2039030"/>
                </a:cubicBezTo>
                <a:cubicBezTo>
                  <a:pt x="2355279" y="2033236"/>
                  <a:pt x="2364268" y="2023137"/>
                  <a:pt x="2364156" y="2012310"/>
                </a:cubicBezTo>
                <a:cubicBezTo>
                  <a:pt x="2388183" y="2012216"/>
                  <a:pt x="2412210" y="2012122"/>
                  <a:pt x="2436237" y="2012028"/>
                </a:cubicBezTo>
                <a:close/>
                <a:moveTo>
                  <a:pt x="1574625" y="2012028"/>
                </a:moveTo>
                <a:cubicBezTo>
                  <a:pt x="1640698" y="2014229"/>
                  <a:pt x="1690250" y="2074602"/>
                  <a:pt x="1683183" y="2136479"/>
                </a:cubicBezTo>
                <a:cubicBezTo>
                  <a:pt x="1674198" y="2202312"/>
                  <a:pt x="1626628" y="2231435"/>
                  <a:pt x="1583694" y="2275597"/>
                </a:cubicBezTo>
                <a:lnTo>
                  <a:pt x="1675474" y="2275597"/>
                </a:lnTo>
                <a:lnTo>
                  <a:pt x="1675474" y="2357732"/>
                </a:lnTo>
                <a:lnTo>
                  <a:pt x="1463640" y="2357732"/>
                </a:lnTo>
                <a:cubicBezTo>
                  <a:pt x="1463691" y="2335416"/>
                  <a:pt x="1464802" y="2314113"/>
                  <a:pt x="1464853" y="2291797"/>
                </a:cubicBezTo>
                <a:cubicBezTo>
                  <a:pt x="1514907" y="2240158"/>
                  <a:pt x="1549943" y="2213324"/>
                  <a:pt x="1610052" y="2143601"/>
                </a:cubicBezTo>
                <a:cubicBezTo>
                  <a:pt x="1624515" y="2116927"/>
                  <a:pt x="1601546" y="2092452"/>
                  <a:pt x="1576112" y="2093607"/>
                </a:cubicBezTo>
                <a:cubicBezTo>
                  <a:pt x="1554383" y="2094595"/>
                  <a:pt x="1535817" y="2110969"/>
                  <a:pt x="1534167" y="2139461"/>
                </a:cubicBezTo>
                <a:lnTo>
                  <a:pt x="1463227" y="2139461"/>
                </a:lnTo>
                <a:cubicBezTo>
                  <a:pt x="1465703" y="2064364"/>
                  <a:pt x="1514058" y="2012037"/>
                  <a:pt x="1574625" y="2012028"/>
                </a:cubicBezTo>
                <a:close/>
                <a:moveTo>
                  <a:pt x="1280012" y="2012028"/>
                </a:moveTo>
                <a:cubicBezTo>
                  <a:pt x="1349600" y="2012028"/>
                  <a:pt x="1406012" y="2092617"/>
                  <a:pt x="1406012" y="2192028"/>
                </a:cubicBezTo>
                <a:cubicBezTo>
                  <a:pt x="1406012" y="2291439"/>
                  <a:pt x="1349600" y="2372028"/>
                  <a:pt x="1280012" y="2372028"/>
                </a:cubicBezTo>
                <a:cubicBezTo>
                  <a:pt x="1210424" y="2372028"/>
                  <a:pt x="1154012" y="2291439"/>
                  <a:pt x="1154012" y="2192028"/>
                </a:cubicBezTo>
                <a:cubicBezTo>
                  <a:pt x="1154012" y="2092617"/>
                  <a:pt x="1210424" y="2012028"/>
                  <a:pt x="1280012" y="2012028"/>
                </a:cubicBezTo>
                <a:close/>
                <a:moveTo>
                  <a:pt x="1080519" y="2012028"/>
                </a:moveTo>
                <a:lnTo>
                  <a:pt x="1080488" y="2012510"/>
                </a:lnTo>
                <a:lnTo>
                  <a:pt x="1096797" y="2012510"/>
                </a:lnTo>
                <a:lnTo>
                  <a:pt x="1096797" y="2372028"/>
                </a:lnTo>
                <a:lnTo>
                  <a:pt x="1009152" y="2372028"/>
                </a:lnTo>
                <a:lnTo>
                  <a:pt x="1009152" y="2101874"/>
                </a:lnTo>
                <a:cubicBezTo>
                  <a:pt x="991676" y="2108434"/>
                  <a:pt x="972373" y="2111607"/>
                  <a:pt x="952797" y="2111039"/>
                </a:cubicBezTo>
                <a:lnTo>
                  <a:pt x="955846" y="2043892"/>
                </a:lnTo>
                <a:cubicBezTo>
                  <a:pt x="966023" y="2044066"/>
                  <a:pt x="976053" y="2042373"/>
                  <a:pt x="984654" y="2039030"/>
                </a:cubicBezTo>
                <a:cubicBezTo>
                  <a:pt x="999561" y="2033236"/>
                  <a:pt x="1008550" y="2023137"/>
                  <a:pt x="1008438" y="2012310"/>
                </a:cubicBezTo>
                <a:cubicBezTo>
                  <a:pt x="1032465" y="2012216"/>
                  <a:pt x="1056492" y="2012122"/>
                  <a:pt x="1080519" y="2012028"/>
                </a:cubicBezTo>
                <a:close/>
                <a:moveTo>
                  <a:pt x="3373743" y="362438"/>
                </a:moveTo>
                <a:lnTo>
                  <a:pt x="3553743" y="362438"/>
                </a:lnTo>
                <a:lnTo>
                  <a:pt x="3553743" y="2414438"/>
                </a:lnTo>
                <a:lnTo>
                  <a:pt x="3373743" y="2414438"/>
                </a:lnTo>
                <a:close/>
                <a:moveTo>
                  <a:pt x="3129580" y="362438"/>
                </a:moveTo>
                <a:lnTo>
                  <a:pt x="3273580" y="362438"/>
                </a:lnTo>
                <a:lnTo>
                  <a:pt x="3273580" y="2414438"/>
                </a:lnTo>
                <a:lnTo>
                  <a:pt x="3129580" y="2414438"/>
                </a:lnTo>
                <a:close/>
                <a:moveTo>
                  <a:pt x="2939411" y="362438"/>
                </a:moveTo>
                <a:lnTo>
                  <a:pt x="3029411" y="362438"/>
                </a:lnTo>
                <a:lnTo>
                  <a:pt x="3029411" y="1957238"/>
                </a:lnTo>
                <a:lnTo>
                  <a:pt x="2939411" y="1957238"/>
                </a:lnTo>
                <a:close/>
                <a:moveTo>
                  <a:pt x="2731242" y="362438"/>
                </a:moveTo>
                <a:lnTo>
                  <a:pt x="2839242" y="362438"/>
                </a:lnTo>
                <a:lnTo>
                  <a:pt x="2839242" y="1957238"/>
                </a:lnTo>
                <a:lnTo>
                  <a:pt x="2731242" y="1957238"/>
                </a:lnTo>
                <a:close/>
                <a:moveTo>
                  <a:pt x="2487073" y="362438"/>
                </a:moveTo>
                <a:lnTo>
                  <a:pt x="2631073" y="362438"/>
                </a:lnTo>
                <a:lnTo>
                  <a:pt x="2631073" y="1957238"/>
                </a:lnTo>
                <a:lnTo>
                  <a:pt x="2487073" y="1957238"/>
                </a:lnTo>
                <a:close/>
                <a:moveTo>
                  <a:pt x="2296904" y="362438"/>
                </a:moveTo>
                <a:lnTo>
                  <a:pt x="2386904" y="362438"/>
                </a:lnTo>
                <a:lnTo>
                  <a:pt x="2386904" y="1957238"/>
                </a:lnTo>
                <a:lnTo>
                  <a:pt x="2296904" y="1957238"/>
                </a:lnTo>
                <a:close/>
                <a:moveTo>
                  <a:pt x="2016735" y="362438"/>
                </a:moveTo>
                <a:lnTo>
                  <a:pt x="2196735" y="362438"/>
                </a:lnTo>
                <a:lnTo>
                  <a:pt x="2196735" y="1957238"/>
                </a:lnTo>
                <a:lnTo>
                  <a:pt x="2016735" y="1957238"/>
                </a:lnTo>
                <a:close/>
                <a:moveTo>
                  <a:pt x="1826566" y="362438"/>
                </a:moveTo>
                <a:lnTo>
                  <a:pt x="1916566" y="362438"/>
                </a:lnTo>
                <a:lnTo>
                  <a:pt x="1916566" y="1957238"/>
                </a:lnTo>
                <a:lnTo>
                  <a:pt x="1826566" y="1957238"/>
                </a:lnTo>
                <a:close/>
                <a:moveTo>
                  <a:pt x="1582397" y="362438"/>
                </a:moveTo>
                <a:lnTo>
                  <a:pt x="1726397" y="362438"/>
                </a:lnTo>
                <a:lnTo>
                  <a:pt x="1726397" y="1957238"/>
                </a:lnTo>
                <a:lnTo>
                  <a:pt x="1582397" y="1957238"/>
                </a:lnTo>
                <a:close/>
                <a:moveTo>
                  <a:pt x="1302228" y="362438"/>
                </a:moveTo>
                <a:lnTo>
                  <a:pt x="1482228" y="362438"/>
                </a:lnTo>
                <a:lnTo>
                  <a:pt x="1482228" y="1957238"/>
                </a:lnTo>
                <a:lnTo>
                  <a:pt x="1302228" y="1957238"/>
                </a:lnTo>
                <a:close/>
                <a:moveTo>
                  <a:pt x="1094059" y="362438"/>
                </a:moveTo>
                <a:lnTo>
                  <a:pt x="1202059" y="362438"/>
                </a:lnTo>
                <a:lnTo>
                  <a:pt x="1202059" y="1957238"/>
                </a:lnTo>
                <a:lnTo>
                  <a:pt x="1094059" y="1957238"/>
                </a:lnTo>
                <a:close/>
                <a:moveTo>
                  <a:pt x="903890" y="362438"/>
                </a:moveTo>
                <a:lnTo>
                  <a:pt x="993890" y="362438"/>
                </a:lnTo>
                <a:lnTo>
                  <a:pt x="993890" y="1957238"/>
                </a:lnTo>
                <a:lnTo>
                  <a:pt x="903890" y="1957238"/>
                </a:lnTo>
                <a:close/>
                <a:moveTo>
                  <a:pt x="623721" y="362438"/>
                </a:moveTo>
                <a:lnTo>
                  <a:pt x="803721" y="362438"/>
                </a:lnTo>
                <a:lnTo>
                  <a:pt x="803721" y="2414438"/>
                </a:lnTo>
                <a:lnTo>
                  <a:pt x="623721" y="2414438"/>
                </a:lnTo>
                <a:close/>
                <a:moveTo>
                  <a:pt x="433552" y="362438"/>
                </a:moveTo>
                <a:lnTo>
                  <a:pt x="523552" y="362438"/>
                </a:lnTo>
                <a:lnTo>
                  <a:pt x="523552" y="2414438"/>
                </a:lnTo>
                <a:lnTo>
                  <a:pt x="433552" y="2414438"/>
                </a:lnTo>
                <a:close/>
                <a:moveTo>
                  <a:pt x="303674" y="216000"/>
                </a:moveTo>
                <a:cubicBezTo>
                  <a:pt x="255253" y="216000"/>
                  <a:pt x="216000" y="255253"/>
                  <a:pt x="216000" y="303674"/>
                </a:cubicBezTo>
                <a:lnTo>
                  <a:pt x="216000" y="2504326"/>
                </a:lnTo>
                <a:cubicBezTo>
                  <a:pt x="216000" y="2552747"/>
                  <a:pt x="255253" y="2592000"/>
                  <a:pt x="303674" y="2592000"/>
                </a:cubicBezTo>
                <a:lnTo>
                  <a:pt x="3656326" y="2592000"/>
                </a:lnTo>
                <a:cubicBezTo>
                  <a:pt x="3704747" y="2592000"/>
                  <a:pt x="3744000" y="2552747"/>
                  <a:pt x="3744000" y="2504326"/>
                </a:cubicBezTo>
                <a:lnTo>
                  <a:pt x="3744000" y="303674"/>
                </a:lnTo>
                <a:cubicBezTo>
                  <a:pt x="3744000" y="255253"/>
                  <a:pt x="3704747" y="216000"/>
                  <a:pt x="3656326" y="216000"/>
                </a:cubicBezTo>
                <a:close/>
                <a:moveTo>
                  <a:pt x="149021" y="0"/>
                </a:moveTo>
                <a:lnTo>
                  <a:pt x="3810979" y="0"/>
                </a:lnTo>
                <a:cubicBezTo>
                  <a:pt x="3893281" y="0"/>
                  <a:pt x="3960000" y="66719"/>
                  <a:pt x="3960000" y="149021"/>
                </a:cubicBezTo>
                <a:lnTo>
                  <a:pt x="3960000" y="2658979"/>
                </a:lnTo>
                <a:cubicBezTo>
                  <a:pt x="3960000" y="2741281"/>
                  <a:pt x="3893281" y="2808000"/>
                  <a:pt x="3810979" y="2808000"/>
                </a:cubicBezTo>
                <a:lnTo>
                  <a:pt x="149021" y="2808000"/>
                </a:lnTo>
                <a:cubicBezTo>
                  <a:pt x="66719" y="2808000"/>
                  <a:pt x="0" y="2741281"/>
                  <a:pt x="0" y="2658979"/>
                </a:cubicBezTo>
                <a:lnTo>
                  <a:pt x="0" y="149021"/>
                </a:lnTo>
                <a:cubicBezTo>
                  <a:pt x="0" y="66719"/>
                  <a:pt x="66719" y="0"/>
                  <a:pt x="1490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Round Same Side Corner Rectangle 3">
            <a:extLst>
              <a:ext uri="{FF2B5EF4-FFF2-40B4-BE49-F238E27FC236}">
                <a16:creationId xmlns:a16="http://schemas.microsoft.com/office/drawing/2014/main" id="{A7309628-EB33-4352-8EFF-FF578F4080C5}"/>
              </a:ext>
            </a:extLst>
          </p:cNvPr>
          <p:cNvSpPr>
            <a:spLocks noChangeAspect="1"/>
          </p:cNvSpPr>
          <p:nvPr/>
        </p:nvSpPr>
        <p:spPr>
          <a:xfrm rot="10800000">
            <a:off x="9393342" y="3922587"/>
            <a:ext cx="272246" cy="273762"/>
          </a:xfrm>
          <a:custGeom>
            <a:avLst/>
            <a:gdLst/>
            <a:ahLst/>
            <a:cxnLst/>
            <a:rect l="l" t="t" r="r" b="b"/>
            <a:pathLst>
              <a:path w="3935149" h="3957041">
                <a:moveTo>
                  <a:pt x="2899653" y="531993"/>
                </a:moveTo>
                <a:lnTo>
                  <a:pt x="2899653" y="423993"/>
                </a:lnTo>
                <a:lnTo>
                  <a:pt x="271653" y="423993"/>
                </a:lnTo>
                <a:lnTo>
                  <a:pt x="271653" y="531993"/>
                </a:lnTo>
                <a:close/>
                <a:moveTo>
                  <a:pt x="2899653" y="893649"/>
                </a:moveTo>
                <a:lnTo>
                  <a:pt x="2899653" y="785649"/>
                </a:lnTo>
                <a:lnTo>
                  <a:pt x="271653" y="785649"/>
                </a:lnTo>
                <a:lnTo>
                  <a:pt x="271653" y="893649"/>
                </a:lnTo>
                <a:close/>
                <a:moveTo>
                  <a:pt x="2899653" y="1255303"/>
                </a:moveTo>
                <a:lnTo>
                  <a:pt x="2899653" y="1147303"/>
                </a:lnTo>
                <a:lnTo>
                  <a:pt x="271653" y="1147303"/>
                </a:lnTo>
                <a:lnTo>
                  <a:pt x="271653" y="1255303"/>
                </a:lnTo>
                <a:close/>
                <a:moveTo>
                  <a:pt x="2899653" y="1616957"/>
                </a:moveTo>
                <a:lnTo>
                  <a:pt x="2899653" y="1508957"/>
                </a:lnTo>
                <a:lnTo>
                  <a:pt x="271653" y="1508957"/>
                </a:lnTo>
                <a:lnTo>
                  <a:pt x="271653" y="1616957"/>
                </a:lnTo>
                <a:close/>
                <a:moveTo>
                  <a:pt x="1315653" y="1999083"/>
                </a:moveTo>
                <a:lnTo>
                  <a:pt x="1315653" y="1891083"/>
                </a:lnTo>
                <a:lnTo>
                  <a:pt x="271653" y="1891083"/>
                </a:lnTo>
                <a:lnTo>
                  <a:pt x="271653" y="1999083"/>
                </a:lnTo>
                <a:close/>
                <a:moveTo>
                  <a:pt x="1315653" y="2360737"/>
                </a:moveTo>
                <a:lnTo>
                  <a:pt x="1315653" y="2252737"/>
                </a:lnTo>
                <a:lnTo>
                  <a:pt x="271653" y="2252737"/>
                </a:lnTo>
                <a:lnTo>
                  <a:pt x="271653" y="2360737"/>
                </a:lnTo>
                <a:close/>
                <a:moveTo>
                  <a:pt x="1315653" y="2722391"/>
                </a:moveTo>
                <a:lnTo>
                  <a:pt x="1315653" y="2614391"/>
                </a:lnTo>
                <a:lnTo>
                  <a:pt x="271653" y="2614391"/>
                </a:lnTo>
                <a:lnTo>
                  <a:pt x="271653" y="2722391"/>
                </a:lnTo>
                <a:close/>
                <a:moveTo>
                  <a:pt x="2900162" y="2797568"/>
                </a:moveTo>
                <a:lnTo>
                  <a:pt x="2900162" y="1844447"/>
                </a:lnTo>
                <a:lnTo>
                  <a:pt x="1629979" y="1844447"/>
                </a:lnTo>
                <a:lnTo>
                  <a:pt x="1629979" y="2797568"/>
                </a:lnTo>
                <a:close/>
                <a:moveTo>
                  <a:pt x="3810581" y="2815737"/>
                </a:moveTo>
                <a:lnTo>
                  <a:pt x="3810581" y="306661"/>
                </a:lnTo>
                <a:cubicBezTo>
                  <a:pt x="3810581" y="280746"/>
                  <a:pt x="3789572" y="259737"/>
                  <a:pt x="3763657" y="259737"/>
                </a:cubicBezTo>
                <a:cubicBezTo>
                  <a:pt x="3737742" y="259737"/>
                  <a:pt x="3716733" y="280746"/>
                  <a:pt x="3716733" y="306661"/>
                </a:cubicBezTo>
                <a:lnTo>
                  <a:pt x="3716733" y="2815737"/>
                </a:lnTo>
                <a:close/>
                <a:moveTo>
                  <a:pt x="3598887" y="2979130"/>
                </a:moveTo>
                <a:lnTo>
                  <a:pt x="3598887" y="218054"/>
                </a:lnTo>
                <a:cubicBezTo>
                  <a:pt x="3598887" y="192139"/>
                  <a:pt x="3577878" y="171130"/>
                  <a:pt x="3551963" y="171130"/>
                </a:cubicBezTo>
                <a:cubicBezTo>
                  <a:pt x="3526048" y="171130"/>
                  <a:pt x="3505039" y="192139"/>
                  <a:pt x="3505039" y="218054"/>
                </a:cubicBezTo>
                <a:lnTo>
                  <a:pt x="3505039" y="2979130"/>
                </a:lnTo>
                <a:close/>
                <a:moveTo>
                  <a:pt x="3355251" y="3231428"/>
                </a:moveTo>
                <a:lnTo>
                  <a:pt x="3355251" y="182352"/>
                </a:lnTo>
                <a:cubicBezTo>
                  <a:pt x="3355251" y="156437"/>
                  <a:pt x="3334242" y="135428"/>
                  <a:pt x="3308327" y="135428"/>
                </a:cubicBezTo>
                <a:cubicBezTo>
                  <a:pt x="3282412" y="135428"/>
                  <a:pt x="3261403" y="156437"/>
                  <a:pt x="3261403" y="182352"/>
                </a:cubicBezTo>
                <a:lnTo>
                  <a:pt x="3261403" y="3231428"/>
                </a:lnTo>
                <a:close/>
                <a:moveTo>
                  <a:pt x="689888" y="3532959"/>
                </a:moveTo>
                <a:cubicBezTo>
                  <a:pt x="817550" y="3530004"/>
                  <a:pt x="918251" y="3455702"/>
                  <a:pt x="916146" y="3366015"/>
                </a:cubicBezTo>
                <a:cubicBezTo>
                  <a:pt x="914042" y="3276328"/>
                  <a:pt x="809910" y="3204397"/>
                  <a:pt x="682179" y="3204397"/>
                </a:cubicBezTo>
                <a:lnTo>
                  <a:pt x="682179" y="3204473"/>
                </a:lnTo>
                <a:cubicBezTo>
                  <a:pt x="645571" y="3204473"/>
                  <a:pt x="615727" y="3183857"/>
                  <a:pt x="615124" y="3158153"/>
                </a:cubicBezTo>
                <a:cubicBezTo>
                  <a:pt x="614521" y="3132449"/>
                  <a:pt x="643381" y="3111154"/>
                  <a:pt x="679969" y="3110307"/>
                </a:cubicBezTo>
                <a:cubicBezTo>
                  <a:pt x="716557" y="3109460"/>
                  <a:pt x="747352" y="3129374"/>
                  <a:pt x="749161" y="3155050"/>
                </a:cubicBezTo>
                <a:lnTo>
                  <a:pt x="915893" y="3149258"/>
                </a:lnTo>
                <a:cubicBezTo>
                  <a:pt x="909582" y="3059669"/>
                  <a:pt x="802131" y="2990185"/>
                  <a:pt x="674469" y="2993141"/>
                </a:cubicBezTo>
                <a:cubicBezTo>
                  <a:pt x="546807" y="2996096"/>
                  <a:pt x="446107" y="3070398"/>
                  <a:pt x="448211" y="3160085"/>
                </a:cubicBezTo>
                <a:cubicBezTo>
                  <a:pt x="450316" y="3249772"/>
                  <a:pt x="554448" y="3321703"/>
                  <a:pt x="682179" y="3321703"/>
                </a:cubicBezTo>
                <a:lnTo>
                  <a:pt x="682179" y="3321627"/>
                </a:lnTo>
                <a:cubicBezTo>
                  <a:pt x="718786" y="3321627"/>
                  <a:pt x="748631" y="3342242"/>
                  <a:pt x="749234" y="3367946"/>
                </a:cubicBezTo>
                <a:cubicBezTo>
                  <a:pt x="749837" y="3393651"/>
                  <a:pt x="720976" y="3414946"/>
                  <a:pt x="684388" y="3415793"/>
                </a:cubicBezTo>
                <a:cubicBezTo>
                  <a:pt x="647800" y="3416640"/>
                  <a:pt x="617005" y="3396726"/>
                  <a:pt x="615196" y="3371049"/>
                </a:cubicBezTo>
                <a:lnTo>
                  <a:pt x="448465" y="3376842"/>
                </a:lnTo>
                <a:cubicBezTo>
                  <a:pt x="454776" y="3466431"/>
                  <a:pt x="562226" y="3535915"/>
                  <a:pt x="689888" y="3532959"/>
                </a:cubicBezTo>
                <a:close/>
                <a:moveTo>
                  <a:pt x="1563929" y="3533050"/>
                </a:moveTo>
                <a:lnTo>
                  <a:pt x="1450158" y="2995479"/>
                </a:lnTo>
                <a:cubicBezTo>
                  <a:pt x="1450329" y="2994669"/>
                  <a:pt x="1450501" y="2993860"/>
                  <a:pt x="1450672" y="2993050"/>
                </a:cubicBezTo>
                <a:lnTo>
                  <a:pt x="1449643" y="2993050"/>
                </a:lnTo>
                <a:lnTo>
                  <a:pt x="1303428" y="2993050"/>
                </a:lnTo>
                <a:lnTo>
                  <a:pt x="1302400" y="2993050"/>
                </a:lnTo>
                <a:cubicBezTo>
                  <a:pt x="1302571" y="2993860"/>
                  <a:pt x="1302743" y="2994669"/>
                  <a:pt x="1302914" y="2995479"/>
                </a:cubicBezTo>
                <a:lnTo>
                  <a:pt x="1260527" y="3195759"/>
                </a:lnTo>
                <a:lnTo>
                  <a:pt x="1218140" y="2995479"/>
                </a:lnTo>
                <a:cubicBezTo>
                  <a:pt x="1218311" y="2994669"/>
                  <a:pt x="1218483" y="2993860"/>
                  <a:pt x="1218654" y="2993050"/>
                </a:cubicBezTo>
                <a:lnTo>
                  <a:pt x="1217625" y="2993050"/>
                </a:lnTo>
                <a:lnTo>
                  <a:pt x="1071410" y="2993050"/>
                </a:lnTo>
                <a:lnTo>
                  <a:pt x="1070382" y="2993050"/>
                </a:lnTo>
                <a:cubicBezTo>
                  <a:pt x="1070553" y="2993860"/>
                  <a:pt x="1070725" y="2994669"/>
                  <a:pt x="1070896" y="2995479"/>
                </a:cubicBezTo>
                <a:lnTo>
                  <a:pt x="957124" y="3533050"/>
                </a:lnTo>
                <a:lnTo>
                  <a:pt x="1104368" y="3533050"/>
                </a:lnTo>
                <a:lnTo>
                  <a:pt x="1144518" y="3343342"/>
                </a:lnTo>
                <a:lnTo>
                  <a:pt x="1184667" y="3533050"/>
                </a:lnTo>
                <a:lnTo>
                  <a:pt x="1189142" y="3533050"/>
                </a:lnTo>
                <a:lnTo>
                  <a:pt x="1331911" y="3533050"/>
                </a:lnTo>
                <a:lnTo>
                  <a:pt x="1336386" y="3533050"/>
                </a:lnTo>
                <a:lnTo>
                  <a:pt x="1376536" y="3343342"/>
                </a:lnTo>
                <a:lnTo>
                  <a:pt x="1416686" y="3533050"/>
                </a:lnTo>
                <a:close/>
                <a:moveTo>
                  <a:pt x="2126028" y="3533050"/>
                </a:moveTo>
                <a:lnTo>
                  <a:pt x="2126028" y="3406155"/>
                </a:lnTo>
                <a:lnTo>
                  <a:pt x="2126028" y="3326497"/>
                </a:lnTo>
                <a:lnTo>
                  <a:pt x="2126028" y="3199602"/>
                </a:lnTo>
                <a:lnTo>
                  <a:pt x="2126028" y="3119945"/>
                </a:lnTo>
                <a:lnTo>
                  <a:pt x="2126028" y="2993050"/>
                </a:lnTo>
                <a:lnTo>
                  <a:pt x="1658028" y="2993050"/>
                </a:lnTo>
                <a:lnTo>
                  <a:pt x="1658028" y="3119945"/>
                </a:lnTo>
                <a:lnTo>
                  <a:pt x="1989309" y="3119945"/>
                </a:lnTo>
                <a:lnTo>
                  <a:pt x="1989309" y="3199602"/>
                </a:lnTo>
                <a:lnTo>
                  <a:pt x="1658028" y="3199602"/>
                </a:lnTo>
                <a:lnTo>
                  <a:pt x="1658028" y="3326497"/>
                </a:lnTo>
                <a:lnTo>
                  <a:pt x="1989309" y="3326497"/>
                </a:lnTo>
                <a:lnTo>
                  <a:pt x="1989309" y="3406155"/>
                </a:lnTo>
                <a:lnTo>
                  <a:pt x="1658028" y="3406155"/>
                </a:lnTo>
                <a:lnTo>
                  <a:pt x="1658028" y="3533050"/>
                </a:lnTo>
                <a:close/>
                <a:moveTo>
                  <a:pt x="2721509" y="3533050"/>
                </a:moveTo>
                <a:lnTo>
                  <a:pt x="2721509" y="2993050"/>
                </a:lnTo>
                <a:lnTo>
                  <a:pt x="2610374" y="2993050"/>
                </a:lnTo>
                <a:lnTo>
                  <a:pt x="2610374" y="3332072"/>
                </a:lnTo>
                <a:lnTo>
                  <a:pt x="2365383" y="2996750"/>
                </a:lnTo>
                <a:lnTo>
                  <a:pt x="2365383" y="2993050"/>
                </a:lnTo>
                <a:lnTo>
                  <a:pt x="2254248" y="2993050"/>
                </a:lnTo>
                <a:lnTo>
                  <a:pt x="2254248" y="3533050"/>
                </a:lnTo>
                <a:lnTo>
                  <a:pt x="2365383" y="3533050"/>
                </a:lnTo>
                <a:lnTo>
                  <a:pt x="2365383" y="3195316"/>
                </a:lnTo>
                <a:lnTo>
                  <a:pt x="2610374" y="3530639"/>
                </a:lnTo>
                <a:lnTo>
                  <a:pt x="2610374" y="3533050"/>
                </a:lnTo>
                <a:close/>
                <a:moveTo>
                  <a:pt x="3240360" y="3957041"/>
                </a:moveTo>
                <a:lnTo>
                  <a:pt x="0" y="3957041"/>
                </a:lnTo>
                <a:cubicBezTo>
                  <a:pt x="1236" y="2806695"/>
                  <a:pt x="2473" y="1669946"/>
                  <a:pt x="3709" y="519600"/>
                </a:cubicBezTo>
                <a:cubicBezTo>
                  <a:pt x="5872" y="183235"/>
                  <a:pt x="181397" y="16834"/>
                  <a:pt x="503091" y="0"/>
                </a:cubicBezTo>
                <a:lnTo>
                  <a:pt x="3441061" y="1"/>
                </a:lnTo>
                <a:cubicBezTo>
                  <a:pt x="3578904" y="24486"/>
                  <a:pt x="3655553" y="22411"/>
                  <a:pt x="3759198" y="79593"/>
                </a:cubicBezTo>
                <a:cubicBezTo>
                  <a:pt x="3885281" y="187263"/>
                  <a:pt x="3932832" y="263653"/>
                  <a:pt x="3933900" y="449681"/>
                </a:cubicBezTo>
                <a:cubicBezTo>
                  <a:pt x="3936712" y="939497"/>
                  <a:pt x="3933899" y="2112038"/>
                  <a:pt x="3933899" y="3013339"/>
                </a:cubicBezTo>
                <a:lnTo>
                  <a:pt x="3711125" y="3015171"/>
                </a:lnTo>
                <a:cubicBezTo>
                  <a:pt x="3710964" y="3066672"/>
                  <a:pt x="3710896" y="3117212"/>
                  <a:pt x="3710896" y="3166612"/>
                </a:cubicBezTo>
                <a:lnTo>
                  <a:pt x="3501148" y="3170775"/>
                </a:lnTo>
                <a:lnTo>
                  <a:pt x="3501148" y="3349247"/>
                </a:lnTo>
                <a:lnTo>
                  <a:pt x="3290598" y="3353687"/>
                </a:lnTo>
                <a:lnTo>
                  <a:pt x="3240846" y="335072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Isosceles Triangle 33">
            <a:extLst>
              <a:ext uri="{FF2B5EF4-FFF2-40B4-BE49-F238E27FC236}">
                <a16:creationId xmlns:a16="http://schemas.microsoft.com/office/drawing/2014/main" id="{6C77BBB3-F0FC-440D-9C1F-13065839DC3F}"/>
              </a:ext>
            </a:extLst>
          </p:cNvPr>
          <p:cNvSpPr>
            <a:spLocks/>
          </p:cNvSpPr>
          <p:nvPr/>
        </p:nvSpPr>
        <p:spPr>
          <a:xfrm rot="10800000">
            <a:off x="9127377" y="2780100"/>
            <a:ext cx="314869" cy="314869"/>
          </a:xfrm>
          <a:custGeom>
            <a:avLst/>
            <a:gdLst/>
            <a:ahLst/>
            <a:cxnLst/>
            <a:rect l="l" t="t" r="r" b="b"/>
            <a:pathLst>
              <a:path w="3982665" h="3915008">
                <a:moveTo>
                  <a:pt x="0" y="2664000"/>
                </a:moveTo>
                <a:lnTo>
                  <a:pt x="1911318" y="72000"/>
                </a:lnTo>
                <a:lnTo>
                  <a:pt x="1142725" y="2655962"/>
                </a:lnTo>
                <a:close/>
                <a:moveTo>
                  <a:pt x="3982665" y="2664000"/>
                </a:moveTo>
                <a:lnTo>
                  <a:pt x="2839940" y="2655962"/>
                </a:lnTo>
                <a:lnTo>
                  <a:pt x="2071347" y="72000"/>
                </a:lnTo>
                <a:close/>
                <a:moveTo>
                  <a:pt x="2621333" y="2664000"/>
                </a:moveTo>
                <a:lnTo>
                  <a:pt x="1361333" y="2664000"/>
                </a:lnTo>
                <a:lnTo>
                  <a:pt x="1991333" y="0"/>
                </a:lnTo>
                <a:close/>
                <a:moveTo>
                  <a:pt x="1806654" y="3915007"/>
                </a:moveTo>
                <a:lnTo>
                  <a:pt x="726654" y="3915007"/>
                </a:lnTo>
                <a:lnTo>
                  <a:pt x="1266654" y="2835007"/>
                </a:lnTo>
                <a:close/>
                <a:moveTo>
                  <a:pt x="555902" y="3915008"/>
                </a:moveTo>
                <a:lnTo>
                  <a:pt x="15902" y="2835008"/>
                </a:lnTo>
                <a:lnTo>
                  <a:pt x="1095902" y="2835008"/>
                </a:lnTo>
                <a:close/>
                <a:moveTo>
                  <a:pt x="1977406" y="3915008"/>
                </a:moveTo>
                <a:lnTo>
                  <a:pt x="1437406" y="2835008"/>
                </a:lnTo>
                <a:lnTo>
                  <a:pt x="2517406" y="2835008"/>
                </a:lnTo>
                <a:close/>
                <a:moveTo>
                  <a:pt x="3228158" y="3915008"/>
                </a:moveTo>
                <a:lnTo>
                  <a:pt x="2148158" y="3915008"/>
                </a:lnTo>
                <a:lnTo>
                  <a:pt x="2688158" y="2835008"/>
                </a:lnTo>
                <a:close/>
                <a:moveTo>
                  <a:pt x="3398910" y="3915008"/>
                </a:moveTo>
                <a:lnTo>
                  <a:pt x="2858910" y="2835008"/>
                </a:lnTo>
                <a:lnTo>
                  <a:pt x="3938910" y="28350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DA834D4C-49C8-418B-9157-45F0BD91DC73}"/>
              </a:ext>
            </a:extLst>
          </p:cNvPr>
          <p:cNvSpPr>
            <a:spLocks noChangeAspect="1"/>
          </p:cNvSpPr>
          <p:nvPr/>
        </p:nvSpPr>
        <p:spPr>
          <a:xfrm>
            <a:off x="9417323" y="2978006"/>
            <a:ext cx="371699" cy="370986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Trapezoid 6">
            <a:extLst>
              <a:ext uri="{FF2B5EF4-FFF2-40B4-BE49-F238E27FC236}">
                <a16:creationId xmlns:a16="http://schemas.microsoft.com/office/drawing/2014/main" id="{85402EFF-E3B7-420E-AEAF-B4A4856F457F}"/>
              </a:ext>
            </a:extLst>
          </p:cNvPr>
          <p:cNvSpPr>
            <a:spLocks/>
          </p:cNvSpPr>
          <p:nvPr/>
        </p:nvSpPr>
        <p:spPr>
          <a:xfrm>
            <a:off x="8644130" y="2767305"/>
            <a:ext cx="370986" cy="370986"/>
          </a:xfrm>
          <a:custGeom>
            <a:avLst/>
            <a:gdLst/>
            <a:ahLst/>
            <a:cxnLst/>
            <a:rect l="l" t="t" r="r" b="b"/>
            <a:pathLst>
              <a:path w="2801488" h="2964099">
                <a:moveTo>
                  <a:pt x="1393788" y="2251706"/>
                </a:moveTo>
                <a:cubicBezTo>
                  <a:pt x="1338380" y="2251706"/>
                  <a:pt x="1293463" y="2296623"/>
                  <a:pt x="1293463" y="2352031"/>
                </a:cubicBezTo>
                <a:cubicBezTo>
                  <a:pt x="1293463" y="2407439"/>
                  <a:pt x="1338380" y="2452356"/>
                  <a:pt x="1393788" y="2452356"/>
                </a:cubicBezTo>
                <a:cubicBezTo>
                  <a:pt x="1449196" y="2452356"/>
                  <a:pt x="1494113" y="2407439"/>
                  <a:pt x="1494113" y="2352031"/>
                </a:cubicBezTo>
                <a:cubicBezTo>
                  <a:pt x="1494113" y="2296623"/>
                  <a:pt x="1449196" y="2251706"/>
                  <a:pt x="1393788" y="2251706"/>
                </a:cubicBezTo>
                <a:close/>
                <a:moveTo>
                  <a:pt x="2189420" y="1936547"/>
                </a:moveTo>
                <a:cubicBezTo>
                  <a:pt x="1959955" y="1936547"/>
                  <a:pt x="1773936" y="2122566"/>
                  <a:pt x="1773936" y="2352031"/>
                </a:cubicBezTo>
                <a:cubicBezTo>
                  <a:pt x="1773936" y="2581496"/>
                  <a:pt x="1959955" y="2767515"/>
                  <a:pt x="2189420" y="2767515"/>
                </a:cubicBezTo>
                <a:cubicBezTo>
                  <a:pt x="2418885" y="2767515"/>
                  <a:pt x="2604904" y="2581496"/>
                  <a:pt x="2604904" y="2352031"/>
                </a:cubicBezTo>
                <a:cubicBezTo>
                  <a:pt x="2604904" y="2122566"/>
                  <a:pt x="2418885" y="1936547"/>
                  <a:pt x="2189420" y="1936547"/>
                </a:cubicBezTo>
                <a:close/>
                <a:moveTo>
                  <a:pt x="612068" y="1936547"/>
                </a:moveTo>
                <a:cubicBezTo>
                  <a:pt x="382603" y="1936547"/>
                  <a:pt x="196584" y="2122566"/>
                  <a:pt x="196584" y="2352031"/>
                </a:cubicBezTo>
                <a:cubicBezTo>
                  <a:pt x="196584" y="2581496"/>
                  <a:pt x="382603" y="2767515"/>
                  <a:pt x="612068" y="2767515"/>
                </a:cubicBezTo>
                <a:cubicBezTo>
                  <a:pt x="841533" y="2767515"/>
                  <a:pt x="1027552" y="2581496"/>
                  <a:pt x="1027552" y="2352031"/>
                </a:cubicBezTo>
                <a:cubicBezTo>
                  <a:pt x="1027552" y="2122566"/>
                  <a:pt x="841533" y="1936547"/>
                  <a:pt x="612068" y="1936547"/>
                </a:cubicBezTo>
                <a:close/>
                <a:moveTo>
                  <a:pt x="845776" y="315"/>
                </a:moveTo>
                <a:cubicBezTo>
                  <a:pt x="1032101" y="7965"/>
                  <a:pt x="1181399" y="153129"/>
                  <a:pt x="1195696" y="335717"/>
                </a:cubicBezTo>
                <a:lnTo>
                  <a:pt x="1198885" y="335806"/>
                </a:lnTo>
                <a:lnTo>
                  <a:pt x="1198706" y="366401"/>
                </a:lnTo>
                <a:cubicBezTo>
                  <a:pt x="1198883" y="367005"/>
                  <a:pt x="1198884" y="367612"/>
                  <a:pt x="1198884" y="368218"/>
                </a:cubicBezTo>
                <a:lnTo>
                  <a:pt x="1198695" y="368210"/>
                </a:lnTo>
                <a:lnTo>
                  <a:pt x="1197421" y="585651"/>
                </a:lnTo>
                <a:cubicBezTo>
                  <a:pt x="1245519" y="531733"/>
                  <a:pt x="1316597" y="499778"/>
                  <a:pt x="1394104" y="502960"/>
                </a:cubicBezTo>
                <a:cubicBezTo>
                  <a:pt x="1472998" y="506199"/>
                  <a:pt x="1542269" y="545176"/>
                  <a:pt x="1585751" y="604519"/>
                </a:cubicBezTo>
                <a:cubicBezTo>
                  <a:pt x="1585226" y="514948"/>
                  <a:pt x="1584701" y="425377"/>
                  <a:pt x="1584176" y="335806"/>
                </a:cubicBezTo>
                <a:lnTo>
                  <a:pt x="1585829" y="335760"/>
                </a:lnTo>
                <a:cubicBezTo>
                  <a:pt x="1602915" y="140060"/>
                  <a:pt x="1770945" y="-7755"/>
                  <a:pt x="1967493" y="315"/>
                </a:cubicBezTo>
                <a:cubicBezTo>
                  <a:pt x="2146853" y="7679"/>
                  <a:pt x="2291902" y="142468"/>
                  <a:pt x="2315427" y="315465"/>
                </a:cubicBezTo>
                <a:lnTo>
                  <a:pt x="2320109" y="315335"/>
                </a:lnTo>
                <a:lnTo>
                  <a:pt x="2729306" y="2069418"/>
                </a:lnTo>
                <a:cubicBezTo>
                  <a:pt x="2776307" y="2152970"/>
                  <a:pt x="2801488" y="2249560"/>
                  <a:pt x="2801488" y="2352031"/>
                </a:cubicBezTo>
                <a:cubicBezTo>
                  <a:pt x="2801488" y="2690067"/>
                  <a:pt x="2527456" y="2964099"/>
                  <a:pt x="2189420" y="2964099"/>
                </a:cubicBezTo>
                <a:cubicBezTo>
                  <a:pt x="1922036" y="2964099"/>
                  <a:pt x="1694697" y="2792645"/>
                  <a:pt x="1613824" y="2552817"/>
                </a:cubicBezTo>
                <a:cubicBezTo>
                  <a:pt x="1559905" y="2613347"/>
                  <a:pt x="1481232" y="2650901"/>
                  <a:pt x="1393788" y="2650901"/>
                </a:cubicBezTo>
                <a:cubicBezTo>
                  <a:pt x="1311973" y="2650901"/>
                  <a:pt x="1237837" y="2618027"/>
                  <a:pt x="1183996" y="2564635"/>
                </a:cubicBezTo>
                <a:cubicBezTo>
                  <a:pt x="1099341" y="2798210"/>
                  <a:pt x="875077" y="2964099"/>
                  <a:pt x="612068" y="2964099"/>
                </a:cubicBezTo>
                <a:cubicBezTo>
                  <a:pt x="274032" y="2964099"/>
                  <a:pt x="0" y="2690067"/>
                  <a:pt x="0" y="2352031"/>
                </a:cubicBezTo>
                <a:cubicBezTo>
                  <a:pt x="0" y="2288533"/>
                  <a:pt x="9669" y="2227293"/>
                  <a:pt x="30466" y="2170591"/>
                </a:cubicBezTo>
                <a:lnTo>
                  <a:pt x="30153" y="2170591"/>
                </a:lnTo>
                <a:lnTo>
                  <a:pt x="462952" y="315335"/>
                </a:lnTo>
                <a:lnTo>
                  <a:pt x="467801" y="315470"/>
                </a:lnTo>
                <a:cubicBezTo>
                  <a:pt x="493068" y="129842"/>
                  <a:pt x="656149" y="-7470"/>
                  <a:pt x="845776" y="3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Rounded Rectangle 1">
            <a:extLst>
              <a:ext uri="{FF2B5EF4-FFF2-40B4-BE49-F238E27FC236}">
                <a16:creationId xmlns:a16="http://schemas.microsoft.com/office/drawing/2014/main" id="{DF3F971D-C21C-4AC4-B3B4-E85F0F3970E2}"/>
              </a:ext>
            </a:extLst>
          </p:cNvPr>
          <p:cNvSpPr>
            <a:spLocks noChangeAspect="1"/>
          </p:cNvSpPr>
          <p:nvPr/>
        </p:nvSpPr>
        <p:spPr>
          <a:xfrm>
            <a:off x="9305943" y="3377436"/>
            <a:ext cx="219837" cy="370987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7" name="Rectangle 50">
            <a:extLst>
              <a:ext uri="{FF2B5EF4-FFF2-40B4-BE49-F238E27FC236}">
                <a16:creationId xmlns:a16="http://schemas.microsoft.com/office/drawing/2014/main" id="{4724581D-FF60-49A8-BF78-215E1F4876F5}"/>
              </a:ext>
            </a:extLst>
          </p:cNvPr>
          <p:cNvSpPr>
            <a:spLocks noChangeAspect="1"/>
          </p:cNvSpPr>
          <p:nvPr/>
        </p:nvSpPr>
        <p:spPr>
          <a:xfrm rot="1429276">
            <a:off x="8660964" y="3626546"/>
            <a:ext cx="314869" cy="180346"/>
          </a:xfrm>
          <a:custGeom>
            <a:avLst/>
            <a:gdLst/>
            <a:ahLst/>
            <a:cxnLst/>
            <a:rect l="l" t="t" r="r" b="b"/>
            <a:pathLst>
              <a:path w="2797236" h="1602166">
                <a:moveTo>
                  <a:pt x="676854" y="738042"/>
                </a:moveTo>
                <a:cubicBezTo>
                  <a:pt x="614942" y="702297"/>
                  <a:pt x="535774" y="723510"/>
                  <a:pt x="500029" y="785422"/>
                </a:cubicBezTo>
                <a:cubicBezTo>
                  <a:pt x="464284" y="847335"/>
                  <a:pt x="485497" y="926503"/>
                  <a:pt x="547409" y="962248"/>
                </a:cubicBezTo>
                <a:cubicBezTo>
                  <a:pt x="609321" y="997993"/>
                  <a:pt x="688490" y="976780"/>
                  <a:pt x="724235" y="914867"/>
                </a:cubicBezTo>
                <a:cubicBezTo>
                  <a:pt x="759980" y="852955"/>
                  <a:pt x="738766" y="773787"/>
                  <a:pt x="676854" y="738042"/>
                </a:cubicBezTo>
                <a:close/>
                <a:moveTo>
                  <a:pt x="1505478" y="880583"/>
                </a:moveTo>
                <a:lnTo>
                  <a:pt x="1475082" y="873061"/>
                </a:lnTo>
                <a:lnTo>
                  <a:pt x="1475082" y="1008668"/>
                </a:lnTo>
                <a:cubicBezTo>
                  <a:pt x="1478425" y="1007382"/>
                  <a:pt x="1481683" y="1005827"/>
                  <a:pt x="1484860" y="1004059"/>
                </a:cubicBezTo>
                <a:cubicBezTo>
                  <a:pt x="1512039" y="988933"/>
                  <a:pt x="1529130" y="960585"/>
                  <a:pt x="1529788" y="929597"/>
                </a:cubicBezTo>
                <a:cubicBezTo>
                  <a:pt x="1530028" y="906726"/>
                  <a:pt x="1526034" y="896074"/>
                  <a:pt x="1505478" y="880583"/>
                </a:cubicBezTo>
                <a:close/>
                <a:moveTo>
                  <a:pt x="1395816" y="619564"/>
                </a:moveTo>
                <a:cubicBezTo>
                  <a:pt x="1376272" y="632083"/>
                  <a:pt x="1363760" y="652864"/>
                  <a:pt x="1361807" y="675926"/>
                </a:cubicBezTo>
                <a:lnTo>
                  <a:pt x="1362578" y="675894"/>
                </a:lnTo>
                <a:cubicBezTo>
                  <a:pt x="1361574" y="701623"/>
                  <a:pt x="1371022" y="725250"/>
                  <a:pt x="1395009" y="740923"/>
                </a:cubicBezTo>
                <a:lnTo>
                  <a:pt x="1395816" y="741452"/>
                </a:lnTo>
                <a:close/>
                <a:moveTo>
                  <a:pt x="1475082" y="467094"/>
                </a:moveTo>
                <a:lnTo>
                  <a:pt x="1475082" y="500684"/>
                </a:lnTo>
                <a:cubicBezTo>
                  <a:pt x="1497267" y="504631"/>
                  <a:pt x="1518774" y="512905"/>
                  <a:pt x="1538543" y="525166"/>
                </a:cubicBezTo>
                <a:cubicBezTo>
                  <a:pt x="1596427" y="561066"/>
                  <a:pt x="1630319" y="625508"/>
                  <a:pt x="1627098" y="693545"/>
                </a:cubicBezTo>
                <a:lnTo>
                  <a:pt x="1518521" y="688404"/>
                </a:lnTo>
                <a:cubicBezTo>
                  <a:pt x="1519877" y="659770"/>
                  <a:pt x="1505613" y="632649"/>
                  <a:pt x="1481252" y="617540"/>
                </a:cubicBezTo>
                <a:lnTo>
                  <a:pt x="1475082" y="614775"/>
                </a:lnTo>
                <a:lnTo>
                  <a:pt x="1475082" y="759007"/>
                </a:lnTo>
                <a:cubicBezTo>
                  <a:pt x="1516008" y="761698"/>
                  <a:pt x="1547648" y="771672"/>
                  <a:pt x="1577189" y="790249"/>
                </a:cubicBezTo>
                <a:cubicBezTo>
                  <a:pt x="1622357" y="818652"/>
                  <a:pt x="1647114" y="873156"/>
                  <a:pt x="1650484" y="927386"/>
                </a:cubicBezTo>
                <a:lnTo>
                  <a:pt x="1650683" y="927386"/>
                </a:lnTo>
                <a:lnTo>
                  <a:pt x="1650607" y="928511"/>
                </a:lnTo>
                <a:cubicBezTo>
                  <a:pt x="1650834" y="929446"/>
                  <a:pt x="1650880" y="930391"/>
                  <a:pt x="1650916" y="931336"/>
                </a:cubicBezTo>
                <a:lnTo>
                  <a:pt x="1650415" y="931353"/>
                </a:lnTo>
                <a:cubicBezTo>
                  <a:pt x="1649239" y="1005482"/>
                  <a:pt x="1608533" y="1073418"/>
                  <a:pt x="1543577" y="1109567"/>
                </a:cubicBezTo>
                <a:cubicBezTo>
                  <a:pt x="1521978" y="1121587"/>
                  <a:pt x="1498805" y="1129476"/>
                  <a:pt x="1475082" y="1132835"/>
                </a:cubicBezTo>
                <a:lnTo>
                  <a:pt x="1475082" y="1165545"/>
                </a:lnTo>
                <a:lnTo>
                  <a:pt x="1395816" y="1165545"/>
                </a:lnTo>
                <a:lnTo>
                  <a:pt x="1395816" y="1130194"/>
                </a:lnTo>
                <a:cubicBezTo>
                  <a:pt x="1373613" y="1125585"/>
                  <a:pt x="1352168" y="1116888"/>
                  <a:pt x="1332303" y="1104568"/>
                </a:cubicBezTo>
                <a:cubicBezTo>
                  <a:pt x="1268003" y="1064689"/>
                  <a:pt x="1230355" y="993103"/>
                  <a:pt x="1233933" y="917525"/>
                </a:cubicBezTo>
                <a:lnTo>
                  <a:pt x="1354544" y="923236"/>
                </a:lnTo>
                <a:cubicBezTo>
                  <a:pt x="1353040" y="954989"/>
                  <a:pt x="1368828" y="985067"/>
                  <a:pt x="1395816" y="1001849"/>
                </a:cubicBezTo>
                <a:lnTo>
                  <a:pt x="1395816" y="862479"/>
                </a:lnTo>
                <a:cubicBezTo>
                  <a:pt x="1368998" y="855832"/>
                  <a:pt x="1344002" y="843677"/>
                  <a:pt x="1322380" y="825533"/>
                </a:cubicBezTo>
                <a:cubicBezTo>
                  <a:pt x="1279142" y="789250"/>
                  <a:pt x="1253317" y="736644"/>
                  <a:pt x="1251176" y="680490"/>
                </a:cubicBezTo>
                <a:cubicBezTo>
                  <a:pt x="1251334" y="597461"/>
                  <a:pt x="1284345" y="551005"/>
                  <a:pt x="1345251" y="517567"/>
                </a:cubicBezTo>
                <a:cubicBezTo>
                  <a:pt x="1360367" y="509155"/>
                  <a:pt x="1379438" y="506089"/>
                  <a:pt x="1395816" y="502211"/>
                </a:cubicBezTo>
                <a:lnTo>
                  <a:pt x="1395816" y="467094"/>
                </a:lnTo>
                <a:close/>
                <a:moveTo>
                  <a:pt x="1670907" y="420372"/>
                </a:moveTo>
                <a:cubicBezTo>
                  <a:pt x="1452232" y="294120"/>
                  <a:pt x="1172613" y="369043"/>
                  <a:pt x="1046361" y="587719"/>
                </a:cubicBezTo>
                <a:cubicBezTo>
                  <a:pt x="920108" y="806395"/>
                  <a:pt x="995032" y="1086013"/>
                  <a:pt x="1213707" y="1212266"/>
                </a:cubicBezTo>
                <a:cubicBezTo>
                  <a:pt x="1432383" y="1338518"/>
                  <a:pt x="1712002" y="1263595"/>
                  <a:pt x="1838254" y="1044919"/>
                </a:cubicBezTo>
                <a:cubicBezTo>
                  <a:pt x="1964507" y="826243"/>
                  <a:pt x="1889583" y="546625"/>
                  <a:pt x="1670907" y="420372"/>
                </a:cubicBezTo>
                <a:close/>
                <a:moveTo>
                  <a:pt x="2337204" y="670392"/>
                </a:moveTo>
                <a:cubicBezTo>
                  <a:pt x="2275292" y="634647"/>
                  <a:pt x="2196124" y="655860"/>
                  <a:pt x="2160379" y="717772"/>
                </a:cubicBezTo>
                <a:cubicBezTo>
                  <a:pt x="2124634" y="779684"/>
                  <a:pt x="2145847" y="858852"/>
                  <a:pt x="2207759" y="894597"/>
                </a:cubicBezTo>
                <a:cubicBezTo>
                  <a:pt x="2269672" y="930342"/>
                  <a:pt x="2348840" y="909129"/>
                  <a:pt x="2384585" y="847217"/>
                </a:cubicBezTo>
                <a:cubicBezTo>
                  <a:pt x="2420330" y="785305"/>
                  <a:pt x="2399117" y="706137"/>
                  <a:pt x="2337204" y="670392"/>
                </a:cubicBezTo>
                <a:close/>
                <a:moveTo>
                  <a:pt x="2384613" y="233313"/>
                </a:moveTo>
                <a:cubicBezTo>
                  <a:pt x="2428818" y="319090"/>
                  <a:pt x="2503845" y="385970"/>
                  <a:pt x="2595156" y="420224"/>
                </a:cubicBezTo>
                <a:lnTo>
                  <a:pt x="2595155" y="1152677"/>
                </a:lnTo>
                <a:cubicBezTo>
                  <a:pt x="2489919" y="1191773"/>
                  <a:pt x="2405690" y="1273809"/>
                  <a:pt x="2363285" y="1377636"/>
                </a:cubicBezTo>
                <a:lnTo>
                  <a:pt x="402182" y="1377636"/>
                </a:lnTo>
                <a:cubicBezTo>
                  <a:pt x="366180" y="1300676"/>
                  <a:pt x="305669" y="1237745"/>
                  <a:pt x="230221" y="1198942"/>
                </a:cubicBezTo>
                <a:lnTo>
                  <a:pt x="230221" y="415045"/>
                </a:lnTo>
                <a:cubicBezTo>
                  <a:pt x="307865" y="376272"/>
                  <a:pt x="370258" y="312122"/>
                  <a:pt x="407224" y="233313"/>
                </a:cubicBezTo>
                <a:close/>
                <a:moveTo>
                  <a:pt x="2374194" y="127259"/>
                </a:moveTo>
                <a:lnTo>
                  <a:pt x="406569" y="127259"/>
                </a:lnTo>
                <a:cubicBezTo>
                  <a:pt x="368226" y="267341"/>
                  <a:pt x="255955" y="376146"/>
                  <a:pt x="114433" y="410154"/>
                </a:cubicBezTo>
                <a:lnTo>
                  <a:pt x="114433" y="1207711"/>
                </a:lnTo>
                <a:cubicBezTo>
                  <a:pt x="249220" y="1241659"/>
                  <a:pt x="356431" y="1343562"/>
                  <a:pt x="397550" y="1475019"/>
                </a:cubicBezTo>
                <a:lnTo>
                  <a:pt x="2364592" y="1475019"/>
                </a:lnTo>
                <a:cubicBezTo>
                  <a:pt x="2403043" y="1323089"/>
                  <a:pt x="2527516" y="1206120"/>
                  <a:pt x="2682804" y="1177407"/>
                </a:cubicBezTo>
                <a:lnTo>
                  <a:pt x="2682804" y="401000"/>
                </a:lnTo>
                <a:cubicBezTo>
                  <a:pt x="2536308" y="373254"/>
                  <a:pt x="2418049" y="266915"/>
                  <a:pt x="2374194" y="127259"/>
                </a:cubicBezTo>
                <a:close/>
                <a:moveTo>
                  <a:pt x="2797236" y="112"/>
                </a:moveTo>
                <a:lnTo>
                  <a:pt x="2797236" y="1602166"/>
                </a:lnTo>
                <a:lnTo>
                  <a:pt x="419639" y="1602166"/>
                </a:lnTo>
                <a:lnTo>
                  <a:pt x="12661" y="1602166"/>
                </a:lnTo>
                <a:lnTo>
                  <a:pt x="0" y="1602166"/>
                </a:lnTo>
                <a:lnTo>
                  <a:pt x="0" y="112"/>
                </a:lnTo>
                <a:lnTo>
                  <a:pt x="2352082" y="112"/>
                </a:lnTo>
                <a:cubicBezTo>
                  <a:pt x="2352071" y="75"/>
                  <a:pt x="2352071" y="37"/>
                  <a:pt x="2352071" y="0"/>
                </a:cubicBezTo>
                <a:lnTo>
                  <a:pt x="2759048" y="0"/>
                </a:lnTo>
                <a:lnTo>
                  <a:pt x="2759047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2DFFFCA7-A8E7-4434-89C0-C306C7840D72}"/>
              </a:ext>
            </a:extLst>
          </p:cNvPr>
          <p:cNvSpPr/>
          <p:nvPr/>
        </p:nvSpPr>
        <p:spPr>
          <a:xfrm rot="3600000">
            <a:off x="8638520" y="1839734"/>
            <a:ext cx="543994" cy="913907"/>
          </a:xfrm>
          <a:custGeom>
            <a:avLst/>
            <a:gdLst/>
            <a:ahLst/>
            <a:cxnLst/>
            <a:rect l="l" t="t" r="r" b="b"/>
            <a:pathLst>
              <a:path w="1368152" h="2298537">
                <a:moveTo>
                  <a:pt x="684076" y="0"/>
                </a:moveTo>
                <a:cubicBezTo>
                  <a:pt x="803370" y="0"/>
                  <a:pt x="900076" y="96706"/>
                  <a:pt x="900076" y="216000"/>
                </a:cubicBezTo>
                <a:cubicBezTo>
                  <a:pt x="900076" y="287268"/>
                  <a:pt x="865561" y="350475"/>
                  <a:pt x="810076" y="386760"/>
                </a:cubicBezTo>
                <a:lnTo>
                  <a:pt x="810076" y="450517"/>
                </a:lnTo>
                <a:lnTo>
                  <a:pt x="1368152" y="450517"/>
                </a:lnTo>
                <a:lnTo>
                  <a:pt x="1368152" y="895744"/>
                </a:lnTo>
                <a:cubicBezTo>
                  <a:pt x="1331417" y="875468"/>
                  <a:pt x="1289090" y="864516"/>
                  <a:pt x="1244206" y="864516"/>
                </a:cubicBezTo>
                <a:cubicBezTo>
                  <a:pt x="1095089" y="864516"/>
                  <a:pt x="974206" y="985399"/>
                  <a:pt x="974206" y="1134516"/>
                </a:cubicBezTo>
                <a:cubicBezTo>
                  <a:pt x="974206" y="1283633"/>
                  <a:pt x="1095089" y="1404516"/>
                  <a:pt x="1244206" y="1404516"/>
                </a:cubicBezTo>
                <a:cubicBezTo>
                  <a:pt x="1289090" y="1404516"/>
                  <a:pt x="1331417" y="1393563"/>
                  <a:pt x="1368152" y="1373288"/>
                </a:cubicBezTo>
                <a:lnTo>
                  <a:pt x="1368152" y="1818517"/>
                </a:lnTo>
                <a:lnTo>
                  <a:pt x="810076" y="1818517"/>
                </a:lnTo>
                <a:lnTo>
                  <a:pt x="810076" y="1911777"/>
                </a:lnTo>
                <a:cubicBezTo>
                  <a:pt x="865561" y="1948062"/>
                  <a:pt x="900076" y="2011269"/>
                  <a:pt x="900076" y="2082537"/>
                </a:cubicBezTo>
                <a:cubicBezTo>
                  <a:pt x="900076" y="2201831"/>
                  <a:pt x="803370" y="2298537"/>
                  <a:pt x="684076" y="2298537"/>
                </a:cubicBezTo>
                <a:cubicBezTo>
                  <a:pt x="564782" y="2298537"/>
                  <a:pt x="468076" y="2201831"/>
                  <a:pt x="468076" y="2082537"/>
                </a:cubicBezTo>
                <a:cubicBezTo>
                  <a:pt x="468076" y="2011269"/>
                  <a:pt x="502591" y="1948062"/>
                  <a:pt x="558076" y="1911777"/>
                </a:cubicBezTo>
                <a:lnTo>
                  <a:pt x="558076" y="1818517"/>
                </a:lnTo>
                <a:lnTo>
                  <a:pt x="0" y="1818517"/>
                </a:lnTo>
                <a:lnTo>
                  <a:pt x="0" y="1368933"/>
                </a:lnTo>
                <a:cubicBezTo>
                  <a:pt x="39235" y="1391659"/>
                  <a:pt x="84862" y="1404516"/>
                  <a:pt x="133491" y="1404516"/>
                </a:cubicBezTo>
                <a:cubicBezTo>
                  <a:pt x="282608" y="1404516"/>
                  <a:pt x="403491" y="1283633"/>
                  <a:pt x="403491" y="1134516"/>
                </a:cubicBezTo>
                <a:cubicBezTo>
                  <a:pt x="403491" y="985399"/>
                  <a:pt x="282608" y="864516"/>
                  <a:pt x="133491" y="864516"/>
                </a:cubicBezTo>
                <a:cubicBezTo>
                  <a:pt x="84862" y="864516"/>
                  <a:pt x="39235" y="877372"/>
                  <a:pt x="0" y="900098"/>
                </a:cubicBezTo>
                <a:lnTo>
                  <a:pt x="0" y="450517"/>
                </a:lnTo>
                <a:lnTo>
                  <a:pt x="558076" y="450517"/>
                </a:lnTo>
                <a:lnTo>
                  <a:pt x="558076" y="386760"/>
                </a:lnTo>
                <a:cubicBezTo>
                  <a:pt x="502591" y="350475"/>
                  <a:pt x="468076" y="287268"/>
                  <a:pt x="468076" y="216000"/>
                </a:cubicBezTo>
                <a:cubicBezTo>
                  <a:pt x="468076" y="96706"/>
                  <a:pt x="564782" y="0"/>
                  <a:pt x="6840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E5B7A2-E482-46E0-A8A1-C6B3C17D197C}"/>
              </a:ext>
            </a:extLst>
          </p:cNvPr>
          <p:cNvGrpSpPr/>
          <p:nvPr/>
        </p:nvGrpSpPr>
        <p:grpSpPr>
          <a:xfrm>
            <a:off x="1613807" y="4053180"/>
            <a:ext cx="2594207" cy="858180"/>
            <a:chOff x="2113657" y="4283314"/>
            <a:chExt cx="3647460" cy="85818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9909EA1-C063-4AA4-A263-3B17EC3B4425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E9174E-835F-4322-8D72-2C09ADC5A236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9EC090A-74D2-42C2-9203-22280D929711}"/>
              </a:ext>
            </a:extLst>
          </p:cNvPr>
          <p:cNvGrpSpPr/>
          <p:nvPr/>
        </p:nvGrpSpPr>
        <p:grpSpPr>
          <a:xfrm>
            <a:off x="4665234" y="4053180"/>
            <a:ext cx="2594207" cy="858180"/>
            <a:chOff x="2113657" y="4283314"/>
            <a:chExt cx="3647460" cy="85818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0B8C47-CB1A-4D42-8A4F-0309C7502F28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E4ED0B-C662-4B2F-AFE9-36454F1C5E9E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BABE696-E817-4AD5-8368-1D6EB0214BA2}"/>
              </a:ext>
            </a:extLst>
          </p:cNvPr>
          <p:cNvGrpSpPr/>
          <p:nvPr/>
        </p:nvGrpSpPr>
        <p:grpSpPr>
          <a:xfrm>
            <a:off x="1613807" y="5242999"/>
            <a:ext cx="2594207" cy="858180"/>
            <a:chOff x="2113657" y="4283314"/>
            <a:chExt cx="3647460" cy="85818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20DA5D-0904-418E-84B1-87AF42A8E5D1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445559A-FE30-4783-8ADF-8BD8D7CBBCCD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2A5EC71-13B2-44EA-83DE-AA5C3DAB1684}"/>
              </a:ext>
            </a:extLst>
          </p:cNvPr>
          <p:cNvGrpSpPr/>
          <p:nvPr/>
        </p:nvGrpSpPr>
        <p:grpSpPr>
          <a:xfrm>
            <a:off x="4665234" y="5242999"/>
            <a:ext cx="2594207" cy="858180"/>
            <a:chOff x="2113657" y="4283314"/>
            <a:chExt cx="3647460" cy="85818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89DB9E-5627-4280-9AE4-8753F7EC6F2E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FB70476-118F-4B33-B827-2DB8324B69D4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577D24-41BB-4FDC-AAF7-7C6B2580D40F}"/>
              </a:ext>
            </a:extLst>
          </p:cNvPr>
          <p:cNvSpPr/>
          <p:nvPr/>
        </p:nvSpPr>
        <p:spPr>
          <a:xfrm flipH="1" flipV="1">
            <a:off x="7411003" y="2659642"/>
            <a:ext cx="3744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4276C7-5C70-481F-AC37-5341D80F8D85}"/>
              </a:ext>
            </a:extLst>
          </p:cNvPr>
          <p:cNvSpPr/>
          <p:nvPr/>
        </p:nvSpPr>
        <p:spPr>
          <a:xfrm rot="9000000" flipH="1" flipV="1">
            <a:off x="6459103" y="2915819"/>
            <a:ext cx="1044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C80890-8069-47D0-852E-B2AABDB9D778}"/>
              </a:ext>
            </a:extLst>
          </p:cNvPr>
          <p:cNvSpPr/>
          <p:nvPr/>
        </p:nvSpPr>
        <p:spPr>
          <a:xfrm flipH="1" flipV="1">
            <a:off x="11123687" y="2613343"/>
            <a:ext cx="156776" cy="1567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04B10-9537-4946-803A-7AA8E2AE1BD2}"/>
              </a:ext>
            </a:extLst>
          </p:cNvPr>
          <p:cNvSpPr/>
          <p:nvPr/>
        </p:nvSpPr>
        <p:spPr>
          <a:xfrm flipH="1" flipV="1">
            <a:off x="7735003" y="4523632"/>
            <a:ext cx="3420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9C3150-FA80-413E-BFF3-0DD9C700A43A}"/>
              </a:ext>
            </a:extLst>
          </p:cNvPr>
          <p:cNvSpPr/>
          <p:nvPr/>
        </p:nvSpPr>
        <p:spPr>
          <a:xfrm rot="9000000" flipH="1" flipV="1">
            <a:off x="6785371" y="4779810"/>
            <a:ext cx="1044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393A43-85DB-46C6-8C8D-EF79BD04CA8F}"/>
              </a:ext>
            </a:extLst>
          </p:cNvPr>
          <p:cNvSpPr/>
          <p:nvPr/>
        </p:nvSpPr>
        <p:spPr>
          <a:xfrm flipH="1" flipV="1">
            <a:off x="11123687" y="4477332"/>
            <a:ext cx="156776" cy="1567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9C80E9-D14E-4AFE-8B00-5839619DD524}"/>
              </a:ext>
            </a:extLst>
          </p:cNvPr>
          <p:cNvSpPr/>
          <p:nvPr/>
        </p:nvSpPr>
        <p:spPr>
          <a:xfrm flipV="1">
            <a:off x="1056005" y="4523632"/>
            <a:ext cx="3420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C35BC0-E40F-4533-9C80-067790DB5850}"/>
              </a:ext>
            </a:extLst>
          </p:cNvPr>
          <p:cNvSpPr/>
          <p:nvPr/>
        </p:nvSpPr>
        <p:spPr>
          <a:xfrm rot="12600000" flipV="1">
            <a:off x="4392309" y="4772829"/>
            <a:ext cx="1044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1A1DEB-0E14-4505-9347-07091838FB42}"/>
              </a:ext>
            </a:extLst>
          </p:cNvPr>
          <p:cNvSpPr/>
          <p:nvPr/>
        </p:nvSpPr>
        <p:spPr>
          <a:xfrm flipV="1">
            <a:off x="923153" y="4477332"/>
            <a:ext cx="156776" cy="1567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E62F5F-4F4F-426E-AFD3-DFEFB4202C95}"/>
              </a:ext>
            </a:extLst>
          </p:cNvPr>
          <p:cNvSpPr/>
          <p:nvPr/>
        </p:nvSpPr>
        <p:spPr>
          <a:xfrm flipV="1">
            <a:off x="1056005" y="2659642"/>
            <a:ext cx="3744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0DA572-9B3D-44F4-8583-77BD9DF4B8C3}"/>
              </a:ext>
            </a:extLst>
          </p:cNvPr>
          <p:cNvSpPr/>
          <p:nvPr/>
        </p:nvSpPr>
        <p:spPr>
          <a:xfrm rot="12600000" flipV="1">
            <a:off x="4721086" y="2915819"/>
            <a:ext cx="1044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D84CB2-9B90-43FB-BCCA-F9E67D22E515}"/>
              </a:ext>
            </a:extLst>
          </p:cNvPr>
          <p:cNvSpPr/>
          <p:nvPr/>
        </p:nvSpPr>
        <p:spPr>
          <a:xfrm flipV="1">
            <a:off x="923153" y="2613343"/>
            <a:ext cx="156776" cy="1567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5" name="그룹 4">
            <a:extLst>
              <a:ext uri="{FF2B5EF4-FFF2-40B4-BE49-F238E27FC236}">
                <a16:creationId xmlns:a16="http://schemas.microsoft.com/office/drawing/2014/main" id="{3817C39C-8C6F-4E73-803C-0D6B2115B83D}"/>
              </a:ext>
            </a:extLst>
          </p:cNvPr>
          <p:cNvGrpSpPr/>
          <p:nvPr/>
        </p:nvGrpSpPr>
        <p:grpSpPr>
          <a:xfrm>
            <a:off x="4389332" y="2555100"/>
            <a:ext cx="2987325" cy="3504805"/>
            <a:chOff x="4389329" y="2708921"/>
            <a:chExt cx="2987325" cy="3504804"/>
          </a:xfrm>
        </p:grpSpPr>
        <p:sp>
          <p:nvSpPr>
            <p:cNvPr id="16" name="Freeform 2">
              <a:extLst>
                <a:ext uri="{FF2B5EF4-FFF2-40B4-BE49-F238E27FC236}">
                  <a16:creationId xmlns:a16="http://schemas.microsoft.com/office/drawing/2014/main" id="{322B70BF-D3A4-4F67-A308-D7C12271C014}"/>
                </a:ext>
              </a:extLst>
            </p:cNvPr>
            <p:cNvSpPr/>
            <p:nvPr/>
          </p:nvSpPr>
          <p:spPr>
            <a:xfrm flipH="1">
              <a:off x="5804264" y="4676931"/>
              <a:ext cx="1572390" cy="1536794"/>
            </a:xfrm>
            <a:custGeom>
              <a:avLst/>
              <a:gdLst/>
              <a:ahLst/>
              <a:cxnLst/>
              <a:rect l="l" t="t" r="r" b="b"/>
              <a:pathLst>
                <a:path w="1572390" h="1536794">
                  <a:moveTo>
                    <a:pt x="1248143" y="0"/>
                  </a:moveTo>
                  <a:lnTo>
                    <a:pt x="879865" y="0"/>
                  </a:lnTo>
                  <a:cubicBezTo>
                    <a:pt x="929255" y="93876"/>
                    <a:pt x="906134" y="209735"/>
                    <a:pt x="824277" y="278532"/>
                  </a:cubicBezTo>
                  <a:cubicBezTo>
                    <a:pt x="739889" y="349455"/>
                    <a:pt x="616971" y="350279"/>
                    <a:pt x="531641" y="280492"/>
                  </a:cubicBezTo>
                  <a:cubicBezTo>
                    <a:pt x="448125" y="212189"/>
                    <a:pt x="423759" y="95175"/>
                    <a:pt x="473243" y="0"/>
                  </a:cubicBezTo>
                  <a:lnTo>
                    <a:pt x="0" y="0"/>
                  </a:lnTo>
                  <a:cubicBezTo>
                    <a:pt x="2104" y="26248"/>
                    <a:pt x="3963" y="56656"/>
                    <a:pt x="4027" y="94549"/>
                  </a:cubicBezTo>
                  <a:cubicBezTo>
                    <a:pt x="44267" y="236414"/>
                    <a:pt x="12272" y="293089"/>
                    <a:pt x="45740" y="420046"/>
                  </a:cubicBezTo>
                  <a:cubicBezTo>
                    <a:pt x="90589" y="583297"/>
                    <a:pt x="144467" y="663488"/>
                    <a:pt x="187059" y="752198"/>
                  </a:cubicBezTo>
                  <a:cubicBezTo>
                    <a:pt x="238977" y="877719"/>
                    <a:pt x="220919" y="903144"/>
                    <a:pt x="234462" y="971163"/>
                  </a:cubicBezTo>
                  <a:lnTo>
                    <a:pt x="284499" y="1004352"/>
                  </a:lnTo>
                  <a:cubicBezTo>
                    <a:pt x="262756" y="1087515"/>
                    <a:pt x="272618" y="1085489"/>
                    <a:pt x="268934" y="1153744"/>
                  </a:cubicBezTo>
                  <a:cubicBezTo>
                    <a:pt x="301414" y="1226245"/>
                    <a:pt x="306806" y="1243371"/>
                    <a:pt x="325743" y="1298834"/>
                  </a:cubicBezTo>
                  <a:lnTo>
                    <a:pt x="292823" y="1532264"/>
                  </a:lnTo>
                  <a:lnTo>
                    <a:pt x="1248143" y="1536794"/>
                  </a:lnTo>
                  <a:lnTo>
                    <a:pt x="1248143" y="816303"/>
                  </a:lnTo>
                  <a:lnTo>
                    <a:pt x="1250048" y="816303"/>
                  </a:lnTo>
                  <a:cubicBezTo>
                    <a:pt x="1280289" y="862546"/>
                    <a:pt x="1332969" y="891312"/>
                    <a:pt x="1392366" y="891312"/>
                  </a:cubicBezTo>
                  <a:cubicBezTo>
                    <a:pt x="1491791" y="891312"/>
                    <a:pt x="1572390" y="810714"/>
                    <a:pt x="1572390" y="711292"/>
                  </a:cubicBezTo>
                  <a:cubicBezTo>
                    <a:pt x="1572390" y="611869"/>
                    <a:pt x="1491791" y="531272"/>
                    <a:pt x="1392366" y="531272"/>
                  </a:cubicBezTo>
                  <a:cubicBezTo>
                    <a:pt x="1332969" y="531272"/>
                    <a:pt x="1280289" y="560037"/>
                    <a:pt x="1250048" y="606280"/>
                  </a:cubicBezTo>
                  <a:lnTo>
                    <a:pt x="1248143" y="6062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DA34713E-8824-4085-8D4E-90E18D1661B7}"/>
                </a:ext>
              </a:extLst>
            </p:cNvPr>
            <p:cNvSpPr/>
            <p:nvPr/>
          </p:nvSpPr>
          <p:spPr>
            <a:xfrm flipH="1">
              <a:off x="4389329" y="4349265"/>
              <a:ext cx="1699617" cy="1864460"/>
            </a:xfrm>
            <a:custGeom>
              <a:avLst/>
              <a:gdLst/>
              <a:ahLst/>
              <a:cxnLst/>
              <a:rect l="l" t="t" r="r" b="b"/>
              <a:pathLst>
                <a:path w="1699617" h="1864460">
                  <a:moveTo>
                    <a:pt x="376148" y="1079562"/>
                  </a:moveTo>
                  <a:lnTo>
                    <a:pt x="473212" y="1132806"/>
                  </a:lnTo>
                  <a:cubicBezTo>
                    <a:pt x="540933" y="1181790"/>
                    <a:pt x="518358" y="1303186"/>
                    <a:pt x="457411" y="1313834"/>
                  </a:cubicBezTo>
                  <a:cubicBezTo>
                    <a:pt x="477727" y="1229354"/>
                    <a:pt x="489015" y="1200247"/>
                    <a:pt x="376148" y="1079562"/>
                  </a:cubicBezTo>
                  <a:close/>
                  <a:moveTo>
                    <a:pt x="652259" y="0"/>
                  </a:moveTo>
                  <a:cubicBezTo>
                    <a:pt x="552836" y="0"/>
                    <a:pt x="472239" y="80599"/>
                    <a:pt x="472239" y="180023"/>
                  </a:cubicBezTo>
                  <a:cubicBezTo>
                    <a:pt x="472239" y="239421"/>
                    <a:pt x="501005" y="292100"/>
                    <a:pt x="547247" y="322341"/>
                  </a:cubicBezTo>
                  <a:lnTo>
                    <a:pt x="547247" y="322657"/>
                  </a:lnTo>
                  <a:lnTo>
                    <a:pt x="0" y="322657"/>
                  </a:lnTo>
                  <a:lnTo>
                    <a:pt x="0" y="843255"/>
                  </a:lnTo>
                  <a:lnTo>
                    <a:pt x="6954" y="843255"/>
                  </a:lnTo>
                  <a:lnTo>
                    <a:pt x="6926" y="839169"/>
                  </a:lnTo>
                  <a:cubicBezTo>
                    <a:pt x="30943" y="825654"/>
                    <a:pt x="56514" y="816890"/>
                    <a:pt x="82470" y="812665"/>
                  </a:cubicBezTo>
                  <a:cubicBezTo>
                    <a:pt x="101937" y="809497"/>
                    <a:pt x="121620" y="808881"/>
                    <a:pt x="141026" y="810730"/>
                  </a:cubicBezTo>
                  <a:cubicBezTo>
                    <a:pt x="199244" y="816274"/>
                    <a:pt x="254964" y="843991"/>
                    <a:pt x="294859" y="891459"/>
                  </a:cubicBezTo>
                  <a:cubicBezTo>
                    <a:pt x="365782" y="975847"/>
                    <a:pt x="366606" y="1098765"/>
                    <a:pt x="296819" y="1184095"/>
                  </a:cubicBezTo>
                  <a:cubicBezTo>
                    <a:pt x="227032" y="1269425"/>
                    <a:pt x="106396" y="1293008"/>
                    <a:pt x="9613" y="1240238"/>
                  </a:cubicBezTo>
                  <a:lnTo>
                    <a:pt x="9613" y="1240154"/>
                  </a:lnTo>
                  <a:lnTo>
                    <a:pt x="0" y="1240154"/>
                  </a:lnTo>
                  <a:lnTo>
                    <a:pt x="0" y="1859451"/>
                  </a:lnTo>
                  <a:lnTo>
                    <a:pt x="1056476" y="1864460"/>
                  </a:lnTo>
                  <a:lnTo>
                    <a:pt x="1021064" y="1732948"/>
                  </a:lnTo>
                  <a:cubicBezTo>
                    <a:pt x="1062668" y="1770381"/>
                    <a:pt x="1045582" y="1769478"/>
                    <a:pt x="1096215" y="1779224"/>
                  </a:cubicBezTo>
                  <a:lnTo>
                    <a:pt x="1387597" y="1775455"/>
                  </a:lnTo>
                  <a:cubicBezTo>
                    <a:pt x="1620023" y="1726544"/>
                    <a:pt x="1631232" y="1630779"/>
                    <a:pt x="1698873" y="1477511"/>
                  </a:cubicBezTo>
                  <a:cubicBezTo>
                    <a:pt x="1704015" y="1325249"/>
                    <a:pt x="1682068" y="1279474"/>
                    <a:pt x="1646578" y="1174066"/>
                  </a:cubicBezTo>
                  <a:lnTo>
                    <a:pt x="1541989" y="1112392"/>
                  </a:lnTo>
                  <a:cubicBezTo>
                    <a:pt x="1474833" y="972375"/>
                    <a:pt x="1362532" y="772726"/>
                    <a:pt x="1295376" y="743457"/>
                  </a:cubicBezTo>
                  <a:cubicBezTo>
                    <a:pt x="1296959" y="711836"/>
                    <a:pt x="1318859" y="678086"/>
                    <a:pt x="1300126" y="648594"/>
                  </a:cubicBezTo>
                  <a:cubicBezTo>
                    <a:pt x="1273821" y="619636"/>
                    <a:pt x="1265576" y="631142"/>
                    <a:pt x="1243787" y="619222"/>
                  </a:cubicBezTo>
                  <a:lnTo>
                    <a:pt x="1253521" y="570548"/>
                  </a:lnTo>
                  <a:cubicBezTo>
                    <a:pt x="1220884" y="541841"/>
                    <a:pt x="1240165" y="564247"/>
                    <a:pt x="1214300" y="524891"/>
                  </a:cubicBezTo>
                  <a:lnTo>
                    <a:pt x="1216699" y="409841"/>
                  </a:lnTo>
                  <a:cubicBezTo>
                    <a:pt x="1196257" y="384432"/>
                    <a:pt x="1191618" y="386709"/>
                    <a:pt x="1155374" y="333613"/>
                  </a:cubicBezTo>
                  <a:cubicBezTo>
                    <a:pt x="1154246" y="330251"/>
                    <a:pt x="1153164" y="326621"/>
                    <a:pt x="1152469" y="322657"/>
                  </a:cubicBezTo>
                  <a:lnTo>
                    <a:pt x="757271" y="322657"/>
                  </a:lnTo>
                  <a:lnTo>
                    <a:pt x="757271" y="322341"/>
                  </a:lnTo>
                  <a:cubicBezTo>
                    <a:pt x="803514" y="292100"/>
                    <a:pt x="832279" y="239421"/>
                    <a:pt x="832279" y="180023"/>
                  </a:cubicBezTo>
                  <a:cubicBezTo>
                    <a:pt x="832279" y="80599"/>
                    <a:pt x="751682" y="0"/>
                    <a:pt x="6522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D0E02B-983C-452B-8528-52C05A2CA333}"/>
                </a:ext>
              </a:extLst>
            </p:cNvPr>
            <p:cNvSpPr/>
            <p:nvPr/>
          </p:nvSpPr>
          <p:spPr>
            <a:xfrm flipH="1">
              <a:off x="4923562" y="2708921"/>
              <a:ext cx="1470219" cy="1921729"/>
            </a:xfrm>
            <a:custGeom>
              <a:avLst/>
              <a:gdLst/>
              <a:ahLst/>
              <a:cxnLst/>
              <a:rect l="l" t="t" r="r" b="b"/>
              <a:pathLst>
                <a:path w="1470219" h="1921729">
                  <a:moveTo>
                    <a:pt x="317750" y="0"/>
                  </a:moveTo>
                  <a:lnTo>
                    <a:pt x="317750" y="519295"/>
                  </a:lnTo>
                  <a:cubicBezTo>
                    <a:pt x="287598" y="476035"/>
                    <a:pt x="236890" y="449670"/>
                    <a:pt x="180024" y="449670"/>
                  </a:cubicBezTo>
                  <a:cubicBezTo>
                    <a:pt x="80599" y="449670"/>
                    <a:pt x="0" y="530267"/>
                    <a:pt x="0" y="629690"/>
                  </a:cubicBezTo>
                  <a:cubicBezTo>
                    <a:pt x="0" y="729112"/>
                    <a:pt x="80599" y="809710"/>
                    <a:pt x="180024" y="809710"/>
                  </a:cubicBezTo>
                  <a:cubicBezTo>
                    <a:pt x="236890" y="809710"/>
                    <a:pt x="287598" y="783344"/>
                    <a:pt x="317750" y="740084"/>
                  </a:cubicBezTo>
                  <a:lnTo>
                    <a:pt x="317750" y="1366266"/>
                  </a:lnTo>
                  <a:cubicBezTo>
                    <a:pt x="334104" y="1364723"/>
                    <a:pt x="350498" y="1361676"/>
                    <a:pt x="369339" y="1360802"/>
                  </a:cubicBezTo>
                  <a:cubicBezTo>
                    <a:pt x="402266" y="1377733"/>
                    <a:pt x="435193" y="1387415"/>
                    <a:pt x="467827" y="1410291"/>
                  </a:cubicBezTo>
                  <a:lnTo>
                    <a:pt x="455870" y="1410142"/>
                  </a:lnTo>
                  <a:lnTo>
                    <a:pt x="317750" y="1534494"/>
                  </a:lnTo>
                  <a:lnTo>
                    <a:pt x="317750" y="1615990"/>
                  </a:lnTo>
                  <a:cubicBezTo>
                    <a:pt x="386499" y="1670478"/>
                    <a:pt x="389428" y="1688371"/>
                    <a:pt x="408089" y="1738922"/>
                  </a:cubicBezTo>
                  <a:cubicBezTo>
                    <a:pt x="379727" y="1707581"/>
                    <a:pt x="349150" y="1673825"/>
                    <a:pt x="317750" y="1638805"/>
                  </a:cubicBezTo>
                  <a:lnTo>
                    <a:pt x="317750" y="1921729"/>
                  </a:lnTo>
                  <a:lnTo>
                    <a:pt x="755913" y="1921729"/>
                  </a:lnTo>
                  <a:cubicBezTo>
                    <a:pt x="706403" y="1827798"/>
                    <a:pt x="729495" y="1711808"/>
                    <a:pt x="811417" y="1642956"/>
                  </a:cubicBezTo>
                  <a:cubicBezTo>
                    <a:pt x="895805" y="1572033"/>
                    <a:pt x="1018723" y="1571209"/>
                    <a:pt x="1104053" y="1640996"/>
                  </a:cubicBezTo>
                  <a:cubicBezTo>
                    <a:pt x="1187635" y="1709353"/>
                    <a:pt x="1211974" y="1826497"/>
                    <a:pt x="1162370" y="1921729"/>
                  </a:cubicBezTo>
                  <a:lnTo>
                    <a:pt x="1470219" y="1921729"/>
                  </a:lnTo>
                  <a:cubicBezTo>
                    <a:pt x="1451557" y="1854186"/>
                    <a:pt x="1443779" y="1713479"/>
                    <a:pt x="1383490" y="1654709"/>
                  </a:cubicBezTo>
                  <a:cubicBezTo>
                    <a:pt x="1345256" y="1600370"/>
                    <a:pt x="1270906" y="1605665"/>
                    <a:pt x="1214613" y="1581143"/>
                  </a:cubicBezTo>
                  <a:cubicBezTo>
                    <a:pt x="1023979" y="1516260"/>
                    <a:pt x="855919" y="1498231"/>
                    <a:pt x="667541" y="1420569"/>
                  </a:cubicBezTo>
                  <a:cubicBezTo>
                    <a:pt x="641002" y="1406060"/>
                    <a:pt x="628007" y="1359605"/>
                    <a:pt x="596953" y="1264165"/>
                  </a:cubicBezTo>
                  <a:lnTo>
                    <a:pt x="605982" y="1483707"/>
                  </a:lnTo>
                  <a:cubicBezTo>
                    <a:pt x="633003" y="1532193"/>
                    <a:pt x="647443" y="1570873"/>
                    <a:pt x="655559" y="1604936"/>
                  </a:cubicBezTo>
                  <a:lnTo>
                    <a:pt x="669187" y="1618813"/>
                  </a:lnTo>
                  <a:lnTo>
                    <a:pt x="658716" y="1618119"/>
                  </a:lnTo>
                  <a:cubicBezTo>
                    <a:pt x="671015" y="1675268"/>
                    <a:pt x="667528" y="1720297"/>
                    <a:pt x="683108" y="1780186"/>
                  </a:cubicBezTo>
                  <a:lnTo>
                    <a:pt x="591592" y="1613666"/>
                  </a:lnTo>
                  <a:lnTo>
                    <a:pt x="658716" y="1618119"/>
                  </a:lnTo>
                  <a:cubicBezTo>
                    <a:pt x="657988" y="1613751"/>
                    <a:pt x="656981" y="1609350"/>
                    <a:pt x="655559" y="1604936"/>
                  </a:cubicBezTo>
                  <a:cubicBezTo>
                    <a:pt x="595208" y="1543644"/>
                    <a:pt x="572037" y="1416889"/>
                    <a:pt x="482935" y="1410479"/>
                  </a:cubicBezTo>
                  <a:cubicBezTo>
                    <a:pt x="535122" y="1370544"/>
                    <a:pt x="588839" y="1317812"/>
                    <a:pt x="588628" y="1233771"/>
                  </a:cubicBezTo>
                  <a:cubicBezTo>
                    <a:pt x="593535" y="1201617"/>
                    <a:pt x="591670" y="1173724"/>
                    <a:pt x="603348" y="1137311"/>
                  </a:cubicBezTo>
                  <a:cubicBezTo>
                    <a:pt x="681305" y="1043677"/>
                    <a:pt x="723143" y="969209"/>
                    <a:pt x="728865" y="818070"/>
                  </a:cubicBezTo>
                  <a:cubicBezTo>
                    <a:pt x="757787" y="830627"/>
                    <a:pt x="777680" y="847444"/>
                    <a:pt x="802088" y="759902"/>
                  </a:cubicBezTo>
                  <a:cubicBezTo>
                    <a:pt x="810208" y="713002"/>
                    <a:pt x="879277" y="465908"/>
                    <a:pt x="776787" y="510588"/>
                  </a:cubicBezTo>
                  <a:cubicBezTo>
                    <a:pt x="737961" y="316337"/>
                    <a:pt x="730052" y="30689"/>
                    <a:pt x="3177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Oval 21">
              <a:extLst>
                <a:ext uri="{FF2B5EF4-FFF2-40B4-BE49-F238E27FC236}">
                  <a16:creationId xmlns:a16="http://schemas.microsoft.com/office/drawing/2014/main" id="{826C55E0-7626-40EB-B565-7BBD8DCDA9BC}"/>
                </a:ext>
              </a:extLst>
            </p:cNvPr>
            <p:cNvSpPr/>
            <p:nvPr/>
          </p:nvSpPr>
          <p:spPr>
            <a:xfrm>
              <a:off x="6118916" y="2711957"/>
              <a:ext cx="1252757" cy="2246116"/>
            </a:xfrm>
            <a:custGeom>
              <a:avLst/>
              <a:gdLst/>
              <a:ahLst/>
              <a:cxnLst/>
              <a:rect l="l" t="t" r="r" b="b"/>
              <a:pathLst>
                <a:path w="1252757" h="2246116">
                  <a:moveTo>
                    <a:pt x="0" y="1537931"/>
                  </a:moveTo>
                  <a:lnTo>
                    <a:pt x="48955" y="1582006"/>
                  </a:lnTo>
                  <a:cubicBezTo>
                    <a:pt x="29607" y="1596227"/>
                    <a:pt x="13459" y="1608472"/>
                    <a:pt x="0" y="1619427"/>
                  </a:cubicBezTo>
                  <a:close/>
                  <a:moveTo>
                    <a:pt x="378777" y="1138883"/>
                  </a:moveTo>
                  <a:cubicBezTo>
                    <a:pt x="411277" y="1129216"/>
                    <a:pt x="503171" y="1342067"/>
                    <a:pt x="652602" y="1380835"/>
                  </a:cubicBezTo>
                  <a:cubicBezTo>
                    <a:pt x="847829" y="1434107"/>
                    <a:pt x="1074660" y="1515068"/>
                    <a:pt x="1177337" y="1610936"/>
                  </a:cubicBezTo>
                  <a:cubicBezTo>
                    <a:pt x="1265071" y="1783698"/>
                    <a:pt x="1255683" y="1823052"/>
                    <a:pt x="1248143" y="1925166"/>
                  </a:cubicBezTo>
                  <a:lnTo>
                    <a:pt x="682623" y="1925166"/>
                  </a:lnTo>
                  <a:cubicBezTo>
                    <a:pt x="727970" y="1955371"/>
                    <a:pt x="756000" y="2007459"/>
                    <a:pt x="756000" y="2066093"/>
                  </a:cubicBezTo>
                  <a:cubicBezTo>
                    <a:pt x="756000" y="2165517"/>
                    <a:pt x="675403" y="2246116"/>
                    <a:pt x="575980" y="2246116"/>
                  </a:cubicBezTo>
                  <a:cubicBezTo>
                    <a:pt x="476558" y="2246116"/>
                    <a:pt x="395960" y="2165517"/>
                    <a:pt x="395960" y="2066093"/>
                  </a:cubicBezTo>
                  <a:cubicBezTo>
                    <a:pt x="395960" y="2007459"/>
                    <a:pt x="423991" y="1955371"/>
                    <a:pt x="469338" y="1925166"/>
                  </a:cubicBezTo>
                  <a:lnTo>
                    <a:pt x="0" y="1925166"/>
                  </a:lnTo>
                  <a:lnTo>
                    <a:pt x="0" y="1642242"/>
                  </a:lnTo>
                  <a:cubicBezTo>
                    <a:pt x="181585" y="1440372"/>
                    <a:pt x="392125" y="1197753"/>
                    <a:pt x="373070" y="1143900"/>
                  </a:cubicBezTo>
                  <a:cubicBezTo>
                    <a:pt x="374708" y="1141161"/>
                    <a:pt x="376611" y="1139527"/>
                    <a:pt x="378777" y="1138883"/>
                  </a:cubicBezTo>
                  <a:close/>
                  <a:moveTo>
                    <a:pt x="60149" y="0"/>
                  </a:moveTo>
                  <a:cubicBezTo>
                    <a:pt x="424660" y="15130"/>
                    <a:pt x="592784" y="258144"/>
                    <a:pt x="528403" y="582088"/>
                  </a:cubicBezTo>
                  <a:cubicBezTo>
                    <a:pt x="564457" y="581792"/>
                    <a:pt x="595997" y="564458"/>
                    <a:pt x="593677" y="642963"/>
                  </a:cubicBezTo>
                  <a:cubicBezTo>
                    <a:pt x="586216" y="751211"/>
                    <a:pt x="524577" y="902053"/>
                    <a:pt x="487771" y="897424"/>
                  </a:cubicBezTo>
                  <a:cubicBezTo>
                    <a:pt x="464712" y="892973"/>
                    <a:pt x="450682" y="871482"/>
                    <a:pt x="432137" y="858512"/>
                  </a:cubicBezTo>
                  <a:cubicBezTo>
                    <a:pt x="401632" y="940744"/>
                    <a:pt x="393700" y="1031495"/>
                    <a:pt x="340621" y="1105208"/>
                  </a:cubicBezTo>
                  <a:cubicBezTo>
                    <a:pt x="299535" y="1169456"/>
                    <a:pt x="256191" y="1203886"/>
                    <a:pt x="206076" y="1253225"/>
                  </a:cubicBezTo>
                  <a:cubicBezTo>
                    <a:pt x="96325" y="1366844"/>
                    <a:pt x="48367" y="1374569"/>
                    <a:pt x="0" y="1369703"/>
                  </a:cubicBezTo>
                  <a:lnTo>
                    <a:pt x="0" y="835934"/>
                  </a:lnTo>
                  <a:cubicBezTo>
                    <a:pt x="94059" y="885724"/>
                    <a:pt x="210348" y="862698"/>
                    <a:pt x="279327" y="780625"/>
                  </a:cubicBezTo>
                  <a:cubicBezTo>
                    <a:pt x="350250" y="696237"/>
                    <a:pt x="351074" y="573319"/>
                    <a:pt x="281287" y="487989"/>
                  </a:cubicBezTo>
                  <a:cubicBezTo>
                    <a:pt x="212806" y="404257"/>
                    <a:pt x="95363" y="379981"/>
                    <a:pt x="0" y="429858"/>
                  </a:cubicBezTo>
                  <a:lnTo>
                    <a:pt x="0" y="343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A9908C-AE09-4E01-A0D1-885A519FFCDA}"/>
              </a:ext>
            </a:extLst>
          </p:cNvPr>
          <p:cNvGrpSpPr/>
          <p:nvPr/>
        </p:nvGrpSpPr>
        <p:grpSpPr>
          <a:xfrm>
            <a:off x="1439726" y="1711456"/>
            <a:ext cx="2652566" cy="865838"/>
            <a:chOff x="2079596" y="4282215"/>
            <a:chExt cx="3303213" cy="86583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1F7120-32BC-48EC-B455-1D8CE7954B64}"/>
                </a:ext>
              </a:extLst>
            </p:cNvPr>
            <p:cNvSpPr txBox="1"/>
            <p:nvPr/>
          </p:nvSpPr>
          <p:spPr>
            <a:xfrm>
              <a:off x="2079596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1F81E6-680F-46C2-A38F-74A89A920519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10E8A6-0F7A-4E27-A8FD-CC6F4360F732}"/>
              </a:ext>
            </a:extLst>
          </p:cNvPr>
          <p:cNvGrpSpPr/>
          <p:nvPr/>
        </p:nvGrpSpPr>
        <p:grpSpPr>
          <a:xfrm>
            <a:off x="8118723" y="1711456"/>
            <a:ext cx="2652566" cy="865838"/>
            <a:chOff x="2079596" y="4282215"/>
            <a:chExt cx="3303213" cy="86583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14771B0-2375-4B54-8DFF-89296A1C279B}"/>
                </a:ext>
              </a:extLst>
            </p:cNvPr>
            <p:cNvSpPr txBox="1"/>
            <p:nvPr/>
          </p:nvSpPr>
          <p:spPr>
            <a:xfrm>
              <a:off x="2079596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FF229B-A334-49C2-911A-A63F130910D1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55F2335-23BE-45DD-8EE3-0196E22024DA}"/>
              </a:ext>
            </a:extLst>
          </p:cNvPr>
          <p:cNvGrpSpPr/>
          <p:nvPr/>
        </p:nvGrpSpPr>
        <p:grpSpPr>
          <a:xfrm>
            <a:off x="8118723" y="4664029"/>
            <a:ext cx="2652566" cy="865838"/>
            <a:chOff x="2079596" y="4282215"/>
            <a:chExt cx="3303213" cy="86583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1FAB773-898B-4FC7-AE49-DFAC749D5C0C}"/>
                </a:ext>
              </a:extLst>
            </p:cNvPr>
            <p:cNvSpPr txBox="1"/>
            <p:nvPr/>
          </p:nvSpPr>
          <p:spPr>
            <a:xfrm>
              <a:off x="2079596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5823A8-1CEE-4F58-8B27-DD91B7BB8278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C064B2D-67FC-4AD8-8102-E57ABB169A50}"/>
              </a:ext>
            </a:extLst>
          </p:cNvPr>
          <p:cNvGrpSpPr/>
          <p:nvPr/>
        </p:nvGrpSpPr>
        <p:grpSpPr>
          <a:xfrm>
            <a:off x="1439726" y="4664029"/>
            <a:ext cx="2652566" cy="865838"/>
            <a:chOff x="2079596" y="4282215"/>
            <a:chExt cx="3303213" cy="86583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1FB8D8-C320-45BA-A273-D24A76D0B18D}"/>
                </a:ext>
              </a:extLst>
            </p:cNvPr>
            <p:cNvSpPr txBox="1"/>
            <p:nvPr/>
          </p:nvSpPr>
          <p:spPr>
            <a:xfrm>
              <a:off x="2079596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6AAB8F2-D55C-43C0-9D48-AD620DD0D52A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Oval 7">
            <a:extLst>
              <a:ext uri="{FF2B5EF4-FFF2-40B4-BE49-F238E27FC236}">
                <a16:creationId xmlns:a16="http://schemas.microsoft.com/office/drawing/2014/main" id="{D041DBC1-A27A-4FCD-A01F-B80844349C88}"/>
              </a:ext>
            </a:extLst>
          </p:cNvPr>
          <p:cNvSpPr/>
          <p:nvPr/>
        </p:nvSpPr>
        <p:spPr>
          <a:xfrm>
            <a:off x="1972760" y="3937470"/>
            <a:ext cx="375598" cy="493373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Rounded Rectangle 1">
            <a:extLst>
              <a:ext uri="{FF2B5EF4-FFF2-40B4-BE49-F238E27FC236}">
                <a16:creationId xmlns:a16="http://schemas.microsoft.com/office/drawing/2014/main" id="{AF04A18F-4FDD-4378-8892-8FFD174C3A4F}"/>
              </a:ext>
            </a:extLst>
          </p:cNvPr>
          <p:cNvSpPr>
            <a:spLocks noChangeAspect="1"/>
          </p:cNvSpPr>
          <p:nvPr/>
        </p:nvSpPr>
        <p:spPr>
          <a:xfrm>
            <a:off x="1950500" y="2814991"/>
            <a:ext cx="420120" cy="421663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2A6C13-549B-4A64-8A4D-8D7DAB84DCDC}"/>
              </a:ext>
            </a:extLst>
          </p:cNvPr>
          <p:cNvSpPr txBox="1"/>
          <p:nvPr/>
        </p:nvSpPr>
        <p:spPr>
          <a:xfrm>
            <a:off x="2584206" y="2871932"/>
            <a:ext cx="99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089D8D-A11C-4217-87D6-1256F77A0977}"/>
              </a:ext>
            </a:extLst>
          </p:cNvPr>
          <p:cNvSpPr txBox="1"/>
          <p:nvPr/>
        </p:nvSpPr>
        <p:spPr>
          <a:xfrm>
            <a:off x="2584206" y="4030270"/>
            <a:ext cx="99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6" name="Trapezoid 10">
            <a:extLst>
              <a:ext uri="{FF2B5EF4-FFF2-40B4-BE49-F238E27FC236}">
                <a16:creationId xmlns:a16="http://schemas.microsoft.com/office/drawing/2014/main" id="{9B6ECA28-7D00-4F45-B59D-66F841BBA131}"/>
              </a:ext>
            </a:extLst>
          </p:cNvPr>
          <p:cNvSpPr>
            <a:spLocks noChangeAspect="1"/>
          </p:cNvSpPr>
          <p:nvPr/>
        </p:nvSpPr>
        <p:spPr>
          <a:xfrm>
            <a:off x="8643928" y="2814991"/>
            <a:ext cx="422158" cy="421663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37" name="Rounded Rectangle 12">
            <a:extLst>
              <a:ext uri="{FF2B5EF4-FFF2-40B4-BE49-F238E27FC236}">
                <a16:creationId xmlns:a16="http://schemas.microsoft.com/office/drawing/2014/main" id="{09C616F6-B64F-4D15-B039-B154C946BF1D}"/>
              </a:ext>
            </a:extLst>
          </p:cNvPr>
          <p:cNvSpPr>
            <a:spLocks noChangeAspect="1"/>
          </p:cNvSpPr>
          <p:nvPr/>
        </p:nvSpPr>
        <p:spPr>
          <a:xfrm>
            <a:off x="8658646" y="3950155"/>
            <a:ext cx="392723" cy="468000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9DE8DB-C3EC-4952-8E63-44251300575A}"/>
              </a:ext>
            </a:extLst>
          </p:cNvPr>
          <p:cNvSpPr txBox="1"/>
          <p:nvPr/>
        </p:nvSpPr>
        <p:spPr>
          <a:xfrm>
            <a:off x="9248772" y="4030270"/>
            <a:ext cx="99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5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1BDDA1-040A-4778-BC89-17E7101CE33B}"/>
              </a:ext>
            </a:extLst>
          </p:cNvPr>
          <p:cNvSpPr txBox="1"/>
          <p:nvPr/>
        </p:nvSpPr>
        <p:spPr>
          <a:xfrm>
            <a:off x="9248772" y="2871932"/>
            <a:ext cx="99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78F53-BF84-42E2-9D4F-A6A1EFA1B8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8ACD0-23C5-440D-8176-1B827D4E3FD9}"/>
              </a:ext>
            </a:extLst>
          </p:cNvPr>
          <p:cNvSpPr txBox="1"/>
          <p:nvPr/>
        </p:nvSpPr>
        <p:spPr>
          <a:xfrm>
            <a:off x="4044462" y="3587234"/>
            <a:ext cx="171098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ALLPPT.com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B5D97DE5-D42F-4123-BDE2-006B36110448}"/>
              </a:ext>
            </a:extLst>
          </p:cNvPr>
          <p:cNvSpPr txBox="1">
            <a:spLocks/>
          </p:cNvSpPr>
          <p:nvPr/>
        </p:nvSpPr>
        <p:spPr>
          <a:xfrm>
            <a:off x="1354767" y="5020683"/>
            <a:ext cx="4992866" cy="161427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06DDE-CF78-4F64-8AEA-C35547A603A3}"/>
              </a:ext>
            </a:extLst>
          </p:cNvPr>
          <p:cNvSpPr txBox="1"/>
          <p:nvPr/>
        </p:nvSpPr>
        <p:spPr>
          <a:xfrm>
            <a:off x="7558727" y="1278910"/>
            <a:ext cx="3179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CF4905B-945C-4F5B-BBFD-133CCDF298A0}"/>
              </a:ext>
            </a:extLst>
          </p:cNvPr>
          <p:cNvSpPr/>
          <p:nvPr/>
        </p:nvSpPr>
        <p:spPr>
          <a:xfrm>
            <a:off x="6881180" y="782510"/>
            <a:ext cx="631114" cy="496400"/>
          </a:xfrm>
          <a:custGeom>
            <a:avLst/>
            <a:gdLst/>
            <a:ahLst/>
            <a:cxnLst/>
            <a:rect l="l" t="t" r="r" b="b"/>
            <a:pathLst>
              <a:path w="959899" h="755005">
                <a:moveTo>
                  <a:pt x="891601" y="0"/>
                </a:moveTo>
                <a:lnTo>
                  <a:pt x="959899" y="144047"/>
                </a:lnTo>
                <a:cubicBezTo>
                  <a:pt x="890359" y="167227"/>
                  <a:pt x="840481" y="199513"/>
                  <a:pt x="810264" y="240906"/>
                </a:cubicBezTo>
                <a:cubicBezTo>
                  <a:pt x="780048" y="282299"/>
                  <a:pt x="764111" y="337351"/>
                  <a:pt x="762456" y="406063"/>
                </a:cubicBezTo>
                <a:lnTo>
                  <a:pt x="931338" y="406063"/>
                </a:lnTo>
                <a:lnTo>
                  <a:pt x="931338" y="755005"/>
                </a:lnTo>
                <a:lnTo>
                  <a:pt x="582397" y="755005"/>
                </a:lnTo>
                <a:lnTo>
                  <a:pt x="582397" y="505406"/>
                </a:lnTo>
                <a:cubicBezTo>
                  <a:pt x="582397" y="403580"/>
                  <a:pt x="591296" y="323692"/>
                  <a:pt x="609095" y="265742"/>
                </a:cubicBezTo>
                <a:cubicBezTo>
                  <a:pt x="626894" y="207792"/>
                  <a:pt x="660008" y="155637"/>
                  <a:pt x="708438" y="109277"/>
                </a:cubicBezTo>
                <a:cubicBezTo>
                  <a:pt x="756868" y="62917"/>
                  <a:pt x="817922" y="26491"/>
                  <a:pt x="891601" y="0"/>
                </a:cubicBezTo>
                <a:close/>
                <a:moveTo>
                  <a:pt x="309204" y="0"/>
                </a:moveTo>
                <a:lnTo>
                  <a:pt x="377502" y="144047"/>
                </a:lnTo>
                <a:cubicBezTo>
                  <a:pt x="307962" y="167227"/>
                  <a:pt x="258084" y="199513"/>
                  <a:pt x="227867" y="240906"/>
                </a:cubicBezTo>
                <a:cubicBezTo>
                  <a:pt x="197650" y="282299"/>
                  <a:pt x="181714" y="337351"/>
                  <a:pt x="180059" y="406063"/>
                </a:cubicBezTo>
                <a:lnTo>
                  <a:pt x="348941" y="406063"/>
                </a:lnTo>
                <a:lnTo>
                  <a:pt x="348941" y="755005"/>
                </a:lnTo>
                <a:lnTo>
                  <a:pt x="0" y="755005"/>
                </a:lnTo>
                <a:lnTo>
                  <a:pt x="0" y="505406"/>
                </a:lnTo>
                <a:cubicBezTo>
                  <a:pt x="0" y="404408"/>
                  <a:pt x="8899" y="324726"/>
                  <a:pt x="26698" y="266363"/>
                </a:cubicBezTo>
                <a:cubicBezTo>
                  <a:pt x="44497" y="207999"/>
                  <a:pt x="77404" y="155637"/>
                  <a:pt x="125420" y="109277"/>
                </a:cubicBezTo>
                <a:cubicBezTo>
                  <a:pt x="173436" y="62917"/>
                  <a:pt x="234697" y="26491"/>
                  <a:pt x="30920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6789111-CC7F-496B-BBB6-757FD8A69EF2}"/>
              </a:ext>
            </a:extLst>
          </p:cNvPr>
          <p:cNvSpPr/>
          <p:nvPr/>
        </p:nvSpPr>
        <p:spPr>
          <a:xfrm rot="10800000">
            <a:off x="10715980" y="3523700"/>
            <a:ext cx="631114" cy="496400"/>
          </a:xfrm>
          <a:custGeom>
            <a:avLst/>
            <a:gdLst/>
            <a:ahLst/>
            <a:cxnLst/>
            <a:rect l="l" t="t" r="r" b="b"/>
            <a:pathLst>
              <a:path w="959899" h="755005">
                <a:moveTo>
                  <a:pt x="891601" y="0"/>
                </a:moveTo>
                <a:lnTo>
                  <a:pt x="959899" y="144047"/>
                </a:lnTo>
                <a:cubicBezTo>
                  <a:pt x="890359" y="167227"/>
                  <a:pt x="840481" y="199513"/>
                  <a:pt x="810264" y="240906"/>
                </a:cubicBezTo>
                <a:cubicBezTo>
                  <a:pt x="780048" y="282299"/>
                  <a:pt x="764111" y="337351"/>
                  <a:pt x="762456" y="406063"/>
                </a:cubicBezTo>
                <a:lnTo>
                  <a:pt x="931338" y="406063"/>
                </a:lnTo>
                <a:lnTo>
                  <a:pt x="931338" y="755005"/>
                </a:lnTo>
                <a:lnTo>
                  <a:pt x="582397" y="755005"/>
                </a:lnTo>
                <a:lnTo>
                  <a:pt x="582397" y="505406"/>
                </a:lnTo>
                <a:cubicBezTo>
                  <a:pt x="582397" y="403580"/>
                  <a:pt x="591296" y="323692"/>
                  <a:pt x="609095" y="265742"/>
                </a:cubicBezTo>
                <a:cubicBezTo>
                  <a:pt x="626894" y="207792"/>
                  <a:pt x="660008" y="155637"/>
                  <a:pt x="708438" y="109277"/>
                </a:cubicBezTo>
                <a:cubicBezTo>
                  <a:pt x="756868" y="62917"/>
                  <a:pt x="817922" y="26491"/>
                  <a:pt x="891601" y="0"/>
                </a:cubicBezTo>
                <a:close/>
                <a:moveTo>
                  <a:pt x="309204" y="0"/>
                </a:moveTo>
                <a:lnTo>
                  <a:pt x="377502" y="144047"/>
                </a:lnTo>
                <a:cubicBezTo>
                  <a:pt x="307962" y="167227"/>
                  <a:pt x="258084" y="199513"/>
                  <a:pt x="227867" y="240906"/>
                </a:cubicBezTo>
                <a:cubicBezTo>
                  <a:pt x="197650" y="282299"/>
                  <a:pt x="181714" y="337351"/>
                  <a:pt x="180059" y="406063"/>
                </a:cubicBezTo>
                <a:lnTo>
                  <a:pt x="348941" y="406063"/>
                </a:lnTo>
                <a:lnTo>
                  <a:pt x="348941" y="755005"/>
                </a:lnTo>
                <a:lnTo>
                  <a:pt x="0" y="755005"/>
                </a:lnTo>
                <a:lnTo>
                  <a:pt x="0" y="505406"/>
                </a:lnTo>
                <a:cubicBezTo>
                  <a:pt x="0" y="404408"/>
                  <a:pt x="8899" y="324726"/>
                  <a:pt x="26698" y="266363"/>
                </a:cubicBezTo>
                <a:cubicBezTo>
                  <a:pt x="44497" y="207999"/>
                  <a:pt x="77404" y="155637"/>
                  <a:pt x="125420" y="109277"/>
                </a:cubicBezTo>
                <a:cubicBezTo>
                  <a:pt x="173436" y="62917"/>
                  <a:pt x="234697" y="26491"/>
                  <a:pt x="30920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B50C6-66A5-4180-A0BD-E84124AC383C}"/>
              </a:ext>
            </a:extLst>
          </p:cNvPr>
          <p:cNvSpPr txBox="1"/>
          <p:nvPr/>
        </p:nvSpPr>
        <p:spPr>
          <a:xfrm>
            <a:off x="7131466" y="4413497"/>
            <a:ext cx="4326335" cy="16619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Create</a:t>
            </a:r>
          </a:p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Professional </a:t>
            </a:r>
          </a:p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 Presentation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1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B7C27E-CB78-4502-A7F3-3593EBFFCC3B}"/>
              </a:ext>
            </a:extLst>
          </p:cNvPr>
          <p:cNvSpPr/>
          <p:nvPr/>
        </p:nvSpPr>
        <p:spPr>
          <a:xfrm rot="16200000" flipH="1">
            <a:off x="1743089" y="2718502"/>
            <a:ext cx="653827" cy="4140000"/>
          </a:xfrm>
          <a:prstGeom prst="rect">
            <a:avLst/>
          </a:prstGeom>
          <a:gradFill>
            <a:gsLst>
              <a:gs pos="0">
                <a:schemeClr val="accent2">
                  <a:lumMod val="8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8D04E8-3328-4321-B8BD-4CDE1509D38D}"/>
              </a:ext>
            </a:extLst>
          </p:cNvPr>
          <p:cNvSpPr/>
          <p:nvPr/>
        </p:nvSpPr>
        <p:spPr>
          <a:xfrm flipH="1">
            <a:off x="4643573" y="3916643"/>
            <a:ext cx="864000" cy="864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90000"/>
                  <a:lumOff val="10000"/>
                </a:schemeClr>
              </a:gs>
              <a:gs pos="68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E4030A-2BD9-4FA2-9BED-0EDF297161E1}"/>
              </a:ext>
            </a:extLst>
          </p:cNvPr>
          <p:cNvSpPr/>
          <p:nvPr/>
        </p:nvSpPr>
        <p:spPr>
          <a:xfrm rot="16200000" flipH="1">
            <a:off x="1746002" y="980893"/>
            <a:ext cx="648000" cy="4140000"/>
          </a:xfrm>
          <a:prstGeom prst="rect">
            <a:avLst/>
          </a:prstGeom>
          <a:gradFill>
            <a:gsLst>
              <a:gs pos="0">
                <a:schemeClr val="accent1">
                  <a:lumMod val="80000"/>
                </a:schemeClr>
              </a:gs>
              <a:gs pos="68000">
                <a:schemeClr val="accent1">
                  <a:lumMod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41F2C51E-5BFA-4832-8637-DC826073B10D}"/>
              </a:ext>
            </a:extLst>
          </p:cNvPr>
          <p:cNvSpPr/>
          <p:nvPr/>
        </p:nvSpPr>
        <p:spPr>
          <a:xfrm rot="16200000" flipH="1">
            <a:off x="3791916" y="3072120"/>
            <a:ext cx="1200258" cy="504083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  <a:gd name="connsiteX0" fmla="*/ 0 w 1265668"/>
              <a:gd name="connsiteY0" fmla="*/ 0 h 372666"/>
              <a:gd name="connsiteX1" fmla="*/ 697819 w 1265668"/>
              <a:gd name="connsiteY1" fmla="*/ 2534 h 372666"/>
              <a:gd name="connsiteX2" fmla="*/ 1265668 w 1265668"/>
              <a:gd name="connsiteY2" fmla="*/ 367613 h 372666"/>
              <a:gd name="connsiteX3" fmla="*/ 350372 w 1265668"/>
              <a:gd name="connsiteY3" fmla="*/ 372666 h 372666"/>
              <a:gd name="connsiteX4" fmla="*/ 0 w 1265668"/>
              <a:gd name="connsiteY4" fmla="*/ 0 h 372666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3510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3510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3913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0373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70477"/>
              <a:gd name="connsiteX1" fmla="*/ 697819 w 1265668"/>
              <a:gd name="connsiteY1" fmla="*/ 2534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7821 w 1265668"/>
              <a:gd name="connsiteY1" fmla="*/ 2536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1598 w 1265668"/>
              <a:gd name="connsiteY1" fmla="*/ 2538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5"/>
              <a:gd name="connsiteY0" fmla="*/ 0 h 370475"/>
              <a:gd name="connsiteX1" fmla="*/ 691595 w 1265665"/>
              <a:gd name="connsiteY1" fmla="*/ 2536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4 w 1265665"/>
              <a:gd name="connsiteY1" fmla="*/ 253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7 w 1265665"/>
              <a:gd name="connsiteY1" fmla="*/ 37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2550"/>
              <a:gd name="connsiteY0" fmla="*/ 0 h 370473"/>
              <a:gd name="connsiteX1" fmla="*/ 685372 w 1262550"/>
              <a:gd name="connsiteY1" fmla="*/ 376 h 370473"/>
              <a:gd name="connsiteX2" fmla="*/ 1262550 w 1262550"/>
              <a:gd name="connsiteY2" fmla="*/ 367609 h 370473"/>
              <a:gd name="connsiteX3" fmla="*/ 347255 w 1262550"/>
              <a:gd name="connsiteY3" fmla="*/ 370473 h 370473"/>
              <a:gd name="connsiteX4" fmla="*/ 0 w 1262550"/>
              <a:gd name="connsiteY4" fmla="*/ 0 h 370473"/>
              <a:gd name="connsiteX0" fmla="*/ 0 w 1262550"/>
              <a:gd name="connsiteY0" fmla="*/ 0 h 368311"/>
              <a:gd name="connsiteX1" fmla="*/ 685372 w 1262550"/>
              <a:gd name="connsiteY1" fmla="*/ 376 h 368311"/>
              <a:gd name="connsiteX2" fmla="*/ 1262550 w 1262550"/>
              <a:gd name="connsiteY2" fmla="*/ 367609 h 368311"/>
              <a:gd name="connsiteX3" fmla="*/ 353484 w 1262550"/>
              <a:gd name="connsiteY3" fmla="*/ 368311 h 368311"/>
              <a:gd name="connsiteX4" fmla="*/ 0 w 1262550"/>
              <a:gd name="connsiteY4" fmla="*/ 0 h 3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550" h="368311">
                <a:moveTo>
                  <a:pt x="0" y="0"/>
                </a:moveTo>
                <a:lnTo>
                  <a:pt x="685372" y="376"/>
                </a:lnTo>
                <a:lnTo>
                  <a:pt x="1262550" y="367609"/>
                </a:lnTo>
                <a:lnTo>
                  <a:pt x="353484" y="36831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95000"/>
                  <a:lumOff val="5000"/>
                </a:schemeClr>
              </a:gs>
              <a:gs pos="68000">
                <a:schemeClr val="accent1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BDB6C2-943F-41D1-B5C9-6C1FCCC34620}"/>
              </a:ext>
            </a:extLst>
          </p:cNvPr>
          <p:cNvSpPr/>
          <p:nvPr/>
        </p:nvSpPr>
        <p:spPr>
          <a:xfrm flipH="1">
            <a:off x="4643573" y="3060287"/>
            <a:ext cx="864000" cy="864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  <a:lumOff val="10000"/>
                </a:schemeClr>
              </a:gs>
              <a:gs pos="68000">
                <a:schemeClr val="accent1">
                  <a:lumMod val="90000"/>
                  <a:lumOff val="1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FF3619-342F-4789-99E7-30B95C06AEBC}"/>
              </a:ext>
            </a:extLst>
          </p:cNvPr>
          <p:cNvSpPr/>
          <p:nvPr/>
        </p:nvSpPr>
        <p:spPr>
          <a:xfrm rot="5400000">
            <a:off x="9798000" y="2721416"/>
            <a:ext cx="648000" cy="4140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0000"/>
                </a:schemeClr>
              </a:gs>
              <a:gs pos="68000">
                <a:schemeClr val="accent3">
                  <a:lumMod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869D03F-828A-4049-8339-FDD24C1E33B8}"/>
              </a:ext>
            </a:extLst>
          </p:cNvPr>
          <p:cNvSpPr/>
          <p:nvPr/>
        </p:nvSpPr>
        <p:spPr>
          <a:xfrm>
            <a:off x="6684522" y="3916643"/>
            <a:ext cx="864000" cy="86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90000"/>
                  <a:lumOff val="10000"/>
                </a:schemeClr>
              </a:gs>
              <a:gs pos="68000">
                <a:schemeClr val="accent3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3CFFB1-7417-4F2F-B60C-F879E10EBAB5}"/>
              </a:ext>
            </a:extLst>
          </p:cNvPr>
          <p:cNvSpPr/>
          <p:nvPr/>
        </p:nvSpPr>
        <p:spPr>
          <a:xfrm rot="5400000">
            <a:off x="9798000" y="980893"/>
            <a:ext cx="648000" cy="4140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0000"/>
                </a:schemeClr>
              </a:gs>
              <a:gs pos="68000">
                <a:schemeClr val="accent4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D22A3D-45A0-4C85-BA28-943CD4666DFA}"/>
              </a:ext>
            </a:extLst>
          </p:cNvPr>
          <p:cNvSpPr/>
          <p:nvPr/>
        </p:nvSpPr>
        <p:spPr>
          <a:xfrm>
            <a:off x="6684522" y="3060287"/>
            <a:ext cx="864000" cy="864000"/>
          </a:xfrm>
          <a:prstGeom prst="rect">
            <a:avLst/>
          </a:prstGeom>
          <a:gradFill>
            <a:gsLst>
              <a:gs pos="0">
                <a:schemeClr val="accent4">
                  <a:lumMod val="90000"/>
                  <a:lumOff val="10000"/>
                </a:schemeClr>
              </a:gs>
              <a:gs pos="68000">
                <a:schemeClr val="accent4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45" name="Freeform 18">
            <a:extLst>
              <a:ext uri="{FF2B5EF4-FFF2-40B4-BE49-F238E27FC236}">
                <a16:creationId xmlns:a16="http://schemas.microsoft.com/office/drawing/2014/main" id="{9AFBDFB4-102D-4F74-9162-234C1F018F28}"/>
              </a:ext>
            </a:extLst>
          </p:cNvPr>
          <p:cNvSpPr>
            <a:spLocks/>
          </p:cNvSpPr>
          <p:nvPr/>
        </p:nvSpPr>
        <p:spPr bwMode="auto">
          <a:xfrm>
            <a:off x="4808306" y="2464750"/>
            <a:ext cx="1276351" cy="1459538"/>
          </a:xfrm>
          <a:custGeom>
            <a:avLst/>
            <a:gdLst/>
            <a:ahLst/>
            <a:cxnLst/>
            <a:rect l="l" t="t" r="r" b="b"/>
            <a:pathLst>
              <a:path w="1095957" h="1253252">
                <a:moveTo>
                  <a:pt x="1095957" y="0"/>
                </a:moveTo>
                <a:lnTo>
                  <a:pt x="1095957" y="1253252"/>
                </a:lnTo>
                <a:lnTo>
                  <a:pt x="0" y="1253252"/>
                </a:lnTo>
                <a:lnTo>
                  <a:pt x="2876" y="1250470"/>
                </a:lnTo>
                <a:lnTo>
                  <a:pt x="12723" y="1241092"/>
                </a:lnTo>
                <a:lnTo>
                  <a:pt x="41507" y="1206703"/>
                </a:lnTo>
                <a:lnTo>
                  <a:pt x="71806" y="1175441"/>
                </a:lnTo>
                <a:lnTo>
                  <a:pt x="102105" y="1144179"/>
                </a:lnTo>
                <a:lnTo>
                  <a:pt x="130889" y="1109790"/>
                </a:lnTo>
                <a:lnTo>
                  <a:pt x="158159" y="1076184"/>
                </a:lnTo>
                <a:lnTo>
                  <a:pt x="183155" y="1037887"/>
                </a:lnTo>
                <a:lnTo>
                  <a:pt x="203607" y="996465"/>
                </a:lnTo>
                <a:lnTo>
                  <a:pt x="214969" y="962077"/>
                </a:lnTo>
                <a:lnTo>
                  <a:pt x="218757" y="928470"/>
                </a:lnTo>
                <a:lnTo>
                  <a:pt x="218757" y="892518"/>
                </a:lnTo>
                <a:lnTo>
                  <a:pt x="217999" y="854222"/>
                </a:lnTo>
                <a:lnTo>
                  <a:pt x="216484" y="815926"/>
                </a:lnTo>
                <a:lnTo>
                  <a:pt x="217999" y="774503"/>
                </a:lnTo>
                <a:lnTo>
                  <a:pt x="221787" y="730736"/>
                </a:lnTo>
                <a:lnTo>
                  <a:pt x="264205" y="550197"/>
                </a:lnTo>
                <a:lnTo>
                  <a:pt x="290717" y="484547"/>
                </a:lnTo>
                <a:lnTo>
                  <a:pt x="322531" y="423585"/>
                </a:lnTo>
                <a:lnTo>
                  <a:pt x="359647" y="366532"/>
                </a:lnTo>
                <a:lnTo>
                  <a:pt x="402066" y="312605"/>
                </a:lnTo>
                <a:lnTo>
                  <a:pt x="449030" y="263367"/>
                </a:lnTo>
                <a:lnTo>
                  <a:pt x="499781" y="218036"/>
                </a:lnTo>
                <a:lnTo>
                  <a:pt x="555076" y="176614"/>
                </a:lnTo>
                <a:lnTo>
                  <a:pt x="612645" y="139881"/>
                </a:lnTo>
                <a:lnTo>
                  <a:pt x="674758" y="107056"/>
                </a:lnTo>
                <a:lnTo>
                  <a:pt x="738386" y="79701"/>
                </a:lnTo>
                <a:lnTo>
                  <a:pt x="802771" y="55473"/>
                </a:lnTo>
                <a:lnTo>
                  <a:pt x="1019410" y="6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46" name="Freeform 18">
            <a:extLst>
              <a:ext uri="{FF2B5EF4-FFF2-40B4-BE49-F238E27FC236}">
                <a16:creationId xmlns:a16="http://schemas.microsoft.com/office/drawing/2014/main" id="{F92FAF0E-6AE1-4636-AA25-31E91FE13A39}"/>
              </a:ext>
            </a:extLst>
          </p:cNvPr>
          <p:cNvSpPr>
            <a:spLocks/>
          </p:cNvSpPr>
          <p:nvPr/>
        </p:nvSpPr>
        <p:spPr bwMode="auto">
          <a:xfrm>
            <a:off x="6079772" y="3916645"/>
            <a:ext cx="1209309" cy="1494947"/>
          </a:xfrm>
          <a:custGeom>
            <a:avLst/>
            <a:gdLst/>
            <a:ahLst/>
            <a:cxnLst/>
            <a:rect l="l" t="t" r="r" b="b"/>
            <a:pathLst>
              <a:path w="1038389" h="1283657">
                <a:moveTo>
                  <a:pt x="0" y="0"/>
                </a:moveTo>
                <a:lnTo>
                  <a:pt x="1038389" y="0"/>
                </a:lnTo>
                <a:lnTo>
                  <a:pt x="1037701" y="1908"/>
                </a:lnTo>
                <a:lnTo>
                  <a:pt x="1011189" y="58961"/>
                </a:lnTo>
                <a:lnTo>
                  <a:pt x="979375" y="111325"/>
                </a:lnTo>
                <a:lnTo>
                  <a:pt x="946804" y="162126"/>
                </a:lnTo>
                <a:lnTo>
                  <a:pt x="910445" y="212146"/>
                </a:lnTo>
                <a:lnTo>
                  <a:pt x="874844" y="259039"/>
                </a:lnTo>
                <a:lnTo>
                  <a:pt x="839242" y="307495"/>
                </a:lnTo>
                <a:lnTo>
                  <a:pt x="804398" y="355952"/>
                </a:lnTo>
                <a:lnTo>
                  <a:pt x="780917" y="395030"/>
                </a:lnTo>
                <a:lnTo>
                  <a:pt x="761980" y="439578"/>
                </a:lnTo>
                <a:lnTo>
                  <a:pt x="746830" y="486471"/>
                </a:lnTo>
                <a:lnTo>
                  <a:pt x="734710" y="537273"/>
                </a:lnTo>
                <a:lnTo>
                  <a:pt x="733196" y="561501"/>
                </a:lnTo>
                <a:lnTo>
                  <a:pt x="734710" y="590418"/>
                </a:lnTo>
                <a:lnTo>
                  <a:pt x="738498" y="625588"/>
                </a:lnTo>
                <a:lnTo>
                  <a:pt x="743800" y="662321"/>
                </a:lnTo>
                <a:lnTo>
                  <a:pt x="752132" y="702181"/>
                </a:lnTo>
                <a:lnTo>
                  <a:pt x="761980" y="742040"/>
                </a:lnTo>
                <a:lnTo>
                  <a:pt x="771827" y="780336"/>
                </a:lnTo>
                <a:lnTo>
                  <a:pt x="782432" y="817069"/>
                </a:lnTo>
                <a:lnTo>
                  <a:pt x="792279" y="849894"/>
                </a:lnTo>
                <a:lnTo>
                  <a:pt x="802126" y="878812"/>
                </a:lnTo>
                <a:lnTo>
                  <a:pt x="810458" y="899914"/>
                </a:lnTo>
                <a:lnTo>
                  <a:pt x="822578" y="931176"/>
                </a:lnTo>
                <a:lnTo>
                  <a:pt x="833940" y="969472"/>
                </a:lnTo>
                <a:lnTo>
                  <a:pt x="846060" y="1012458"/>
                </a:lnTo>
                <a:lnTo>
                  <a:pt x="858179" y="1056225"/>
                </a:lnTo>
                <a:lnTo>
                  <a:pt x="871814" y="1096084"/>
                </a:lnTo>
                <a:lnTo>
                  <a:pt x="886206" y="1131254"/>
                </a:lnTo>
                <a:lnTo>
                  <a:pt x="756677" y="1174240"/>
                </a:lnTo>
                <a:lnTo>
                  <a:pt x="630936" y="1210973"/>
                </a:lnTo>
                <a:lnTo>
                  <a:pt x="511255" y="1240672"/>
                </a:lnTo>
                <a:lnTo>
                  <a:pt x="394603" y="1262555"/>
                </a:lnTo>
                <a:lnTo>
                  <a:pt x="280982" y="1278186"/>
                </a:lnTo>
                <a:lnTo>
                  <a:pt x="171148" y="1283657"/>
                </a:lnTo>
                <a:lnTo>
                  <a:pt x="63586" y="1282094"/>
                </a:lnTo>
                <a:lnTo>
                  <a:pt x="0" y="12759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47" name="Freeform 18">
            <a:extLst>
              <a:ext uri="{FF2B5EF4-FFF2-40B4-BE49-F238E27FC236}">
                <a16:creationId xmlns:a16="http://schemas.microsoft.com/office/drawing/2014/main" id="{18E46C4C-3C95-4FD0-A748-6CD32EC678E6}"/>
              </a:ext>
            </a:extLst>
          </p:cNvPr>
          <p:cNvSpPr>
            <a:spLocks/>
          </p:cNvSpPr>
          <p:nvPr/>
        </p:nvSpPr>
        <p:spPr bwMode="auto">
          <a:xfrm>
            <a:off x="4758721" y="3916646"/>
            <a:ext cx="1325933" cy="1485930"/>
          </a:xfrm>
          <a:custGeom>
            <a:avLst/>
            <a:gdLst/>
            <a:ahLst/>
            <a:cxnLst/>
            <a:rect l="l" t="t" r="r" b="b"/>
            <a:pathLst>
              <a:path w="1138530" h="1275914">
                <a:moveTo>
                  <a:pt x="42573" y="0"/>
                </a:moveTo>
                <a:lnTo>
                  <a:pt x="1138530" y="0"/>
                </a:lnTo>
                <a:lnTo>
                  <a:pt x="1138530" y="1275914"/>
                </a:lnTo>
                <a:lnTo>
                  <a:pt x="1097584" y="1271934"/>
                </a:lnTo>
                <a:lnTo>
                  <a:pt x="994567" y="1253958"/>
                </a:lnTo>
                <a:lnTo>
                  <a:pt x="990022" y="1228167"/>
                </a:lnTo>
                <a:lnTo>
                  <a:pt x="984720" y="1198468"/>
                </a:lnTo>
                <a:lnTo>
                  <a:pt x="977903" y="1162516"/>
                </a:lnTo>
                <a:lnTo>
                  <a:pt x="972600" y="1124220"/>
                </a:lnTo>
                <a:lnTo>
                  <a:pt x="965026" y="1082798"/>
                </a:lnTo>
                <a:lnTo>
                  <a:pt x="957451" y="1040594"/>
                </a:lnTo>
                <a:lnTo>
                  <a:pt x="949118" y="999171"/>
                </a:lnTo>
                <a:lnTo>
                  <a:pt x="939271" y="959312"/>
                </a:lnTo>
                <a:lnTo>
                  <a:pt x="929424" y="921016"/>
                </a:lnTo>
                <a:lnTo>
                  <a:pt x="917304" y="887409"/>
                </a:lnTo>
                <a:lnTo>
                  <a:pt x="904427" y="858491"/>
                </a:lnTo>
                <a:lnTo>
                  <a:pt x="890793" y="835826"/>
                </a:lnTo>
                <a:lnTo>
                  <a:pt x="875643" y="821758"/>
                </a:lnTo>
                <a:lnTo>
                  <a:pt x="858979" y="814724"/>
                </a:lnTo>
                <a:lnTo>
                  <a:pt x="840042" y="811598"/>
                </a:lnTo>
                <a:lnTo>
                  <a:pt x="818075" y="813161"/>
                </a:lnTo>
                <a:lnTo>
                  <a:pt x="796108" y="816288"/>
                </a:lnTo>
                <a:lnTo>
                  <a:pt x="775656" y="821758"/>
                </a:lnTo>
                <a:lnTo>
                  <a:pt x="755962" y="827229"/>
                </a:lnTo>
                <a:lnTo>
                  <a:pt x="737782" y="832700"/>
                </a:lnTo>
                <a:lnTo>
                  <a:pt x="724148" y="837390"/>
                </a:lnTo>
                <a:lnTo>
                  <a:pt x="691576" y="848331"/>
                </a:lnTo>
                <a:lnTo>
                  <a:pt x="654460" y="858491"/>
                </a:lnTo>
                <a:lnTo>
                  <a:pt x="612799" y="867089"/>
                </a:lnTo>
                <a:lnTo>
                  <a:pt x="568865" y="872559"/>
                </a:lnTo>
                <a:lnTo>
                  <a:pt x="524932" y="877249"/>
                </a:lnTo>
                <a:lnTo>
                  <a:pt x="480240" y="878812"/>
                </a:lnTo>
                <a:lnTo>
                  <a:pt x="437822" y="875686"/>
                </a:lnTo>
                <a:lnTo>
                  <a:pt x="397675" y="868652"/>
                </a:lnTo>
                <a:lnTo>
                  <a:pt x="375709" y="863181"/>
                </a:lnTo>
                <a:lnTo>
                  <a:pt x="353742" y="853021"/>
                </a:lnTo>
                <a:lnTo>
                  <a:pt x="331775" y="841297"/>
                </a:lnTo>
                <a:lnTo>
                  <a:pt x="312838" y="827229"/>
                </a:lnTo>
                <a:lnTo>
                  <a:pt x="293144" y="810035"/>
                </a:lnTo>
                <a:lnTo>
                  <a:pt x="277994" y="792059"/>
                </a:lnTo>
                <a:lnTo>
                  <a:pt x="267390" y="769394"/>
                </a:lnTo>
                <a:lnTo>
                  <a:pt x="259057" y="743603"/>
                </a:lnTo>
                <a:lnTo>
                  <a:pt x="256027" y="715467"/>
                </a:lnTo>
                <a:lnTo>
                  <a:pt x="259057" y="684205"/>
                </a:lnTo>
                <a:lnTo>
                  <a:pt x="262845" y="662321"/>
                </a:lnTo>
                <a:lnTo>
                  <a:pt x="268147" y="638093"/>
                </a:lnTo>
                <a:lnTo>
                  <a:pt x="274207" y="613083"/>
                </a:lnTo>
                <a:lnTo>
                  <a:pt x="276479" y="588855"/>
                </a:lnTo>
                <a:lnTo>
                  <a:pt x="276479" y="563064"/>
                </a:lnTo>
                <a:lnTo>
                  <a:pt x="269662" y="540399"/>
                </a:lnTo>
                <a:lnTo>
                  <a:pt x="262845" y="527894"/>
                </a:lnTo>
                <a:lnTo>
                  <a:pt x="250725" y="516171"/>
                </a:lnTo>
                <a:lnTo>
                  <a:pt x="237848" y="507573"/>
                </a:lnTo>
                <a:lnTo>
                  <a:pt x="224213" y="500539"/>
                </a:lnTo>
                <a:lnTo>
                  <a:pt x="210579" y="490379"/>
                </a:lnTo>
                <a:lnTo>
                  <a:pt x="199974" y="479437"/>
                </a:lnTo>
                <a:lnTo>
                  <a:pt x="191642" y="465369"/>
                </a:lnTo>
                <a:lnTo>
                  <a:pt x="188612" y="449738"/>
                </a:lnTo>
                <a:lnTo>
                  <a:pt x="190127" y="434107"/>
                </a:lnTo>
                <a:lnTo>
                  <a:pt x="195429" y="419258"/>
                </a:lnTo>
                <a:lnTo>
                  <a:pt x="202247" y="406753"/>
                </a:lnTo>
                <a:lnTo>
                  <a:pt x="206791" y="394248"/>
                </a:lnTo>
                <a:lnTo>
                  <a:pt x="184825" y="378617"/>
                </a:lnTo>
                <a:lnTo>
                  <a:pt x="169675" y="362986"/>
                </a:lnTo>
                <a:lnTo>
                  <a:pt x="161343" y="347355"/>
                </a:lnTo>
                <a:lnTo>
                  <a:pt x="159828" y="330161"/>
                </a:lnTo>
                <a:lnTo>
                  <a:pt x="162100" y="314529"/>
                </a:lnTo>
                <a:lnTo>
                  <a:pt x="168160" y="297335"/>
                </a:lnTo>
                <a:lnTo>
                  <a:pt x="176492" y="280141"/>
                </a:lnTo>
                <a:lnTo>
                  <a:pt x="185582" y="262947"/>
                </a:lnTo>
                <a:lnTo>
                  <a:pt x="193914" y="244971"/>
                </a:lnTo>
                <a:lnTo>
                  <a:pt x="202247" y="227777"/>
                </a:lnTo>
                <a:lnTo>
                  <a:pt x="206791" y="209020"/>
                </a:lnTo>
                <a:lnTo>
                  <a:pt x="191642" y="194952"/>
                </a:lnTo>
                <a:lnTo>
                  <a:pt x="170433" y="184010"/>
                </a:lnTo>
                <a:lnTo>
                  <a:pt x="146951" y="173850"/>
                </a:lnTo>
                <a:lnTo>
                  <a:pt x="122711" y="165252"/>
                </a:lnTo>
                <a:lnTo>
                  <a:pt x="97715" y="156655"/>
                </a:lnTo>
                <a:lnTo>
                  <a:pt x="72718" y="148058"/>
                </a:lnTo>
                <a:lnTo>
                  <a:pt x="49236" y="137898"/>
                </a:lnTo>
                <a:lnTo>
                  <a:pt x="30299" y="126956"/>
                </a:lnTo>
                <a:lnTo>
                  <a:pt x="13635" y="111325"/>
                </a:lnTo>
                <a:lnTo>
                  <a:pt x="3788" y="92568"/>
                </a:lnTo>
                <a:lnTo>
                  <a:pt x="0" y="73029"/>
                </a:lnTo>
                <a:lnTo>
                  <a:pt x="3030" y="54272"/>
                </a:lnTo>
                <a:lnTo>
                  <a:pt x="9847" y="37078"/>
                </a:lnTo>
                <a:lnTo>
                  <a:pt x="20452" y="23010"/>
                </a:lnTo>
                <a:lnTo>
                  <a:pt x="33329" y="89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8" name="Freeform 18">
            <a:extLst>
              <a:ext uri="{FF2B5EF4-FFF2-40B4-BE49-F238E27FC236}">
                <a16:creationId xmlns:a16="http://schemas.microsoft.com/office/drawing/2014/main" id="{3C556774-2341-4F57-A1B8-40D4B2235753}"/>
              </a:ext>
            </a:extLst>
          </p:cNvPr>
          <p:cNvSpPr>
            <a:spLocks/>
          </p:cNvSpPr>
          <p:nvPr/>
        </p:nvSpPr>
        <p:spPr bwMode="auto">
          <a:xfrm>
            <a:off x="6079775" y="2463822"/>
            <a:ext cx="1269375" cy="1460469"/>
          </a:xfrm>
          <a:custGeom>
            <a:avLst/>
            <a:gdLst/>
            <a:ahLst/>
            <a:cxnLst/>
            <a:rect l="l" t="t" r="r" b="b"/>
            <a:pathLst>
              <a:path w="1089967" h="1254051">
                <a:moveTo>
                  <a:pt x="9805" y="0"/>
                </a:moveTo>
                <a:lnTo>
                  <a:pt x="106762" y="782"/>
                </a:lnTo>
                <a:lnTo>
                  <a:pt x="197659" y="7816"/>
                </a:lnTo>
                <a:lnTo>
                  <a:pt x="284012" y="19539"/>
                </a:lnTo>
                <a:lnTo>
                  <a:pt x="366576" y="36733"/>
                </a:lnTo>
                <a:lnTo>
                  <a:pt x="445354" y="57835"/>
                </a:lnTo>
                <a:lnTo>
                  <a:pt x="518072" y="85190"/>
                </a:lnTo>
                <a:lnTo>
                  <a:pt x="588517" y="114889"/>
                </a:lnTo>
                <a:lnTo>
                  <a:pt x="652903" y="150059"/>
                </a:lnTo>
                <a:lnTo>
                  <a:pt x="713501" y="189918"/>
                </a:lnTo>
                <a:lnTo>
                  <a:pt x="771827" y="234467"/>
                </a:lnTo>
                <a:lnTo>
                  <a:pt x="824093" y="282141"/>
                </a:lnTo>
                <a:lnTo>
                  <a:pt x="871814" y="335287"/>
                </a:lnTo>
                <a:lnTo>
                  <a:pt x="916505" y="390777"/>
                </a:lnTo>
                <a:lnTo>
                  <a:pt x="955894" y="450176"/>
                </a:lnTo>
                <a:lnTo>
                  <a:pt x="992252" y="512700"/>
                </a:lnTo>
                <a:lnTo>
                  <a:pt x="1016492" y="565064"/>
                </a:lnTo>
                <a:lnTo>
                  <a:pt x="1037701" y="623681"/>
                </a:lnTo>
                <a:lnTo>
                  <a:pt x="1056638" y="687768"/>
                </a:lnTo>
                <a:lnTo>
                  <a:pt x="1071788" y="757327"/>
                </a:lnTo>
                <a:lnTo>
                  <a:pt x="1083150" y="828448"/>
                </a:lnTo>
                <a:lnTo>
                  <a:pt x="1088452" y="901914"/>
                </a:lnTo>
                <a:lnTo>
                  <a:pt x="1089967" y="976944"/>
                </a:lnTo>
                <a:lnTo>
                  <a:pt x="1085422" y="1051191"/>
                </a:lnTo>
                <a:lnTo>
                  <a:pt x="1076332" y="1123876"/>
                </a:lnTo>
                <a:lnTo>
                  <a:pt x="1059668" y="1194997"/>
                </a:lnTo>
                <a:lnTo>
                  <a:pt x="1038388" y="1254051"/>
                </a:lnTo>
                <a:lnTo>
                  <a:pt x="0" y="1254051"/>
                </a:lnTo>
                <a:lnTo>
                  <a:pt x="0" y="7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7D1050-D383-49F9-8F99-3530CACE40A8}"/>
              </a:ext>
            </a:extLst>
          </p:cNvPr>
          <p:cNvSpPr txBox="1"/>
          <p:nvPr/>
        </p:nvSpPr>
        <p:spPr>
          <a:xfrm>
            <a:off x="2244004" y="4613051"/>
            <a:ext cx="200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B85E133-5FE2-4546-A84E-4F1E818059FD}"/>
              </a:ext>
            </a:extLst>
          </p:cNvPr>
          <p:cNvSpPr txBox="1"/>
          <p:nvPr/>
        </p:nvSpPr>
        <p:spPr>
          <a:xfrm>
            <a:off x="2257374" y="2894093"/>
            <a:ext cx="200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E2C055-3F60-4FA0-B797-3843DA4C98D5}"/>
              </a:ext>
            </a:extLst>
          </p:cNvPr>
          <p:cNvSpPr txBox="1"/>
          <p:nvPr/>
        </p:nvSpPr>
        <p:spPr>
          <a:xfrm>
            <a:off x="7926341" y="4611562"/>
            <a:ext cx="200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79A7D8-0975-4A11-B5A8-332ED85A9176}"/>
              </a:ext>
            </a:extLst>
          </p:cNvPr>
          <p:cNvSpPr txBox="1"/>
          <p:nvPr/>
        </p:nvSpPr>
        <p:spPr>
          <a:xfrm>
            <a:off x="5617284" y="3081524"/>
            <a:ext cx="4680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CB6DB4-4640-410F-B4C8-8DE6A59352E2}"/>
              </a:ext>
            </a:extLst>
          </p:cNvPr>
          <p:cNvSpPr txBox="1"/>
          <p:nvPr/>
        </p:nvSpPr>
        <p:spPr>
          <a:xfrm>
            <a:off x="6071620" y="3081524"/>
            <a:ext cx="4680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BE9C9C-2524-4398-A568-E3D9E12B8F04}"/>
              </a:ext>
            </a:extLst>
          </p:cNvPr>
          <p:cNvSpPr txBox="1"/>
          <p:nvPr/>
        </p:nvSpPr>
        <p:spPr>
          <a:xfrm>
            <a:off x="5617284" y="3787770"/>
            <a:ext cx="4680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74755C-AA95-4B42-9219-3632876ECEB2}"/>
              </a:ext>
            </a:extLst>
          </p:cNvPr>
          <p:cNvSpPr txBox="1"/>
          <p:nvPr/>
        </p:nvSpPr>
        <p:spPr>
          <a:xfrm>
            <a:off x="6071620" y="3787770"/>
            <a:ext cx="4680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Oval 21">
            <a:extLst>
              <a:ext uri="{FF2B5EF4-FFF2-40B4-BE49-F238E27FC236}">
                <a16:creationId xmlns:a16="http://schemas.microsoft.com/office/drawing/2014/main" id="{5DEDB73D-AA24-46D4-8B1C-D36BB5291B3B}"/>
              </a:ext>
            </a:extLst>
          </p:cNvPr>
          <p:cNvSpPr/>
          <p:nvPr/>
        </p:nvSpPr>
        <p:spPr>
          <a:xfrm rot="20700000">
            <a:off x="4451345" y="1962243"/>
            <a:ext cx="524450" cy="45964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1" name="Isosceles Triangle 41">
            <a:extLst>
              <a:ext uri="{FF2B5EF4-FFF2-40B4-BE49-F238E27FC236}">
                <a16:creationId xmlns:a16="http://schemas.microsoft.com/office/drawing/2014/main" id="{1E42F0D3-ACA6-4193-89B7-C6B10CE48393}"/>
              </a:ext>
            </a:extLst>
          </p:cNvPr>
          <p:cNvSpPr/>
          <p:nvPr/>
        </p:nvSpPr>
        <p:spPr>
          <a:xfrm>
            <a:off x="7317896" y="5416732"/>
            <a:ext cx="321086" cy="461216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2" name="Rounded Rectangle 24">
            <a:extLst>
              <a:ext uri="{FF2B5EF4-FFF2-40B4-BE49-F238E27FC236}">
                <a16:creationId xmlns:a16="http://schemas.microsoft.com/office/drawing/2014/main" id="{976E3F31-D71B-4FA1-BAF3-FB07600746AC}"/>
              </a:ext>
            </a:extLst>
          </p:cNvPr>
          <p:cNvSpPr/>
          <p:nvPr/>
        </p:nvSpPr>
        <p:spPr>
          <a:xfrm>
            <a:off x="7246261" y="2012419"/>
            <a:ext cx="464350" cy="359288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3" name="Donut 15">
            <a:extLst>
              <a:ext uri="{FF2B5EF4-FFF2-40B4-BE49-F238E27FC236}">
                <a16:creationId xmlns:a16="http://schemas.microsoft.com/office/drawing/2014/main" id="{2D599EE1-8A56-4635-9728-5D04B060D214}"/>
              </a:ext>
            </a:extLst>
          </p:cNvPr>
          <p:cNvSpPr/>
          <p:nvPr/>
        </p:nvSpPr>
        <p:spPr>
          <a:xfrm>
            <a:off x="4480691" y="5416080"/>
            <a:ext cx="465756" cy="462514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F97C4E0-A0F5-4EF2-920C-9794CF38854A}"/>
              </a:ext>
            </a:extLst>
          </p:cNvPr>
          <p:cNvGrpSpPr/>
          <p:nvPr/>
        </p:nvGrpSpPr>
        <p:grpSpPr>
          <a:xfrm>
            <a:off x="8038215" y="5183736"/>
            <a:ext cx="3168000" cy="927205"/>
            <a:chOff x="6533673" y="3357955"/>
            <a:chExt cx="2150471" cy="92720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3F1A731-924B-4053-B5E5-956C5832B8E3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7843976-468F-46AC-A30C-E2D68BF66FC6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EABD4EE-4AE6-423B-B153-ACBBA4A347D3}"/>
              </a:ext>
            </a:extLst>
          </p:cNvPr>
          <p:cNvGrpSpPr/>
          <p:nvPr/>
        </p:nvGrpSpPr>
        <p:grpSpPr>
          <a:xfrm>
            <a:off x="8038213" y="1728463"/>
            <a:ext cx="3168000" cy="927205"/>
            <a:chOff x="6533673" y="3357955"/>
            <a:chExt cx="2150472" cy="92720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4279EC-6EDE-46ED-B2DD-36F6EE237B44}"/>
                </a:ext>
              </a:extLst>
            </p:cNvPr>
            <p:cNvSpPr txBox="1"/>
            <p:nvPr/>
          </p:nvSpPr>
          <p:spPr>
            <a:xfrm>
              <a:off x="6533674" y="3638829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E5342CE-89FB-492A-9C0B-C4FC46CB1801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0CF5A6B-2249-4705-936D-E92B6C4C8DC8}"/>
              </a:ext>
            </a:extLst>
          </p:cNvPr>
          <p:cNvGrpSpPr/>
          <p:nvPr/>
        </p:nvGrpSpPr>
        <p:grpSpPr>
          <a:xfrm>
            <a:off x="981341" y="5183736"/>
            <a:ext cx="3168000" cy="927205"/>
            <a:chOff x="6533673" y="3357955"/>
            <a:chExt cx="2150471" cy="92720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1AB3230-5DE1-41BA-967D-478258F7C0DC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DD48E87-F47F-4205-8294-DBC518DE9B12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D1FD3D7-8CC7-45D4-B12F-2EA57FA0FCBB}"/>
              </a:ext>
            </a:extLst>
          </p:cNvPr>
          <p:cNvGrpSpPr/>
          <p:nvPr/>
        </p:nvGrpSpPr>
        <p:grpSpPr>
          <a:xfrm>
            <a:off x="981341" y="1728463"/>
            <a:ext cx="3168000" cy="927205"/>
            <a:chOff x="6533673" y="3357955"/>
            <a:chExt cx="2150472" cy="92720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49E5974-AF17-4D3E-8E1A-3323B6E80DA6}"/>
                </a:ext>
              </a:extLst>
            </p:cNvPr>
            <p:cNvSpPr txBox="1"/>
            <p:nvPr/>
          </p:nvSpPr>
          <p:spPr>
            <a:xfrm>
              <a:off x="6533674" y="3638829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A2C65A4-A7D5-48B7-8220-0D908215A378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E3C1BD47-16C4-4A64-8364-C5D9606F5CBA}"/>
              </a:ext>
            </a:extLst>
          </p:cNvPr>
          <p:cNvSpPr txBox="1"/>
          <p:nvPr/>
        </p:nvSpPr>
        <p:spPr>
          <a:xfrm>
            <a:off x="7915215" y="2886279"/>
            <a:ext cx="200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15">
            <a:extLst>
              <a:ext uri="{FF2B5EF4-FFF2-40B4-BE49-F238E27FC236}">
                <a16:creationId xmlns:a16="http://schemas.microsoft.com/office/drawing/2014/main" id="{FBA858C7-1026-473C-B151-854274EA5300}"/>
              </a:ext>
            </a:extLst>
          </p:cNvPr>
          <p:cNvSpPr/>
          <p:nvPr/>
        </p:nvSpPr>
        <p:spPr>
          <a:xfrm rot="5400000" flipH="1" flipV="1">
            <a:off x="3791916" y="4264731"/>
            <a:ext cx="1200258" cy="504083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  <a:gd name="connsiteX0" fmla="*/ 0 w 1265668"/>
              <a:gd name="connsiteY0" fmla="*/ 0 h 372666"/>
              <a:gd name="connsiteX1" fmla="*/ 697819 w 1265668"/>
              <a:gd name="connsiteY1" fmla="*/ 2534 h 372666"/>
              <a:gd name="connsiteX2" fmla="*/ 1265668 w 1265668"/>
              <a:gd name="connsiteY2" fmla="*/ 367613 h 372666"/>
              <a:gd name="connsiteX3" fmla="*/ 350372 w 1265668"/>
              <a:gd name="connsiteY3" fmla="*/ 372666 h 372666"/>
              <a:gd name="connsiteX4" fmla="*/ 0 w 1265668"/>
              <a:gd name="connsiteY4" fmla="*/ 0 h 372666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3510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3510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3913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0373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70477"/>
              <a:gd name="connsiteX1" fmla="*/ 697819 w 1265668"/>
              <a:gd name="connsiteY1" fmla="*/ 2534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7821 w 1265668"/>
              <a:gd name="connsiteY1" fmla="*/ 2536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1598 w 1265668"/>
              <a:gd name="connsiteY1" fmla="*/ 2538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5"/>
              <a:gd name="connsiteY0" fmla="*/ 0 h 370475"/>
              <a:gd name="connsiteX1" fmla="*/ 691595 w 1265665"/>
              <a:gd name="connsiteY1" fmla="*/ 2536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4 w 1265665"/>
              <a:gd name="connsiteY1" fmla="*/ 253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7 w 1265665"/>
              <a:gd name="connsiteY1" fmla="*/ 37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2550"/>
              <a:gd name="connsiteY0" fmla="*/ 0 h 370473"/>
              <a:gd name="connsiteX1" fmla="*/ 685372 w 1262550"/>
              <a:gd name="connsiteY1" fmla="*/ 376 h 370473"/>
              <a:gd name="connsiteX2" fmla="*/ 1262550 w 1262550"/>
              <a:gd name="connsiteY2" fmla="*/ 367609 h 370473"/>
              <a:gd name="connsiteX3" fmla="*/ 347255 w 1262550"/>
              <a:gd name="connsiteY3" fmla="*/ 370473 h 370473"/>
              <a:gd name="connsiteX4" fmla="*/ 0 w 1262550"/>
              <a:gd name="connsiteY4" fmla="*/ 0 h 370473"/>
              <a:gd name="connsiteX0" fmla="*/ 0 w 1262550"/>
              <a:gd name="connsiteY0" fmla="*/ 0 h 368311"/>
              <a:gd name="connsiteX1" fmla="*/ 685372 w 1262550"/>
              <a:gd name="connsiteY1" fmla="*/ 376 h 368311"/>
              <a:gd name="connsiteX2" fmla="*/ 1262550 w 1262550"/>
              <a:gd name="connsiteY2" fmla="*/ 367609 h 368311"/>
              <a:gd name="connsiteX3" fmla="*/ 353484 w 1262550"/>
              <a:gd name="connsiteY3" fmla="*/ 368311 h 368311"/>
              <a:gd name="connsiteX4" fmla="*/ 0 w 1262550"/>
              <a:gd name="connsiteY4" fmla="*/ 0 h 3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550" h="368311">
                <a:moveTo>
                  <a:pt x="0" y="0"/>
                </a:moveTo>
                <a:lnTo>
                  <a:pt x="685372" y="376"/>
                </a:lnTo>
                <a:lnTo>
                  <a:pt x="1262550" y="367609"/>
                </a:lnTo>
                <a:lnTo>
                  <a:pt x="353484" y="36831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95000"/>
                  <a:lumOff val="5000"/>
                </a:schemeClr>
              </a:gs>
              <a:gs pos="68000">
                <a:schemeClr val="accent2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78" name="Rectangle 15">
            <a:extLst>
              <a:ext uri="{FF2B5EF4-FFF2-40B4-BE49-F238E27FC236}">
                <a16:creationId xmlns:a16="http://schemas.microsoft.com/office/drawing/2014/main" id="{E198B807-36A1-432F-A4EA-6498402D77C9}"/>
              </a:ext>
            </a:extLst>
          </p:cNvPr>
          <p:cNvSpPr/>
          <p:nvPr/>
        </p:nvSpPr>
        <p:spPr>
          <a:xfrm rot="16200000" flipH="1" flipV="1">
            <a:off x="7197787" y="3072121"/>
            <a:ext cx="1200258" cy="504083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  <a:gd name="connsiteX0" fmla="*/ 0 w 1265668"/>
              <a:gd name="connsiteY0" fmla="*/ 0 h 372666"/>
              <a:gd name="connsiteX1" fmla="*/ 697819 w 1265668"/>
              <a:gd name="connsiteY1" fmla="*/ 2534 h 372666"/>
              <a:gd name="connsiteX2" fmla="*/ 1265668 w 1265668"/>
              <a:gd name="connsiteY2" fmla="*/ 367613 h 372666"/>
              <a:gd name="connsiteX3" fmla="*/ 350372 w 1265668"/>
              <a:gd name="connsiteY3" fmla="*/ 372666 h 372666"/>
              <a:gd name="connsiteX4" fmla="*/ 0 w 1265668"/>
              <a:gd name="connsiteY4" fmla="*/ 0 h 372666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3510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3510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3913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0373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70477"/>
              <a:gd name="connsiteX1" fmla="*/ 697819 w 1265668"/>
              <a:gd name="connsiteY1" fmla="*/ 2534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7821 w 1265668"/>
              <a:gd name="connsiteY1" fmla="*/ 2536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1598 w 1265668"/>
              <a:gd name="connsiteY1" fmla="*/ 2538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5"/>
              <a:gd name="connsiteY0" fmla="*/ 0 h 370475"/>
              <a:gd name="connsiteX1" fmla="*/ 691595 w 1265665"/>
              <a:gd name="connsiteY1" fmla="*/ 2536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4 w 1265665"/>
              <a:gd name="connsiteY1" fmla="*/ 253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7 w 1265665"/>
              <a:gd name="connsiteY1" fmla="*/ 37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2550"/>
              <a:gd name="connsiteY0" fmla="*/ 0 h 370473"/>
              <a:gd name="connsiteX1" fmla="*/ 685372 w 1262550"/>
              <a:gd name="connsiteY1" fmla="*/ 376 h 370473"/>
              <a:gd name="connsiteX2" fmla="*/ 1262550 w 1262550"/>
              <a:gd name="connsiteY2" fmla="*/ 367609 h 370473"/>
              <a:gd name="connsiteX3" fmla="*/ 347255 w 1262550"/>
              <a:gd name="connsiteY3" fmla="*/ 370473 h 370473"/>
              <a:gd name="connsiteX4" fmla="*/ 0 w 1262550"/>
              <a:gd name="connsiteY4" fmla="*/ 0 h 370473"/>
              <a:gd name="connsiteX0" fmla="*/ 0 w 1262550"/>
              <a:gd name="connsiteY0" fmla="*/ 0 h 368311"/>
              <a:gd name="connsiteX1" fmla="*/ 685372 w 1262550"/>
              <a:gd name="connsiteY1" fmla="*/ 376 h 368311"/>
              <a:gd name="connsiteX2" fmla="*/ 1262550 w 1262550"/>
              <a:gd name="connsiteY2" fmla="*/ 367609 h 368311"/>
              <a:gd name="connsiteX3" fmla="*/ 353484 w 1262550"/>
              <a:gd name="connsiteY3" fmla="*/ 368311 h 368311"/>
              <a:gd name="connsiteX4" fmla="*/ 0 w 1262550"/>
              <a:gd name="connsiteY4" fmla="*/ 0 h 3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550" h="368311">
                <a:moveTo>
                  <a:pt x="0" y="0"/>
                </a:moveTo>
                <a:lnTo>
                  <a:pt x="685372" y="376"/>
                </a:lnTo>
                <a:lnTo>
                  <a:pt x="1262550" y="367609"/>
                </a:lnTo>
                <a:lnTo>
                  <a:pt x="353484" y="36831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95000"/>
                  <a:lumOff val="5000"/>
                </a:schemeClr>
              </a:gs>
              <a:gs pos="68000">
                <a:schemeClr val="accent4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79" name="Rectangle 15">
            <a:extLst>
              <a:ext uri="{FF2B5EF4-FFF2-40B4-BE49-F238E27FC236}">
                <a16:creationId xmlns:a16="http://schemas.microsoft.com/office/drawing/2014/main" id="{E0CF7D15-B79D-4FB1-9A4C-376041EF92E3}"/>
              </a:ext>
            </a:extLst>
          </p:cNvPr>
          <p:cNvSpPr/>
          <p:nvPr/>
        </p:nvSpPr>
        <p:spPr>
          <a:xfrm rot="5400000" flipH="1">
            <a:off x="7197787" y="4264731"/>
            <a:ext cx="1200258" cy="504083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  <a:gd name="connsiteX0" fmla="*/ 0 w 1265668"/>
              <a:gd name="connsiteY0" fmla="*/ 0 h 372666"/>
              <a:gd name="connsiteX1" fmla="*/ 697819 w 1265668"/>
              <a:gd name="connsiteY1" fmla="*/ 2534 h 372666"/>
              <a:gd name="connsiteX2" fmla="*/ 1265668 w 1265668"/>
              <a:gd name="connsiteY2" fmla="*/ 367613 h 372666"/>
              <a:gd name="connsiteX3" fmla="*/ 350372 w 1265668"/>
              <a:gd name="connsiteY3" fmla="*/ 372666 h 372666"/>
              <a:gd name="connsiteX4" fmla="*/ 0 w 1265668"/>
              <a:gd name="connsiteY4" fmla="*/ 0 h 372666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3510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3510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3913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0373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70477"/>
              <a:gd name="connsiteX1" fmla="*/ 697819 w 1265668"/>
              <a:gd name="connsiteY1" fmla="*/ 2534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7821 w 1265668"/>
              <a:gd name="connsiteY1" fmla="*/ 2536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1598 w 1265668"/>
              <a:gd name="connsiteY1" fmla="*/ 2538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5"/>
              <a:gd name="connsiteY0" fmla="*/ 0 h 370475"/>
              <a:gd name="connsiteX1" fmla="*/ 691595 w 1265665"/>
              <a:gd name="connsiteY1" fmla="*/ 2536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4 w 1265665"/>
              <a:gd name="connsiteY1" fmla="*/ 253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7 w 1265665"/>
              <a:gd name="connsiteY1" fmla="*/ 37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2550"/>
              <a:gd name="connsiteY0" fmla="*/ 0 h 370473"/>
              <a:gd name="connsiteX1" fmla="*/ 685372 w 1262550"/>
              <a:gd name="connsiteY1" fmla="*/ 376 h 370473"/>
              <a:gd name="connsiteX2" fmla="*/ 1262550 w 1262550"/>
              <a:gd name="connsiteY2" fmla="*/ 367609 h 370473"/>
              <a:gd name="connsiteX3" fmla="*/ 347255 w 1262550"/>
              <a:gd name="connsiteY3" fmla="*/ 370473 h 370473"/>
              <a:gd name="connsiteX4" fmla="*/ 0 w 1262550"/>
              <a:gd name="connsiteY4" fmla="*/ 0 h 370473"/>
              <a:gd name="connsiteX0" fmla="*/ 0 w 1262550"/>
              <a:gd name="connsiteY0" fmla="*/ 0 h 368311"/>
              <a:gd name="connsiteX1" fmla="*/ 685372 w 1262550"/>
              <a:gd name="connsiteY1" fmla="*/ 376 h 368311"/>
              <a:gd name="connsiteX2" fmla="*/ 1262550 w 1262550"/>
              <a:gd name="connsiteY2" fmla="*/ 367609 h 368311"/>
              <a:gd name="connsiteX3" fmla="*/ 353484 w 1262550"/>
              <a:gd name="connsiteY3" fmla="*/ 368311 h 368311"/>
              <a:gd name="connsiteX4" fmla="*/ 0 w 1262550"/>
              <a:gd name="connsiteY4" fmla="*/ 0 h 3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550" h="368311">
                <a:moveTo>
                  <a:pt x="0" y="0"/>
                </a:moveTo>
                <a:lnTo>
                  <a:pt x="685372" y="376"/>
                </a:lnTo>
                <a:lnTo>
                  <a:pt x="1262550" y="367609"/>
                </a:lnTo>
                <a:lnTo>
                  <a:pt x="353484" y="36831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95000"/>
                  <a:lumOff val="5000"/>
                </a:schemeClr>
              </a:gs>
              <a:gs pos="68000">
                <a:schemeClr val="accent3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</TotalTime>
  <Words>4742</Words>
  <Application>Microsoft Office PowerPoint</Application>
  <PresentationFormat>Widescreen</PresentationFormat>
  <Paragraphs>591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Arial Black</vt:lpstr>
      <vt:lpstr>Calibri</vt:lpstr>
      <vt:lpstr>Calibri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 </cp:lastModifiedBy>
  <cp:revision>65</cp:revision>
  <dcterms:created xsi:type="dcterms:W3CDTF">2020-01-20T05:08:25Z</dcterms:created>
  <dcterms:modified xsi:type="dcterms:W3CDTF">2020-12-23T01:48:37Z</dcterms:modified>
</cp:coreProperties>
</file>