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18971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21412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522219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2015-08-09T05:15:28Z</dcterms:modified>
</cp:coreProperties>
</file>