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3" y="1387103"/>
            <a:ext cx="4104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9552" y="411510"/>
            <a:ext cx="410445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897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443958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2015-11-20T04:51:42Z</dcterms:modified>
</cp:coreProperties>
</file>