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/>
        </p:nvSpPr>
        <p:spPr>
          <a:xfrm>
            <a:off x="3717770" y="-17755"/>
            <a:ext cx="5426230" cy="5161256"/>
          </a:xfrm>
          <a:custGeom>
            <a:avLst/>
            <a:gdLst>
              <a:gd name="connsiteX0" fmla="*/ 0 w 4716016"/>
              <a:gd name="connsiteY0" fmla="*/ 0 h 6858000"/>
              <a:gd name="connsiteX1" fmla="*/ 4716016 w 4716016"/>
              <a:gd name="connsiteY1" fmla="*/ 0 h 6858000"/>
              <a:gd name="connsiteX2" fmla="*/ 4716016 w 4716016"/>
              <a:gd name="connsiteY2" fmla="*/ 6858000 h 6858000"/>
              <a:gd name="connsiteX3" fmla="*/ 0 w 4716016"/>
              <a:gd name="connsiteY3" fmla="*/ 6858000 h 6858000"/>
              <a:gd name="connsiteX4" fmla="*/ 0 w 4716016"/>
              <a:gd name="connsiteY4" fmla="*/ 0 h 6858000"/>
              <a:gd name="connsiteX0" fmla="*/ 1997475 w 4716016"/>
              <a:gd name="connsiteY0" fmla="*/ 0 h 6875755"/>
              <a:gd name="connsiteX1" fmla="*/ 4716016 w 4716016"/>
              <a:gd name="connsiteY1" fmla="*/ 17755 h 6875755"/>
              <a:gd name="connsiteX2" fmla="*/ 4716016 w 4716016"/>
              <a:gd name="connsiteY2" fmla="*/ 6875755 h 6875755"/>
              <a:gd name="connsiteX3" fmla="*/ 0 w 4716016"/>
              <a:gd name="connsiteY3" fmla="*/ 6875755 h 6875755"/>
              <a:gd name="connsiteX4" fmla="*/ 1997475 w 4716016"/>
              <a:gd name="connsiteY4" fmla="*/ 0 h 6875755"/>
              <a:gd name="connsiteX0" fmla="*/ 2707689 w 5426230"/>
              <a:gd name="connsiteY0" fmla="*/ 0 h 6875755"/>
              <a:gd name="connsiteX1" fmla="*/ 5426230 w 5426230"/>
              <a:gd name="connsiteY1" fmla="*/ 17755 h 6875755"/>
              <a:gd name="connsiteX2" fmla="*/ 5426230 w 5426230"/>
              <a:gd name="connsiteY2" fmla="*/ 6875755 h 6875755"/>
              <a:gd name="connsiteX3" fmla="*/ 0 w 5426230"/>
              <a:gd name="connsiteY3" fmla="*/ 6875755 h 6875755"/>
              <a:gd name="connsiteX4" fmla="*/ 2707689 w 5426230"/>
              <a:gd name="connsiteY4" fmla="*/ 0 h 687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230" h="6875755">
                <a:moveTo>
                  <a:pt x="2707689" y="0"/>
                </a:moveTo>
                <a:lnTo>
                  <a:pt x="5426230" y="17755"/>
                </a:lnTo>
                <a:lnTo>
                  <a:pt x="5426230" y="6875755"/>
                </a:lnTo>
                <a:lnTo>
                  <a:pt x="0" y="6875755"/>
                </a:lnTo>
                <a:lnTo>
                  <a:pt x="270768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2000"/>
                </a:schemeClr>
              </a:gs>
              <a:gs pos="100000">
                <a:schemeClr val="bg1"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2015-02-21T11:25:11Z</dcterms:modified>
</cp:coreProperties>
</file>