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417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44416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04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163484" y="4343872"/>
            <a:ext cx="1440963" cy="388118"/>
            <a:chOff x="7127792" y="5863233"/>
            <a:chExt cx="1656184" cy="446087"/>
          </a:xfrm>
        </p:grpSpPr>
        <p:sp>
          <p:nvSpPr>
            <p:cNvPr id="11" name="Rounded Rectangle 10"/>
            <p:cNvSpPr/>
            <p:nvPr/>
          </p:nvSpPr>
          <p:spPr>
            <a:xfrm>
              <a:off x="7127792" y="5863233"/>
              <a:ext cx="1656184" cy="4460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475" y="5921202"/>
              <a:ext cx="1278298" cy="31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18</cp:revision>
  <dcterms:created xsi:type="dcterms:W3CDTF">2014-04-01T16:27:38Z</dcterms:created>
  <dcterms:modified xsi:type="dcterms:W3CDTF">2015-11-12T02:13:01Z</dcterms:modified>
</cp:coreProperties>
</file>