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2089" y="2853551"/>
            <a:ext cx="4427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92088" y="1877958"/>
            <a:ext cx="442798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792088" y="4876006"/>
            <a:ext cx="83519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956376" y="195486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2016-03-22T05:40:44Z</dcterms:modified>
</cp:coreProperties>
</file>