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55086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57527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422793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2014-06-24T09:44:56Z</dcterms:modified>
</cp:coreProperties>
</file>