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46291" y="2232"/>
            <a:ext cx="4297710" cy="4297710"/>
            <a:chOff x="4211961" y="2232"/>
            <a:chExt cx="4932040" cy="4932040"/>
          </a:xfrm>
        </p:grpSpPr>
        <p:sp>
          <p:nvSpPr>
            <p:cNvPr id="8" name="Teardrop 7"/>
            <p:cNvSpPr/>
            <p:nvPr/>
          </p:nvSpPr>
          <p:spPr>
            <a:xfrm>
              <a:off x="4211961" y="2232"/>
              <a:ext cx="4932040" cy="4932040"/>
            </a:xfrm>
            <a:prstGeom prst="teardrop">
              <a:avLst/>
            </a:prstGeom>
            <a:solidFill>
              <a:schemeClr val="accent6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ardrop 8"/>
            <p:cNvSpPr/>
            <p:nvPr/>
          </p:nvSpPr>
          <p:spPr>
            <a:xfrm>
              <a:off x="4509192" y="299463"/>
              <a:ext cx="4337579" cy="4337579"/>
            </a:xfrm>
            <a:prstGeom prst="teardrop">
              <a:avLst/>
            </a:prstGeom>
            <a:solidFill>
              <a:schemeClr val="accent6">
                <a:lumMod val="7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46289" y="2217864"/>
            <a:ext cx="4297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846289" y="1415321"/>
            <a:ext cx="42977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71" y="2685157"/>
            <a:ext cx="997349" cy="2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105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18</cp:revision>
  <dcterms:created xsi:type="dcterms:W3CDTF">2014-04-01T16:27:38Z</dcterms:created>
  <dcterms:modified xsi:type="dcterms:W3CDTF">2015-11-07T20:28:59Z</dcterms:modified>
</cp:coreProperties>
</file>