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95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21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78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7658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135" y="2896488"/>
            <a:ext cx="39604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PRESENTATION </a:t>
            </a:r>
            <a:r>
              <a:rPr kumimoji="0"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HERE    </a:t>
            </a:r>
            <a:endParaRPr kumimoji="0"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640135" y="1563638"/>
            <a:ext cx="396044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TEMPLATES</a:t>
            </a:r>
            <a:endParaRPr lang="en-US" altLang="ko-KR" sz="4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7524328" y="267494"/>
            <a:ext cx="1296144" cy="307777"/>
          </a:xfrm>
          <a:prstGeom prst="rect">
            <a:avLst/>
          </a:prstGeom>
          <a:solidFill>
            <a:schemeClr val="bg1">
              <a:alpha val="56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1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835696" y="41945"/>
            <a:ext cx="73083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ENTER YOUR TITTLE</a:t>
            </a:r>
          </a:p>
        </p:txBody>
      </p:sp>
    </p:spTree>
    <p:extLst>
      <p:ext uri="{BB962C8B-B14F-4D97-AF65-F5344CB8AC3E}">
        <p14:creationId xmlns:p14="http://schemas.microsoft.com/office/powerpoint/2010/main" val="1864787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24</Words>
  <Application>Microsoft Office PowerPoint</Application>
  <PresentationFormat>On-screen Show (16:9)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테마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POWERPOINT TEMPLATES DESIGN</dc:title>
  <dc:creator>ALLPPT.com</dc:creator>
  <cp:lastModifiedBy>Registered User</cp:lastModifiedBy>
  <cp:revision>25</cp:revision>
  <dcterms:created xsi:type="dcterms:W3CDTF">2014-02-22T02:13:23Z</dcterms:created>
  <dcterms:modified xsi:type="dcterms:W3CDTF">2014-03-21T22:14:30Z</dcterms:modified>
</cp:coreProperties>
</file>