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98" r:id="rId9"/>
    <p:sldId id="307" r:id="rId10"/>
    <p:sldId id="360" r:id="rId11"/>
    <p:sldId id="309" r:id="rId12"/>
    <p:sldId id="310" r:id="rId13"/>
    <p:sldId id="311" r:id="rId14"/>
    <p:sldId id="312" r:id="rId15"/>
    <p:sldId id="362" r:id="rId16"/>
    <p:sldId id="313" r:id="rId17"/>
    <p:sldId id="308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31" r:id="rId32"/>
    <p:sldId id="329" r:id="rId33"/>
    <p:sldId id="328" r:id="rId34"/>
    <p:sldId id="330" r:id="rId35"/>
    <p:sldId id="332" r:id="rId36"/>
    <p:sldId id="333" r:id="rId37"/>
    <p:sldId id="334" r:id="rId38"/>
    <p:sldId id="361" r:id="rId39"/>
    <p:sldId id="339" r:id="rId40"/>
    <p:sldId id="340" r:id="rId41"/>
    <p:sldId id="293" r:id="rId42"/>
    <p:sldId id="336" r:id="rId43"/>
    <p:sldId id="33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178" y="10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F-4C64-A1B0-95C3D6D70B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5F-4C64-A1B0-95C3D6D70B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5F-4C64-A1B0-95C3D6D70B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5F-4C64-A1B0-95C3D6D70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4AB-4CCA-897B-DED602CD3BD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94AB-4CCA-897B-DED602CD3BD2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CCA-897B-DED602CD3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AB-4CCA-897B-DED602CD3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22A-4211-BD5F-B3B85B5AFF2E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A-4211-BD5F-B3B85B5AFF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2A-4211-BD5F-B3B85B5AF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076-4320-96F7-5EF0B264E476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76-4320-96F7-5EF0B264E4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76-4320-96F7-5EF0B264E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1E15-4E7C-8542-4949C006E3C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5-4E7C-8542-4949C006E3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15-4E7C-8542-4949C006E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959-41EE-8665-9685CEA919F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59-41EE-8665-9685CEA919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59-41EE-8665-9685CEA91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854972C3-2C73-452B-BFEF-80203D550392}"/>
              </a:ext>
            </a:extLst>
          </p:cNvPr>
          <p:cNvSpPr/>
          <p:nvPr userDrawn="1"/>
        </p:nvSpPr>
        <p:spPr>
          <a:xfrm>
            <a:off x="404812" y="1076325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2A5476AF-5340-4078-9CEF-0E15D5400A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155FAC4-AFC3-4F64-8DCD-0B51D7CADA93}"/>
              </a:ext>
            </a:extLst>
          </p:cNvPr>
          <p:cNvSpPr/>
          <p:nvPr userDrawn="1"/>
        </p:nvSpPr>
        <p:spPr>
          <a:xfrm>
            <a:off x="181125" y="3917728"/>
            <a:ext cx="5796313" cy="4423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CB0BCC-3AFD-4C49-9A00-8FFA9396D0BB}"/>
              </a:ext>
            </a:extLst>
          </p:cNvPr>
          <p:cNvGrpSpPr/>
          <p:nvPr userDrawn="1"/>
        </p:nvGrpSpPr>
        <p:grpSpPr>
          <a:xfrm>
            <a:off x="793783" y="1500078"/>
            <a:ext cx="4777178" cy="262473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F3D345-57F6-42E2-BFC6-9CB42D9D20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3FD75A-D49A-430A-9D37-45B8A122D19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3F115F-2DF3-472C-BD16-147263D2A2D1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398DB7-0155-42BB-914C-D2C01314703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F0ECF3-AA86-4B1D-8ACE-C15A01FA678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407B59-3C2C-4BD5-9578-A10F3F75C30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3482FBE-7F6D-46F0-9784-40DB36F0F04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A4F6F4-9B95-4D67-A600-740E1BBA78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2E479F-E6D0-4A5F-BEAA-7CBEAD18370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CB948F-5AB8-448B-A723-31920F7CCDE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51FD3-57F4-4E5E-9B5C-FFA1002A55A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25EA8F-B512-4406-A8AB-5026410828D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82C4231-6EF3-439C-8E24-16CCF53D3FD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466378" y="1642490"/>
            <a:ext cx="3420025" cy="21316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FB88DE1-CE79-4348-8965-FDA64AEEA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DBA1D8C3-6CBB-4A66-8E84-4A19C2CE820C}"/>
              </a:ext>
            </a:extLst>
          </p:cNvPr>
          <p:cNvSpPr/>
          <p:nvPr userDrawn="1"/>
        </p:nvSpPr>
        <p:spPr>
          <a:xfrm>
            <a:off x="6253046" y="549958"/>
            <a:ext cx="2723822" cy="2723822"/>
          </a:xfrm>
          <a:prstGeom prst="frame">
            <a:avLst>
              <a:gd name="adj1" fmla="val 16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23DAD96-23FD-4BE0-8977-F341A02152C1}"/>
              </a:ext>
            </a:extLst>
          </p:cNvPr>
          <p:cNvSpPr/>
          <p:nvPr userDrawn="1"/>
        </p:nvSpPr>
        <p:spPr>
          <a:xfrm>
            <a:off x="9105186" y="549958"/>
            <a:ext cx="2723822" cy="2723822"/>
          </a:xfrm>
          <a:prstGeom prst="frame">
            <a:avLst>
              <a:gd name="adj1" fmla="val 16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1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3D1FC1-A995-4009-A918-B06752B41A5D}"/>
              </a:ext>
            </a:extLst>
          </p:cNvPr>
          <p:cNvSpPr/>
          <p:nvPr userDrawn="1"/>
        </p:nvSpPr>
        <p:spPr>
          <a:xfrm>
            <a:off x="0" y="2373923"/>
            <a:ext cx="12192000" cy="32958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6E0D925-4D03-4269-9479-90AE9F5C7D95}"/>
              </a:ext>
            </a:extLst>
          </p:cNvPr>
          <p:cNvSpPr/>
          <p:nvPr userDrawn="1"/>
        </p:nvSpPr>
        <p:spPr>
          <a:xfrm>
            <a:off x="1210826" y="1522325"/>
            <a:ext cx="4999055" cy="4999055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72DB5-CE6A-4579-BC00-B09EC56F08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19" y="1620297"/>
            <a:ext cx="4803112" cy="4803112"/>
          </a:xfrm>
          <a:custGeom>
            <a:avLst/>
            <a:gdLst>
              <a:gd name="connsiteX0" fmla="*/ 2190541 w 4381081"/>
              <a:gd name="connsiteY0" fmla="*/ 0 h 4381081"/>
              <a:gd name="connsiteX1" fmla="*/ 4381081 w 4381081"/>
              <a:gd name="connsiteY1" fmla="*/ 2190541 h 4381081"/>
              <a:gd name="connsiteX2" fmla="*/ 2190541 w 4381081"/>
              <a:gd name="connsiteY2" fmla="*/ 4381081 h 4381081"/>
              <a:gd name="connsiteX3" fmla="*/ 0 w 4381081"/>
              <a:gd name="connsiteY3" fmla="*/ 2190541 h 43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081" h="4381081">
                <a:moveTo>
                  <a:pt x="2190541" y="0"/>
                </a:moveTo>
                <a:lnTo>
                  <a:pt x="4381081" y="2190541"/>
                </a:lnTo>
                <a:lnTo>
                  <a:pt x="2190541" y="4381081"/>
                </a:lnTo>
                <a:lnTo>
                  <a:pt x="0" y="219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30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FFB963-600A-4B09-BEA7-E51E718423A6}"/>
              </a:ext>
            </a:extLst>
          </p:cNvPr>
          <p:cNvSpPr/>
          <p:nvPr userDrawn="1"/>
        </p:nvSpPr>
        <p:spPr>
          <a:xfrm>
            <a:off x="393102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8BA747-1583-401E-AF36-FFD60CB4E350}"/>
              </a:ext>
            </a:extLst>
          </p:cNvPr>
          <p:cNvSpPr/>
          <p:nvPr userDrawn="1"/>
        </p:nvSpPr>
        <p:spPr>
          <a:xfrm>
            <a:off x="5050576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DD365-AA1D-4400-8430-794BD8A5761E}"/>
              </a:ext>
            </a:extLst>
          </p:cNvPr>
          <p:cNvSpPr/>
          <p:nvPr userDrawn="1"/>
        </p:nvSpPr>
        <p:spPr>
          <a:xfrm>
            <a:off x="9708051" y="1654860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D78DF0-3357-4A11-9789-03E09398E85E}"/>
              </a:ext>
            </a:extLst>
          </p:cNvPr>
          <p:cNvSpPr/>
          <p:nvPr userDrawn="1"/>
        </p:nvSpPr>
        <p:spPr>
          <a:xfrm flipH="1">
            <a:off x="7379313" y="1605165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42E2D1-91CC-4A39-BA0A-D49AEB72008D}"/>
              </a:ext>
            </a:extLst>
          </p:cNvPr>
          <p:cNvSpPr/>
          <p:nvPr userDrawn="1"/>
        </p:nvSpPr>
        <p:spPr>
          <a:xfrm flipH="1">
            <a:off x="2721839" y="1605165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7E31E9-0AEB-4208-A99B-803DF97DDC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3529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1856B8-634D-454C-A9CF-0106E18DA1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52266" y="1515717"/>
            <a:ext cx="2258248" cy="2951923"/>
          </a:xfrm>
          <a:custGeom>
            <a:avLst/>
            <a:gdLst>
              <a:gd name="connsiteX0" fmla="*/ 2258248 w 2258248"/>
              <a:gd name="connsiteY0" fmla="*/ 0 h 2951923"/>
              <a:gd name="connsiteX1" fmla="*/ 2258248 w 2258248"/>
              <a:gd name="connsiteY1" fmla="*/ 1896847 h 2951923"/>
              <a:gd name="connsiteX2" fmla="*/ 0 w 2258248"/>
              <a:gd name="connsiteY2" fmla="*/ 2951923 h 2951923"/>
              <a:gd name="connsiteX3" fmla="*/ 0 w 2258248"/>
              <a:gd name="connsiteY3" fmla="*/ 1055076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2258248" y="0"/>
                </a:moveTo>
                <a:lnTo>
                  <a:pt x="2258248" y="1896847"/>
                </a:lnTo>
                <a:lnTo>
                  <a:pt x="0" y="2951923"/>
                </a:lnTo>
                <a:lnTo>
                  <a:pt x="0" y="10550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B433851-7EAC-4F0B-A95B-A82B9DC79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003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F80149-A479-46FD-A291-2D03ADF220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09740" y="1515717"/>
            <a:ext cx="2258248" cy="2951923"/>
          </a:xfrm>
          <a:custGeom>
            <a:avLst/>
            <a:gdLst>
              <a:gd name="connsiteX0" fmla="*/ 2258248 w 2258248"/>
              <a:gd name="connsiteY0" fmla="*/ 0 h 2951923"/>
              <a:gd name="connsiteX1" fmla="*/ 2258248 w 2258248"/>
              <a:gd name="connsiteY1" fmla="*/ 1896847 h 2951923"/>
              <a:gd name="connsiteX2" fmla="*/ 0 w 2258248"/>
              <a:gd name="connsiteY2" fmla="*/ 2951923 h 2951923"/>
              <a:gd name="connsiteX3" fmla="*/ 0 w 2258248"/>
              <a:gd name="connsiteY3" fmla="*/ 1055076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2258248" y="0"/>
                </a:moveTo>
                <a:lnTo>
                  <a:pt x="2258248" y="1896847"/>
                </a:lnTo>
                <a:lnTo>
                  <a:pt x="0" y="2951923"/>
                </a:lnTo>
                <a:lnTo>
                  <a:pt x="0" y="10550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316920-8C6B-43BF-8451-9EA0570D0B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38478" y="1515717"/>
            <a:ext cx="2258248" cy="2951923"/>
          </a:xfrm>
          <a:custGeom>
            <a:avLst/>
            <a:gdLst>
              <a:gd name="connsiteX0" fmla="*/ 0 w 2258248"/>
              <a:gd name="connsiteY0" fmla="*/ 0 h 2951923"/>
              <a:gd name="connsiteX1" fmla="*/ 2258248 w 2258248"/>
              <a:gd name="connsiteY1" fmla="*/ 1055076 h 2951923"/>
              <a:gd name="connsiteX2" fmla="*/ 2258248 w 2258248"/>
              <a:gd name="connsiteY2" fmla="*/ 2951923 h 2951923"/>
              <a:gd name="connsiteX3" fmla="*/ 0 w 2258248"/>
              <a:gd name="connsiteY3" fmla="*/ 1896847 h 295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248" h="2951923">
                <a:moveTo>
                  <a:pt x="0" y="0"/>
                </a:moveTo>
                <a:lnTo>
                  <a:pt x="2258248" y="1055076"/>
                </a:lnTo>
                <a:lnTo>
                  <a:pt x="2258248" y="2951923"/>
                </a:lnTo>
                <a:lnTo>
                  <a:pt x="0" y="1896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312322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BB639B-5E7D-4134-8E11-18554BE1EBA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2"/>
            <a:ext cx="12191996" cy="6857999"/>
          </a:xfrm>
          <a:custGeom>
            <a:avLst/>
            <a:gdLst>
              <a:gd name="connsiteX0" fmla="*/ 12191996 w 12191996"/>
              <a:gd name="connsiteY0" fmla="*/ 0 h 6857999"/>
              <a:gd name="connsiteX1" fmla="*/ 12191996 w 12191996"/>
              <a:gd name="connsiteY1" fmla="*/ 3562458 h 6857999"/>
              <a:gd name="connsiteX2" fmla="*/ 5 w 12191996"/>
              <a:gd name="connsiteY2" fmla="*/ 6857999 h 6857999"/>
              <a:gd name="connsiteX3" fmla="*/ 0 w 12191996"/>
              <a:gd name="connsiteY3" fmla="*/ 6857999 h 6857999"/>
              <a:gd name="connsiteX4" fmla="*/ 0 w 12191996"/>
              <a:gd name="connsiteY4" fmla="*/ 329554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857999">
                <a:moveTo>
                  <a:pt x="12191996" y="0"/>
                </a:moveTo>
                <a:lnTo>
                  <a:pt x="12191996" y="3562458"/>
                </a:lnTo>
                <a:lnTo>
                  <a:pt x="5" y="6857999"/>
                </a:lnTo>
                <a:lnTo>
                  <a:pt x="0" y="6857999"/>
                </a:lnTo>
                <a:lnTo>
                  <a:pt x="0" y="32955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693C1C97-E8A7-4C21-A435-4EC12178645C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E5D01AE-3E42-4A77-B24F-7DCC173A629F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EE426CAA-D9A5-455F-AB8A-F82EE0F3BE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8F472253-0120-4FB9-BA52-1CB6FF1DA8A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FE9A7BDC-506C-43B9-8E19-A083AACD53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90" r:id="rId4"/>
    <p:sldLayoutId id="2147483691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92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371427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16264" y="1295018"/>
            <a:ext cx="45247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+mj-lt"/>
              </a:rPr>
              <a:t>Free </a:t>
            </a:r>
          </a:p>
          <a:p>
            <a:pPr algn="r"/>
            <a:r>
              <a:rPr lang="en-US" sz="5400" dirty="0">
                <a:latin typeface="+mj-lt"/>
              </a:rPr>
              <a:t>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016319" y="3049344"/>
            <a:ext cx="452472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Insert the Subtitle of Your Presentation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9DCC-7E19-43CB-AB03-5B31713E4167}"/>
              </a:ext>
            </a:extLst>
          </p:cNvPr>
          <p:cNvSpPr/>
          <p:nvPr/>
        </p:nvSpPr>
        <p:spPr>
          <a:xfrm>
            <a:off x="1" y="3933826"/>
            <a:ext cx="12191999" cy="29241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DEE16-EDC8-4A13-BFCA-F343F0A1A169}"/>
              </a:ext>
            </a:extLst>
          </p:cNvPr>
          <p:cNvCxnSpPr>
            <a:cxnSpLocks/>
          </p:cNvCxnSpPr>
          <p:nvPr/>
        </p:nvCxnSpPr>
        <p:spPr>
          <a:xfrm>
            <a:off x="1803409" y="3026769"/>
            <a:ext cx="0" cy="936000"/>
          </a:xfrm>
          <a:prstGeom prst="straightConnector1">
            <a:avLst/>
          </a:prstGeom>
          <a:ln w="34925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F4FD3C-3B85-4642-B8C3-FC400AF47922}"/>
              </a:ext>
            </a:extLst>
          </p:cNvPr>
          <p:cNvCxnSpPr>
            <a:cxnSpLocks/>
          </p:cNvCxnSpPr>
          <p:nvPr/>
        </p:nvCxnSpPr>
        <p:spPr>
          <a:xfrm>
            <a:off x="6100969" y="3026769"/>
            <a:ext cx="0" cy="936000"/>
          </a:xfrm>
          <a:prstGeom prst="straightConnector1">
            <a:avLst/>
          </a:prstGeom>
          <a:ln w="3492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71DDB-5D4B-4FAF-BE85-377D2E579849}"/>
              </a:ext>
            </a:extLst>
          </p:cNvPr>
          <p:cNvCxnSpPr>
            <a:cxnSpLocks/>
          </p:cNvCxnSpPr>
          <p:nvPr/>
        </p:nvCxnSpPr>
        <p:spPr>
          <a:xfrm>
            <a:off x="10398530" y="3026769"/>
            <a:ext cx="0" cy="936000"/>
          </a:xfrm>
          <a:prstGeom prst="straightConnector1">
            <a:avLst/>
          </a:prstGeom>
          <a:ln w="34925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3B678-68EC-442F-BE40-92EEEBD867A9}"/>
              </a:ext>
            </a:extLst>
          </p:cNvPr>
          <p:cNvCxnSpPr>
            <a:cxnSpLocks/>
          </p:cNvCxnSpPr>
          <p:nvPr/>
        </p:nvCxnSpPr>
        <p:spPr>
          <a:xfrm>
            <a:off x="8249749" y="3026769"/>
            <a:ext cx="0" cy="936000"/>
          </a:xfrm>
          <a:prstGeom prst="straightConnector1">
            <a:avLst/>
          </a:prstGeom>
          <a:ln w="34925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DED2FC-7B0F-4B1B-BB6C-36E9578535CF}"/>
              </a:ext>
            </a:extLst>
          </p:cNvPr>
          <p:cNvCxnSpPr>
            <a:cxnSpLocks/>
          </p:cNvCxnSpPr>
          <p:nvPr/>
        </p:nvCxnSpPr>
        <p:spPr>
          <a:xfrm>
            <a:off x="3952189" y="3026769"/>
            <a:ext cx="0" cy="936000"/>
          </a:xfrm>
          <a:prstGeom prst="straightConnector1">
            <a:avLst/>
          </a:prstGeom>
          <a:ln w="34925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E232BC-0582-4DD2-86D5-4ABEECFCC2B6}"/>
              </a:ext>
            </a:extLst>
          </p:cNvPr>
          <p:cNvSpPr txBox="1"/>
          <p:nvPr/>
        </p:nvSpPr>
        <p:spPr>
          <a:xfrm>
            <a:off x="933672" y="3325274"/>
            <a:ext cx="1754714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F43EA-CF4B-4B67-892F-084FFC5E2893}"/>
              </a:ext>
            </a:extLst>
          </p:cNvPr>
          <p:cNvSpPr txBox="1"/>
          <p:nvPr/>
        </p:nvSpPr>
        <p:spPr>
          <a:xfrm>
            <a:off x="3073784" y="3325273"/>
            <a:ext cx="1754714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8BB67-85F2-4655-8DBC-A1BE217A27E7}"/>
              </a:ext>
            </a:extLst>
          </p:cNvPr>
          <p:cNvSpPr txBox="1"/>
          <p:nvPr/>
        </p:nvSpPr>
        <p:spPr>
          <a:xfrm>
            <a:off x="5213896" y="3325272"/>
            <a:ext cx="1754714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CF92-7F7D-426A-BD41-0F9C7B3B2BDE}"/>
              </a:ext>
            </a:extLst>
          </p:cNvPr>
          <p:cNvSpPr txBox="1"/>
          <p:nvPr/>
        </p:nvSpPr>
        <p:spPr>
          <a:xfrm>
            <a:off x="7354008" y="3325271"/>
            <a:ext cx="175471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81740-A812-4948-AFE3-1F8F02328C21}"/>
              </a:ext>
            </a:extLst>
          </p:cNvPr>
          <p:cNvSpPr txBox="1"/>
          <p:nvPr/>
        </p:nvSpPr>
        <p:spPr>
          <a:xfrm>
            <a:off x="9494122" y="3325270"/>
            <a:ext cx="17547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6B2E4B-6166-4DFA-A64F-8C994307FCE3}"/>
              </a:ext>
            </a:extLst>
          </p:cNvPr>
          <p:cNvGrpSpPr/>
          <p:nvPr/>
        </p:nvGrpSpPr>
        <p:grpSpPr>
          <a:xfrm>
            <a:off x="924338" y="4389029"/>
            <a:ext cx="1754714" cy="1912777"/>
            <a:chOff x="910640" y="3244764"/>
            <a:chExt cx="1527408" cy="1601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029160-1565-4850-8E1E-09F1BECD3173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24D9E-4C33-45C8-B0B3-6618B39C47E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26F57B-BC32-43B3-94B4-7E5044F2F0CF}"/>
              </a:ext>
            </a:extLst>
          </p:cNvPr>
          <p:cNvGrpSpPr/>
          <p:nvPr/>
        </p:nvGrpSpPr>
        <p:grpSpPr>
          <a:xfrm>
            <a:off x="3076356" y="4389029"/>
            <a:ext cx="1754714" cy="1912777"/>
            <a:chOff x="910640" y="3244764"/>
            <a:chExt cx="1527408" cy="1601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0C374D-3022-401C-8B18-59F84BC436BC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482F43-2A72-4DFF-99F9-16A8982E678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061B07-A992-43F4-929E-44AFCB39E83A}"/>
              </a:ext>
            </a:extLst>
          </p:cNvPr>
          <p:cNvGrpSpPr/>
          <p:nvPr/>
        </p:nvGrpSpPr>
        <p:grpSpPr>
          <a:xfrm>
            <a:off x="5228376" y="4389029"/>
            <a:ext cx="1754714" cy="1912777"/>
            <a:chOff x="910640" y="3244764"/>
            <a:chExt cx="1527408" cy="16010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A2E549-6374-4258-A25F-A297DE0ACF07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89E3F2-6E6A-4B65-AFF4-BDB3E3E4F09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27ECE2-7E0A-46E5-AC80-3AE3B9E8B76B}"/>
              </a:ext>
            </a:extLst>
          </p:cNvPr>
          <p:cNvGrpSpPr/>
          <p:nvPr/>
        </p:nvGrpSpPr>
        <p:grpSpPr>
          <a:xfrm>
            <a:off x="7380394" y="4389029"/>
            <a:ext cx="1754714" cy="1912777"/>
            <a:chOff x="910640" y="3244764"/>
            <a:chExt cx="1527408" cy="16010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81DD8F-9B95-453B-85FE-99624CF3F880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5A3195-6DAF-4326-9879-204BAC1A21F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2FA47A-801A-4ED1-AFCD-2872094CE95F}"/>
              </a:ext>
            </a:extLst>
          </p:cNvPr>
          <p:cNvGrpSpPr/>
          <p:nvPr/>
        </p:nvGrpSpPr>
        <p:grpSpPr>
          <a:xfrm>
            <a:off x="9532412" y="4389029"/>
            <a:ext cx="1754714" cy="1912777"/>
            <a:chOff x="910640" y="3244764"/>
            <a:chExt cx="1527408" cy="16010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F9D6FD-2DBC-4997-8905-038EB091F675}"/>
                </a:ext>
              </a:extLst>
            </p:cNvPr>
            <p:cNvSpPr txBox="1"/>
            <p:nvPr/>
          </p:nvSpPr>
          <p:spPr>
            <a:xfrm>
              <a:off x="910640" y="3244764"/>
              <a:ext cx="1527408" cy="2318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20A1FC-73B2-42C4-B35A-465F36148093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1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5DD4C2-F6E2-4C10-B060-F9F1DE306438}"/>
              </a:ext>
            </a:extLst>
          </p:cNvPr>
          <p:cNvGrpSpPr/>
          <p:nvPr/>
        </p:nvGrpSpPr>
        <p:grpSpPr>
          <a:xfrm>
            <a:off x="9915327" y="1949214"/>
            <a:ext cx="966406" cy="966404"/>
            <a:chOff x="7149428" y="1835902"/>
            <a:chExt cx="720081" cy="720080"/>
          </a:xfrm>
        </p:grpSpPr>
        <p:sp>
          <p:nvSpPr>
            <p:cNvPr id="40" name="Rounded Rectangle 125">
              <a:extLst>
                <a:ext uri="{FF2B5EF4-FFF2-40B4-BE49-F238E27FC236}">
                  <a16:creationId xmlns:a16="http://schemas.microsoft.com/office/drawing/2014/main" id="{09C9B48A-8D77-416B-883E-BFE8705F90F9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ounded Rectangle 126">
              <a:extLst>
                <a:ext uri="{FF2B5EF4-FFF2-40B4-BE49-F238E27FC236}">
                  <a16:creationId xmlns:a16="http://schemas.microsoft.com/office/drawing/2014/main" id="{3735D806-92C4-4368-BF56-8F9C9A84BCCC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7C6E72AC-57CB-4401-A06A-CF6394B84B64}"/>
              </a:ext>
            </a:extLst>
          </p:cNvPr>
          <p:cNvSpPr/>
          <p:nvPr/>
        </p:nvSpPr>
        <p:spPr>
          <a:xfrm>
            <a:off x="10166082" y="2238517"/>
            <a:ext cx="464890" cy="3570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CC0E6A-284B-4B22-966E-6DDEF49F9D64}"/>
              </a:ext>
            </a:extLst>
          </p:cNvPr>
          <p:cNvGrpSpPr/>
          <p:nvPr/>
        </p:nvGrpSpPr>
        <p:grpSpPr>
          <a:xfrm>
            <a:off x="5620301" y="1949214"/>
            <a:ext cx="966406" cy="96640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4" name="Rounded Rectangle 119">
              <a:extLst>
                <a:ext uri="{FF2B5EF4-FFF2-40B4-BE49-F238E27FC236}">
                  <a16:creationId xmlns:a16="http://schemas.microsoft.com/office/drawing/2014/main" id="{3A407AB0-0810-4CC3-BC16-E9B25A844968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ounded Rectangle 120">
              <a:extLst>
                <a:ext uri="{FF2B5EF4-FFF2-40B4-BE49-F238E27FC236}">
                  <a16:creationId xmlns:a16="http://schemas.microsoft.com/office/drawing/2014/main" id="{4C6CAF79-5738-484B-B6A6-0D4BE2CBEE17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50FDF7-1F0D-4DEC-B6B1-93BF0FFB5569}"/>
              </a:ext>
            </a:extLst>
          </p:cNvPr>
          <p:cNvGrpSpPr/>
          <p:nvPr/>
        </p:nvGrpSpPr>
        <p:grpSpPr>
          <a:xfrm>
            <a:off x="1325277" y="1949214"/>
            <a:ext cx="966406" cy="966404"/>
            <a:chOff x="1082326" y="1835902"/>
            <a:chExt cx="720081" cy="720080"/>
          </a:xfrm>
        </p:grpSpPr>
        <p:sp>
          <p:nvSpPr>
            <p:cNvPr id="47" name="Rounded Rectangle 113">
              <a:extLst>
                <a:ext uri="{FF2B5EF4-FFF2-40B4-BE49-F238E27FC236}">
                  <a16:creationId xmlns:a16="http://schemas.microsoft.com/office/drawing/2014/main" id="{988B68D5-D6B4-432B-8F33-7595000EF072}"/>
                </a:ext>
              </a:extLst>
            </p:cNvPr>
            <p:cNvSpPr/>
            <p:nvPr userDrawn="1"/>
          </p:nvSpPr>
          <p:spPr>
            <a:xfrm rot="18445581">
              <a:off x="1082327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14">
              <a:extLst>
                <a:ext uri="{FF2B5EF4-FFF2-40B4-BE49-F238E27FC236}">
                  <a16:creationId xmlns:a16="http://schemas.microsoft.com/office/drawing/2014/main" id="{B632CA8F-F4FD-4EF2-AD1E-F3DDD6F20CC4}"/>
                </a:ext>
              </a:extLst>
            </p:cNvPr>
            <p:cNvSpPr/>
            <p:nvPr userDrawn="1"/>
          </p:nvSpPr>
          <p:spPr>
            <a:xfrm rot="18900000">
              <a:off x="1111302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7A9E2242-0819-49F4-82B6-4A4341264562}"/>
              </a:ext>
            </a:extLst>
          </p:cNvPr>
          <p:cNvGrpSpPr/>
          <p:nvPr/>
        </p:nvGrpSpPr>
        <p:grpSpPr>
          <a:xfrm>
            <a:off x="3472789" y="1949214"/>
            <a:ext cx="966406" cy="966404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84029A6A-F27D-400D-827F-C93FF14FA1FF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2E773D43-40E7-436B-A4FB-E09DC966A93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6B849D99-8572-48D0-91E0-86A9A9FAF10A}"/>
              </a:ext>
            </a:extLst>
          </p:cNvPr>
          <p:cNvGrpSpPr/>
          <p:nvPr/>
        </p:nvGrpSpPr>
        <p:grpSpPr>
          <a:xfrm>
            <a:off x="7767813" y="1949214"/>
            <a:ext cx="966406" cy="966404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30299934-BA48-4C08-A8D3-17ACDF7E6E9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BE724D29-8033-47FD-A5A0-5FE8C6C2BD09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65F5352D-31E2-49D4-B346-AB0326ED1B0A}"/>
              </a:ext>
            </a:extLst>
          </p:cNvPr>
          <p:cNvSpPr/>
          <p:nvPr/>
        </p:nvSpPr>
        <p:spPr>
          <a:xfrm>
            <a:off x="1584994" y="2275317"/>
            <a:ext cx="446968" cy="3277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480D014C-6B86-4C88-A467-025F3371FBCD}"/>
              </a:ext>
            </a:extLst>
          </p:cNvPr>
          <p:cNvSpPr/>
          <p:nvPr/>
        </p:nvSpPr>
        <p:spPr>
          <a:xfrm flipH="1">
            <a:off x="8042619" y="2298852"/>
            <a:ext cx="477836" cy="3941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ardrop 1">
            <a:extLst>
              <a:ext uri="{FF2B5EF4-FFF2-40B4-BE49-F238E27FC236}">
                <a16:creationId xmlns:a16="http://schemas.microsoft.com/office/drawing/2014/main" id="{CD1252D5-ACBB-4D42-A9D4-A84DD8261A45}"/>
              </a:ext>
            </a:extLst>
          </p:cNvPr>
          <p:cNvSpPr/>
          <p:nvPr/>
        </p:nvSpPr>
        <p:spPr>
          <a:xfrm rot="18805991">
            <a:off x="5850192" y="2174997"/>
            <a:ext cx="505780" cy="50050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130">
            <a:extLst>
              <a:ext uri="{FF2B5EF4-FFF2-40B4-BE49-F238E27FC236}">
                <a16:creationId xmlns:a16="http://schemas.microsoft.com/office/drawing/2014/main" id="{6E10130C-A63E-43E5-8B08-98B50B0C703E}"/>
              </a:ext>
            </a:extLst>
          </p:cNvPr>
          <p:cNvSpPr/>
          <p:nvPr/>
        </p:nvSpPr>
        <p:spPr>
          <a:xfrm>
            <a:off x="3720109" y="2229557"/>
            <a:ext cx="454156" cy="45621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9F4A2-7C3A-4420-8DD0-E350AF1955B1}"/>
              </a:ext>
            </a:extLst>
          </p:cNvPr>
          <p:cNvSpPr txBox="1"/>
          <p:nvPr/>
        </p:nvSpPr>
        <p:spPr>
          <a:xfrm rot="1564806">
            <a:off x="7481822" y="1787544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1B25B1-EFFE-4AFF-A5C0-34AC0712E927}"/>
              </a:ext>
            </a:extLst>
          </p:cNvPr>
          <p:cNvGrpSpPr/>
          <p:nvPr/>
        </p:nvGrpSpPr>
        <p:grpSpPr>
          <a:xfrm>
            <a:off x="781251" y="909626"/>
            <a:ext cx="3828754" cy="2642466"/>
            <a:chOff x="693328" y="1142976"/>
            <a:chExt cx="3828754" cy="264246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EE810B0-AD10-4296-BD9B-0D626E19611A}"/>
                </a:ext>
              </a:extLst>
            </p:cNvPr>
            <p:cNvSpPr/>
            <p:nvPr/>
          </p:nvSpPr>
          <p:spPr>
            <a:xfrm>
              <a:off x="693328" y="1142976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9A808C-4BCE-491B-8301-D045AB793268}"/>
                </a:ext>
              </a:extLst>
            </p:cNvPr>
            <p:cNvSpPr/>
            <p:nvPr/>
          </p:nvSpPr>
          <p:spPr>
            <a:xfrm rot="10800000">
              <a:off x="3882186" y="3282135"/>
              <a:ext cx="639896" cy="503307"/>
            </a:xfrm>
            <a:custGeom>
              <a:avLst/>
              <a:gdLst/>
              <a:ahLst/>
              <a:cxnLst/>
              <a:rect l="l" t="t" r="r" b="b"/>
              <a:pathLst>
                <a:path w="460177" h="361950">
                  <a:moveTo>
                    <a:pt x="427435" y="0"/>
                  </a:moveTo>
                  <a:lnTo>
                    <a:pt x="460177" y="69056"/>
                  </a:lnTo>
                  <a:cubicBezTo>
                    <a:pt x="426839" y="80169"/>
                    <a:pt x="402928" y="95647"/>
                    <a:pt x="388442" y="115491"/>
                  </a:cubicBezTo>
                  <a:cubicBezTo>
                    <a:pt x="373956" y="135335"/>
                    <a:pt x="366316" y="161727"/>
                    <a:pt x="365522" y="194667"/>
                  </a:cubicBezTo>
                  <a:lnTo>
                    <a:pt x="446485" y="194667"/>
                  </a:lnTo>
                  <a:lnTo>
                    <a:pt x="446485" y="361950"/>
                  </a:lnTo>
                  <a:lnTo>
                    <a:pt x="279202" y="361950"/>
                  </a:lnTo>
                  <a:lnTo>
                    <a:pt x="279202" y="242292"/>
                  </a:lnTo>
                  <a:cubicBezTo>
                    <a:pt x="279202" y="193477"/>
                    <a:pt x="283468" y="155178"/>
                    <a:pt x="292001" y="127397"/>
                  </a:cubicBezTo>
                  <a:cubicBezTo>
                    <a:pt x="300534" y="99616"/>
                    <a:pt x="316409" y="74613"/>
                    <a:pt x="339626" y="52388"/>
                  </a:cubicBezTo>
                  <a:cubicBezTo>
                    <a:pt x="362843" y="30163"/>
                    <a:pt x="392113" y="12700"/>
                    <a:pt x="427435" y="0"/>
                  </a:cubicBezTo>
                  <a:close/>
                  <a:moveTo>
                    <a:pt x="148233" y="0"/>
                  </a:moveTo>
                  <a:lnTo>
                    <a:pt x="180975" y="69056"/>
                  </a:lnTo>
                  <a:cubicBezTo>
                    <a:pt x="147638" y="80169"/>
                    <a:pt x="123726" y="95647"/>
                    <a:pt x="109240" y="115491"/>
                  </a:cubicBezTo>
                  <a:cubicBezTo>
                    <a:pt x="94754" y="135335"/>
                    <a:pt x="87114" y="161727"/>
                    <a:pt x="86321" y="194667"/>
                  </a:cubicBezTo>
                  <a:lnTo>
                    <a:pt x="167283" y="194667"/>
                  </a:lnTo>
                  <a:lnTo>
                    <a:pt x="167283" y="361950"/>
                  </a:lnTo>
                  <a:lnTo>
                    <a:pt x="0" y="361950"/>
                  </a:lnTo>
                  <a:lnTo>
                    <a:pt x="0" y="242292"/>
                  </a:lnTo>
                  <a:cubicBezTo>
                    <a:pt x="0" y="193874"/>
                    <a:pt x="4267" y="155674"/>
                    <a:pt x="12800" y="127695"/>
                  </a:cubicBezTo>
                  <a:cubicBezTo>
                    <a:pt x="21332" y="99715"/>
                    <a:pt x="37108" y="74613"/>
                    <a:pt x="60127" y="52388"/>
                  </a:cubicBezTo>
                  <a:cubicBezTo>
                    <a:pt x="83146" y="30163"/>
                    <a:pt x="112514" y="12700"/>
                    <a:pt x="148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471F55-4195-4A36-B0BA-4E000F913F05}"/>
                </a:ext>
              </a:extLst>
            </p:cNvPr>
            <p:cNvSpPr txBox="1"/>
            <p:nvPr/>
          </p:nvSpPr>
          <p:spPr>
            <a:xfrm>
              <a:off x="1144554" y="1723366"/>
              <a:ext cx="319005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EDE4EF-8D99-4F36-A5D3-D323B5387EEB}"/>
              </a:ext>
            </a:extLst>
          </p:cNvPr>
          <p:cNvSpPr txBox="1"/>
          <p:nvPr/>
        </p:nvSpPr>
        <p:spPr>
          <a:xfrm>
            <a:off x="7543800" y="4034043"/>
            <a:ext cx="4016525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0760AF6-9119-4CFF-B431-BF502A606509}"/>
              </a:ext>
            </a:extLst>
          </p:cNvPr>
          <p:cNvSpPr/>
          <p:nvPr/>
        </p:nvSpPr>
        <p:spPr>
          <a:xfrm>
            <a:off x="323851" y="248931"/>
            <a:ext cx="11544299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5">
            <a:extLst>
              <a:ext uri="{FF2B5EF4-FFF2-40B4-BE49-F238E27FC236}">
                <a16:creationId xmlns:a16="http://schemas.microsoft.com/office/drawing/2014/main" id="{99999EE7-C24C-4E64-B30C-FD7F583133DB}"/>
              </a:ext>
            </a:extLst>
          </p:cNvPr>
          <p:cNvSpPr/>
          <p:nvPr/>
        </p:nvSpPr>
        <p:spPr>
          <a:xfrm>
            <a:off x="5720192" y="2067743"/>
            <a:ext cx="698780" cy="5878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28FF0C94-4906-4BF2-909E-198AC4B14D84}"/>
              </a:ext>
            </a:extLst>
          </p:cNvPr>
          <p:cNvSpPr/>
          <p:nvPr/>
        </p:nvSpPr>
        <p:spPr>
          <a:xfrm>
            <a:off x="8502378" y="2067743"/>
            <a:ext cx="698780" cy="5878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31">
            <a:extLst>
              <a:ext uri="{FF2B5EF4-FFF2-40B4-BE49-F238E27FC236}">
                <a16:creationId xmlns:a16="http://schemas.microsoft.com/office/drawing/2014/main" id="{90837AFE-3F79-43ED-A8DE-C0C27249DD82}"/>
              </a:ext>
            </a:extLst>
          </p:cNvPr>
          <p:cNvGrpSpPr/>
          <p:nvPr/>
        </p:nvGrpSpPr>
        <p:grpSpPr>
          <a:xfrm>
            <a:off x="3670141" y="1931218"/>
            <a:ext cx="2040787" cy="4005215"/>
            <a:chOff x="3260729" y="1864168"/>
            <a:chExt cx="2040787" cy="4005215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C12D4679-318C-4EB8-919C-E2342CEFF73B}"/>
                </a:ext>
              </a:extLst>
            </p:cNvPr>
            <p:cNvSpPr/>
            <p:nvPr/>
          </p:nvSpPr>
          <p:spPr>
            <a:xfrm>
              <a:off x="3260729" y="1864168"/>
              <a:ext cx="1728000" cy="100811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709AA8A-2A0F-44D2-97C4-CC402561AA3D}"/>
                </a:ext>
              </a:extLst>
            </p:cNvPr>
            <p:cNvSpPr/>
            <p:nvPr/>
          </p:nvSpPr>
          <p:spPr>
            <a:xfrm>
              <a:off x="3501516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C657C0-50EF-4A00-A595-951E71BB529C}"/>
                </a:ext>
              </a:extLst>
            </p:cNvPr>
            <p:cNvGrpSpPr/>
            <p:nvPr/>
          </p:nvGrpSpPr>
          <p:grpSpPr>
            <a:xfrm>
              <a:off x="3281729" y="1903116"/>
              <a:ext cx="1673645" cy="678649"/>
              <a:chOff x="3233964" y="1954419"/>
              <a:chExt cx="1410044" cy="67864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532AEF-ACA4-40E3-9896-0843225E6404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535FAC-56E8-48D8-BA9F-31E06DAFB938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3C5153-3A52-4670-88D3-929A03482427}"/>
                </a:ext>
              </a:extLst>
            </p:cNvPr>
            <p:cNvGrpSpPr/>
            <p:nvPr/>
          </p:nvGrpSpPr>
          <p:grpSpPr>
            <a:xfrm>
              <a:off x="3648747" y="2761208"/>
              <a:ext cx="1583409" cy="2889234"/>
              <a:chOff x="2079598" y="4324401"/>
              <a:chExt cx="2490853" cy="288923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268B7-41FE-4171-AC08-2C656A0E203F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68844-D0CE-44C8-81CB-680B08EBDEAF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3167F01C-D21E-448A-87D8-7D47AF66BDAA}"/>
              </a:ext>
            </a:extLst>
          </p:cNvPr>
          <p:cNvGrpSpPr/>
          <p:nvPr/>
        </p:nvGrpSpPr>
        <p:grpSpPr>
          <a:xfrm>
            <a:off x="6458096" y="1931218"/>
            <a:ext cx="2040787" cy="4005215"/>
            <a:chOff x="6197842" y="1864168"/>
            <a:chExt cx="2040787" cy="4005215"/>
          </a:xfrm>
        </p:grpSpPr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D5540DD9-E5F7-4D57-A523-90F847804B6F}"/>
                </a:ext>
              </a:extLst>
            </p:cNvPr>
            <p:cNvSpPr/>
            <p:nvPr/>
          </p:nvSpPr>
          <p:spPr>
            <a:xfrm>
              <a:off x="6197842" y="1864168"/>
              <a:ext cx="1728000" cy="100811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Rounded Rectangle 8">
              <a:extLst>
                <a:ext uri="{FF2B5EF4-FFF2-40B4-BE49-F238E27FC236}">
                  <a16:creationId xmlns:a16="http://schemas.microsoft.com/office/drawing/2014/main" id="{3F28904F-C8D4-4B29-997F-4B6AAD9AEB4A}"/>
                </a:ext>
              </a:extLst>
            </p:cNvPr>
            <p:cNvSpPr/>
            <p:nvPr/>
          </p:nvSpPr>
          <p:spPr>
            <a:xfrm>
              <a:off x="6438629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3B3B43-2824-46B1-8CB4-29A78AA244F5}"/>
                </a:ext>
              </a:extLst>
            </p:cNvPr>
            <p:cNvGrpSpPr/>
            <p:nvPr/>
          </p:nvGrpSpPr>
          <p:grpSpPr>
            <a:xfrm>
              <a:off x="6224717" y="1903116"/>
              <a:ext cx="1673645" cy="678649"/>
              <a:chOff x="3233964" y="1954419"/>
              <a:chExt cx="1410044" cy="67864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E194FD-F44D-4B0A-A662-186EB0353661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2562A7-D2D4-4C2F-91D8-F5BC56D7AEDE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B4D463-101F-43CD-9CFF-D50D5B6E7C2A}"/>
                </a:ext>
              </a:extLst>
            </p:cNvPr>
            <p:cNvGrpSpPr/>
            <p:nvPr/>
          </p:nvGrpSpPr>
          <p:grpSpPr>
            <a:xfrm>
              <a:off x="6583028" y="2761208"/>
              <a:ext cx="1583409" cy="2889234"/>
              <a:chOff x="2079598" y="4324401"/>
              <a:chExt cx="2490853" cy="288923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5BCFEF-1213-4506-82FA-F7565F5E5285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A5D06E-7667-4C8E-A3E9-4B48D9168550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46">
            <a:extLst>
              <a:ext uri="{FF2B5EF4-FFF2-40B4-BE49-F238E27FC236}">
                <a16:creationId xmlns:a16="http://schemas.microsoft.com/office/drawing/2014/main" id="{9A3D31F7-E50C-4858-A7D6-EBE59BAB43D8}"/>
              </a:ext>
            </a:extLst>
          </p:cNvPr>
          <p:cNvGrpSpPr/>
          <p:nvPr/>
        </p:nvGrpSpPr>
        <p:grpSpPr>
          <a:xfrm>
            <a:off x="9246052" y="1931218"/>
            <a:ext cx="2040787" cy="4005215"/>
            <a:chOff x="9134953" y="1864168"/>
            <a:chExt cx="2040787" cy="4005215"/>
          </a:xfrm>
        </p:grpSpPr>
        <p:sp>
          <p:nvSpPr>
            <p:cNvPr id="24" name="Rounded Rectangle 11">
              <a:extLst>
                <a:ext uri="{FF2B5EF4-FFF2-40B4-BE49-F238E27FC236}">
                  <a16:creationId xmlns:a16="http://schemas.microsoft.com/office/drawing/2014/main" id="{0309D571-B7B4-4ED7-83F4-4170D7EAB717}"/>
                </a:ext>
              </a:extLst>
            </p:cNvPr>
            <p:cNvSpPr/>
            <p:nvPr/>
          </p:nvSpPr>
          <p:spPr>
            <a:xfrm>
              <a:off x="9134953" y="1864168"/>
              <a:ext cx="1728000" cy="100811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ounded Rectangle 12">
              <a:extLst>
                <a:ext uri="{FF2B5EF4-FFF2-40B4-BE49-F238E27FC236}">
                  <a16:creationId xmlns:a16="http://schemas.microsoft.com/office/drawing/2014/main" id="{8168EAB7-823D-470D-827F-8AD4898F5CD6}"/>
                </a:ext>
              </a:extLst>
            </p:cNvPr>
            <p:cNvSpPr/>
            <p:nvPr/>
          </p:nvSpPr>
          <p:spPr>
            <a:xfrm>
              <a:off x="9375740" y="2557383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CCCB21-A8D8-49DA-BE69-639372A095A9}"/>
                </a:ext>
              </a:extLst>
            </p:cNvPr>
            <p:cNvGrpSpPr/>
            <p:nvPr/>
          </p:nvGrpSpPr>
          <p:grpSpPr>
            <a:xfrm>
              <a:off x="9167705" y="1903116"/>
              <a:ext cx="1673645" cy="678649"/>
              <a:chOff x="3233964" y="1954419"/>
              <a:chExt cx="1410044" cy="6786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B1710F-D4A1-418F-B6CB-3533DD191E6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B3E086-11EE-434F-A3A5-B8E7EF0A314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1BAB04-C27E-4B21-AA8F-B64EDECA09E6}"/>
                </a:ext>
              </a:extLst>
            </p:cNvPr>
            <p:cNvGrpSpPr/>
            <p:nvPr/>
          </p:nvGrpSpPr>
          <p:grpSpPr>
            <a:xfrm>
              <a:off x="9526834" y="2761208"/>
              <a:ext cx="1583409" cy="2889234"/>
              <a:chOff x="2079598" y="4324401"/>
              <a:chExt cx="2490853" cy="288923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7BCE23-C2EF-4C76-AF8A-ACA364BE9F82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0B9B1B-46F7-4AEB-9D20-8218AC823778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Right Arrow 5">
            <a:extLst>
              <a:ext uri="{FF2B5EF4-FFF2-40B4-BE49-F238E27FC236}">
                <a16:creationId xmlns:a16="http://schemas.microsoft.com/office/drawing/2014/main" id="{FDCC8F67-D936-4628-91B4-41F5620513C8}"/>
              </a:ext>
            </a:extLst>
          </p:cNvPr>
          <p:cNvSpPr/>
          <p:nvPr/>
        </p:nvSpPr>
        <p:spPr>
          <a:xfrm>
            <a:off x="2938005" y="2067743"/>
            <a:ext cx="698780" cy="5878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45">
            <a:extLst>
              <a:ext uri="{FF2B5EF4-FFF2-40B4-BE49-F238E27FC236}">
                <a16:creationId xmlns:a16="http://schemas.microsoft.com/office/drawing/2014/main" id="{B4AB3874-92BD-46E5-BCB2-92CB697C061B}"/>
              </a:ext>
            </a:extLst>
          </p:cNvPr>
          <p:cNvGrpSpPr/>
          <p:nvPr/>
        </p:nvGrpSpPr>
        <p:grpSpPr>
          <a:xfrm>
            <a:off x="882186" y="1931218"/>
            <a:ext cx="2040787" cy="4005215"/>
            <a:chOff x="326708" y="1931217"/>
            <a:chExt cx="2040787" cy="4005215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00F92E6-59BC-4F4B-B329-49994FBAA290}"/>
                </a:ext>
              </a:extLst>
            </p:cNvPr>
            <p:cNvSpPr/>
            <p:nvPr/>
          </p:nvSpPr>
          <p:spPr>
            <a:xfrm>
              <a:off x="326708" y="1931217"/>
              <a:ext cx="1728000" cy="1008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Rounded Rectangle 4">
              <a:extLst>
                <a:ext uri="{FF2B5EF4-FFF2-40B4-BE49-F238E27FC236}">
                  <a16:creationId xmlns:a16="http://schemas.microsoft.com/office/drawing/2014/main" id="{7B3B7955-AB97-4BD0-83A9-A328E535CA57}"/>
                </a:ext>
              </a:extLst>
            </p:cNvPr>
            <p:cNvSpPr/>
            <p:nvPr/>
          </p:nvSpPr>
          <p:spPr>
            <a:xfrm>
              <a:off x="567495" y="2624432"/>
              <a:ext cx="1800000" cy="33120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36" name="Group 13">
              <a:extLst>
                <a:ext uri="{FF2B5EF4-FFF2-40B4-BE49-F238E27FC236}">
                  <a16:creationId xmlns:a16="http://schemas.microsoft.com/office/drawing/2014/main" id="{4B9615A7-6284-414C-A71D-AB440D4ABDFD}"/>
                </a:ext>
              </a:extLst>
            </p:cNvPr>
            <p:cNvGrpSpPr/>
            <p:nvPr/>
          </p:nvGrpSpPr>
          <p:grpSpPr>
            <a:xfrm>
              <a:off x="338741" y="1970165"/>
              <a:ext cx="1673645" cy="678649"/>
              <a:chOff x="3233964" y="1954419"/>
              <a:chExt cx="1410044" cy="67864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0B9AD5-7D30-4EC4-8572-43A1DFD686EA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E8D9DE-8D52-4FA3-858B-502305181F8E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 Presentation 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22">
              <a:extLst>
                <a:ext uri="{FF2B5EF4-FFF2-40B4-BE49-F238E27FC236}">
                  <a16:creationId xmlns:a16="http://schemas.microsoft.com/office/drawing/2014/main" id="{6F8162D8-8FA7-413A-B6ED-68AB63E1698A}"/>
                </a:ext>
              </a:extLst>
            </p:cNvPr>
            <p:cNvGrpSpPr/>
            <p:nvPr/>
          </p:nvGrpSpPr>
          <p:grpSpPr>
            <a:xfrm>
              <a:off x="714726" y="2828257"/>
              <a:ext cx="1583409" cy="2889234"/>
              <a:chOff x="2079598" y="4324401"/>
              <a:chExt cx="2490853" cy="288923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36F526-8CF9-4BEC-9E7E-77A6D7547D7C}"/>
                  </a:ext>
                </a:extLst>
              </p:cNvPr>
              <p:cNvSpPr txBox="1"/>
              <p:nvPr/>
            </p:nvSpPr>
            <p:spPr>
              <a:xfrm>
                <a:off x="2079598" y="4720645"/>
                <a:ext cx="2455046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Easy to change colors, photos. 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  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C4A5A7-124C-424E-BF5B-CB6FADAC58DF}"/>
                  </a:ext>
                </a:extLst>
              </p:cNvPr>
              <p:cNvSpPr txBox="1"/>
              <p:nvPr/>
            </p:nvSpPr>
            <p:spPr>
              <a:xfrm>
                <a:off x="2079600" y="4324401"/>
                <a:ext cx="2490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6">
            <a:extLst>
              <a:ext uri="{FF2B5EF4-FFF2-40B4-BE49-F238E27FC236}">
                <a16:creationId xmlns:a16="http://schemas.microsoft.com/office/drawing/2014/main" id="{D27127B3-E0F0-4D26-8705-4428E4C5C67B}"/>
              </a:ext>
            </a:extLst>
          </p:cNvPr>
          <p:cNvGrpSpPr/>
          <p:nvPr/>
        </p:nvGrpSpPr>
        <p:grpSpPr>
          <a:xfrm>
            <a:off x="3946078" y="2032683"/>
            <a:ext cx="577800" cy="577798"/>
            <a:chOff x="7156653" y="2090877"/>
            <a:chExt cx="720081" cy="720080"/>
          </a:xfrm>
        </p:grpSpPr>
        <p:sp>
          <p:nvSpPr>
            <p:cNvPr id="101" name="Rounded Rectangle 122">
              <a:extLst>
                <a:ext uri="{FF2B5EF4-FFF2-40B4-BE49-F238E27FC236}">
                  <a16:creationId xmlns:a16="http://schemas.microsoft.com/office/drawing/2014/main" id="{9171E518-9DBA-4F8A-8657-0059E0B0CE4F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2" name="Rounded Rectangle 123">
              <a:extLst>
                <a:ext uri="{FF2B5EF4-FFF2-40B4-BE49-F238E27FC236}">
                  <a16:creationId xmlns:a16="http://schemas.microsoft.com/office/drawing/2014/main" id="{B7951945-30CB-4AA7-9A5A-92C5DF269CC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7" name="그룹 4">
            <a:extLst>
              <a:ext uri="{FF2B5EF4-FFF2-40B4-BE49-F238E27FC236}">
                <a16:creationId xmlns:a16="http://schemas.microsoft.com/office/drawing/2014/main" id="{E9388699-5EE7-4ECE-BEE5-40A5AE83E6EE}"/>
              </a:ext>
            </a:extLst>
          </p:cNvPr>
          <p:cNvGrpSpPr/>
          <p:nvPr/>
        </p:nvGrpSpPr>
        <p:grpSpPr>
          <a:xfrm>
            <a:off x="8184114" y="4770635"/>
            <a:ext cx="577800" cy="577798"/>
            <a:chOff x="4123102" y="2090877"/>
            <a:chExt cx="720081" cy="720080"/>
          </a:xfrm>
        </p:grpSpPr>
        <p:sp>
          <p:nvSpPr>
            <p:cNvPr id="98" name="Rounded Rectangle 116">
              <a:extLst>
                <a:ext uri="{FF2B5EF4-FFF2-40B4-BE49-F238E27FC236}">
                  <a16:creationId xmlns:a16="http://schemas.microsoft.com/office/drawing/2014/main" id="{AFAB7ABD-DD46-409D-8E3D-59B84CAAF48F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9" name="Rounded Rectangle 117">
              <a:extLst>
                <a:ext uri="{FF2B5EF4-FFF2-40B4-BE49-F238E27FC236}">
                  <a16:creationId xmlns:a16="http://schemas.microsoft.com/office/drawing/2014/main" id="{15D4D4B3-7227-4430-8A84-5B87C9C15B5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77D597-155D-4F48-99A6-520ECF01DBA3}"/>
              </a:ext>
            </a:extLst>
          </p:cNvPr>
          <p:cNvGrpSpPr/>
          <p:nvPr/>
        </p:nvGrpSpPr>
        <p:grpSpPr>
          <a:xfrm>
            <a:off x="7388811" y="2944313"/>
            <a:ext cx="578892" cy="578890"/>
            <a:chOff x="7149428" y="1835902"/>
            <a:chExt cx="720081" cy="720080"/>
          </a:xfrm>
        </p:grpSpPr>
        <p:sp>
          <p:nvSpPr>
            <p:cNvPr id="92" name="Rounded Rectangle 125">
              <a:extLst>
                <a:ext uri="{FF2B5EF4-FFF2-40B4-BE49-F238E27FC236}">
                  <a16:creationId xmlns:a16="http://schemas.microsoft.com/office/drawing/2014/main" id="{52F58EBF-0573-4C50-83CA-C0BEBA0B29D7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3" name="Rounded Rectangle 126">
              <a:extLst>
                <a:ext uri="{FF2B5EF4-FFF2-40B4-BE49-F238E27FC236}">
                  <a16:creationId xmlns:a16="http://schemas.microsoft.com/office/drawing/2014/main" id="{D3F43DF4-B086-4E6C-8984-4B2C1ADE1485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04D9AB8-02C6-443C-BFC4-C6D7CB53A5FB}"/>
              </a:ext>
            </a:extLst>
          </p:cNvPr>
          <p:cNvGrpSpPr/>
          <p:nvPr/>
        </p:nvGrpSpPr>
        <p:grpSpPr>
          <a:xfrm>
            <a:off x="4852186" y="3850776"/>
            <a:ext cx="577800" cy="577798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95" name="Rounded Rectangle 119">
              <a:extLst>
                <a:ext uri="{FF2B5EF4-FFF2-40B4-BE49-F238E27FC236}">
                  <a16:creationId xmlns:a16="http://schemas.microsoft.com/office/drawing/2014/main" id="{417E5C1F-394F-454C-899F-0E8B6649BA6C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6" name="Rounded Rectangle 120">
              <a:extLst>
                <a:ext uri="{FF2B5EF4-FFF2-40B4-BE49-F238E27FC236}">
                  <a16:creationId xmlns:a16="http://schemas.microsoft.com/office/drawing/2014/main" id="{DFCC4965-BFD7-4889-99AE-10BA5FB244ED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Freeform 32">
            <a:extLst>
              <a:ext uri="{FF2B5EF4-FFF2-40B4-BE49-F238E27FC236}">
                <a16:creationId xmlns:a16="http://schemas.microsoft.com/office/drawing/2014/main" id="{F6534E24-C831-4B13-918A-2350B175ED05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3" name="Group 33">
            <a:extLst>
              <a:ext uri="{FF2B5EF4-FFF2-40B4-BE49-F238E27FC236}">
                <a16:creationId xmlns:a16="http://schemas.microsoft.com/office/drawing/2014/main" id="{607C9247-A8C4-4BEE-B123-2B1E71E5B582}"/>
              </a:ext>
            </a:extLst>
          </p:cNvPr>
          <p:cNvGrpSpPr/>
          <p:nvPr/>
        </p:nvGrpSpPr>
        <p:grpSpPr>
          <a:xfrm>
            <a:off x="4697590" y="1762881"/>
            <a:ext cx="2416155" cy="1099567"/>
            <a:chOff x="973910" y="2552193"/>
            <a:chExt cx="1864530" cy="109956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3175E0-B79D-405F-A0B6-559CA6E700C5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36D2EE-D31F-44A6-A81E-D7EB0B9F657A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39">
            <a:extLst>
              <a:ext uri="{FF2B5EF4-FFF2-40B4-BE49-F238E27FC236}">
                <a16:creationId xmlns:a16="http://schemas.microsoft.com/office/drawing/2014/main" id="{52697F70-FFF7-49F4-BD20-3892BC15BCE6}"/>
              </a:ext>
            </a:extLst>
          </p:cNvPr>
          <p:cNvGrpSpPr/>
          <p:nvPr/>
        </p:nvGrpSpPr>
        <p:grpSpPr>
          <a:xfrm>
            <a:off x="5590364" y="3589003"/>
            <a:ext cx="2416155" cy="1099567"/>
            <a:chOff x="973910" y="2552193"/>
            <a:chExt cx="1864530" cy="109956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A2D50B-041A-41F5-8CB1-7BD608653528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7563CA-0CF6-4C95-BDAA-C8338506260E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45">
            <a:extLst>
              <a:ext uri="{FF2B5EF4-FFF2-40B4-BE49-F238E27FC236}">
                <a16:creationId xmlns:a16="http://schemas.microsoft.com/office/drawing/2014/main" id="{8E04C349-C510-45B0-A382-36B068524B79}"/>
              </a:ext>
            </a:extLst>
          </p:cNvPr>
          <p:cNvGrpSpPr/>
          <p:nvPr/>
        </p:nvGrpSpPr>
        <p:grpSpPr>
          <a:xfrm>
            <a:off x="8934337" y="4502065"/>
            <a:ext cx="2416155" cy="1099567"/>
            <a:chOff x="973910" y="2552193"/>
            <a:chExt cx="1864530" cy="109956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EE5F78-E3A2-4728-9674-9DF6FCDDB3D9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FDEF79-A058-4B55-81A0-E80ED7F77FC5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51">
            <a:extLst>
              <a:ext uri="{FF2B5EF4-FFF2-40B4-BE49-F238E27FC236}">
                <a16:creationId xmlns:a16="http://schemas.microsoft.com/office/drawing/2014/main" id="{0FFA98AA-D37D-4A98-80B4-83C3AA62105A}"/>
              </a:ext>
            </a:extLst>
          </p:cNvPr>
          <p:cNvGrpSpPr/>
          <p:nvPr/>
        </p:nvGrpSpPr>
        <p:grpSpPr>
          <a:xfrm>
            <a:off x="8144542" y="2675942"/>
            <a:ext cx="2416155" cy="1099567"/>
            <a:chOff x="973910" y="2552193"/>
            <a:chExt cx="1864530" cy="10995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A490FC-F9F6-45E9-96DC-7E7B65FC44D0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A5B88E9-829D-4E5C-A586-B1ED0D717B1E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그룹 9">
            <a:extLst>
              <a:ext uri="{FF2B5EF4-FFF2-40B4-BE49-F238E27FC236}">
                <a16:creationId xmlns:a16="http://schemas.microsoft.com/office/drawing/2014/main" id="{735CDB53-6975-4602-81CF-1D1CD16A36CB}"/>
              </a:ext>
            </a:extLst>
          </p:cNvPr>
          <p:cNvGrpSpPr/>
          <p:nvPr/>
        </p:nvGrpSpPr>
        <p:grpSpPr>
          <a:xfrm>
            <a:off x="1018679" y="1848460"/>
            <a:ext cx="2952312" cy="3670229"/>
            <a:chOff x="1018676" y="1848459"/>
            <a:chExt cx="2952312" cy="3670229"/>
          </a:xfrm>
        </p:grpSpPr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E6721D14-F5E3-4F1A-AC07-37859905BA0F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9" name="Group 18">
              <a:extLst>
                <a:ext uri="{FF2B5EF4-FFF2-40B4-BE49-F238E27FC236}">
                  <a16:creationId xmlns:a16="http://schemas.microsoft.com/office/drawing/2014/main" id="{B477482F-D80F-41F0-93F6-56E875E584BA}"/>
                </a:ext>
              </a:extLst>
            </p:cNvPr>
            <p:cNvGrpSpPr/>
            <p:nvPr/>
          </p:nvGrpSpPr>
          <p:grpSpPr>
            <a:xfrm rot="19043010">
              <a:off x="3312153" y="3670883"/>
              <a:ext cx="658835" cy="1847805"/>
              <a:chOff x="6208048" y="3967120"/>
              <a:chExt cx="864096" cy="2231240"/>
            </a:xfrm>
          </p:grpSpPr>
          <p:sp>
            <p:nvSpPr>
              <p:cNvPr id="88" name="Rectangle 13">
                <a:extLst>
                  <a:ext uri="{FF2B5EF4-FFF2-40B4-BE49-F238E27FC236}">
                    <a16:creationId xmlns:a16="http://schemas.microsoft.com/office/drawing/2014/main" id="{DEF1853E-AF7C-4314-AA39-D3E8D35467F3}"/>
                  </a:ext>
                </a:extLst>
              </p:cNvPr>
              <p:cNvSpPr/>
              <p:nvPr/>
            </p:nvSpPr>
            <p:spPr>
              <a:xfrm>
                <a:off x="6208144" y="3967120"/>
                <a:ext cx="864000" cy="14168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Isosceles Triangle 14">
                <a:extLst>
                  <a:ext uri="{FF2B5EF4-FFF2-40B4-BE49-F238E27FC236}">
                    <a16:creationId xmlns:a16="http://schemas.microsoft.com/office/drawing/2014/main" id="{92289AB8-B293-45CC-93F2-2A3D5B26ABCB}"/>
                  </a:ext>
                </a:extLst>
              </p:cNvPr>
              <p:cNvSpPr/>
              <p:nvPr/>
            </p:nvSpPr>
            <p:spPr>
              <a:xfrm rot="10800000">
                <a:off x="6485344" y="5887981"/>
                <a:ext cx="309600" cy="310379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0" name="Trapezoid 12">
                <a:extLst>
                  <a:ext uri="{FF2B5EF4-FFF2-40B4-BE49-F238E27FC236}">
                    <a16:creationId xmlns:a16="http://schemas.microsoft.com/office/drawing/2014/main" id="{22E3BE36-9C81-41D5-8E7A-453A9A57C518}"/>
                  </a:ext>
                </a:extLst>
              </p:cNvPr>
              <p:cNvSpPr/>
              <p:nvPr/>
            </p:nvSpPr>
            <p:spPr>
              <a:xfrm rot="10800000">
                <a:off x="6208048" y="5189849"/>
                <a:ext cx="864096" cy="696733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0" name="그룹 8">
              <a:extLst>
                <a:ext uri="{FF2B5EF4-FFF2-40B4-BE49-F238E27FC236}">
                  <a16:creationId xmlns:a16="http://schemas.microsoft.com/office/drawing/2014/main" id="{60D0F9DF-150B-483E-A235-EE45D3D13763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71" name="Freeform 23">
                <a:extLst>
                  <a:ext uri="{FF2B5EF4-FFF2-40B4-BE49-F238E27FC236}">
                    <a16:creationId xmlns:a16="http://schemas.microsoft.com/office/drawing/2014/main" id="{4FFD013C-163B-4788-A71C-9AD7B764728D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24">
                <a:extLst>
                  <a:ext uri="{FF2B5EF4-FFF2-40B4-BE49-F238E27FC236}">
                    <a16:creationId xmlns:a16="http://schemas.microsoft.com/office/drawing/2014/main" id="{D75B1C65-1AC7-4FB7-B380-79D525860D34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73" name="그룹 7">
                <a:extLst>
                  <a:ext uri="{FF2B5EF4-FFF2-40B4-BE49-F238E27FC236}">
                    <a16:creationId xmlns:a16="http://schemas.microsoft.com/office/drawing/2014/main" id="{EAA394B6-6479-4BC9-AE72-2E26912C9005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74" name="자유형: 도형 3">
                  <a:extLst>
                    <a:ext uri="{FF2B5EF4-FFF2-40B4-BE49-F238E27FC236}">
                      <a16:creationId xmlns:a16="http://schemas.microsoft.com/office/drawing/2014/main" id="{A88C52F2-2493-4AF5-B876-755A6F76ADE7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5" name="그룹 42">
                  <a:extLst>
                    <a:ext uri="{FF2B5EF4-FFF2-40B4-BE49-F238E27FC236}">
                      <a16:creationId xmlns:a16="http://schemas.microsoft.com/office/drawing/2014/main" id="{165F6A62-7C86-487E-A725-9EE87A0C87D7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83" name="자유형: 도형 43">
                    <a:extLst>
                      <a:ext uri="{FF2B5EF4-FFF2-40B4-BE49-F238E27FC236}">
                        <a16:creationId xmlns:a16="http://schemas.microsoft.com/office/drawing/2014/main" id="{08AB2D08-3813-40A8-BBDB-7608511D32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4" name="자유형: 도형 44">
                    <a:extLst>
                      <a:ext uri="{FF2B5EF4-FFF2-40B4-BE49-F238E27FC236}">
                        <a16:creationId xmlns:a16="http://schemas.microsoft.com/office/drawing/2014/main" id="{CA8661D4-A94E-4C52-814D-CB5D1F352385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5" name="자유형: 도형 45">
                    <a:extLst>
                      <a:ext uri="{FF2B5EF4-FFF2-40B4-BE49-F238E27FC236}">
                        <a16:creationId xmlns:a16="http://schemas.microsoft.com/office/drawing/2014/main" id="{F036B897-8149-4511-B5FF-F0F94FF430DA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6" name="자유형: 도형 46">
                    <a:extLst>
                      <a:ext uri="{FF2B5EF4-FFF2-40B4-BE49-F238E27FC236}">
                        <a16:creationId xmlns:a16="http://schemas.microsoft.com/office/drawing/2014/main" id="{75FF01E1-B6BA-46A6-8726-68ACC3437923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7" name="직선 연결선 47">
                    <a:extLst>
                      <a:ext uri="{FF2B5EF4-FFF2-40B4-BE49-F238E27FC236}">
                        <a16:creationId xmlns:a16="http://schemas.microsoft.com/office/drawing/2014/main" id="{AB18BE1C-988C-4251-A135-9DD4BE6526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자유형: 도형 95">
                  <a:extLst>
                    <a:ext uri="{FF2B5EF4-FFF2-40B4-BE49-F238E27FC236}">
                      <a16:creationId xmlns:a16="http://schemas.microsoft.com/office/drawing/2014/main" id="{301EABE0-B804-4978-824A-E1E6A73E5943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77" name="그룹 96">
                  <a:extLst>
                    <a:ext uri="{FF2B5EF4-FFF2-40B4-BE49-F238E27FC236}">
                      <a16:creationId xmlns:a16="http://schemas.microsoft.com/office/drawing/2014/main" id="{4918AE9E-D690-4CB1-BB3F-940F85A6FF95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78" name="자유형: 도형 97">
                    <a:extLst>
                      <a:ext uri="{FF2B5EF4-FFF2-40B4-BE49-F238E27FC236}">
                        <a16:creationId xmlns:a16="http://schemas.microsoft.com/office/drawing/2014/main" id="{4420BC60-0FF1-4D01-9116-CEDE0F027DB7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79" name="자유형: 도형 98">
                    <a:extLst>
                      <a:ext uri="{FF2B5EF4-FFF2-40B4-BE49-F238E27FC236}">
                        <a16:creationId xmlns:a16="http://schemas.microsoft.com/office/drawing/2014/main" id="{C7B879E5-7E7B-4FBF-8D9C-91F1C8305802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0" name="자유형: 도형 99">
                    <a:extLst>
                      <a:ext uri="{FF2B5EF4-FFF2-40B4-BE49-F238E27FC236}">
                        <a16:creationId xmlns:a16="http://schemas.microsoft.com/office/drawing/2014/main" id="{35C4FD3F-DE80-4FC4-A998-418012BCDFAB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81" name="자유형: 도형 100">
                    <a:extLst>
                      <a:ext uri="{FF2B5EF4-FFF2-40B4-BE49-F238E27FC236}">
                        <a16:creationId xmlns:a16="http://schemas.microsoft.com/office/drawing/2014/main" id="{FD1ECEFE-ADA5-4AC2-8DA2-81368C31CB69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82" name="직선 연결선 101">
                    <a:extLst>
                      <a:ext uri="{FF2B5EF4-FFF2-40B4-BE49-F238E27FC236}">
                        <a16:creationId xmlns:a16="http://schemas.microsoft.com/office/drawing/2014/main" id="{F0D57D95-FADB-4A4C-9AF3-A1DD871B5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8F193EE-BEC0-4A47-BB5B-40C220384A2E}"/>
              </a:ext>
            </a:extLst>
          </p:cNvPr>
          <p:cNvSpPr txBox="1"/>
          <p:nvPr/>
        </p:nvSpPr>
        <p:spPr>
          <a:xfrm>
            <a:off x="4035799" y="2152303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D64462-8EBF-4752-B925-65B6A504F3A8}"/>
              </a:ext>
            </a:extLst>
          </p:cNvPr>
          <p:cNvSpPr txBox="1"/>
          <p:nvPr/>
        </p:nvSpPr>
        <p:spPr>
          <a:xfrm>
            <a:off x="7467261" y="3050906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1CD48D-8474-4827-9AE6-85DC47996BCE}"/>
              </a:ext>
            </a:extLst>
          </p:cNvPr>
          <p:cNvSpPr txBox="1"/>
          <p:nvPr/>
        </p:nvSpPr>
        <p:spPr>
          <a:xfrm>
            <a:off x="4935240" y="3970397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96E591-7806-4A9D-BB06-0660372D57BF}"/>
              </a:ext>
            </a:extLst>
          </p:cNvPr>
          <p:cNvSpPr txBox="1"/>
          <p:nvPr/>
        </p:nvSpPr>
        <p:spPr>
          <a:xfrm>
            <a:off x="8273190" y="4880835"/>
            <a:ext cx="421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6DA122-8596-4063-9CF0-091E8148D717}"/>
              </a:ext>
            </a:extLst>
          </p:cNvPr>
          <p:cNvGrpSpPr/>
          <p:nvPr/>
        </p:nvGrpSpPr>
        <p:grpSpPr>
          <a:xfrm>
            <a:off x="7263932" y="2075454"/>
            <a:ext cx="3674633" cy="3743876"/>
            <a:chOff x="2881974" y="2123959"/>
            <a:chExt cx="3382255" cy="3445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8802BB-F1C8-4548-82E6-929D026B2891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B27BA0-FDC8-499D-8CC1-C2D853FFCBB6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4B3FE0-1633-4403-A33B-F5FA1F08A548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C0242-F68B-4F5A-8F2E-48CA1794CE07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7E4E01-7231-4498-B879-A2EA121AD06D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935CEB-954F-42AA-A5CD-A318CB86DD10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ECA53-BDE8-4B49-9BE5-245153D56C3A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2C5AC4-7D88-4314-8B8B-E01CCD8587D8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AD3752-176E-4523-8463-BA9B9A407AEB}"/>
                </a:ext>
              </a:extLst>
            </p:cNvPr>
            <p:cNvSpPr/>
            <p:nvPr/>
          </p:nvSpPr>
          <p:spPr>
            <a:xfrm>
              <a:off x="4309281" y="212395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37A1BA-D6D9-48F1-B9A3-B7ECA602C445}"/>
                </a:ext>
              </a:extLst>
            </p:cNvPr>
            <p:cNvSpPr/>
            <p:nvPr/>
          </p:nvSpPr>
          <p:spPr>
            <a:xfrm>
              <a:off x="2943252" y="3499587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60FE01-1D6A-488D-9414-B7AC98A3F755}"/>
                </a:ext>
              </a:extLst>
            </p:cNvPr>
            <p:cNvSpPr/>
            <p:nvPr/>
          </p:nvSpPr>
          <p:spPr>
            <a:xfrm>
              <a:off x="5680729" y="349357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76150-DBB0-40DF-92A5-73D37B74F2B9}"/>
                </a:ext>
              </a:extLst>
            </p:cNvPr>
            <p:cNvSpPr/>
            <p:nvPr/>
          </p:nvSpPr>
          <p:spPr>
            <a:xfrm>
              <a:off x="4319627" y="4861732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400" dirty="0"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58EF01E-7AAC-4BD6-BB15-2AE24B162412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7D7608-47C8-421B-928B-DDA38435C97C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0D9A4A-444A-469C-B59D-F63F61D5956F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80254BF-CFCF-4D0D-BC8A-B47FB2941E9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9FD091-7627-4A63-9A78-9A9118B97070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4C685D-1848-4165-A20B-33EFF9D04946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8BFD758E-51DC-427A-A158-DF5FA42C5558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F26607-3205-4FFD-91FC-8D7C32076251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ECAAAD-5D15-4CFB-92A2-8D05D14E16C4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3BDCC875-7D7B-4CD7-ABC3-83EFCAB9E0DF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51C6D-1735-404A-8832-F2C11ABE2402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C86E51-9747-4D41-BF9B-16A90AB8E525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97DB7D8A-D3D7-446C-AD15-5508AAE22A1B}"/>
              </a:ext>
            </a:extLst>
          </p:cNvPr>
          <p:cNvSpPr/>
          <p:nvPr/>
        </p:nvSpPr>
        <p:spPr>
          <a:xfrm>
            <a:off x="8409079" y="37943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2A8531CA-B772-42C9-99E0-1DA1E38AF653}"/>
              </a:ext>
            </a:extLst>
          </p:cNvPr>
          <p:cNvSpPr/>
          <p:nvPr/>
        </p:nvSpPr>
        <p:spPr>
          <a:xfrm>
            <a:off x="9507421" y="379437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F51EDFB9-988B-410C-8C0D-8BD94A0286CC}"/>
              </a:ext>
            </a:extLst>
          </p:cNvPr>
          <p:cNvSpPr/>
          <p:nvPr/>
        </p:nvSpPr>
        <p:spPr>
          <a:xfrm>
            <a:off x="8934463" y="322145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0F23ED18-EEB1-45C9-BCDB-FF67253793A9}"/>
              </a:ext>
            </a:extLst>
          </p:cNvPr>
          <p:cNvSpPr/>
          <p:nvPr/>
        </p:nvSpPr>
        <p:spPr>
          <a:xfrm>
            <a:off x="8954216" y="43165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5675B-4414-4282-B15D-1FA7CE59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5A11D2-05BC-49AF-BE7C-CD027F675EA1}"/>
              </a:ext>
            </a:extLst>
          </p:cNvPr>
          <p:cNvGrpSpPr/>
          <p:nvPr/>
        </p:nvGrpSpPr>
        <p:grpSpPr>
          <a:xfrm>
            <a:off x="1415799" y="5209730"/>
            <a:ext cx="3995022" cy="1172099"/>
            <a:chOff x="755576" y="5013176"/>
            <a:chExt cx="3362774" cy="11720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E9748-B602-4D5D-B8D1-F96052BE57B6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3F434-304B-4029-9D1A-D84C8643C4E9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BA11D3-AE0F-4413-8F1C-483AF0216DFB}"/>
              </a:ext>
            </a:extLst>
          </p:cNvPr>
          <p:cNvGrpSpPr/>
          <p:nvPr/>
        </p:nvGrpSpPr>
        <p:grpSpPr>
          <a:xfrm>
            <a:off x="6732532" y="5209730"/>
            <a:ext cx="3995022" cy="1172099"/>
            <a:chOff x="755576" y="5013176"/>
            <a:chExt cx="3362774" cy="1172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250DA-9E29-4351-97DE-4B203A11FC37}"/>
                </a:ext>
              </a:extLst>
            </p:cNvPr>
            <p:cNvSpPr txBox="1"/>
            <p:nvPr/>
          </p:nvSpPr>
          <p:spPr>
            <a:xfrm>
              <a:off x="755576" y="5354278"/>
              <a:ext cx="3362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69E54-A1E7-4AF7-9943-C5735A8EC53A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D6A386-F41A-443C-8336-8B2662D5D0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DE9E8F-663B-4DA4-9E80-B055748BE0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E381F9-6C30-4019-968F-CD1E003C5D46}"/>
              </a:ext>
            </a:extLst>
          </p:cNvPr>
          <p:cNvGrpSpPr/>
          <p:nvPr/>
        </p:nvGrpSpPr>
        <p:grpSpPr>
          <a:xfrm>
            <a:off x="1755856" y="2625032"/>
            <a:ext cx="3419804" cy="3418100"/>
            <a:chOff x="3711216" y="2510967"/>
            <a:chExt cx="3513884" cy="3512134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3B5DFBA6-E8C7-4A8F-84DE-B2D411B7CD17}"/>
                </a:ext>
              </a:extLst>
            </p:cNvPr>
            <p:cNvSpPr/>
            <p:nvPr/>
          </p:nvSpPr>
          <p:spPr>
            <a:xfrm>
              <a:off x="5495858" y="2510967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BAAA436A-8522-4CDB-9872-D31BA6997365}"/>
                </a:ext>
              </a:extLst>
            </p:cNvPr>
            <p:cNvSpPr/>
            <p:nvPr/>
          </p:nvSpPr>
          <p:spPr>
            <a:xfrm rot="16200000">
              <a:off x="3713684" y="2510979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eardrop 3">
              <a:extLst>
                <a:ext uri="{FF2B5EF4-FFF2-40B4-BE49-F238E27FC236}">
                  <a16:creationId xmlns:a16="http://schemas.microsoft.com/office/drawing/2014/main" id="{7DBB307B-BD21-4073-AB1C-B80037144143}"/>
                </a:ext>
              </a:extLst>
            </p:cNvPr>
            <p:cNvSpPr/>
            <p:nvPr/>
          </p:nvSpPr>
          <p:spPr>
            <a:xfrm rot="10800000">
              <a:off x="3717338" y="4289973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ardrop 3">
              <a:extLst>
                <a:ext uri="{FF2B5EF4-FFF2-40B4-BE49-F238E27FC236}">
                  <a16:creationId xmlns:a16="http://schemas.microsoft.com/office/drawing/2014/main" id="{88F37A80-0FAC-4FB4-8FF7-E1F0FFC5C60A}"/>
                </a:ext>
              </a:extLst>
            </p:cNvPr>
            <p:cNvSpPr/>
            <p:nvPr/>
          </p:nvSpPr>
          <p:spPr>
            <a:xfrm rot="5400000">
              <a:off x="5494440" y="4289268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AE5052-7485-42A7-AA3A-27176DFDDF87}"/>
              </a:ext>
            </a:extLst>
          </p:cNvPr>
          <p:cNvSpPr txBox="1"/>
          <p:nvPr/>
        </p:nvSpPr>
        <p:spPr>
          <a:xfrm>
            <a:off x="2174500" y="320722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7DEF2-B5FF-4B88-AC45-8F9FF76A3E5A}"/>
              </a:ext>
            </a:extLst>
          </p:cNvPr>
          <p:cNvSpPr txBox="1"/>
          <p:nvPr/>
        </p:nvSpPr>
        <p:spPr>
          <a:xfrm>
            <a:off x="3830684" y="318649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561C-B426-4C54-9999-FA6AB1B1A307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6627F-6023-4BBC-BFC9-CC8BF3CCD18E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1D90D-CAE5-48A3-9BF9-CA7BDBB9BDA1}"/>
              </a:ext>
            </a:extLst>
          </p:cNvPr>
          <p:cNvSpPr txBox="1"/>
          <p:nvPr/>
        </p:nvSpPr>
        <p:spPr>
          <a:xfrm>
            <a:off x="858582" y="1754709"/>
            <a:ext cx="52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2E72202-68B3-474E-B1C6-72FD4B0D2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02324"/>
              </p:ext>
            </p:extLst>
          </p:nvPr>
        </p:nvGraphicFramePr>
        <p:xfrm>
          <a:off x="6324162" y="1711126"/>
          <a:ext cx="5009258" cy="22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Diamond 13">
            <a:extLst>
              <a:ext uri="{FF2B5EF4-FFF2-40B4-BE49-F238E27FC236}">
                <a16:creationId xmlns:a16="http://schemas.microsoft.com/office/drawing/2014/main" id="{D95B16CE-1DDE-433B-9B38-6711117E9A09}"/>
              </a:ext>
            </a:extLst>
          </p:cNvPr>
          <p:cNvSpPr/>
          <p:nvPr/>
        </p:nvSpPr>
        <p:spPr>
          <a:xfrm>
            <a:off x="6463853" y="4115348"/>
            <a:ext cx="336213" cy="336213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81E87B6-C31E-4D84-B831-427CBD677239}"/>
              </a:ext>
            </a:extLst>
          </p:cNvPr>
          <p:cNvSpPr/>
          <p:nvPr/>
        </p:nvSpPr>
        <p:spPr>
          <a:xfrm>
            <a:off x="6463853" y="4648641"/>
            <a:ext cx="336213" cy="336213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FA50520-51AD-4AF7-905C-0913E6C53A3E}"/>
              </a:ext>
            </a:extLst>
          </p:cNvPr>
          <p:cNvSpPr/>
          <p:nvPr/>
        </p:nvSpPr>
        <p:spPr>
          <a:xfrm>
            <a:off x="6463853" y="5181934"/>
            <a:ext cx="336213" cy="336213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1006907-8D72-4759-B053-5DA390FD0ACD}"/>
              </a:ext>
            </a:extLst>
          </p:cNvPr>
          <p:cNvSpPr/>
          <p:nvPr/>
        </p:nvSpPr>
        <p:spPr>
          <a:xfrm>
            <a:off x="6463853" y="5715228"/>
            <a:ext cx="336213" cy="336213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A41C4-8BC6-4460-AB19-BD9BF61BEF0C}"/>
              </a:ext>
            </a:extLst>
          </p:cNvPr>
          <p:cNvSpPr txBox="1"/>
          <p:nvPr/>
        </p:nvSpPr>
        <p:spPr>
          <a:xfrm>
            <a:off x="6986998" y="405262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8C5F7-8E2E-40CE-883D-48DA63699E70}"/>
              </a:ext>
            </a:extLst>
          </p:cNvPr>
          <p:cNvSpPr txBox="1"/>
          <p:nvPr/>
        </p:nvSpPr>
        <p:spPr>
          <a:xfrm>
            <a:off x="6986998" y="4585914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7DA9B-2882-4B4E-9E58-0D59804B3B10}"/>
              </a:ext>
            </a:extLst>
          </p:cNvPr>
          <p:cNvSpPr txBox="1"/>
          <p:nvPr/>
        </p:nvSpPr>
        <p:spPr>
          <a:xfrm>
            <a:off x="6986998" y="5119208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A8AAC-ED3F-4EB0-A77D-058C984D4883}"/>
              </a:ext>
            </a:extLst>
          </p:cNvPr>
          <p:cNvSpPr txBox="1"/>
          <p:nvPr/>
        </p:nvSpPr>
        <p:spPr>
          <a:xfrm>
            <a:off x="6986998" y="565250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2FE27D-BE62-43C1-869B-44EEE8B2A223}"/>
              </a:ext>
            </a:extLst>
          </p:cNvPr>
          <p:cNvGrpSpPr/>
          <p:nvPr/>
        </p:nvGrpSpPr>
        <p:grpSpPr>
          <a:xfrm>
            <a:off x="1062136" y="2795363"/>
            <a:ext cx="2210783" cy="1629041"/>
            <a:chOff x="739860" y="2410652"/>
            <a:chExt cx="1954451" cy="1440160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B6337D2D-90AD-40A4-A23A-73E2F48C199A}"/>
                </a:ext>
              </a:extLst>
            </p:cNvPr>
            <p:cNvSpPr/>
            <p:nvPr/>
          </p:nvSpPr>
          <p:spPr>
            <a:xfrm rot="18900000">
              <a:off x="1254151" y="241065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0EF04D-48DB-4328-93B1-5CBED1CEC456}"/>
                </a:ext>
              </a:extLst>
            </p:cNvPr>
            <p:cNvGrpSpPr/>
            <p:nvPr/>
          </p:nvGrpSpPr>
          <p:grpSpPr>
            <a:xfrm>
              <a:off x="739860" y="2914708"/>
              <a:ext cx="432048" cy="432048"/>
              <a:chOff x="673332" y="2503130"/>
              <a:chExt cx="432048" cy="43204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704D37-4756-458B-ADBC-842020330F6D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B2D36-271E-40D4-9CB8-1A0462B03F09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01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86724B-0670-411B-A132-3433353B5105}"/>
              </a:ext>
            </a:extLst>
          </p:cNvPr>
          <p:cNvGrpSpPr/>
          <p:nvPr/>
        </p:nvGrpSpPr>
        <p:grpSpPr>
          <a:xfrm>
            <a:off x="2972187" y="4220665"/>
            <a:ext cx="2210783" cy="1629041"/>
            <a:chOff x="2046240" y="3706797"/>
            <a:chExt cx="1954451" cy="1440160"/>
          </a:xfrm>
        </p:grpSpPr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4372B9B8-1218-4920-A089-1AB37CB58C64}"/>
                </a:ext>
              </a:extLst>
            </p:cNvPr>
            <p:cNvSpPr/>
            <p:nvPr/>
          </p:nvSpPr>
          <p:spPr>
            <a:xfrm rot="18900000">
              <a:off x="2560531" y="370679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E7F2F8-6FBF-4EC0-9713-DF4177ADE71A}"/>
                </a:ext>
              </a:extLst>
            </p:cNvPr>
            <p:cNvGrpSpPr/>
            <p:nvPr/>
          </p:nvGrpSpPr>
          <p:grpSpPr>
            <a:xfrm>
              <a:off x="2046240" y="4210853"/>
              <a:ext cx="432048" cy="432048"/>
              <a:chOff x="673332" y="2503130"/>
              <a:chExt cx="432048" cy="4320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4FF1FA-EFCF-481C-9C86-898594A55B2E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A00A84-4AC7-4609-97E9-776225B3FDAA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02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4AA6B-B5D6-4469-9BEA-00621B5F824C}"/>
              </a:ext>
            </a:extLst>
          </p:cNvPr>
          <p:cNvGrpSpPr/>
          <p:nvPr/>
        </p:nvGrpSpPr>
        <p:grpSpPr>
          <a:xfrm>
            <a:off x="4882238" y="2795363"/>
            <a:ext cx="2210783" cy="1629041"/>
            <a:chOff x="3352620" y="2401127"/>
            <a:chExt cx="1954451" cy="144016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EEC90BE-9125-4D5E-AA0E-1E9778F1CBB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A161F1-69B4-4858-A79D-BA102E50FA9C}"/>
                </a:ext>
              </a:extLst>
            </p:cNvPr>
            <p:cNvGrpSpPr/>
            <p:nvPr/>
          </p:nvGrpSpPr>
          <p:grpSpPr>
            <a:xfrm>
              <a:off x="3352620" y="2905183"/>
              <a:ext cx="432048" cy="432048"/>
              <a:chOff x="673332" y="2503130"/>
              <a:chExt cx="432048" cy="4320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241223-4AB1-4A5D-B015-2AEC3651AF4A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1F7076-2034-437B-A029-D0C3D5216C5B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03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07A93-E02D-485B-BAD1-588EDCE65925}"/>
              </a:ext>
            </a:extLst>
          </p:cNvPr>
          <p:cNvGrpSpPr/>
          <p:nvPr/>
        </p:nvGrpSpPr>
        <p:grpSpPr>
          <a:xfrm>
            <a:off x="6792289" y="4220665"/>
            <a:ext cx="2210783" cy="1629041"/>
            <a:chOff x="4660581" y="3691532"/>
            <a:chExt cx="1954451" cy="1440160"/>
          </a:xfrm>
        </p:grpSpPr>
        <p:sp>
          <p:nvSpPr>
            <p:cNvPr id="19" name="Rounded Rectangle 17">
              <a:extLst>
                <a:ext uri="{FF2B5EF4-FFF2-40B4-BE49-F238E27FC236}">
                  <a16:creationId xmlns:a16="http://schemas.microsoft.com/office/drawing/2014/main" id="{9AB04CBA-F0FD-406B-A0A7-7FA8AC2747D7}"/>
                </a:ext>
              </a:extLst>
            </p:cNvPr>
            <p:cNvSpPr/>
            <p:nvPr/>
          </p:nvSpPr>
          <p:spPr>
            <a:xfrm rot="18900000">
              <a:off x="5174872" y="369153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97F9F03-94E9-48CB-AEA8-AF8668A55206}"/>
                </a:ext>
              </a:extLst>
            </p:cNvPr>
            <p:cNvGrpSpPr/>
            <p:nvPr/>
          </p:nvGrpSpPr>
          <p:grpSpPr>
            <a:xfrm>
              <a:off x="4660581" y="4195588"/>
              <a:ext cx="432048" cy="432048"/>
              <a:chOff x="673332" y="2503130"/>
              <a:chExt cx="432048" cy="4320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A6C66D-003A-4506-9BC8-ECEA14451EC5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3FBDDF-644F-47EA-9173-74E73DB6A6F6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04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01242A-1264-48A2-A990-30F6DBAFBF12}"/>
              </a:ext>
            </a:extLst>
          </p:cNvPr>
          <p:cNvGrpSpPr/>
          <p:nvPr/>
        </p:nvGrpSpPr>
        <p:grpSpPr>
          <a:xfrm>
            <a:off x="8702341" y="2795363"/>
            <a:ext cx="2210783" cy="1629041"/>
            <a:chOff x="5919682" y="2391602"/>
            <a:chExt cx="1954451" cy="1440160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B19EE53-C980-4CFA-B9CF-74CFF6FA8EEE}"/>
                </a:ext>
              </a:extLst>
            </p:cNvPr>
            <p:cNvSpPr/>
            <p:nvPr/>
          </p:nvSpPr>
          <p:spPr>
            <a:xfrm rot="18900000">
              <a:off x="6433973" y="239160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BDC0CDC-97D3-42AD-A30A-1343D6378925}"/>
                </a:ext>
              </a:extLst>
            </p:cNvPr>
            <p:cNvGrpSpPr/>
            <p:nvPr/>
          </p:nvGrpSpPr>
          <p:grpSpPr>
            <a:xfrm>
              <a:off x="5919682" y="2895658"/>
              <a:ext cx="432048" cy="432048"/>
              <a:chOff x="673332" y="2503130"/>
              <a:chExt cx="432048" cy="43204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9EB77F0-0D51-43FC-B4BC-447B71DDF380}"/>
                  </a:ext>
                </a:extLst>
              </p:cNvPr>
              <p:cNvSpPr/>
              <p:nvPr/>
            </p:nvSpPr>
            <p:spPr>
              <a:xfrm rot="18900000">
                <a:off x="673332" y="2503130"/>
                <a:ext cx="432048" cy="4320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7793B1-CAAA-4574-993C-9678CD101975}"/>
                  </a:ext>
                </a:extLst>
              </p:cNvPr>
              <p:cNvSpPr txBox="1"/>
              <p:nvPr/>
            </p:nvSpPr>
            <p:spPr>
              <a:xfrm>
                <a:off x="678361" y="2559978"/>
                <a:ext cx="421990" cy="2993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05</a:t>
                </a:r>
                <a:endParaRPr lang="ko-KR" alt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1D28A0F-0317-4CB7-8334-1678ABBF0A8C}"/>
              </a:ext>
            </a:extLst>
          </p:cNvPr>
          <p:cNvSpPr txBox="1"/>
          <p:nvPr/>
        </p:nvSpPr>
        <p:spPr>
          <a:xfrm>
            <a:off x="1714117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3D38C-A28F-4E0C-8A2D-A768C8E319BA}"/>
              </a:ext>
            </a:extLst>
          </p:cNvPr>
          <p:cNvSpPr txBox="1"/>
          <p:nvPr/>
        </p:nvSpPr>
        <p:spPr>
          <a:xfrm>
            <a:off x="555969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538160-3765-49D7-862B-D7E2D6DE2DD7}"/>
              </a:ext>
            </a:extLst>
          </p:cNvPr>
          <p:cNvSpPr txBox="1"/>
          <p:nvPr/>
        </p:nvSpPr>
        <p:spPr>
          <a:xfrm>
            <a:off x="9375454" y="3617420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06331-AC19-4019-A638-4565BB227F1E}"/>
              </a:ext>
            </a:extLst>
          </p:cNvPr>
          <p:cNvSpPr txBox="1"/>
          <p:nvPr/>
        </p:nvSpPr>
        <p:spPr>
          <a:xfrm>
            <a:off x="3620424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007E3B-9C9A-460F-9908-00DD9722A84C}"/>
              </a:ext>
            </a:extLst>
          </p:cNvPr>
          <p:cNvSpPr txBox="1"/>
          <p:nvPr/>
        </p:nvSpPr>
        <p:spPr>
          <a:xfrm>
            <a:off x="7456060" y="5072852"/>
            <a:ext cx="149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  Here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FBEEEF-528C-439D-AE8F-CAD923BB1CC7}"/>
              </a:ext>
            </a:extLst>
          </p:cNvPr>
          <p:cNvSpPr txBox="1"/>
          <p:nvPr/>
        </p:nvSpPr>
        <p:spPr>
          <a:xfrm>
            <a:off x="1714116" y="1758498"/>
            <a:ext cx="874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150CB69F-7767-42B5-BC77-250ABE1A4331}"/>
              </a:ext>
            </a:extLst>
          </p:cNvPr>
          <p:cNvSpPr/>
          <p:nvPr/>
        </p:nvSpPr>
        <p:spPr>
          <a:xfrm>
            <a:off x="2216846" y="3135366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9802421-6498-43AC-9C0C-2C69E1C9F23A}"/>
              </a:ext>
            </a:extLst>
          </p:cNvPr>
          <p:cNvSpPr/>
          <p:nvPr/>
        </p:nvSpPr>
        <p:spPr>
          <a:xfrm>
            <a:off x="9844718" y="3119212"/>
            <a:ext cx="580778" cy="37429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813CBD38-D90B-4D83-9E89-EC929439EAD8}"/>
              </a:ext>
            </a:extLst>
          </p:cNvPr>
          <p:cNvSpPr/>
          <p:nvPr/>
        </p:nvSpPr>
        <p:spPr>
          <a:xfrm>
            <a:off x="4156329" y="4569918"/>
            <a:ext cx="447121" cy="441114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7">
            <a:extLst>
              <a:ext uri="{FF2B5EF4-FFF2-40B4-BE49-F238E27FC236}">
                <a16:creationId xmlns:a16="http://schemas.microsoft.com/office/drawing/2014/main" id="{2D4E2A7E-4542-466E-96CD-715D63A8E361}"/>
              </a:ext>
            </a:extLst>
          </p:cNvPr>
          <p:cNvSpPr/>
          <p:nvPr/>
        </p:nvSpPr>
        <p:spPr>
          <a:xfrm rot="18900000">
            <a:off x="6064596" y="3078278"/>
            <a:ext cx="426730" cy="433435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D50BF69E-F635-4E6A-A1FD-F02E8013728E}"/>
              </a:ext>
            </a:extLst>
          </p:cNvPr>
          <p:cNvSpPr/>
          <p:nvPr/>
        </p:nvSpPr>
        <p:spPr>
          <a:xfrm>
            <a:off x="7976430" y="4471897"/>
            <a:ext cx="464186" cy="466931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38086-EEF0-4D27-9612-9C7769722D4A}"/>
              </a:ext>
            </a:extLst>
          </p:cNvPr>
          <p:cNvSpPr txBox="1"/>
          <p:nvPr/>
        </p:nvSpPr>
        <p:spPr>
          <a:xfrm>
            <a:off x="4831036" y="3987571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24105-F12A-452C-8FF0-1519564F9834}"/>
              </a:ext>
            </a:extLst>
          </p:cNvPr>
          <p:cNvSpPr txBox="1"/>
          <p:nvPr/>
        </p:nvSpPr>
        <p:spPr>
          <a:xfrm>
            <a:off x="4820405" y="3226749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9ACE-1A24-47B5-8A02-C3FE47683DB8}"/>
              </a:ext>
            </a:extLst>
          </p:cNvPr>
          <p:cNvSpPr txBox="1"/>
          <p:nvPr/>
        </p:nvSpPr>
        <p:spPr>
          <a:xfrm>
            <a:off x="4820407" y="4654028"/>
            <a:ext cx="302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C8198-3C37-4A83-ABF5-BF4307A6FF83}"/>
              </a:ext>
            </a:extLst>
          </p:cNvPr>
          <p:cNvSpPr txBox="1"/>
          <p:nvPr/>
        </p:nvSpPr>
        <p:spPr>
          <a:xfrm>
            <a:off x="8225962" y="4838694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E3BA5682-E9B5-4287-BC39-1737E0A19EC3}"/>
              </a:ext>
            </a:extLst>
          </p:cNvPr>
          <p:cNvSpPr/>
          <p:nvPr/>
        </p:nvSpPr>
        <p:spPr>
          <a:xfrm>
            <a:off x="397597" y="248931"/>
            <a:ext cx="7735287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1FB2D-44E7-42EE-AF7D-3EAFAF126B77}"/>
              </a:ext>
            </a:extLst>
          </p:cNvPr>
          <p:cNvGrpSpPr/>
          <p:nvPr/>
        </p:nvGrpSpPr>
        <p:grpSpPr>
          <a:xfrm>
            <a:off x="1444336" y="3785251"/>
            <a:ext cx="1705122" cy="2201405"/>
            <a:chOff x="1475656" y="4005064"/>
            <a:chExt cx="1384920" cy="1788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0AC4EB-A7FF-4EFC-8104-D0DB8CF807BF}"/>
                </a:ext>
              </a:extLst>
            </p:cNvPr>
            <p:cNvSpPr/>
            <p:nvPr/>
          </p:nvSpPr>
          <p:spPr>
            <a:xfrm>
              <a:off x="1780456" y="43098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AF0C0F-8A0E-4F8D-94C7-A97D02352853}"/>
                </a:ext>
              </a:extLst>
            </p:cNvPr>
            <p:cNvSpPr/>
            <p:nvPr/>
          </p:nvSpPr>
          <p:spPr>
            <a:xfrm>
              <a:off x="1475656" y="4005064"/>
              <a:ext cx="1080120" cy="14832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6F564A-5589-45EA-95F1-30D9609641B8}"/>
                </a:ext>
              </a:extLst>
            </p:cNvPr>
            <p:cNvSpPr/>
            <p:nvPr/>
          </p:nvSpPr>
          <p:spPr>
            <a:xfrm>
              <a:off x="1628056" y="4157464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5A95EA-B06C-40A5-A669-6D7739A7863B}"/>
              </a:ext>
            </a:extLst>
          </p:cNvPr>
          <p:cNvGrpSpPr/>
          <p:nvPr/>
        </p:nvGrpSpPr>
        <p:grpSpPr>
          <a:xfrm>
            <a:off x="3967956" y="3147539"/>
            <a:ext cx="1705122" cy="2201405"/>
            <a:chOff x="3083835" y="3419010"/>
            <a:chExt cx="1384920" cy="17880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FD7ECF-48F0-4E64-9C1D-0903C7B065C3}"/>
                </a:ext>
              </a:extLst>
            </p:cNvPr>
            <p:cNvSpPr/>
            <p:nvPr/>
          </p:nvSpPr>
          <p:spPr>
            <a:xfrm>
              <a:off x="3388635" y="37238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177AD7-5DCC-4E3E-B29D-D95E22FFE11A}"/>
                </a:ext>
              </a:extLst>
            </p:cNvPr>
            <p:cNvSpPr/>
            <p:nvPr/>
          </p:nvSpPr>
          <p:spPr>
            <a:xfrm>
              <a:off x="3083835" y="3419010"/>
              <a:ext cx="1080120" cy="14832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03652A-D682-4AB9-A9E2-6857C04B6DF8}"/>
                </a:ext>
              </a:extLst>
            </p:cNvPr>
            <p:cNvSpPr/>
            <p:nvPr/>
          </p:nvSpPr>
          <p:spPr>
            <a:xfrm>
              <a:off x="3236235" y="3571410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947D64-F76B-4A3F-9EF2-E6C7B21F2BDD}"/>
              </a:ext>
            </a:extLst>
          </p:cNvPr>
          <p:cNvGrpSpPr/>
          <p:nvPr/>
        </p:nvGrpSpPr>
        <p:grpSpPr>
          <a:xfrm>
            <a:off x="6491576" y="2509827"/>
            <a:ext cx="1705122" cy="2201405"/>
            <a:chOff x="4692014" y="2832956"/>
            <a:chExt cx="1384920" cy="17880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CED9F0-DC8B-41FF-B357-795253F05E30}"/>
                </a:ext>
              </a:extLst>
            </p:cNvPr>
            <p:cNvSpPr/>
            <p:nvPr/>
          </p:nvSpPr>
          <p:spPr>
            <a:xfrm>
              <a:off x="4996814" y="31377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88532D-5213-49AC-A17C-DEB9612231B7}"/>
                </a:ext>
              </a:extLst>
            </p:cNvPr>
            <p:cNvSpPr/>
            <p:nvPr/>
          </p:nvSpPr>
          <p:spPr>
            <a:xfrm>
              <a:off x="4692014" y="2832956"/>
              <a:ext cx="1080120" cy="14832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CC4293-0FA1-45E2-B13A-FC18C272B346}"/>
                </a:ext>
              </a:extLst>
            </p:cNvPr>
            <p:cNvSpPr/>
            <p:nvPr/>
          </p:nvSpPr>
          <p:spPr>
            <a:xfrm>
              <a:off x="4844414" y="2985356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C6D8EC-A1AE-4C63-8F76-77A68381B4B2}"/>
              </a:ext>
            </a:extLst>
          </p:cNvPr>
          <p:cNvGrpSpPr/>
          <p:nvPr/>
        </p:nvGrpSpPr>
        <p:grpSpPr>
          <a:xfrm>
            <a:off x="9015196" y="1872115"/>
            <a:ext cx="1705122" cy="2201405"/>
            <a:chOff x="6300192" y="2246902"/>
            <a:chExt cx="1384920" cy="17880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9F3564-9AFF-4FE9-80D0-DEE5CFC02B23}"/>
                </a:ext>
              </a:extLst>
            </p:cNvPr>
            <p:cNvSpPr/>
            <p:nvPr/>
          </p:nvSpPr>
          <p:spPr>
            <a:xfrm>
              <a:off x="6604992" y="25517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2E7119-8C0B-471D-B0FD-035E8AED0B9C}"/>
                </a:ext>
              </a:extLst>
            </p:cNvPr>
            <p:cNvSpPr/>
            <p:nvPr/>
          </p:nvSpPr>
          <p:spPr>
            <a:xfrm>
              <a:off x="6300192" y="2246902"/>
              <a:ext cx="1080120" cy="14832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B6845C-285E-41A1-A5E6-5CCAACC06DD1}"/>
                </a:ext>
              </a:extLst>
            </p:cNvPr>
            <p:cNvSpPr/>
            <p:nvPr/>
          </p:nvSpPr>
          <p:spPr>
            <a:xfrm>
              <a:off x="6452592" y="2399302"/>
              <a:ext cx="1080120" cy="1483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D81B16-FFB7-46EA-AFFD-4B92F09B21B2}"/>
              </a:ext>
            </a:extLst>
          </p:cNvPr>
          <p:cNvGrpSpPr/>
          <p:nvPr/>
        </p:nvGrpSpPr>
        <p:grpSpPr>
          <a:xfrm>
            <a:off x="975946" y="-60957"/>
            <a:ext cx="10216662" cy="6959238"/>
            <a:chOff x="1232012" y="810395"/>
            <a:chExt cx="7218817" cy="55355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D7846CCC-36E9-492A-8F44-2530CD129044}"/>
                </a:ext>
              </a:extLst>
            </p:cNvPr>
            <p:cNvSpPr/>
            <p:nvPr/>
          </p:nvSpPr>
          <p:spPr>
            <a:xfrm>
              <a:off x="1232012" y="356313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51158D-CB2D-4D13-A559-B8B3FF0B29CD}"/>
                </a:ext>
              </a:extLst>
            </p:cNvPr>
            <p:cNvSpPr/>
            <p:nvPr/>
          </p:nvSpPr>
          <p:spPr>
            <a:xfrm>
              <a:off x="4799709" y="3285048"/>
              <a:ext cx="89583" cy="11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68207967-B4B2-4272-AECD-B38D80727195}"/>
                </a:ext>
              </a:extLst>
            </p:cNvPr>
            <p:cNvSpPr/>
            <p:nvPr/>
          </p:nvSpPr>
          <p:spPr>
            <a:xfrm rot="10800000">
              <a:off x="3017084" y="436510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48A05D-7A7C-439B-ADDA-AF5E77A690E1}"/>
                </a:ext>
              </a:extLst>
            </p:cNvPr>
            <p:cNvSpPr/>
            <p:nvPr/>
          </p:nvSpPr>
          <p:spPr>
            <a:xfrm>
              <a:off x="1232012" y="4600367"/>
              <a:ext cx="89583" cy="17456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86337E1B-0FE0-45B0-860E-2ED5B5FCA270}"/>
                </a:ext>
              </a:extLst>
            </p:cNvPr>
            <p:cNvSpPr/>
            <p:nvPr/>
          </p:nvSpPr>
          <p:spPr>
            <a:xfrm>
              <a:off x="4799709" y="2452688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55E99E5A-8F93-4F6D-ABA4-8A4ABDBB2F59}"/>
                </a:ext>
              </a:extLst>
            </p:cNvPr>
            <p:cNvSpPr/>
            <p:nvPr/>
          </p:nvSpPr>
          <p:spPr>
            <a:xfrm rot="10800000">
              <a:off x="6578621" y="3323084"/>
              <a:ext cx="1872208" cy="1050322"/>
            </a:xfrm>
            <a:custGeom>
              <a:avLst/>
              <a:gdLst/>
              <a:ahLst/>
              <a:cxnLst/>
              <a:rect l="l" t="t" r="r" b="b"/>
              <a:pathLst>
                <a:path w="1872208" h="1050322">
                  <a:moveTo>
                    <a:pt x="453505" y="0"/>
                  </a:moveTo>
                  <a:lnTo>
                    <a:pt x="1418703" y="0"/>
                  </a:lnTo>
                  <a:cubicBezTo>
                    <a:pt x="1669167" y="0"/>
                    <a:pt x="1872208" y="203041"/>
                    <a:pt x="1872208" y="453505"/>
                  </a:cubicBezTo>
                  <a:lnTo>
                    <a:pt x="1872208" y="1050322"/>
                  </a:lnTo>
                  <a:lnTo>
                    <a:pt x="1782104" y="1050322"/>
                  </a:lnTo>
                  <a:lnTo>
                    <a:pt x="1782104" y="504128"/>
                  </a:lnTo>
                  <a:cubicBezTo>
                    <a:pt x="1782104" y="277772"/>
                    <a:pt x="1598607" y="94275"/>
                    <a:pt x="1372251" y="94275"/>
                  </a:cubicBezTo>
                  <a:lnTo>
                    <a:pt x="499957" y="94275"/>
                  </a:lnTo>
                  <a:cubicBezTo>
                    <a:pt x="273601" y="94275"/>
                    <a:pt x="90104" y="277772"/>
                    <a:pt x="90104" y="504128"/>
                  </a:cubicBezTo>
                  <a:lnTo>
                    <a:pt x="90104" y="1050322"/>
                  </a:lnTo>
                  <a:lnTo>
                    <a:pt x="0" y="1050322"/>
                  </a:lnTo>
                  <a:lnTo>
                    <a:pt x="0" y="453505"/>
                  </a:lnTo>
                  <a:cubicBezTo>
                    <a:pt x="0" y="203041"/>
                    <a:pt x="203041" y="0"/>
                    <a:pt x="4535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5EBADC-994D-49C7-854F-DCC95B9B04DB}"/>
                </a:ext>
              </a:extLst>
            </p:cNvPr>
            <p:cNvSpPr/>
            <p:nvPr/>
          </p:nvSpPr>
          <p:spPr>
            <a:xfrm rot="10800000">
              <a:off x="8361246" y="810395"/>
              <a:ext cx="89583" cy="2618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ECA1B-8454-4ED1-9F5A-C675FAB9B91B}"/>
              </a:ext>
            </a:extLst>
          </p:cNvPr>
          <p:cNvGrpSpPr/>
          <p:nvPr/>
        </p:nvGrpSpPr>
        <p:grpSpPr>
          <a:xfrm>
            <a:off x="1740935" y="4335960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5515FF-343A-4769-80FF-CCA1428C4DC1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6F7B2A-4311-400A-B1BB-37CDD313A36A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EC970-57E7-4460-9673-B8230B08BB56}"/>
              </a:ext>
            </a:extLst>
          </p:cNvPr>
          <p:cNvGrpSpPr/>
          <p:nvPr/>
        </p:nvGrpSpPr>
        <p:grpSpPr>
          <a:xfrm>
            <a:off x="4266132" y="3619486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1C15F3-A3E9-4A57-8A01-1042FCA662BE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49B8ED-F298-4DCB-86E1-0EA874BDD0BA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7C21E-5D3D-44D4-9E4F-A841DF9A735D}"/>
              </a:ext>
            </a:extLst>
          </p:cNvPr>
          <p:cNvGrpSpPr/>
          <p:nvPr/>
        </p:nvGrpSpPr>
        <p:grpSpPr>
          <a:xfrm>
            <a:off x="6793474" y="3019598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1FEB2A-D8E6-47BD-8621-B27EF36F9895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E717C-7343-4268-8377-518FE12F127E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1BE0BD-7B1F-4550-A4CA-251845D2E9CE}"/>
              </a:ext>
            </a:extLst>
          </p:cNvPr>
          <p:cNvGrpSpPr/>
          <p:nvPr/>
        </p:nvGrpSpPr>
        <p:grpSpPr>
          <a:xfrm>
            <a:off x="9314263" y="2366766"/>
            <a:ext cx="1112979" cy="678649"/>
            <a:chOff x="3233964" y="1954419"/>
            <a:chExt cx="1745474" cy="678649"/>
          </a:xfrm>
          <a:solidFill>
            <a:schemeClr val="bg1">
              <a:lumMod val="85000"/>
            </a:schemeClr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1D5662-99DF-4F0C-AA5B-5DF0E56CF3B1}"/>
                </a:ext>
              </a:extLst>
            </p:cNvPr>
            <p:cNvSpPr txBox="1"/>
            <p:nvPr/>
          </p:nvSpPr>
          <p:spPr>
            <a:xfrm>
              <a:off x="3233964" y="1954419"/>
              <a:ext cx="1735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A4C793-DBF3-4267-AEDE-A2DB38E06FBB}"/>
                </a:ext>
              </a:extLst>
            </p:cNvPr>
            <p:cNvSpPr txBox="1"/>
            <p:nvPr/>
          </p:nvSpPr>
          <p:spPr>
            <a:xfrm>
              <a:off x="3243487" y="2171403"/>
              <a:ext cx="173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A0A4A2-06BD-4843-9A39-ACC5D8A6B8C3}"/>
              </a:ext>
            </a:extLst>
          </p:cNvPr>
          <p:cNvGrpSpPr/>
          <p:nvPr/>
        </p:nvGrpSpPr>
        <p:grpSpPr>
          <a:xfrm>
            <a:off x="6402016" y="5073588"/>
            <a:ext cx="1908627" cy="1065468"/>
            <a:chOff x="2079598" y="4324401"/>
            <a:chExt cx="3846581" cy="106546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39632-453F-4BD0-AA05-77F1E4B34C91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0422BB-E5E0-4F90-AE87-6990226AF305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7B5E28-AF46-4FC2-83D5-8FF15BFCEADD}"/>
              </a:ext>
            </a:extLst>
          </p:cNvPr>
          <p:cNvGrpSpPr/>
          <p:nvPr/>
        </p:nvGrpSpPr>
        <p:grpSpPr>
          <a:xfrm>
            <a:off x="8932949" y="4658090"/>
            <a:ext cx="1908627" cy="1065468"/>
            <a:chOff x="2079598" y="4324401"/>
            <a:chExt cx="3846581" cy="106546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399A34-6925-4224-B654-6916139DE864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A03E09-CE5E-4DCB-B362-3BB771930B80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E3005F-80DE-4FEE-B574-3E99C95F0341}"/>
              </a:ext>
            </a:extLst>
          </p:cNvPr>
          <p:cNvGrpSpPr/>
          <p:nvPr/>
        </p:nvGrpSpPr>
        <p:grpSpPr>
          <a:xfrm>
            <a:off x="1340150" y="2064324"/>
            <a:ext cx="1908627" cy="1065468"/>
            <a:chOff x="2079598" y="4324401"/>
            <a:chExt cx="3846581" cy="10654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DA1F1C-6887-46BC-8175-7DE8931DDA1A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C07D4-6EA2-452A-9DEC-9E447262F576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C062891-37B9-4084-9E53-31E0232EB374}"/>
              </a:ext>
            </a:extLst>
          </p:cNvPr>
          <p:cNvGrpSpPr/>
          <p:nvPr/>
        </p:nvGrpSpPr>
        <p:grpSpPr>
          <a:xfrm>
            <a:off x="3871083" y="1767780"/>
            <a:ext cx="1908627" cy="1065468"/>
            <a:chOff x="2079598" y="4324401"/>
            <a:chExt cx="3846581" cy="10654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A5A7C6-E4F3-4B1D-AE4C-E2A7519B353A}"/>
                </a:ext>
              </a:extLst>
            </p:cNvPr>
            <p:cNvSpPr txBox="1"/>
            <p:nvPr/>
          </p:nvSpPr>
          <p:spPr>
            <a:xfrm>
              <a:off x="2098434" y="4558872"/>
              <a:ext cx="3791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6BAEE-26D5-460E-8DDC-2CF33A6733E9}"/>
                </a:ext>
              </a:extLst>
            </p:cNvPr>
            <p:cNvSpPr txBox="1"/>
            <p:nvPr/>
          </p:nvSpPr>
          <p:spPr>
            <a:xfrm>
              <a:off x="2079598" y="4324401"/>
              <a:ext cx="3846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Parallelogram 30">
            <a:extLst>
              <a:ext uri="{FF2B5EF4-FFF2-40B4-BE49-F238E27FC236}">
                <a16:creationId xmlns:a16="http://schemas.microsoft.com/office/drawing/2014/main" id="{6A2229D0-9084-4AAB-A1D5-BFA64FDF6DDF}"/>
              </a:ext>
            </a:extLst>
          </p:cNvPr>
          <p:cNvSpPr/>
          <p:nvPr/>
        </p:nvSpPr>
        <p:spPr>
          <a:xfrm flipH="1">
            <a:off x="2100008" y="5235206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30">
            <a:extLst>
              <a:ext uri="{FF2B5EF4-FFF2-40B4-BE49-F238E27FC236}">
                <a16:creationId xmlns:a16="http://schemas.microsoft.com/office/drawing/2014/main" id="{52201C2E-D94D-4F34-8540-5E33D30BA541}"/>
              </a:ext>
            </a:extLst>
          </p:cNvPr>
          <p:cNvSpPr/>
          <p:nvPr/>
        </p:nvSpPr>
        <p:spPr>
          <a:xfrm>
            <a:off x="9680122" y="3186693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Freeform 18">
            <a:extLst>
              <a:ext uri="{FF2B5EF4-FFF2-40B4-BE49-F238E27FC236}">
                <a16:creationId xmlns:a16="http://schemas.microsoft.com/office/drawing/2014/main" id="{12E4F98E-B333-4CAA-846E-2F3478C25A39}"/>
              </a:ext>
            </a:extLst>
          </p:cNvPr>
          <p:cNvSpPr/>
          <p:nvPr/>
        </p:nvSpPr>
        <p:spPr>
          <a:xfrm>
            <a:off x="4613458" y="455514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Block Arc 10">
            <a:extLst>
              <a:ext uri="{FF2B5EF4-FFF2-40B4-BE49-F238E27FC236}">
                <a16:creationId xmlns:a16="http://schemas.microsoft.com/office/drawing/2014/main" id="{36BB64BF-9AAE-4A2B-B7FD-848005ED9F49}"/>
              </a:ext>
            </a:extLst>
          </p:cNvPr>
          <p:cNvSpPr/>
          <p:nvPr/>
        </p:nvSpPr>
        <p:spPr>
          <a:xfrm>
            <a:off x="7128383" y="394634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4E0F3-5C01-471B-B77A-4D7C99BED466}"/>
              </a:ext>
            </a:extLst>
          </p:cNvPr>
          <p:cNvSpPr/>
          <p:nvPr/>
        </p:nvSpPr>
        <p:spPr>
          <a:xfrm>
            <a:off x="5955324" y="2753629"/>
            <a:ext cx="6236676" cy="1421339"/>
          </a:xfrm>
          <a:custGeom>
            <a:avLst/>
            <a:gdLst>
              <a:gd name="connsiteX0" fmla="*/ 529605 w 6236676"/>
              <a:gd name="connsiteY0" fmla="*/ 0 h 1421339"/>
              <a:gd name="connsiteX1" fmla="*/ 6236676 w 6236676"/>
              <a:gd name="connsiteY1" fmla="*/ 0 h 1421339"/>
              <a:gd name="connsiteX2" fmla="*/ 6236676 w 6236676"/>
              <a:gd name="connsiteY2" fmla="*/ 1421339 h 1421339"/>
              <a:gd name="connsiteX3" fmla="*/ 0 w 6236676"/>
              <a:gd name="connsiteY3" fmla="*/ 1421339 h 14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6676" h="1421339">
                <a:moveTo>
                  <a:pt x="529605" y="0"/>
                </a:moveTo>
                <a:lnTo>
                  <a:pt x="6236676" y="0"/>
                </a:lnTo>
                <a:lnTo>
                  <a:pt x="6236676" y="1421339"/>
                </a:lnTo>
                <a:lnTo>
                  <a:pt x="0" y="142133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AE7312-F4F7-440D-BCD3-58D56B7715D3}"/>
              </a:ext>
            </a:extLst>
          </p:cNvPr>
          <p:cNvSpPr/>
          <p:nvPr/>
        </p:nvSpPr>
        <p:spPr>
          <a:xfrm>
            <a:off x="5864470" y="2640706"/>
            <a:ext cx="6327530" cy="1421339"/>
          </a:xfrm>
          <a:custGeom>
            <a:avLst/>
            <a:gdLst>
              <a:gd name="connsiteX0" fmla="*/ 529605 w 6327530"/>
              <a:gd name="connsiteY0" fmla="*/ 0 h 1421339"/>
              <a:gd name="connsiteX1" fmla="*/ 6327530 w 6327530"/>
              <a:gd name="connsiteY1" fmla="*/ 0 h 1421339"/>
              <a:gd name="connsiteX2" fmla="*/ 6327530 w 6327530"/>
              <a:gd name="connsiteY2" fmla="*/ 1400065 h 1421339"/>
              <a:gd name="connsiteX3" fmla="*/ 6319603 w 6327530"/>
              <a:gd name="connsiteY3" fmla="*/ 1421339 h 1421339"/>
              <a:gd name="connsiteX4" fmla="*/ 0 w 6327530"/>
              <a:gd name="connsiteY4" fmla="*/ 1421339 h 14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7530" h="1421339">
                <a:moveTo>
                  <a:pt x="529605" y="0"/>
                </a:moveTo>
                <a:lnTo>
                  <a:pt x="6327530" y="0"/>
                </a:lnTo>
                <a:lnTo>
                  <a:pt x="6327530" y="1400065"/>
                </a:lnTo>
                <a:lnTo>
                  <a:pt x="6319603" y="1421339"/>
                </a:lnTo>
                <a:lnTo>
                  <a:pt x="0" y="14213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68EF2E-0ED8-4E39-AF8E-468922CAB511}"/>
              </a:ext>
            </a:extLst>
          </p:cNvPr>
          <p:cNvGrpSpPr/>
          <p:nvPr/>
        </p:nvGrpSpPr>
        <p:grpSpPr>
          <a:xfrm>
            <a:off x="6424247" y="2753629"/>
            <a:ext cx="4777152" cy="1142740"/>
            <a:chOff x="6424247" y="2755137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24247" y="2755137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 Break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24247" y="3518221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F5C523-4843-4DA4-B08A-3E5990B91F71}"/>
              </a:ext>
            </a:extLst>
          </p:cNvPr>
          <p:cNvSpPr/>
          <p:nvPr/>
        </p:nvSpPr>
        <p:spPr>
          <a:xfrm>
            <a:off x="4756424" y="1753657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3BE964-76FC-4D6E-902F-778FB3A3845D}"/>
              </a:ext>
            </a:extLst>
          </p:cNvPr>
          <p:cNvSpPr/>
          <p:nvPr/>
        </p:nvSpPr>
        <p:spPr>
          <a:xfrm rot="10800000">
            <a:off x="1553852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239EAF-3426-46D1-B8C4-931BAD16EFE6}"/>
              </a:ext>
            </a:extLst>
          </p:cNvPr>
          <p:cNvSpPr/>
          <p:nvPr/>
        </p:nvSpPr>
        <p:spPr>
          <a:xfrm rot="10800000">
            <a:off x="1278331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F1E796-1B2C-48A4-A6A1-DB9F04FB3AEC}"/>
              </a:ext>
            </a:extLst>
          </p:cNvPr>
          <p:cNvSpPr/>
          <p:nvPr/>
        </p:nvSpPr>
        <p:spPr>
          <a:xfrm>
            <a:off x="7427988" y="2265251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7EFD5B-44C2-43FF-BF77-82FDE902488A}"/>
              </a:ext>
            </a:extLst>
          </p:cNvPr>
          <p:cNvSpPr/>
          <p:nvPr/>
        </p:nvSpPr>
        <p:spPr>
          <a:xfrm>
            <a:off x="7702726" y="284140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CBC102-BF57-4873-AB5C-19572B2D33CA}"/>
              </a:ext>
            </a:extLst>
          </p:cNvPr>
          <p:cNvSpPr/>
          <p:nvPr/>
        </p:nvSpPr>
        <p:spPr>
          <a:xfrm rot="10800000">
            <a:off x="1002810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ED7B94-8F3C-4FCF-B3BA-7C611023EF50}"/>
              </a:ext>
            </a:extLst>
          </p:cNvPr>
          <p:cNvSpPr/>
          <p:nvPr/>
        </p:nvSpPr>
        <p:spPr>
          <a:xfrm>
            <a:off x="7977464" y="3417557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D3FA3C55-A771-41F4-A9C4-61C4EC94017C}"/>
              </a:ext>
            </a:extLst>
          </p:cNvPr>
          <p:cNvSpPr/>
          <p:nvPr/>
        </p:nvSpPr>
        <p:spPr>
          <a:xfrm>
            <a:off x="4762874" y="5629719"/>
            <a:ext cx="2704353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49865B2A-B0A4-4CBB-8265-88C55F547643}"/>
              </a:ext>
            </a:extLst>
          </p:cNvPr>
          <p:cNvSpPr/>
          <p:nvPr/>
        </p:nvSpPr>
        <p:spPr>
          <a:xfrm rot="10800000">
            <a:off x="1002810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FDB29530-6C73-464A-B60E-1260D9268B01}"/>
              </a:ext>
            </a:extLst>
          </p:cNvPr>
          <p:cNvSpPr/>
          <p:nvPr/>
        </p:nvSpPr>
        <p:spPr>
          <a:xfrm rot="10800000">
            <a:off x="1278331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BB43FA55-59EF-4F36-A9D9-D4B79882C2E1}"/>
              </a:ext>
            </a:extLst>
          </p:cNvPr>
          <p:cNvSpPr/>
          <p:nvPr/>
        </p:nvSpPr>
        <p:spPr>
          <a:xfrm rot="10800000">
            <a:off x="1553852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171BBFFA-07F5-4027-956B-A41310FDF44E}"/>
              </a:ext>
            </a:extLst>
          </p:cNvPr>
          <p:cNvSpPr/>
          <p:nvPr/>
        </p:nvSpPr>
        <p:spPr>
          <a:xfrm>
            <a:off x="7977464" y="3993710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B18AA89A-81BF-4972-B657-64637E7C8A2B}"/>
              </a:ext>
            </a:extLst>
          </p:cNvPr>
          <p:cNvSpPr/>
          <p:nvPr/>
        </p:nvSpPr>
        <p:spPr>
          <a:xfrm>
            <a:off x="7702726" y="4569863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973A4C9-7D16-4251-8DCE-EFABFA5A4C0D}"/>
              </a:ext>
            </a:extLst>
          </p:cNvPr>
          <p:cNvSpPr/>
          <p:nvPr/>
        </p:nvSpPr>
        <p:spPr>
          <a:xfrm>
            <a:off x="7427988" y="5146014"/>
            <a:ext cx="3312000" cy="4445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DEB4B7-5179-4E04-A21A-DC8B207333AB}"/>
              </a:ext>
            </a:extLst>
          </p:cNvPr>
          <p:cNvGrpSpPr/>
          <p:nvPr/>
        </p:nvGrpSpPr>
        <p:grpSpPr>
          <a:xfrm rot="16200000">
            <a:off x="5677403" y="2745038"/>
            <a:ext cx="990152" cy="729604"/>
            <a:chOff x="3352620" y="2401127"/>
            <a:chExt cx="1954451" cy="1440160"/>
          </a:xfrm>
          <a:solidFill>
            <a:schemeClr val="bg1"/>
          </a:solidFill>
        </p:grpSpPr>
        <p:sp>
          <p:nvSpPr>
            <p:cNvPr id="18" name="Rounded Rectangle 19">
              <a:extLst>
                <a:ext uri="{FF2B5EF4-FFF2-40B4-BE49-F238E27FC236}">
                  <a16:creationId xmlns:a16="http://schemas.microsoft.com/office/drawing/2014/main" id="{227B27C8-ECA7-4539-A2F1-A3D5DA3414D7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859134-B2ED-4172-AB5C-698DF7829C94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9FBC91-4275-4FA4-8B9B-AE05F4818041}"/>
              </a:ext>
            </a:extLst>
          </p:cNvPr>
          <p:cNvGrpSpPr/>
          <p:nvPr/>
        </p:nvGrpSpPr>
        <p:grpSpPr>
          <a:xfrm rot="19800000">
            <a:off x="6333878" y="3158571"/>
            <a:ext cx="990151" cy="729605"/>
            <a:chOff x="3352621" y="2401127"/>
            <a:chExt cx="1954450" cy="1440160"/>
          </a:xfrm>
          <a:solidFill>
            <a:schemeClr val="bg1"/>
          </a:solidFill>
        </p:grpSpPr>
        <p:sp>
          <p:nvSpPr>
            <p:cNvPr id="21" name="Rounded Rectangle 22">
              <a:extLst>
                <a:ext uri="{FF2B5EF4-FFF2-40B4-BE49-F238E27FC236}">
                  <a16:creationId xmlns:a16="http://schemas.microsoft.com/office/drawing/2014/main" id="{B5EE8580-AFA3-48D4-AA80-B6824B0424E1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2548DB-110E-4073-9EC7-BEDDC8925A2D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CC0C6-E8D9-4FAC-A4EE-C7F29EF624A2}"/>
              </a:ext>
            </a:extLst>
          </p:cNvPr>
          <p:cNvGrpSpPr/>
          <p:nvPr/>
        </p:nvGrpSpPr>
        <p:grpSpPr>
          <a:xfrm rot="12600000">
            <a:off x="5028208" y="3158571"/>
            <a:ext cx="990152" cy="729605"/>
            <a:chOff x="3352622" y="2401122"/>
            <a:chExt cx="1954454" cy="1440160"/>
          </a:xfrm>
          <a:solidFill>
            <a:schemeClr val="bg1"/>
          </a:solidFill>
        </p:grpSpPr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F2112422-CC4E-4E4F-89DA-5D9A437BB53C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grp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0C5E29-71CF-404C-AA8E-4370E612A3EB}"/>
                </a:ext>
              </a:extLst>
            </p:cNvPr>
            <p:cNvSpPr/>
            <p:nvPr/>
          </p:nvSpPr>
          <p:spPr>
            <a:xfrm rot="18900000">
              <a:off x="3352622" y="2905184"/>
              <a:ext cx="432049" cy="432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" name="Block Arc 25">
            <a:extLst>
              <a:ext uri="{FF2B5EF4-FFF2-40B4-BE49-F238E27FC236}">
                <a16:creationId xmlns:a16="http://schemas.microsoft.com/office/drawing/2014/main" id="{1591FAC7-E137-4261-BE2C-C6228080FD3D}"/>
              </a:ext>
            </a:extLst>
          </p:cNvPr>
          <p:cNvSpPr/>
          <p:nvPr/>
        </p:nvSpPr>
        <p:spPr>
          <a:xfrm>
            <a:off x="4522972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BB2764F9-78D6-4018-A870-FB75159E2A0E}"/>
              </a:ext>
            </a:extLst>
          </p:cNvPr>
          <p:cNvSpPr/>
          <p:nvPr/>
        </p:nvSpPr>
        <p:spPr>
          <a:xfrm rot="10800000">
            <a:off x="4522973" y="2274935"/>
            <a:ext cx="3275024" cy="3275024"/>
          </a:xfrm>
          <a:prstGeom prst="blockArc">
            <a:avLst>
              <a:gd name="adj1" fmla="val 11470999"/>
              <a:gd name="adj2" fmla="val 20797308"/>
              <a:gd name="adj3" fmla="val 50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4253EC-3E56-4F30-9B4C-6DD15F6C2D82}"/>
              </a:ext>
            </a:extLst>
          </p:cNvPr>
          <p:cNvGrpSpPr/>
          <p:nvPr/>
        </p:nvGrpSpPr>
        <p:grpSpPr>
          <a:xfrm rot="5400000">
            <a:off x="5677403" y="4364901"/>
            <a:ext cx="990152" cy="729604"/>
            <a:chOff x="3352620" y="2401127"/>
            <a:chExt cx="1954451" cy="1440160"/>
          </a:xfrm>
        </p:grpSpPr>
        <p:sp>
          <p:nvSpPr>
            <p:cNvPr id="29" name="Rounded Rectangle 30">
              <a:extLst>
                <a:ext uri="{FF2B5EF4-FFF2-40B4-BE49-F238E27FC236}">
                  <a16:creationId xmlns:a16="http://schemas.microsoft.com/office/drawing/2014/main" id="{6B9D2BE2-0F88-4455-AE5B-5A868F947B6B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C714FB-632D-4184-A26A-573AA8F09953}"/>
                </a:ext>
              </a:extLst>
            </p:cNvPr>
            <p:cNvSpPr/>
            <p:nvPr/>
          </p:nvSpPr>
          <p:spPr>
            <a:xfrm rot="18900000">
              <a:off x="3352620" y="2905183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F665DB-496F-4F3B-A67D-F58AD2D83E86}"/>
              </a:ext>
            </a:extLst>
          </p:cNvPr>
          <p:cNvGrpSpPr/>
          <p:nvPr/>
        </p:nvGrpSpPr>
        <p:grpSpPr>
          <a:xfrm rot="9000000">
            <a:off x="5018684" y="3941846"/>
            <a:ext cx="990151" cy="729605"/>
            <a:chOff x="3352621" y="2401127"/>
            <a:chExt cx="1954450" cy="1440160"/>
          </a:xfrm>
        </p:grpSpPr>
        <p:sp>
          <p:nvSpPr>
            <p:cNvPr id="32" name="Rounded Rectangle 33">
              <a:extLst>
                <a:ext uri="{FF2B5EF4-FFF2-40B4-BE49-F238E27FC236}">
                  <a16:creationId xmlns:a16="http://schemas.microsoft.com/office/drawing/2014/main" id="{5216A90A-B652-48FC-AA1A-A71CCBE3EA8A}"/>
                </a:ext>
              </a:extLst>
            </p:cNvPr>
            <p:cNvSpPr/>
            <p:nvPr/>
          </p:nvSpPr>
          <p:spPr>
            <a:xfrm rot="18900000">
              <a:off x="3866911" y="2401127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883201-2BEB-400D-B912-A0C81DFE67EE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BE53BA-0EAB-4830-BA55-07DC68E07A28}"/>
              </a:ext>
            </a:extLst>
          </p:cNvPr>
          <p:cNvGrpSpPr/>
          <p:nvPr/>
        </p:nvGrpSpPr>
        <p:grpSpPr>
          <a:xfrm rot="1800000">
            <a:off x="6324353" y="3941846"/>
            <a:ext cx="990153" cy="729605"/>
            <a:chOff x="3352621" y="2401122"/>
            <a:chExt cx="1954455" cy="1440160"/>
          </a:xfrm>
        </p:grpSpPr>
        <p:sp>
          <p:nvSpPr>
            <p:cNvPr id="35" name="Rounded Rectangle 36">
              <a:extLst>
                <a:ext uri="{FF2B5EF4-FFF2-40B4-BE49-F238E27FC236}">
                  <a16:creationId xmlns:a16="http://schemas.microsoft.com/office/drawing/2014/main" id="{B60E0535-DF76-46B4-ACFB-0A09B6CF5170}"/>
                </a:ext>
              </a:extLst>
            </p:cNvPr>
            <p:cNvSpPr/>
            <p:nvPr/>
          </p:nvSpPr>
          <p:spPr>
            <a:xfrm rot="18900000">
              <a:off x="3866916" y="2401122"/>
              <a:ext cx="1440160" cy="1440160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966918-4662-4661-A811-B7DED963EF28}"/>
                </a:ext>
              </a:extLst>
            </p:cNvPr>
            <p:cNvSpPr/>
            <p:nvPr/>
          </p:nvSpPr>
          <p:spPr>
            <a:xfrm rot="18900000">
              <a:off x="3352621" y="2905182"/>
              <a:ext cx="432049" cy="432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98BEA1-2D2C-4475-8D9E-20230B9C9949}"/>
              </a:ext>
            </a:extLst>
          </p:cNvPr>
          <p:cNvSpPr txBox="1"/>
          <p:nvPr/>
        </p:nvSpPr>
        <p:spPr>
          <a:xfrm>
            <a:off x="4907787" y="1837422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A7A3D-E941-4AC2-9407-770B6C9BE31C}"/>
              </a:ext>
            </a:extLst>
          </p:cNvPr>
          <p:cNvSpPr txBox="1"/>
          <p:nvPr/>
        </p:nvSpPr>
        <p:spPr>
          <a:xfrm>
            <a:off x="1710749" y="2349016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E074A5-F3B0-436D-872B-072854A86BDA}"/>
              </a:ext>
            </a:extLst>
          </p:cNvPr>
          <p:cNvSpPr txBox="1"/>
          <p:nvPr/>
        </p:nvSpPr>
        <p:spPr>
          <a:xfrm>
            <a:off x="1435229" y="292516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238AFB-A464-4E61-AAC0-3712FC5400FE}"/>
              </a:ext>
            </a:extLst>
          </p:cNvPr>
          <p:cNvSpPr txBox="1"/>
          <p:nvPr/>
        </p:nvSpPr>
        <p:spPr>
          <a:xfrm>
            <a:off x="7542827" y="2349016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5EE9D-463D-45BB-8715-73F484DBC535}"/>
              </a:ext>
            </a:extLst>
          </p:cNvPr>
          <p:cNvSpPr txBox="1"/>
          <p:nvPr/>
        </p:nvSpPr>
        <p:spPr>
          <a:xfrm>
            <a:off x="7817565" y="292516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6909F3-9C5C-40EC-96B7-97752CAF3DD7}"/>
              </a:ext>
            </a:extLst>
          </p:cNvPr>
          <p:cNvSpPr txBox="1"/>
          <p:nvPr/>
        </p:nvSpPr>
        <p:spPr>
          <a:xfrm>
            <a:off x="1159707" y="3501322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678D2-EBA9-40CC-85B6-DE9F793BBC83}"/>
              </a:ext>
            </a:extLst>
          </p:cNvPr>
          <p:cNvSpPr txBox="1"/>
          <p:nvPr/>
        </p:nvSpPr>
        <p:spPr>
          <a:xfrm>
            <a:off x="8092303" y="3501322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812A96-3DEA-4BAF-AEBD-566D12D5930C}"/>
              </a:ext>
            </a:extLst>
          </p:cNvPr>
          <p:cNvSpPr txBox="1"/>
          <p:nvPr/>
        </p:nvSpPr>
        <p:spPr>
          <a:xfrm>
            <a:off x="4914237" y="5713484"/>
            <a:ext cx="240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9F6D45-980B-4E88-81DE-28A542E4DFE6}"/>
              </a:ext>
            </a:extLst>
          </p:cNvPr>
          <p:cNvSpPr txBox="1"/>
          <p:nvPr/>
        </p:nvSpPr>
        <p:spPr>
          <a:xfrm>
            <a:off x="1159707" y="4077475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0B276E-95D0-4D5D-AA79-D248A12801F2}"/>
              </a:ext>
            </a:extLst>
          </p:cNvPr>
          <p:cNvSpPr txBox="1"/>
          <p:nvPr/>
        </p:nvSpPr>
        <p:spPr>
          <a:xfrm>
            <a:off x="1435229" y="4653628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2590FE-5E83-4848-9989-98862D644FF0}"/>
              </a:ext>
            </a:extLst>
          </p:cNvPr>
          <p:cNvSpPr txBox="1"/>
          <p:nvPr/>
        </p:nvSpPr>
        <p:spPr>
          <a:xfrm>
            <a:off x="1710749" y="5229779"/>
            <a:ext cx="304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887ED-BD60-4B9F-8979-B04460C293ED}"/>
              </a:ext>
            </a:extLst>
          </p:cNvPr>
          <p:cNvSpPr txBox="1"/>
          <p:nvPr/>
        </p:nvSpPr>
        <p:spPr>
          <a:xfrm>
            <a:off x="8092303" y="4077475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460A55-DF94-4645-A12F-10E1F935910F}"/>
              </a:ext>
            </a:extLst>
          </p:cNvPr>
          <p:cNvSpPr txBox="1"/>
          <p:nvPr/>
        </p:nvSpPr>
        <p:spPr>
          <a:xfrm>
            <a:off x="7817565" y="4653628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89BCC7-8D54-4478-93A0-3720F56A8716}"/>
              </a:ext>
            </a:extLst>
          </p:cNvPr>
          <p:cNvSpPr txBox="1"/>
          <p:nvPr/>
        </p:nvSpPr>
        <p:spPr>
          <a:xfrm>
            <a:off x="7542827" y="5229779"/>
            <a:ext cx="306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Parallelogram 15">
            <a:extLst>
              <a:ext uri="{FF2B5EF4-FFF2-40B4-BE49-F238E27FC236}">
                <a16:creationId xmlns:a16="http://schemas.microsoft.com/office/drawing/2014/main" id="{DBBC88B8-F2C4-44CC-849D-DFAED35143B1}"/>
              </a:ext>
            </a:extLst>
          </p:cNvPr>
          <p:cNvSpPr/>
          <p:nvPr/>
        </p:nvSpPr>
        <p:spPr>
          <a:xfrm flipH="1">
            <a:off x="5983839" y="4688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8575723-D248-4ACE-8521-35A7BACAAC20}"/>
              </a:ext>
            </a:extLst>
          </p:cNvPr>
          <p:cNvSpPr/>
          <p:nvPr/>
        </p:nvSpPr>
        <p:spPr>
          <a:xfrm>
            <a:off x="6802137" y="42122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4A5A03E6-2E76-4074-BBE8-E1B0042FF969}"/>
              </a:ext>
            </a:extLst>
          </p:cNvPr>
          <p:cNvSpPr/>
          <p:nvPr/>
        </p:nvSpPr>
        <p:spPr>
          <a:xfrm>
            <a:off x="5281975" y="331389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A5663C52-7800-4587-AC9B-D818A6544E09}"/>
              </a:ext>
            </a:extLst>
          </p:cNvPr>
          <p:cNvSpPr/>
          <p:nvPr/>
        </p:nvSpPr>
        <p:spPr>
          <a:xfrm>
            <a:off x="6011731" y="2800410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BAE0D787-E16B-467D-84DC-A812C9F13E08}"/>
              </a:ext>
            </a:extLst>
          </p:cNvPr>
          <p:cNvSpPr/>
          <p:nvPr/>
        </p:nvSpPr>
        <p:spPr>
          <a:xfrm rot="2700000">
            <a:off x="5257042" y="41320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6E3F5ED9-D27B-423C-AE53-9597AE43D314}"/>
              </a:ext>
            </a:extLst>
          </p:cNvPr>
          <p:cNvSpPr/>
          <p:nvPr/>
        </p:nvSpPr>
        <p:spPr>
          <a:xfrm flipH="1">
            <a:off x="6747103" y="331670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15FB1-AFF4-4A6C-86B8-5652534112A6}"/>
              </a:ext>
            </a:extLst>
          </p:cNvPr>
          <p:cNvSpPr txBox="1"/>
          <p:nvPr/>
        </p:nvSpPr>
        <p:spPr>
          <a:xfrm>
            <a:off x="5299546" y="28392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D97BA-EBF9-4425-BEDC-46B35F1C46A5}"/>
              </a:ext>
            </a:extLst>
          </p:cNvPr>
          <p:cNvSpPr/>
          <p:nvPr/>
        </p:nvSpPr>
        <p:spPr>
          <a:xfrm>
            <a:off x="7600351" y="438548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7761-262E-4D4A-8CC4-FCB4E468EF58}"/>
              </a:ext>
            </a:extLst>
          </p:cNvPr>
          <p:cNvSpPr/>
          <p:nvPr/>
        </p:nvSpPr>
        <p:spPr>
          <a:xfrm>
            <a:off x="7600348" y="1058966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A096A6-A20C-4173-8B8C-F55E1128F48D}"/>
              </a:ext>
            </a:extLst>
          </p:cNvPr>
          <p:cNvGrpSpPr/>
          <p:nvPr/>
        </p:nvGrpSpPr>
        <p:grpSpPr>
          <a:xfrm>
            <a:off x="8567854" y="2479225"/>
            <a:ext cx="2772653" cy="3037696"/>
            <a:chOff x="4120557" y="1916832"/>
            <a:chExt cx="4123853" cy="3037696"/>
          </a:xfrm>
        </p:grpSpPr>
        <p:sp>
          <p:nvSpPr>
            <p:cNvPr id="7" name="Text Placeholder 10">
              <a:extLst>
                <a:ext uri="{FF2B5EF4-FFF2-40B4-BE49-F238E27FC236}">
                  <a16:creationId xmlns:a16="http://schemas.microsoft.com/office/drawing/2014/main" id="{395462F3-A375-4C1D-896C-65F393F1AF0F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E130A-F12B-47F8-B7D9-BB9136CAF50E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82E2AD-E512-49C8-9EC4-8841AF3C611E}"/>
              </a:ext>
            </a:extLst>
          </p:cNvPr>
          <p:cNvSpPr txBox="1"/>
          <p:nvPr/>
        </p:nvSpPr>
        <p:spPr>
          <a:xfrm>
            <a:off x="1444743" y="6079402"/>
            <a:ext cx="299026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Portfolio Design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A2FD4C-CAB0-4E8A-B0BD-F195DC9626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6">
            <a:extLst>
              <a:ext uri="{FF2B5EF4-FFF2-40B4-BE49-F238E27FC236}">
                <a16:creationId xmlns:a16="http://schemas.microsoft.com/office/drawing/2014/main" id="{42796E65-4B62-4039-8006-8729DD733C45}"/>
              </a:ext>
            </a:extLst>
          </p:cNvPr>
          <p:cNvGrpSpPr/>
          <p:nvPr/>
        </p:nvGrpSpPr>
        <p:grpSpPr>
          <a:xfrm>
            <a:off x="1644388" y="1930656"/>
            <a:ext cx="1045616" cy="1045614"/>
            <a:chOff x="7156653" y="2090877"/>
            <a:chExt cx="720081" cy="720080"/>
          </a:xfrm>
        </p:grpSpPr>
        <p:sp>
          <p:nvSpPr>
            <p:cNvPr id="51" name="Rounded Rectangle 122">
              <a:extLst>
                <a:ext uri="{FF2B5EF4-FFF2-40B4-BE49-F238E27FC236}">
                  <a16:creationId xmlns:a16="http://schemas.microsoft.com/office/drawing/2014/main" id="{0A99E88F-ACEB-469B-8CFA-A1DA0F8DB3BF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2" name="Rounded Rectangle 123">
              <a:extLst>
                <a:ext uri="{FF2B5EF4-FFF2-40B4-BE49-F238E27FC236}">
                  <a16:creationId xmlns:a16="http://schemas.microsoft.com/office/drawing/2014/main" id="{92FE7161-1D1A-48AD-B890-D3488E9F5DB1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D4826-D3E0-48FC-8E63-C7101D547D1A}"/>
              </a:ext>
            </a:extLst>
          </p:cNvPr>
          <p:cNvGrpSpPr/>
          <p:nvPr/>
        </p:nvGrpSpPr>
        <p:grpSpPr>
          <a:xfrm>
            <a:off x="1002324" y="3400090"/>
            <a:ext cx="2364868" cy="1292662"/>
            <a:chOff x="2551705" y="4283314"/>
            <a:chExt cx="1509655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61FFA0-21E5-4C07-B5F3-89BFA507014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3D6D6D-188A-40C4-89E6-F2EB9D909ABF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4ACD1C-8D27-4DD5-B9FE-90197E457254}"/>
              </a:ext>
            </a:extLst>
          </p:cNvPr>
          <p:cNvGrpSpPr/>
          <p:nvPr/>
        </p:nvGrpSpPr>
        <p:grpSpPr>
          <a:xfrm>
            <a:off x="4939940" y="3400090"/>
            <a:ext cx="2364868" cy="1292662"/>
            <a:chOff x="2551705" y="4283314"/>
            <a:chExt cx="1509655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8B2B0-D65D-4C14-95B3-164A04D6B66E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69FAAE-8DB8-4F55-89D7-7547621F89ED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9543E5-974B-4893-BE9D-ECB759A203EF}"/>
              </a:ext>
            </a:extLst>
          </p:cNvPr>
          <p:cNvGrpSpPr/>
          <p:nvPr/>
        </p:nvGrpSpPr>
        <p:grpSpPr>
          <a:xfrm>
            <a:off x="8877557" y="3400090"/>
            <a:ext cx="2364868" cy="1292662"/>
            <a:chOff x="2551705" y="4283314"/>
            <a:chExt cx="1509655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04C3F5-7CFE-4AD2-92D5-B4F7C6508374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C92505-302D-4D2D-8FB1-930FF5531E51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50A060-0779-4664-BD0B-4A9EBB0E5D47}"/>
              </a:ext>
            </a:extLst>
          </p:cNvPr>
          <p:cNvGrpSpPr/>
          <p:nvPr/>
        </p:nvGrpSpPr>
        <p:grpSpPr>
          <a:xfrm>
            <a:off x="2971132" y="4755300"/>
            <a:ext cx="2364868" cy="1292662"/>
            <a:chOff x="2551705" y="4283314"/>
            <a:chExt cx="1509655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00A980-4EB6-44C5-A96A-D0DBC5F9A277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A8F6C3-706E-4D32-9CFF-B07055C35DC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F6AB6D-F8C3-4610-94AE-1EAC78E9104F}"/>
              </a:ext>
            </a:extLst>
          </p:cNvPr>
          <p:cNvGrpSpPr/>
          <p:nvPr/>
        </p:nvGrpSpPr>
        <p:grpSpPr>
          <a:xfrm>
            <a:off x="6908748" y="4755300"/>
            <a:ext cx="2364868" cy="1292662"/>
            <a:chOff x="2551705" y="4283314"/>
            <a:chExt cx="1509655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8AF66-2FC1-401F-9352-15FD33ADD91A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2E6B6B-6248-4D81-82FA-586EBCCF3702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9">
            <a:extLst>
              <a:ext uri="{FF2B5EF4-FFF2-40B4-BE49-F238E27FC236}">
                <a16:creationId xmlns:a16="http://schemas.microsoft.com/office/drawing/2014/main" id="{A1A0C7FD-0255-4807-B2BA-548B09ACDC43}"/>
              </a:ext>
            </a:extLst>
          </p:cNvPr>
          <p:cNvSpPr/>
          <p:nvPr/>
        </p:nvSpPr>
        <p:spPr>
          <a:xfrm>
            <a:off x="1998868" y="2267874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706AF1-0D79-438C-840C-F238E07B6098}"/>
              </a:ext>
            </a:extLst>
          </p:cNvPr>
          <p:cNvGrpSpPr/>
          <p:nvPr/>
        </p:nvGrpSpPr>
        <p:grpSpPr>
          <a:xfrm>
            <a:off x="5599562" y="1930656"/>
            <a:ext cx="1045616" cy="1045614"/>
            <a:chOff x="7149428" y="1835902"/>
            <a:chExt cx="720081" cy="720080"/>
          </a:xfrm>
        </p:grpSpPr>
        <p:sp>
          <p:nvSpPr>
            <p:cNvPr id="39" name="Rounded Rectangle 125">
              <a:extLst>
                <a:ext uri="{FF2B5EF4-FFF2-40B4-BE49-F238E27FC236}">
                  <a16:creationId xmlns:a16="http://schemas.microsoft.com/office/drawing/2014/main" id="{B3B6FF4F-444F-479A-A452-8F8C5ADCADFD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26">
              <a:extLst>
                <a:ext uri="{FF2B5EF4-FFF2-40B4-BE49-F238E27FC236}">
                  <a16:creationId xmlns:a16="http://schemas.microsoft.com/office/drawing/2014/main" id="{4C15D835-15BD-41E5-B05F-CC0CF1742B7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C409D1-9A60-40DD-AD3F-C9DD8327D956}"/>
              </a:ext>
            </a:extLst>
          </p:cNvPr>
          <p:cNvGrpSpPr/>
          <p:nvPr/>
        </p:nvGrpSpPr>
        <p:grpSpPr>
          <a:xfrm>
            <a:off x="9527134" y="1930656"/>
            <a:ext cx="1045616" cy="104561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2" name="Rounded Rectangle 119">
              <a:extLst>
                <a:ext uri="{FF2B5EF4-FFF2-40B4-BE49-F238E27FC236}">
                  <a16:creationId xmlns:a16="http://schemas.microsoft.com/office/drawing/2014/main" id="{795F8FC4-0FCA-467E-9056-73296348853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ounded Rectangle 120">
              <a:extLst>
                <a:ext uri="{FF2B5EF4-FFF2-40B4-BE49-F238E27FC236}">
                  <a16:creationId xmlns:a16="http://schemas.microsoft.com/office/drawing/2014/main" id="{A9621161-4E43-40A7-9C81-DE1E65EF1C06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0621E8E4-5913-41C5-A409-7E81CB10FB18}"/>
              </a:ext>
            </a:extLst>
          </p:cNvPr>
          <p:cNvGrpSpPr/>
          <p:nvPr/>
        </p:nvGrpSpPr>
        <p:grpSpPr>
          <a:xfrm>
            <a:off x="7558325" y="2238841"/>
            <a:ext cx="1045616" cy="1045614"/>
            <a:chOff x="4123102" y="2090877"/>
            <a:chExt cx="720081" cy="720080"/>
          </a:xfrm>
        </p:grpSpPr>
        <p:sp>
          <p:nvSpPr>
            <p:cNvPr id="45" name="Rounded Rectangle 116">
              <a:extLst>
                <a:ext uri="{FF2B5EF4-FFF2-40B4-BE49-F238E27FC236}">
                  <a16:creationId xmlns:a16="http://schemas.microsoft.com/office/drawing/2014/main" id="{C704B265-AD03-408B-87DF-DAEE2614CD9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6" name="Rounded Rectangle 117">
              <a:extLst>
                <a:ext uri="{FF2B5EF4-FFF2-40B4-BE49-F238E27FC236}">
                  <a16:creationId xmlns:a16="http://schemas.microsoft.com/office/drawing/2014/main" id="{35E85C0D-C9B5-4BD7-87C6-F28BEDEAB9E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그룹 6">
            <a:extLst>
              <a:ext uri="{FF2B5EF4-FFF2-40B4-BE49-F238E27FC236}">
                <a16:creationId xmlns:a16="http://schemas.microsoft.com/office/drawing/2014/main" id="{5C1B5D4B-CF60-446F-BE95-B8F343F6E9FB}"/>
              </a:ext>
            </a:extLst>
          </p:cNvPr>
          <p:cNvGrpSpPr/>
          <p:nvPr/>
        </p:nvGrpSpPr>
        <p:grpSpPr>
          <a:xfrm>
            <a:off x="3617098" y="2238841"/>
            <a:ext cx="1045616" cy="1045614"/>
            <a:chOff x="7156653" y="2090877"/>
            <a:chExt cx="720081" cy="720080"/>
          </a:xfrm>
        </p:grpSpPr>
        <p:sp>
          <p:nvSpPr>
            <p:cNvPr id="48" name="Rounded Rectangle 122">
              <a:extLst>
                <a:ext uri="{FF2B5EF4-FFF2-40B4-BE49-F238E27FC236}">
                  <a16:creationId xmlns:a16="http://schemas.microsoft.com/office/drawing/2014/main" id="{322E8D01-2074-4E08-80C3-39FA3BA18770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9" name="Rounded Rectangle 123">
              <a:extLst>
                <a:ext uri="{FF2B5EF4-FFF2-40B4-BE49-F238E27FC236}">
                  <a16:creationId xmlns:a16="http://schemas.microsoft.com/office/drawing/2014/main" id="{8DF9EBCB-AB64-4440-8824-9D74B32C93EA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F190FAAB-4978-4685-84CF-9E1C7CC61652}"/>
              </a:ext>
            </a:extLst>
          </p:cNvPr>
          <p:cNvSpPr/>
          <p:nvPr/>
        </p:nvSpPr>
        <p:spPr>
          <a:xfrm flipH="1">
            <a:off x="3947676" y="26214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E76F6F5F-94A6-4145-8C5A-F9D977323459}"/>
              </a:ext>
            </a:extLst>
          </p:cNvPr>
          <p:cNvSpPr/>
          <p:nvPr/>
        </p:nvSpPr>
        <p:spPr>
          <a:xfrm rot="18805991">
            <a:off x="7888736" y="2548132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4E7294A9-1068-4C5D-9762-93C94027BD24}"/>
              </a:ext>
            </a:extLst>
          </p:cNvPr>
          <p:cNvSpPr/>
          <p:nvPr/>
        </p:nvSpPr>
        <p:spPr>
          <a:xfrm>
            <a:off x="5953172" y="227029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F541C8A4-9204-49A7-B9F0-243EA4A3217C}"/>
              </a:ext>
            </a:extLst>
          </p:cNvPr>
          <p:cNvSpPr>
            <a:spLocks noChangeAspect="1"/>
          </p:cNvSpPr>
          <p:nvPr/>
        </p:nvSpPr>
        <p:spPr>
          <a:xfrm>
            <a:off x="9918101" y="222907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0189D99A-F926-490E-821C-CB9DA27F82C6}"/>
              </a:ext>
            </a:extLst>
          </p:cNvPr>
          <p:cNvSpPr/>
          <p:nvPr/>
        </p:nvSpPr>
        <p:spPr>
          <a:xfrm>
            <a:off x="4378173" y="3450184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1F27FC-9E2B-45B5-9C72-C31ACA9D2FCA}"/>
              </a:ext>
            </a:extLst>
          </p:cNvPr>
          <p:cNvGrpSpPr/>
          <p:nvPr/>
        </p:nvGrpSpPr>
        <p:grpSpPr>
          <a:xfrm>
            <a:off x="6123765" y="3335685"/>
            <a:ext cx="701586" cy="701584"/>
            <a:chOff x="7149428" y="1835902"/>
            <a:chExt cx="720081" cy="720080"/>
          </a:xfrm>
        </p:grpSpPr>
        <p:sp>
          <p:nvSpPr>
            <p:cNvPr id="37" name="Rounded Rectangle 125">
              <a:extLst>
                <a:ext uri="{FF2B5EF4-FFF2-40B4-BE49-F238E27FC236}">
                  <a16:creationId xmlns:a16="http://schemas.microsoft.com/office/drawing/2014/main" id="{7CE23508-FA19-4A94-9D13-BF1E64032547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ounded Rectangle 126">
              <a:extLst>
                <a:ext uri="{FF2B5EF4-FFF2-40B4-BE49-F238E27FC236}">
                  <a16:creationId xmlns:a16="http://schemas.microsoft.com/office/drawing/2014/main" id="{AA03AD2B-DEA8-4690-A60F-BFB095E1B011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8C206C-0F98-4FE6-924B-544B482599E3}"/>
              </a:ext>
            </a:extLst>
          </p:cNvPr>
          <p:cNvGrpSpPr/>
          <p:nvPr/>
        </p:nvGrpSpPr>
        <p:grpSpPr>
          <a:xfrm>
            <a:off x="6123765" y="1779420"/>
            <a:ext cx="701586" cy="70158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0" name="Rounded Rectangle 119">
              <a:extLst>
                <a:ext uri="{FF2B5EF4-FFF2-40B4-BE49-F238E27FC236}">
                  <a16:creationId xmlns:a16="http://schemas.microsoft.com/office/drawing/2014/main" id="{C4589220-250C-446A-8206-45259139924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ounded Rectangle 120">
              <a:extLst>
                <a:ext uri="{FF2B5EF4-FFF2-40B4-BE49-F238E27FC236}">
                  <a16:creationId xmlns:a16="http://schemas.microsoft.com/office/drawing/2014/main" id="{1FA7EAAA-5BE9-4141-A83E-02E6E04F5039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그룹 4">
            <a:extLst>
              <a:ext uri="{FF2B5EF4-FFF2-40B4-BE49-F238E27FC236}">
                <a16:creationId xmlns:a16="http://schemas.microsoft.com/office/drawing/2014/main" id="{4B8614EC-63F7-4FB5-8EC4-D071326FB0FD}"/>
              </a:ext>
            </a:extLst>
          </p:cNvPr>
          <p:cNvGrpSpPr/>
          <p:nvPr/>
        </p:nvGrpSpPr>
        <p:grpSpPr>
          <a:xfrm>
            <a:off x="5371000" y="2539813"/>
            <a:ext cx="701586" cy="701584"/>
            <a:chOff x="4123102" y="2090877"/>
            <a:chExt cx="720081" cy="720080"/>
          </a:xfrm>
        </p:grpSpPr>
        <p:sp>
          <p:nvSpPr>
            <p:cNvPr id="43" name="Rounded Rectangle 116">
              <a:extLst>
                <a:ext uri="{FF2B5EF4-FFF2-40B4-BE49-F238E27FC236}">
                  <a16:creationId xmlns:a16="http://schemas.microsoft.com/office/drawing/2014/main" id="{0E62AC57-21F2-4CBB-B8BC-D7148C1D5117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" name="Rounded Rectangle 117">
              <a:extLst>
                <a:ext uri="{FF2B5EF4-FFF2-40B4-BE49-F238E27FC236}">
                  <a16:creationId xmlns:a16="http://schemas.microsoft.com/office/drawing/2014/main" id="{A757DECD-182A-4843-BA30-A9AAEDF452E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5" name="그룹 6">
            <a:extLst>
              <a:ext uri="{FF2B5EF4-FFF2-40B4-BE49-F238E27FC236}">
                <a16:creationId xmlns:a16="http://schemas.microsoft.com/office/drawing/2014/main" id="{C727CBE8-733B-4B81-8D13-EF53F4C7DA2F}"/>
              </a:ext>
            </a:extLst>
          </p:cNvPr>
          <p:cNvGrpSpPr/>
          <p:nvPr/>
        </p:nvGrpSpPr>
        <p:grpSpPr>
          <a:xfrm>
            <a:off x="5371000" y="4088084"/>
            <a:ext cx="701586" cy="701584"/>
            <a:chOff x="7156653" y="2090877"/>
            <a:chExt cx="720081" cy="720080"/>
          </a:xfrm>
        </p:grpSpPr>
        <p:sp>
          <p:nvSpPr>
            <p:cNvPr id="46" name="Rounded Rectangle 122">
              <a:extLst>
                <a:ext uri="{FF2B5EF4-FFF2-40B4-BE49-F238E27FC236}">
                  <a16:creationId xmlns:a16="http://schemas.microsoft.com/office/drawing/2014/main" id="{60A7CA9F-72E4-4061-B77B-94376FF44458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7" name="Rounded Rectangle 123">
              <a:extLst>
                <a:ext uri="{FF2B5EF4-FFF2-40B4-BE49-F238E27FC236}">
                  <a16:creationId xmlns:a16="http://schemas.microsoft.com/office/drawing/2014/main" id="{90C6F10B-F0A0-4953-AEFF-7E38EBDBB2E8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144E5-F43F-4E66-B65A-35A38071E26E}"/>
              </a:ext>
            </a:extLst>
          </p:cNvPr>
          <p:cNvSpPr txBox="1"/>
          <p:nvPr/>
        </p:nvSpPr>
        <p:spPr>
          <a:xfrm>
            <a:off x="7123548" y="2660370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5E072-0ACF-4862-992D-6516C0E7CC22}"/>
              </a:ext>
            </a:extLst>
          </p:cNvPr>
          <p:cNvSpPr txBox="1"/>
          <p:nvPr/>
        </p:nvSpPr>
        <p:spPr>
          <a:xfrm>
            <a:off x="4497413" y="1891322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F698F-9CD8-4626-9E2F-3837C1ECD46D}"/>
              </a:ext>
            </a:extLst>
          </p:cNvPr>
          <p:cNvSpPr txBox="1"/>
          <p:nvPr/>
        </p:nvSpPr>
        <p:spPr>
          <a:xfrm>
            <a:off x="4497413" y="3435099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A092A-D7A6-4645-AA53-66A2EB0D7FE0}"/>
              </a:ext>
            </a:extLst>
          </p:cNvPr>
          <p:cNvSpPr txBox="1"/>
          <p:nvPr/>
        </p:nvSpPr>
        <p:spPr>
          <a:xfrm>
            <a:off x="7123548" y="4249066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3494E-94AB-4C58-BF82-A083C21D7780}"/>
              </a:ext>
            </a:extLst>
          </p:cNvPr>
          <p:cNvGrpSpPr/>
          <p:nvPr/>
        </p:nvGrpSpPr>
        <p:grpSpPr>
          <a:xfrm>
            <a:off x="7829256" y="4043958"/>
            <a:ext cx="3732630" cy="871880"/>
            <a:chOff x="-475010" y="1114177"/>
            <a:chExt cx="4241713" cy="8718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11B136-C7F4-4485-A17E-78CB9901D16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0AA8C7-4AAD-4FC3-8975-FA4B1ED1396C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7A07D4-4361-43A9-9BE8-B4975C053F67}"/>
              </a:ext>
            </a:extLst>
          </p:cNvPr>
          <p:cNvGrpSpPr/>
          <p:nvPr/>
        </p:nvGrpSpPr>
        <p:grpSpPr>
          <a:xfrm>
            <a:off x="7829256" y="2455262"/>
            <a:ext cx="3732630" cy="871880"/>
            <a:chOff x="-475010" y="1114177"/>
            <a:chExt cx="4241713" cy="8718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08485D-2269-4394-B85B-706007C3D79F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695968-5E27-4C18-A41F-30D187D7510E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6157E8-3F31-4C77-82CA-FA2F06F091C9}"/>
              </a:ext>
            </a:extLst>
          </p:cNvPr>
          <p:cNvGrpSpPr/>
          <p:nvPr/>
        </p:nvGrpSpPr>
        <p:grpSpPr>
          <a:xfrm>
            <a:off x="630115" y="3229991"/>
            <a:ext cx="3769915" cy="871880"/>
            <a:chOff x="-475010" y="1114177"/>
            <a:chExt cx="4241713" cy="87188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696D1B-37EA-40EF-A1FA-E0A1E243645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B1F64E-1776-435C-801D-7589E5E68604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FB19C4-397F-4F0C-A3A0-6C8303C8E500}"/>
              </a:ext>
            </a:extLst>
          </p:cNvPr>
          <p:cNvGrpSpPr/>
          <p:nvPr/>
        </p:nvGrpSpPr>
        <p:grpSpPr>
          <a:xfrm>
            <a:off x="630115" y="1686214"/>
            <a:ext cx="3769915" cy="871880"/>
            <a:chOff x="-475010" y="1114177"/>
            <a:chExt cx="4241713" cy="8718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1A9C8C-F9F8-40EB-ACD5-4AF9B783643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B680AE-8479-458C-989E-8B2D6CE05215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Rectangle 36">
            <a:extLst>
              <a:ext uri="{FF2B5EF4-FFF2-40B4-BE49-F238E27FC236}">
                <a16:creationId xmlns:a16="http://schemas.microsoft.com/office/drawing/2014/main" id="{45141C12-5CE4-4638-9946-CFED5F3F45A4}"/>
              </a:ext>
            </a:extLst>
          </p:cNvPr>
          <p:cNvSpPr/>
          <p:nvPr/>
        </p:nvSpPr>
        <p:spPr>
          <a:xfrm>
            <a:off x="6289306" y="1948947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25AF6AF0-294A-4604-95FB-D3A3F0826D1A}"/>
              </a:ext>
            </a:extLst>
          </p:cNvPr>
          <p:cNvSpPr/>
          <p:nvPr/>
        </p:nvSpPr>
        <p:spPr>
          <a:xfrm>
            <a:off x="5527286" y="2781845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5ACDD6D1-FB66-4502-9A87-9CA505521A2C}"/>
              </a:ext>
            </a:extLst>
          </p:cNvPr>
          <p:cNvSpPr/>
          <p:nvPr/>
        </p:nvSpPr>
        <p:spPr>
          <a:xfrm>
            <a:off x="6300040" y="353537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D9B63411-C41C-4D10-9231-93683B74ECD1}"/>
              </a:ext>
            </a:extLst>
          </p:cNvPr>
          <p:cNvSpPr/>
          <p:nvPr/>
        </p:nvSpPr>
        <p:spPr>
          <a:xfrm>
            <a:off x="5563076" y="428505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EEEA1-2869-4DD5-8871-E3BF080D1825}"/>
              </a:ext>
            </a:extLst>
          </p:cNvPr>
          <p:cNvSpPr txBox="1"/>
          <p:nvPr/>
        </p:nvSpPr>
        <p:spPr>
          <a:xfrm>
            <a:off x="6791418" y="4156779"/>
            <a:ext cx="20956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EF367-9A69-4889-80A7-2AC71494F7C1}"/>
              </a:ext>
            </a:extLst>
          </p:cNvPr>
          <p:cNvSpPr txBox="1"/>
          <p:nvPr/>
        </p:nvSpPr>
        <p:spPr>
          <a:xfrm>
            <a:off x="8983762" y="4218334"/>
            <a:ext cx="27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6AAA3-C033-4F65-8FD9-6E4A3B823A8E}"/>
              </a:ext>
            </a:extLst>
          </p:cNvPr>
          <p:cNvSpPr txBox="1"/>
          <p:nvPr/>
        </p:nvSpPr>
        <p:spPr>
          <a:xfrm>
            <a:off x="477007" y="38960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2C287A7-CCAE-401F-92DF-7B20A55BEE46}"/>
              </a:ext>
            </a:extLst>
          </p:cNvPr>
          <p:cNvSpPr/>
          <p:nvPr/>
        </p:nvSpPr>
        <p:spPr>
          <a:xfrm>
            <a:off x="6479931" y="248931"/>
            <a:ext cx="5467350" cy="6360138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10C46C-D87B-4BD9-8A0F-25A356A59BB3}"/>
              </a:ext>
            </a:extLst>
          </p:cNvPr>
          <p:cNvGrpSpPr/>
          <p:nvPr/>
        </p:nvGrpSpPr>
        <p:grpSpPr>
          <a:xfrm>
            <a:off x="1009794" y="1937316"/>
            <a:ext cx="1764246" cy="1764245"/>
            <a:chOff x="683568" y="2000250"/>
            <a:chExt cx="1858067" cy="1858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4C60A6-65B8-47AD-B77A-BBEE3ABC36B7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1F037C-4141-4762-8EC9-BD0E20D34615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92AE8B-80F0-4B58-8412-16C7614E5FFA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" name="Pie 8">
              <a:extLst>
                <a:ext uri="{FF2B5EF4-FFF2-40B4-BE49-F238E27FC236}">
                  <a16:creationId xmlns:a16="http://schemas.microsoft.com/office/drawing/2014/main" id="{62B03C73-A35B-41B5-A7BA-60D7A70878A0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BA82A-6919-44A1-A298-343F18B59DFA}"/>
                </a:ext>
              </a:extLst>
            </p:cNvPr>
            <p:cNvSpPr txBox="1"/>
            <p:nvPr/>
          </p:nvSpPr>
          <p:spPr>
            <a:xfrm>
              <a:off x="1129440" y="2667674"/>
              <a:ext cx="966323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75%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A5EB53-9315-4A29-A332-C4A1599FD48B}"/>
              </a:ext>
            </a:extLst>
          </p:cNvPr>
          <p:cNvGrpSpPr/>
          <p:nvPr/>
        </p:nvGrpSpPr>
        <p:grpSpPr>
          <a:xfrm>
            <a:off x="3818214" y="1925108"/>
            <a:ext cx="1764246" cy="1764245"/>
            <a:chOff x="683568" y="2000250"/>
            <a:chExt cx="1858067" cy="18580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05A535-1872-47AB-917E-11EC959C7D79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8344DFB-106A-4D2D-8895-6C1CF7C184F8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319DDCD-666F-4AA0-B16E-802AB3779D9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Pie 28">
              <a:extLst>
                <a:ext uri="{FF2B5EF4-FFF2-40B4-BE49-F238E27FC236}">
                  <a16:creationId xmlns:a16="http://schemas.microsoft.com/office/drawing/2014/main" id="{2CC2B473-CA1C-4E4C-9EA5-D73F8B701CE4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2214697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95FA6-C31D-42F4-AF9D-EC4DF569F232}"/>
                </a:ext>
              </a:extLst>
            </p:cNvPr>
            <p:cNvSpPr txBox="1"/>
            <p:nvPr/>
          </p:nvSpPr>
          <p:spPr>
            <a:xfrm>
              <a:off x="1091615" y="2667674"/>
              <a:ext cx="1041973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60%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4AB29E-CBBF-4C96-ABB2-FCBCB59D57F3}"/>
              </a:ext>
            </a:extLst>
          </p:cNvPr>
          <p:cNvGrpSpPr/>
          <p:nvPr/>
        </p:nvGrpSpPr>
        <p:grpSpPr>
          <a:xfrm>
            <a:off x="6626632" y="1912901"/>
            <a:ext cx="1764246" cy="1764245"/>
            <a:chOff x="683568" y="2000250"/>
            <a:chExt cx="1858067" cy="1858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F24FF29-B701-4472-88E5-E6E955AA00C0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6FEDAB0-ADBE-4C8B-AABC-78562B0A172D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062E7C-D353-4E64-AE08-4279320E137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7" name="Pie 34">
              <a:extLst>
                <a:ext uri="{FF2B5EF4-FFF2-40B4-BE49-F238E27FC236}">
                  <a16:creationId xmlns:a16="http://schemas.microsoft.com/office/drawing/2014/main" id="{61D07C39-3AC7-471D-9C88-CBF1AA7F47F3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8935849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01322-690F-4480-A5EC-D379EBBAB939}"/>
                </a:ext>
              </a:extLst>
            </p:cNvPr>
            <p:cNvSpPr txBox="1"/>
            <p:nvPr/>
          </p:nvSpPr>
          <p:spPr>
            <a:xfrm>
              <a:off x="1118609" y="2667674"/>
              <a:ext cx="987985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85%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15E81-234A-4816-80A0-1BB9F2867680}"/>
              </a:ext>
            </a:extLst>
          </p:cNvPr>
          <p:cNvGrpSpPr/>
          <p:nvPr/>
        </p:nvGrpSpPr>
        <p:grpSpPr>
          <a:xfrm>
            <a:off x="9435050" y="1900693"/>
            <a:ext cx="1764246" cy="1764245"/>
            <a:chOff x="683568" y="2000250"/>
            <a:chExt cx="1858067" cy="18580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AC27478-A0D7-4EC2-B6A2-89CEFCF1AEF1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DE273C2-97D8-40D6-8818-A21ECFFF0B4B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7DE238C-0F88-4C7E-AD48-32B89A64A4EB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3" name="Pie 40">
              <a:extLst>
                <a:ext uri="{FF2B5EF4-FFF2-40B4-BE49-F238E27FC236}">
                  <a16:creationId xmlns:a16="http://schemas.microsoft.com/office/drawing/2014/main" id="{D6D1BCFA-89E8-4B44-B234-9EC01DEEAA0B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9049331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5A45A2-08D5-4B12-BD7B-C11B87C96F6D}"/>
                </a:ext>
              </a:extLst>
            </p:cNvPr>
            <p:cNvSpPr txBox="1"/>
            <p:nvPr/>
          </p:nvSpPr>
          <p:spPr>
            <a:xfrm>
              <a:off x="1099303" y="2667674"/>
              <a:ext cx="1026597" cy="5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30%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id="{54777571-C2A1-4523-A947-80486FFDD560}"/>
              </a:ext>
            </a:extLst>
          </p:cNvPr>
          <p:cNvGrpSpPr/>
          <p:nvPr/>
        </p:nvGrpSpPr>
        <p:grpSpPr>
          <a:xfrm>
            <a:off x="908746" y="3848108"/>
            <a:ext cx="1966342" cy="2214855"/>
            <a:chOff x="880173" y="3812940"/>
            <a:chExt cx="2340000" cy="221485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9F680C-906B-4A44-AD94-F79208A5CC17}"/>
                </a:ext>
              </a:extLst>
            </p:cNvPr>
            <p:cNvSpPr txBox="1"/>
            <p:nvPr/>
          </p:nvSpPr>
          <p:spPr>
            <a:xfrm>
              <a:off x="880173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6B3282-B8F8-407F-9696-96A02E61A417}"/>
                </a:ext>
              </a:extLst>
            </p:cNvPr>
            <p:cNvSpPr txBox="1"/>
            <p:nvPr/>
          </p:nvSpPr>
          <p:spPr>
            <a:xfrm>
              <a:off x="880173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그룹 14">
            <a:extLst>
              <a:ext uri="{FF2B5EF4-FFF2-40B4-BE49-F238E27FC236}">
                <a16:creationId xmlns:a16="http://schemas.microsoft.com/office/drawing/2014/main" id="{F7EF81E8-41D9-49A6-93AA-F67068737F1B}"/>
              </a:ext>
            </a:extLst>
          </p:cNvPr>
          <p:cNvGrpSpPr/>
          <p:nvPr/>
        </p:nvGrpSpPr>
        <p:grpSpPr>
          <a:xfrm>
            <a:off x="3717166" y="3848108"/>
            <a:ext cx="1966342" cy="2214855"/>
            <a:chOff x="3571365" y="3812940"/>
            <a:chExt cx="2340000" cy="221485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D5219A-2F1D-489E-BE8B-807C2A7E02D4}"/>
                </a:ext>
              </a:extLst>
            </p:cNvPr>
            <p:cNvSpPr txBox="1"/>
            <p:nvPr/>
          </p:nvSpPr>
          <p:spPr>
            <a:xfrm>
              <a:off x="3571365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53B3B9-456D-4DD6-AFD7-B7688E4BBA0C}"/>
                </a:ext>
              </a:extLst>
            </p:cNvPr>
            <p:cNvSpPr txBox="1"/>
            <p:nvPr/>
          </p:nvSpPr>
          <p:spPr>
            <a:xfrm>
              <a:off x="3571365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그룹 15">
            <a:extLst>
              <a:ext uri="{FF2B5EF4-FFF2-40B4-BE49-F238E27FC236}">
                <a16:creationId xmlns:a16="http://schemas.microsoft.com/office/drawing/2014/main" id="{8C31F144-C657-43F9-8374-27B18D421E54}"/>
              </a:ext>
            </a:extLst>
          </p:cNvPr>
          <p:cNvGrpSpPr/>
          <p:nvPr/>
        </p:nvGrpSpPr>
        <p:grpSpPr>
          <a:xfrm>
            <a:off x="6525584" y="3848108"/>
            <a:ext cx="1966342" cy="2214855"/>
            <a:chOff x="6262557" y="3812940"/>
            <a:chExt cx="2340000" cy="22148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C02A41-E8E8-49A8-9ADF-A9C2B290E88C}"/>
                </a:ext>
              </a:extLst>
            </p:cNvPr>
            <p:cNvSpPr txBox="1"/>
            <p:nvPr/>
          </p:nvSpPr>
          <p:spPr>
            <a:xfrm>
              <a:off x="6262557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CFC2F7-3EB6-4B5C-B879-B1F676F53DF0}"/>
                </a:ext>
              </a:extLst>
            </p:cNvPr>
            <p:cNvSpPr txBox="1"/>
            <p:nvPr/>
          </p:nvSpPr>
          <p:spPr>
            <a:xfrm>
              <a:off x="6262557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그룹 16">
            <a:extLst>
              <a:ext uri="{FF2B5EF4-FFF2-40B4-BE49-F238E27FC236}">
                <a16:creationId xmlns:a16="http://schemas.microsoft.com/office/drawing/2014/main" id="{E6B7B39E-61F7-40A9-BCB1-F35B6073D1BA}"/>
              </a:ext>
            </a:extLst>
          </p:cNvPr>
          <p:cNvGrpSpPr/>
          <p:nvPr/>
        </p:nvGrpSpPr>
        <p:grpSpPr>
          <a:xfrm>
            <a:off x="9334002" y="3848108"/>
            <a:ext cx="1966342" cy="2214855"/>
            <a:chOff x="8953749" y="3812940"/>
            <a:chExt cx="2340000" cy="221485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4AD0F4-7E05-48B4-8426-44AE10B7AA95}"/>
                </a:ext>
              </a:extLst>
            </p:cNvPr>
            <p:cNvSpPr txBox="1"/>
            <p:nvPr/>
          </p:nvSpPr>
          <p:spPr>
            <a:xfrm>
              <a:off x="8953749" y="3812940"/>
              <a:ext cx="23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56106F-5437-4565-9EC3-87C4237EDB3E}"/>
                </a:ext>
              </a:extLst>
            </p:cNvPr>
            <p:cNvSpPr txBox="1"/>
            <p:nvPr/>
          </p:nvSpPr>
          <p:spPr>
            <a:xfrm>
              <a:off x="8953749" y="4088803"/>
              <a:ext cx="234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C33F30-3262-43FC-B4B7-3E2CE1A2F22D}"/>
              </a:ext>
            </a:extLst>
          </p:cNvPr>
          <p:cNvGrpSpPr/>
          <p:nvPr/>
        </p:nvGrpSpPr>
        <p:grpSpPr>
          <a:xfrm>
            <a:off x="3936607" y="1834325"/>
            <a:ext cx="2088000" cy="4161513"/>
            <a:chOff x="2855950" y="1834323"/>
            <a:chExt cx="1698488" cy="4161513"/>
          </a:xfrm>
        </p:grpSpPr>
        <p:sp>
          <p:nvSpPr>
            <p:cNvPr id="4" name="Pentagon 2">
              <a:extLst>
                <a:ext uri="{FF2B5EF4-FFF2-40B4-BE49-F238E27FC236}">
                  <a16:creationId xmlns:a16="http://schemas.microsoft.com/office/drawing/2014/main" id="{FF74B866-6545-4AE5-9337-E0CA644DA188}"/>
                </a:ext>
              </a:extLst>
            </p:cNvPr>
            <p:cNvSpPr/>
            <p:nvPr/>
          </p:nvSpPr>
          <p:spPr>
            <a:xfrm rot="10800000">
              <a:off x="2855950" y="1834323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C2CF571D-F25B-4D5B-ABBD-CBD3681D3035}"/>
                </a:ext>
              </a:extLst>
            </p:cNvPr>
            <p:cNvSpPr/>
            <p:nvPr/>
          </p:nvSpPr>
          <p:spPr>
            <a:xfrm rot="10800000">
              <a:off x="2855950" y="2901921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1940F6F0-A59C-4791-BA6D-A0326BEFD7EB}"/>
                </a:ext>
              </a:extLst>
            </p:cNvPr>
            <p:cNvSpPr/>
            <p:nvPr/>
          </p:nvSpPr>
          <p:spPr>
            <a:xfrm rot="10800000">
              <a:off x="2855950" y="3969519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C985B91D-8E33-483B-8E02-AE915E9E4868}"/>
                </a:ext>
              </a:extLst>
            </p:cNvPr>
            <p:cNvSpPr/>
            <p:nvPr/>
          </p:nvSpPr>
          <p:spPr>
            <a:xfrm rot="10800000">
              <a:off x="2855950" y="5037117"/>
              <a:ext cx="1698488" cy="958719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F01ABD-8D86-4334-8981-549EA860FA45}"/>
              </a:ext>
            </a:extLst>
          </p:cNvPr>
          <p:cNvGrpSpPr/>
          <p:nvPr/>
        </p:nvGrpSpPr>
        <p:grpSpPr>
          <a:xfrm>
            <a:off x="6182341" y="1834326"/>
            <a:ext cx="2088000" cy="4161513"/>
            <a:chOff x="4556745" y="1834324"/>
            <a:chExt cx="1698488" cy="4161513"/>
          </a:xfrm>
        </p:grpSpPr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EE555D73-BF47-485A-839B-5BB4942A0FB5}"/>
                </a:ext>
              </a:extLst>
            </p:cNvPr>
            <p:cNvSpPr/>
            <p:nvPr/>
          </p:nvSpPr>
          <p:spPr>
            <a:xfrm>
              <a:off x="4556745" y="1834324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entagon 8">
              <a:extLst>
                <a:ext uri="{FF2B5EF4-FFF2-40B4-BE49-F238E27FC236}">
                  <a16:creationId xmlns:a16="http://schemas.microsoft.com/office/drawing/2014/main" id="{933F9C26-E646-4469-9450-46FC14C4D2D2}"/>
                </a:ext>
              </a:extLst>
            </p:cNvPr>
            <p:cNvSpPr/>
            <p:nvPr/>
          </p:nvSpPr>
          <p:spPr>
            <a:xfrm>
              <a:off x="4556745" y="2901922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Pentagon 9">
              <a:extLst>
                <a:ext uri="{FF2B5EF4-FFF2-40B4-BE49-F238E27FC236}">
                  <a16:creationId xmlns:a16="http://schemas.microsoft.com/office/drawing/2014/main" id="{53466A53-3E05-4CD9-A572-177D041EDDE5}"/>
                </a:ext>
              </a:extLst>
            </p:cNvPr>
            <p:cNvSpPr/>
            <p:nvPr/>
          </p:nvSpPr>
          <p:spPr>
            <a:xfrm>
              <a:off x="4556745" y="3969520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944917AA-FAEE-407A-B00B-779D0029DA0B}"/>
                </a:ext>
              </a:extLst>
            </p:cNvPr>
            <p:cNvSpPr/>
            <p:nvPr/>
          </p:nvSpPr>
          <p:spPr>
            <a:xfrm>
              <a:off x="4556745" y="5037118"/>
              <a:ext cx="1698488" cy="958719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D89850-8B3B-41F1-9E92-DBEBA84232EE}"/>
              </a:ext>
            </a:extLst>
          </p:cNvPr>
          <p:cNvGrpSpPr/>
          <p:nvPr/>
        </p:nvGrpSpPr>
        <p:grpSpPr>
          <a:xfrm>
            <a:off x="5511246" y="1951580"/>
            <a:ext cx="1133894" cy="724211"/>
            <a:chOff x="5149418" y="3771149"/>
            <a:chExt cx="932782" cy="5957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4CF831-CA65-4592-B323-C292AB90A729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5FA0EFA-21FC-440A-84C5-DF07CAA2A18A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8770A3F-5180-4A90-994A-EC4072B132FE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299AF0-269C-4B3E-9A35-2B6D6D0A7F99}"/>
              </a:ext>
            </a:extLst>
          </p:cNvPr>
          <p:cNvGrpSpPr/>
          <p:nvPr/>
        </p:nvGrpSpPr>
        <p:grpSpPr>
          <a:xfrm>
            <a:off x="5511246" y="3019178"/>
            <a:ext cx="1133894" cy="724211"/>
            <a:chOff x="5149418" y="3771149"/>
            <a:chExt cx="932782" cy="59576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D04B455-1FC4-4B38-ACC8-EEB27B5CF628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A5EBCED-78E8-4A52-A51D-3442DCF8AAE7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4F76B76-77DE-4831-AB2C-5611EED5A919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048C10-6FC8-420E-ACE9-232F91D6004E}"/>
              </a:ext>
            </a:extLst>
          </p:cNvPr>
          <p:cNvGrpSpPr/>
          <p:nvPr/>
        </p:nvGrpSpPr>
        <p:grpSpPr>
          <a:xfrm>
            <a:off x="5511246" y="4086776"/>
            <a:ext cx="1133894" cy="724211"/>
            <a:chOff x="5149418" y="3771149"/>
            <a:chExt cx="932782" cy="59576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F42CF78-3C66-4C09-A775-62AF98F549E4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7CD4A00-8DEA-4A07-90A8-333DD081AF51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C8A4057-A788-4AB6-8D3A-6144359268E0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E72462-25B3-405B-825D-BBFB4BBF6184}"/>
              </a:ext>
            </a:extLst>
          </p:cNvPr>
          <p:cNvGrpSpPr/>
          <p:nvPr/>
        </p:nvGrpSpPr>
        <p:grpSpPr>
          <a:xfrm>
            <a:off x="5511246" y="5154374"/>
            <a:ext cx="1133894" cy="724211"/>
            <a:chOff x="5149418" y="3771149"/>
            <a:chExt cx="932782" cy="59576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A50DF9C-6E49-4036-8428-1A73CC225139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674EB68-7CF0-42D6-8D31-1D9C16396A7F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88EB3B6-5868-4C06-952B-26766B759F38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AD14C5-FC74-44E6-AC33-E0E1467848D0}"/>
              </a:ext>
            </a:extLst>
          </p:cNvPr>
          <p:cNvSpPr txBox="1"/>
          <p:nvPr/>
        </p:nvSpPr>
        <p:spPr>
          <a:xfrm>
            <a:off x="5757088" y="2021298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FB974-8F1B-41A3-9BD8-D3B0F6FD0D3F}"/>
              </a:ext>
            </a:extLst>
          </p:cNvPr>
          <p:cNvSpPr txBox="1"/>
          <p:nvPr/>
        </p:nvSpPr>
        <p:spPr>
          <a:xfrm>
            <a:off x="5757088" y="3088894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85696-EBE0-4AE5-BACF-503074540271}"/>
              </a:ext>
            </a:extLst>
          </p:cNvPr>
          <p:cNvSpPr txBox="1"/>
          <p:nvPr/>
        </p:nvSpPr>
        <p:spPr>
          <a:xfrm>
            <a:off x="5757088" y="4156490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F8EA9-F803-48FF-83B0-B197372863E8}"/>
              </a:ext>
            </a:extLst>
          </p:cNvPr>
          <p:cNvSpPr txBox="1"/>
          <p:nvPr/>
        </p:nvSpPr>
        <p:spPr>
          <a:xfrm>
            <a:off x="5757088" y="5224092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E8376C-78D2-4C10-AF2D-49D2594C4D59}"/>
              </a:ext>
            </a:extLst>
          </p:cNvPr>
          <p:cNvGrpSpPr/>
          <p:nvPr/>
        </p:nvGrpSpPr>
        <p:grpSpPr>
          <a:xfrm>
            <a:off x="804273" y="2953813"/>
            <a:ext cx="2988000" cy="875705"/>
            <a:chOff x="3017859" y="4330939"/>
            <a:chExt cx="1890849" cy="8757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3C0C3E-92C7-4059-81A2-C95F3E7B518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70F9B6-BB01-45DE-B8D5-7AB24D24749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FE3C49-C793-4ED0-9B14-8A48D0846FA8}"/>
              </a:ext>
            </a:extLst>
          </p:cNvPr>
          <p:cNvGrpSpPr/>
          <p:nvPr/>
        </p:nvGrpSpPr>
        <p:grpSpPr>
          <a:xfrm>
            <a:off x="804273" y="1885173"/>
            <a:ext cx="2988000" cy="875705"/>
            <a:chOff x="3017859" y="4330939"/>
            <a:chExt cx="1890849" cy="8757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AB8660-99BD-4BAB-95D6-6C09108A15C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24ED2-D61D-4C2E-A31E-DA048100424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ECD468-ADD4-4CBC-81A0-D615A7509C73}"/>
              </a:ext>
            </a:extLst>
          </p:cNvPr>
          <p:cNvGrpSpPr/>
          <p:nvPr/>
        </p:nvGrpSpPr>
        <p:grpSpPr>
          <a:xfrm>
            <a:off x="804273" y="4022451"/>
            <a:ext cx="2988000" cy="875705"/>
            <a:chOff x="3017859" y="4330939"/>
            <a:chExt cx="1890849" cy="875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2D5DCA-AF63-44F4-B2F1-6CB02A78FCF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279E67-3CFD-480F-8E00-9755BC0F8E6C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E0D99D-E0C4-44C9-B279-06138C6193E6}"/>
              </a:ext>
            </a:extLst>
          </p:cNvPr>
          <p:cNvGrpSpPr/>
          <p:nvPr/>
        </p:nvGrpSpPr>
        <p:grpSpPr>
          <a:xfrm>
            <a:off x="804273" y="5091091"/>
            <a:ext cx="2988000" cy="875705"/>
            <a:chOff x="3017859" y="4330939"/>
            <a:chExt cx="1890849" cy="8757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60850B-7653-42E6-AA7F-08FA07ADD6B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2B0A5B-660C-4C5F-9CB1-1065F2CF0520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D46274-1BEB-4B23-8D3F-45BCD22726C0}"/>
              </a:ext>
            </a:extLst>
          </p:cNvPr>
          <p:cNvGrpSpPr/>
          <p:nvPr/>
        </p:nvGrpSpPr>
        <p:grpSpPr>
          <a:xfrm>
            <a:off x="8412678" y="2953813"/>
            <a:ext cx="2988000" cy="875705"/>
            <a:chOff x="3017859" y="4330939"/>
            <a:chExt cx="1890849" cy="8757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20F259-9BF1-47B7-BE70-5A09F27A5BB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4BCAE8-C478-4761-8D28-5293AEFDEF29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DFBFD3-EA4B-4368-9FB5-EB1A86B02D3F}"/>
              </a:ext>
            </a:extLst>
          </p:cNvPr>
          <p:cNvGrpSpPr/>
          <p:nvPr/>
        </p:nvGrpSpPr>
        <p:grpSpPr>
          <a:xfrm>
            <a:off x="8412678" y="1885173"/>
            <a:ext cx="2988000" cy="875705"/>
            <a:chOff x="3017859" y="4330939"/>
            <a:chExt cx="1890849" cy="8757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8E0BC7-625A-4C12-A8EB-6AC7DA53846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88434B-B34E-458F-B94C-E90408117764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7DBB1A-9445-4B39-8268-0C2E034C3EB2}"/>
              </a:ext>
            </a:extLst>
          </p:cNvPr>
          <p:cNvGrpSpPr/>
          <p:nvPr/>
        </p:nvGrpSpPr>
        <p:grpSpPr>
          <a:xfrm>
            <a:off x="8412678" y="4022451"/>
            <a:ext cx="2988000" cy="875705"/>
            <a:chOff x="3017859" y="4330939"/>
            <a:chExt cx="1890849" cy="8757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DA1444-51B8-4E6D-928F-4A0B9ACEE01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2A83DE-EC9C-424A-864C-97AA6AF1A0AB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568488-8147-4BBE-82F3-1F1A4B055631}"/>
              </a:ext>
            </a:extLst>
          </p:cNvPr>
          <p:cNvGrpSpPr/>
          <p:nvPr/>
        </p:nvGrpSpPr>
        <p:grpSpPr>
          <a:xfrm>
            <a:off x="8412678" y="5091091"/>
            <a:ext cx="2988000" cy="875705"/>
            <a:chOff x="3017859" y="4330939"/>
            <a:chExt cx="1890849" cy="8757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BAAC3C-0C06-4592-A530-EF2609B130D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F55FAA-B783-44B4-B5BC-23E97AF78496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E88AA4B8-C999-45DB-85F0-3C45A86FF53C}"/>
              </a:ext>
            </a:extLst>
          </p:cNvPr>
          <p:cNvSpPr/>
          <p:nvPr/>
        </p:nvSpPr>
        <p:spPr>
          <a:xfrm flipH="1">
            <a:off x="7338432" y="3221024"/>
            <a:ext cx="461789" cy="3809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ardrop 1">
            <a:extLst>
              <a:ext uri="{FF2B5EF4-FFF2-40B4-BE49-F238E27FC236}">
                <a16:creationId xmlns:a16="http://schemas.microsoft.com/office/drawing/2014/main" id="{0E6285E3-6173-40C2-A62A-ADADFAC8550A}"/>
              </a:ext>
            </a:extLst>
          </p:cNvPr>
          <p:cNvSpPr/>
          <p:nvPr/>
        </p:nvSpPr>
        <p:spPr>
          <a:xfrm rot="18805991">
            <a:off x="7347167" y="2104689"/>
            <a:ext cx="444316" cy="43968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34F8E2C3-007B-4339-BA7C-253F21C1B6DA}"/>
              </a:ext>
            </a:extLst>
          </p:cNvPr>
          <p:cNvSpPr>
            <a:spLocks noChangeAspect="1"/>
          </p:cNvSpPr>
          <p:nvPr/>
        </p:nvSpPr>
        <p:spPr>
          <a:xfrm rot="9900000">
            <a:off x="4404739" y="3257520"/>
            <a:ext cx="466879" cy="3965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DBB330BB-308D-420D-8D70-4B5AF794D901}"/>
              </a:ext>
            </a:extLst>
          </p:cNvPr>
          <p:cNvSpPr/>
          <p:nvPr/>
        </p:nvSpPr>
        <p:spPr>
          <a:xfrm>
            <a:off x="7345770" y="4256492"/>
            <a:ext cx="447113" cy="37375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B65FA071-BBEB-4C4B-AAFD-E4E025887767}"/>
              </a:ext>
            </a:extLst>
          </p:cNvPr>
          <p:cNvSpPr/>
          <p:nvPr/>
        </p:nvSpPr>
        <p:spPr>
          <a:xfrm>
            <a:off x="4433980" y="2132420"/>
            <a:ext cx="408397" cy="3137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Chord 15">
            <a:extLst>
              <a:ext uri="{FF2B5EF4-FFF2-40B4-BE49-F238E27FC236}">
                <a16:creationId xmlns:a16="http://schemas.microsoft.com/office/drawing/2014/main" id="{29EC0DB5-7081-4570-BD80-2806ACE1558D}"/>
              </a:ext>
            </a:extLst>
          </p:cNvPr>
          <p:cNvSpPr/>
          <p:nvPr/>
        </p:nvSpPr>
        <p:spPr>
          <a:xfrm>
            <a:off x="7451942" y="5214856"/>
            <a:ext cx="234766" cy="51185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12D26E44-B341-414E-B109-E022219926DD}"/>
              </a:ext>
            </a:extLst>
          </p:cNvPr>
          <p:cNvSpPr/>
          <p:nvPr/>
        </p:nvSpPr>
        <p:spPr>
          <a:xfrm>
            <a:off x="4405848" y="5369824"/>
            <a:ext cx="464661" cy="3053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9C2D5D97-F50A-487E-960E-0FF021031831}"/>
              </a:ext>
            </a:extLst>
          </p:cNvPr>
          <p:cNvSpPr>
            <a:spLocks noChangeAspect="1"/>
          </p:cNvSpPr>
          <p:nvPr/>
        </p:nvSpPr>
        <p:spPr>
          <a:xfrm>
            <a:off x="4429099" y="4265729"/>
            <a:ext cx="418159" cy="4216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ED159-0959-4DAB-AB1B-0DFF8D580F6F}"/>
              </a:ext>
            </a:extLst>
          </p:cNvPr>
          <p:cNvGrpSpPr/>
          <p:nvPr/>
        </p:nvGrpSpPr>
        <p:grpSpPr>
          <a:xfrm rot="2700000">
            <a:off x="5146704" y="4534321"/>
            <a:ext cx="865082" cy="865080"/>
            <a:chOff x="7149428" y="1835902"/>
            <a:chExt cx="720081" cy="720080"/>
          </a:xfrm>
        </p:grpSpPr>
        <p:sp>
          <p:nvSpPr>
            <p:cNvPr id="34" name="Rounded Rectangle 125">
              <a:extLst>
                <a:ext uri="{FF2B5EF4-FFF2-40B4-BE49-F238E27FC236}">
                  <a16:creationId xmlns:a16="http://schemas.microsoft.com/office/drawing/2014/main" id="{F9E4C8C6-B2E1-4F04-B4DB-DB0FA8F26E5E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126">
              <a:extLst>
                <a:ext uri="{FF2B5EF4-FFF2-40B4-BE49-F238E27FC236}">
                  <a16:creationId xmlns:a16="http://schemas.microsoft.com/office/drawing/2014/main" id="{02DA8E0A-4F64-4FFE-96C1-F42079A6CCE3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9400D8-4E8C-412C-890F-BDED931239C0}"/>
              </a:ext>
            </a:extLst>
          </p:cNvPr>
          <p:cNvGrpSpPr/>
          <p:nvPr/>
        </p:nvGrpSpPr>
        <p:grpSpPr>
          <a:xfrm rot="2700000">
            <a:off x="6160415" y="5495681"/>
            <a:ext cx="865082" cy="865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37" name="Rounded Rectangle 119">
              <a:extLst>
                <a:ext uri="{FF2B5EF4-FFF2-40B4-BE49-F238E27FC236}">
                  <a16:creationId xmlns:a16="http://schemas.microsoft.com/office/drawing/2014/main" id="{2BC86C40-C4A7-4851-A953-365DFBCBBD46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Rounded Rectangle 120">
              <a:extLst>
                <a:ext uri="{FF2B5EF4-FFF2-40B4-BE49-F238E27FC236}">
                  <a16:creationId xmlns:a16="http://schemas.microsoft.com/office/drawing/2014/main" id="{BAAA75F9-4036-43B4-B1D1-E93DD71717CF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9" name="그룹 4">
            <a:extLst>
              <a:ext uri="{FF2B5EF4-FFF2-40B4-BE49-F238E27FC236}">
                <a16:creationId xmlns:a16="http://schemas.microsoft.com/office/drawing/2014/main" id="{6E5032C3-C506-4E8E-8B7A-4CD7230B3D05}"/>
              </a:ext>
            </a:extLst>
          </p:cNvPr>
          <p:cNvGrpSpPr/>
          <p:nvPr/>
        </p:nvGrpSpPr>
        <p:grpSpPr>
          <a:xfrm rot="2700000">
            <a:off x="5181489" y="5495681"/>
            <a:ext cx="865082" cy="865080"/>
            <a:chOff x="4123102" y="2090877"/>
            <a:chExt cx="720081" cy="720080"/>
          </a:xfrm>
        </p:grpSpPr>
        <p:sp>
          <p:nvSpPr>
            <p:cNvPr id="40" name="Rounded Rectangle 116">
              <a:extLst>
                <a:ext uri="{FF2B5EF4-FFF2-40B4-BE49-F238E27FC236}">
                  <a16:creationId xmlns:a16="http://schemas.microsoft.com/office/drawing/2014/main" id="{7A173443-8021-4001-94F9-64D74D0284CE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1" name="Rounded Rectangle 117">
              <a:extLst>
                <a:ext uri="{FF2B5EF4-FFF2-40B4-BE49-F238E27FC236}">
                  <a16:creationId xmlns:a16="http://schemas.microsoft.com/office/drawing/2014/main" id="{B8E4B6FF-15B4-4039-9C04-B4890A2F0F8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2" name="그룹 6">
            <a:extLst>
              <a:ext uri="{FF2B5EF4-FFF2-40B4-BE49-F238E27FC236}">
                <a16:creationId xmlns:a16="http://schemas.microsoft.com/office/drawing/2014/main" id="{AF101914-45AC-49B5-B845-10642FEE5B7A}"/>
              </a:ext>
            </a:extLst>
          </p:cNvPr>
          <p:cNvGrpSpPr/>
          <p:nvPr/>
        </p:nvGrpSpPr>
        <p:grpSpPr>
          <a:xfrm rot="2700000">
            <a:off x="6142665" y="4534321"/>
            <a:ext cx="865082" cy="865080"/>
            <a:chOff x="7156653" y="2090877"/>
            <a:chExt cx="720081" cy="720080"/>
          </a:xfrm>
        </p:grpSpPr>
        <p:sp>
          <p:nvSpPr>
            <p:cNvPr id="43" name="Rounded Rectangle 122">
              <a:extLst>
                <a:ext uri="{FF2B5EF4-FFF2-40B4-BE49-F238E27FC236}">
                  <a16:creationId xmlns:a16="http://schemas.microsoft.com/office/drawing/2014/main" id="{1BF81C57-5401-4C72-AA7F-6A33AC593ED1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" name="Rounded Rectangle 123">
              <a:extLst>
                <a:ext uri="{FF2B5EF4-FFF2-40B4-BE49-F238E27FC236}">
                  <a16:creationId xmlns:a16="http://schemas.microsoft.com/office/drawing/2014/main" id="{38FDCF87-BF93-4C7A-AC91-F3674FF512E8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73639-12EF-4E21-B45F-668A6C5E1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37E20E2-EA73-49DA-B2A4-58077D30CB34}"/>
              </a:ext>
            </a:extLst>
          </p:cNvPr>
          <p:cNvSpPr/>
          <p:nvPr/>
        </p:nvSpPr>
        <p:spPr>
          <a:xfrm>
            <a:off x="6138438" y="1831197"/>
            <a:ext cx="277000" cy="27700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C03501F-F750-4B25-AF51-93860E6A9CA8}"/>
              </a:ext>
            </a:extLst>
          </p:cNvPr>
          <p:cNvSpPr/>
          <p:nvPr/>
        </p:nvSpPr>
        <p:spPr>
          <a:xfrm>
            <a:off x="6138438" y="2449543"/>
            <a:ext cx="277000" cy="2770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21B7797-22A1-4FCD-AEC6-325C340A3631}"/>
              </a:ext>
            </a:extLst>
          </p:cNvPr>
          <p:cNvSpPr/>
          <p:nvPr/>
        </p:nvSpPr>
        <p:spPr>
          <a:xfrm>
            <a:off x="6138438" y="3067889"/>
            <a:ext cx="277000" cy="277000"/>
          </a:xfrm>
          <a:prstGeom prst="diamond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A0D332E-5C80-44BE-B231-89D12EE9228F}"/>
              </a:ext>
            </a:extLst>
          </p:cNvPr>
          <p:cNvSpPr/>
          <p:nvPr/>
        </p:nvSpPr>
        <p:spPr>
          <a:xfrm>
            <a:off x="6138438" y="3686235"/>
            <a:ext cx="277000" cy="2770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74C5C-E73F-4075-B4A9-C3E0B7EB3DAC}"/>
              </a:ext>
            </a:extLst>
          </p:cNvPr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E627-3C42-4A57-92DB-C6B2820C9997}"/>
              </a:ext>
            </a:extLst>
          </p:cNvPr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80CE5-6C37-46A6-83F9-5EBD471DBF7E}"/>
              </a:ext>
            </a:extLst>
          </p:cNvPr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1AC3D-ABFB-4DE8-A51F-8A847A12E817}"/>
              </a:ext>
            </a:extLst>
          </p:cNvPr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1008BC-674B-4BCD-9713-71495C19E7F1}"/>
              </a:ext>
            </a:extLst>
          </p:cNvPr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1433F-B18E-4E1D-8ADA-FA3E7A33202E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7F532E-0C31-457B-ACAD-E8DBC93E705E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202259-2F4F-4EFE-BF5C-876BA5AD2394}"/>
              </a:ext>
            </a:extLst>
          </p:cNvPr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8CF915-069D-48C3-B6F3-C989978A9DA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E77449-0EC2-4916-B474-66B82047336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5C6C47-26CF-43B3-A29B-4E5EDB98F141}"/>
              </a:ext>
            </a:extLst>
          </p:cNvPr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F14B4A-99AF-4B6F-84BF-A5DEC41EA0C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582BAA-5BC6-432B-88F5-3EA9E4E6A46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0AA278-8266-4555-9678-D9146F500CC0}"/>
              </a:ext>
            </a:extLst>
          </p:cNvPr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C3CFAF-B4D0-43E5-91CE-F2145AB00C64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DD83FB-DB87-4817-B2D2-F7808AB18ED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180EB58-8215-42B5-A285-AD74FF003933}"/>
              </a:ext>
            </a:extLst>
          </p:cNvPr>
          <p:cNvSpPr/>
          <p:nvPr/>
        </p:nvSpPr>
        <p:spPr>
          <a:xfrm>
            <a:off x="5422701" y="4817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rapezoid 13">
            <a:extLst>
              <a:ext uri="{FF2B5EF4-FFF2-40B4-BE49-F238E27FC236}">
                <a16:creationId xmlns:a16="http://schemas.microsoft.com/office/drawing/2014/main" id="{411E71E9-8EDD-4222-BBD0-6FE64F42CC52}"/>
              </a:ext>
            </a:extLst>
          </p:cNvPr>
          <p:cNvSpPr/>
          <p:nvPr/>
        </p:nvSpPr>
        <p:spPr>
          <a:xfrm>
            <a:off x="6412038" y="479898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9740E74-FDF6-4DEF-B67D-677FD9E26E2D}"/>
              </a:ext>
            </a:extLst>
          </p:cNvPr>
          <p:cNvSpPr/>
          <p:nvPr/>
        </p:nvSpPr>
        <p:spPr>
          <a:xfrm rot="2700000">
            <a:off x="6440480" y="5661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8A8E1E4B-42DD-4CC0-8D7E-AB207E39290E}"/>
              </a:ext>
            </a:extLst>
          </p:cNvPr>
          <p:cNvSpPr/>
          <p:nvPr/>
        </p:nvSpPr>
        <p:spPr>
          <a:xfrm>
            <a:off x="5422701" y="571899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BE3997-92E6-4505-BB5B-5BF639AE0B9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6">
            <a:extLst>
              <a:ext uri="{FF2B5EF4-FFF2-40B4-BE49-F238E27FC236}">
                <a16:creationId xmlns:a16="http://schemas.microsoft.com/office/drawing/2014/main" id="{C0E70BBE-7A18-4267-83C1-98E2E0B71AE0}"/>
              </a:ext>
            </a:extLst>
          </p:cNvPr>
          <p:cNvGrpSpPr/>
          <p:nvPr/>
        </p:nvGrpSpPr>
        <p:grpSpPr>
          <a:xfrm>
            <a:off x="6367743" y="4256157"/>
            <a:ext cx="724248" cy="724247"/>
            <a:chOff x="7156653" y="2090877"/>
            <a:chExt cx="720081" cy="720080"/>
          </a:xfrm>
        </p:grpSpPr>
        <p:sp>
          <p:nvSpPr>
            <p:cNvPr id="41" name="Rounded Rectangle 122">
              <a:extLst>
                <a:ext uri="{FF2B5EF4-FFF2-40B4-BE49-F238E27FC236}">
                  <a16:creationId xmlns:a16="http://schemas.microsoft.com/office/drawing/2014/main" id="{35DA49A1-42AA-4424-BCFD-0032D215F172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2" name="Rounded Rectangle 123">
              <a:extLst>
                <a:ext uri="{FF2B5EF4-FFF2-40B4-BE49-F238E27FC236}">
                  <a16:creationId xmlns:a16="http://schemas.microsoft.com/office/drawing/2014/main" id="{3EBD97C9-0BC8-42C2-85C6-2BB8FF63050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0D0927-A5E7-462D-A176-C7FADF9488D0}"/>
              </a:ext>
            </a:extLst>
          </p:cNvPr>
          <p:cNvGrpSpPr/>
          <p:nvPr/>
        </p:nvGrpSpPr>
        <p:grpSpPr>
          <a:xfrm>
            <a:off x="5097852" y="4256157"/>
            <a:ext cx="724248" cy="724247"/>
            <a:chOff x="7149428" y="1835902"/>
            <a:chExt cx="720081" cy="720080"/>
          </a:xfrm>
        </p:grpSpPr>
        <p:sp>
          <p:nvSpPr>
            <p:cNvPr id="44" name="Rounded Rectangle 125">
              <a:extLst>
                <a:ext uri="{FF2B5EF4-FFF2-40B4-BE49-F238E27FC236}">
                  <a16:creationId xmlns:a16="http://schemas.microsoft.com/office/drawing/2014/main" id="{585CFACE-2660-4D20-9883-EEA8894C524A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126">
              <a:extLst>
                <a:ext uri="{FF2B5EF4-FFF2-40B4-BE49-F238E27FC236}">
                  <a16:creationId xmlns:a16="http://schemas.microsoft.com/office/drawing/2014/main" id="{AE81CE1F-C9C7-4199-8EEF-0DD06FCC6955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CC3759-E970-486C-A9EA-25E4C78EC1EB}"/>
              </a:ext>
            </a:extLst>
          </p:cNvPr>
          <p:cNvGrpSpPr/>
          <p:nvPr/>
        </p:nvGrpSpPr>
        <p:grpSpPr>
          <a:xfrm>
            <a:off x="5097852" y="2872301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7" name="Rounded Rectangle 119">
              <a:extLst>
                <a:ext uri="{FF2B5EF4-FFF2-40B4-BE49-F238E27FC236}">
                  <a16:creationId xmlns:a16="http://schemas.microsoft.com/office/drawing/2014/main" id="{8D1574A8-42C9-4F3C-8F02-781345F6B354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20">
              <a:extLst>
                <a:ext uri="{FF2B5EF4-FFF2-40B4-BE49-F238E27FC236}">
                  <a16:creationId xmlns:a16="http://schemas.microsoft.com/office/drawing/2014/main" id="{AB2B2066-5E41-4C5A-A830-535401F51B6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4AE16BB8-8E9E-422F-B42F-853AB7C494DF}"/>
              </a:ext>
            </a:extLst>
          </p:cNvPr>
          <p:cNvGrpSpPr/>
          <p:nvPr/>
        </p:nvGrpSpPr>
        <p:grpSpPr>
          <a:xfrm>
            <a:off x="7044634" y="3566315"/>
            <a:ext cx="724248" cy="724247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20DDBE59-D113-48A6-8B59-0287CACACD2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9E359B10-3FAC-4B73-BCFA-A13AA878AAE4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083DD8DE-9EE7-4C17-95F4-F52FF6B28753}"/>
              </a:ext>
            </a:extLst>
          </p:cNvPr>
          <p:cNvGrpSpPr/>
          <p:nvPr/>
        </p:nvGrpSpPr>
        <p:grpSpPr>
          <a:xfrm>
            <a:off x="6367743" y="2872301"/>
            <a:ext cx="724248" cy="724247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60E02B00-C8B2-4363-BB7E-A20F34DC2E53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AA0AE53D-FF48-4487-93E8-73BE77978D3E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633F24-B425-4670-B32C-A806C141FE80}"/>
              </a:ext>
            </a:extLst>
          </p:cNvPr>
          <p:cNvGrpSpPr/>
          <p:nvPr/>
        </p:nvGrpSpPr>
        <p:grpSpPr>
          <a:xfrm>
            <a:off x="4450446" y="3566315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56" name="Rounded Rectangle 119">
              <a:extLst>
                <a:ext uri="{FF2B5EF4-FFF2-40B4-BE49-F238E27FC236}">
                  <a16:creationId xmlns:a16="http://schemas.microsoft.com/office/drawing/2014/main" id="{095BC522-3FFC-4CDE-A4D4-B0160BDDC606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7" name="Rounded Rectangle 120">
              <a:extLst>
                <a:ext uri="{FF2B5EF4-FFF2-40B4-BE49-F238E27FC236}">
                  <a16:creationId xmlns:a16="http://schemas.microsoft.com/office/drawing/2014/main" id="{5CFE70A9-CBCF-401A-BD96-7D2EE859F221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123F00-F88A-4A77-87E3-E0A78FBD8DB4}"/>
              </a:ext>
            </a:extLst>
          </p:cNvPr>
          <p:cNvGrpSpPr/>
          <p:nvPr/>
        </p:nvGrpSpPr>
        <p:grpSpPr>
          <a:xfrm>
            <a:off x="2168094" y="1739739"/>
            <a:ext cx="3228748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67F21B-5191-4072-96E9-A6C2D8EC06F4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5266F-5C28-4081-A677-F44E7B9AF78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6050B8-2651-48E7-B585-49A1E4F2AF12}"/>
              </a:ext>
            </a:extLst>
          </p:cNvPr>
          <p:cNvGrpSpPr/>
          <p:nvPr/>
        </p:nvGrpSpPr>
        <p:grpSpPr>
          <a:xfrm>
            <a:off x="770122" y="3512123"/>
            <a:ext cx="3228748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9C1190-80F7-44DF-B62C-D3EA9A290A18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E6A456-72F3-45F6-BE30-08BCB7C8D84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6F7D45-C810-42BE-A2C6-F0B3557C6E0C}"/>
              </a:ext>
            </a:extLst>
          </p:cNvPr>
          <p:cNvGrpSpPr/>
          <p:nvPr/>
        </p:nvGrpSpPr>
        <p:grpSpPr>
          <a:xfrm>
            <a:off x="2168094" y="5229317"/>
            <a:ext cx="3228748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3F5297-87DB-4379-A749-B93D3A6FDBD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10FEC-C363-49DB-921E-73BD69A22C09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53BBAE-B71E-40D0-AE3D-343AD6E9A13E}"/>
              </a:ext>
            </a:extLst>
          </p:cNvPr>
          <p:cNvGrpSpPr/>
          <p:nvPr/>
        </p:nvGrpSpPr>
        <p:grpSpPr>
          <a:xfrm>
            <a:off x="6812797" y="1739739"/>
            <a:ext cx="3228748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68D4C6-A3B7-4884-B6AA-4150A0CA43A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781AAE-6CB4-404B-9FC0-A4904F275FE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6A07A3-254E-4CE1-B5B9-15C6F575E65B}"/>
              </a:ext>
            </a:extLst>
          </p:cNvPr>
          <p:cNvGrpSpPr/>
          <p:nvPr/>
        </p:nvGrpSpPr>
        <p:grpSpPr>
          <a:xfrm>
            <a:off x="8221258" y="3512123"/>
            <a:ext cx="3228748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50F642-10FA-4087-9762-540F88C04889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690673-06D6-4534-BFCD-D4F577C4034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BFC2F-31E4-4E6A-88BD-0BC4310EA119}"/>
              </a:ext>
            </a:extLst>
          </p:cNvPr>
          <p:cNvGrpSpPr/>
          <p:nvPr/>
        </p:nvGrpSpPr>
        <p:grpSpPr>
          <a:xfrm>
            <a:off x="6795158" y="5229317"/>
            <a:ext cx="3228748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CA36C7-3986-419D-8355-A3127A7F0DE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3C8349-94CE-4CA1-8D13-CF11B8DF78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7F177526-168D-4D3B-AA28-5B7D2C16E488}"/>
              </a:ext>
            </a:extLst>
          </p:cNvPr>
          <p:cNvSpPr/>
          <p:nvPr/>
        </p:nvSpPr>
        <p:spPr>
          <a:xfrm>
            <a:off x="5302338" y="313200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9DFB114-0EB3-4C38-BC60-9AD28F00C61C}"/>
              </a:ext>
            </a:extLst>
          </p:cNvPr>
          <p:cNvSpPr/>
          <p:nvPr/>
        </p:nvSpPr>
        <p:spPr>
          <a:xfrm>
            <a:off x="6559633" y="306888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6F04C66C-1078-4340-AE3E-4A57E42C200C}"/>
              </a:ext>
            </a:extLst>
          </p:cNvPr>
          <p:cNvSpPr/>
          <p:nvPr/>
        </p:nvSpPr>
        <p:spPr>
          <a:xfrm>
            <a:off x="4665137" y="377234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32">
            <a:extLst>
              <a:ext uri="{FF2B5EF4-FFF2-40B4-BE49-F238E27FC236}">
                <a16:creationId xmlns:a16="http://schemas.microsoft.com/office/drawing/2014/main" id="{16DE9CBD-2C46-4048-9A43-BFD261F84B35}"/>
              </a:ext>
            </a:extLst>
          </p:cNvPr>
          <p:cNvSpPr/>
          <p:nvPr/>
        </p:nvSpPr>
        <p:spPr>
          <a:xfrm>
            <a:off x="6554205" y="446000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0BF62B0B-6EC5-40D1-AA97-E7F6B25B9DC8}"/>
              </a:ext>
            </a:extLst>
          </p:cNvPr>
          <p:cNvSpPr/>
          <p:nvPr/>
        </p:nvSpPr>
        <p:spPr>
          <a:xfrm>
            <a:off x="5293099" y="4486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73F41370-8D1B-44AF-A983-2247768050FF}"/>
              </a:ext>
            </a:extLst>
          </p:cNvPr>
          <p:cNvSpPr/>
          <p:nvPr/>
        </p:nvSpPr>
        <p:spPr>
          <a:xfrm>
            <a:off x="7228402" y="377064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01">
            <a:extLst>
              <a:ext uri="{FF2B5EF4-FFF2-40B4-BE49-F238E27FC236}">
                <a16:creationId xmlns:a16="http://schemas.microsoft.com/office/drawing/2014/main" id="{EF7687B1-1373-48F8-AD99-B8DB06FC5D0C}"/>
              </a:ext>
            </a:extLst>
          </p:cNvPr>
          <p:cNvSpPr/>
          <p:nvPr/>
        </p:nvSpPr>
        <p:spPr>
          <a:xfrm rot="18900000">
            <a:off x="5458589" y="3339585"/>
            <a:ext cx="1183827" cy="1183827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35387-DBDD-4CF4-90F1-F05DDA04FBB2}"/>
              </a:ext>
            </a:extLst>
          </p:cNvPr>
          <p:cNvGrpSpPr/>
          <p:nvPr/>
        </p:nvGrpSpPr>
        <p:grpSpPr>
          <a:xfrm>
            <a:off x="6216301" y="2092034"/>
            <a:ext cx="1980000" cy="1811627"/>
            <a:chOff x="4678493" y="1987706"/>
            <a:chExt cx="2712942" cy="1811627"/>
          </a:xfrm>
        </p:grpSpPr>
        <p:sp>
          <p:nvSpPr>
            <p:cNvPr id="5" name="Right Arrow 51">
              <a:extLst>
                <a:ext uri="{FF2B5EF4-FFF2-40B4-BE49-F238E27FC236}">
                  <a16:creationId xmlns:a16="http://schemas.microsoft.com/office/drawing/2014/main" id="{CDA28C53-400B-4CD2-83BE-441EC5FBFD5E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9">
              <a:extLst>
                <a:ext uri="{FF2B5EF4-FFF2-40B4-BE49-F238E27FC236}">
                  <a16:creationId xmlns:a16="http://schemas.microsoft.com/office/drawing/2014/main" id="{0415205E-9826-48F3-BCF6-A062A5D35810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B730C7-5888-4462-B937-89F28F452BE0}"/>
              </a:ext>
            </a:extLst>
          </p:cNvPr>
          <p:cNvGrpSpPr/>
          <p:nvPr/>
        </p:nvGrpSpPr>
        <p:grpSpPr>
          <a:xfrm flipV="1">
            <a:off x="6230205" y="3946196"/>
            <a:ext cx="1966097" cy="1754475"/>
            <a:chOff x="4697542" y="1987706"/>
            <a:chExt cx="2693893" cy="1754475"/>
          </a:xfrm>
        </p:grpSpPr>
        <p:sp>
          <p:nvSpPr>
            <p:cNvPr id="8" name="Right Arrow 49">
              <a:extLst>
                <a:ext uri="{FF2B5EF4-FFF2-40B4-BE49-F238E27FC236}">
                  <a16:creationId xmlns:a16="http://schemas.microsoft.com/office/drawing/2014/main" id="{D8633562-513A-41B1-8CA5-711A0EA10B39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29">
              <a:extLst>
                <a:ext uri="{FF2B5EF4-FFF2-40B4-BE49-F238E27FC236}">
                  <a16:creationId xmlns:a16="http://schemas.microsoft.com/office/drawing/2014/main" id="{9DF53DEB-FDE0-48F6-8164-1C54C1B36965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DB9F6E-9C99-4E67-A7EC-BD51A32058B6}"/>
              </a:ext>
            </a:extLst>
          </p:cNvPr>
          <p:cNvGrpSpPr/>
          <p:nvPr/>
        </p:nvGrpSpPr>
        <p:grpSpPr>
          <a:xfrm>
            <a:off x="6251060" y="3554599"/>
            <a:ext cx="1945242" cy="753796"/>
            <a:chOff x="4726118" y="1987706"/>
            <a:chExt cx="2665317" cy="753796"/>
          </a:xfrm>
        </p:grpSpPr>
        <p:sp>
          <p:nvSpPr>
            <p:cNvPr id="11" name="Right Arrow 47">
              <a:extLst>
                <a:ext uri="{FF2B5EF4-FFF2-40B4-BE49-F238E27FC236}">
                  <a16:creationId xmlns:a16="http://schemas.microsoft.com/office/drawing/2014/main" id="{0C215841-81E0-483D-9103-809BA3B37799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29">
              <a:extLst>
                <a:ext uri="{FF2B5EF4-FFF2-40B4-BE49-F238E27FC236}">
                  <a16:creationId xmlns:a16="http://schemas.microsoft.com/office/drawing/2014/main" id="{144749B7-4041-4407-AEBF-70A4559AB680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50000">
                  <a:schemeClr val="accent4">
                    <a:lumMod val="10000"/>
                  </a:schemeClr>
                </a:gs>
                <a:gs pos="0">
                  <a:schemeClr val="accent4"/>
                </a:gs>
                <a:gs pos="100000">
                  <a:schemeClr val="accent4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45B97-5424-4193-9D5B-BB8E7D0DD657}"/>
              </a:ext>
            </a:extLst>
          </p:cNvPr>
          <p:cNvGrpSpPr/>
          <p:nvPr/>
        </p:nvGrpSpPr>
        <p:grpSpPr>
          <a:xfrm flipH="1">
            <a:off x="3938129" y="2092034"/>
            <a:ext cx="1980000" cy="1811627"/>
            <a:chOff x="4678493" y="1987706"/>
            <a:chExt cx="2712942" cy="1811627"/>
          </a:xfrm>
        </p:grpSpPr>
        <p:sp>
          <p:nvSpPr>
            <p:cNvPr id="14" name="Right Arrow 61">
              <a:extLst>
                <a:ext uri="{FF2B5EF4-FFF2-40B4-BE49-F238E27FC236}">
                  <a16:creationId xmlns:a16="http://schemas.microsoft.com/office/drawing/2014/main" id="{A33C685D-149E-4B8F-B031-88A5BD0C42F1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29">
              <a:extLst>
                <a:ext uri="{FF2B5EF4-FFF2-40B4-BE49-F238E27FC236}">
                  <a16:creationId xmlns:a16="http://schemas.microsoft.com/office/drawing/2014/main" id="{D9EA82BE-75E2-4B73-8F08-AADDA7C4FFF1}"/>
                </a:ext>
              </a:extLst>
            </p:cNvPr>
            <p:cNvSpPr/>
            <p:nvPr/>
          </p:nvSpPr>
          <p:spPr>
            <a:xfrm rot="16200000">
              <a:off x="4465302" y="2390078"/>
              <a:ext cx="1622446" cy="1196064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318642 w 1711607"/>
                <a:gd name="connsiteY0" fmla="*/ 1196064 h 1196064"/>
                <a:gd name="connsiteX1" fmla="*/ 0 w 1711607"/>
                <a:gd name="connsiteY1" fmla="*/ 0 h 1196064"/>
                <a:gd name="connsiteX2" fmla="*/ 1711607 w 1711607"/>
                <a:gd name="connsiteY2" fmla="*/ 1195758 h 1196064"/>
                <a:gd name="connsiteX3" fmla="*/ 1318642 w 1711607"/>
                <a:gd name="connsiteY3" fmla="*/ 1196064 h 119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1607" h="1196064">
                  <a:moveTo>
                    <a:pt x="1318642" y="1196064"/>
                  </a:moveTo>
                  <a:lnTo>
                    <a:pt x="0" y="0"/>
                  </a:lnTo>
                  <a:lnTo>
                    <a:pt x="1711607" y="1195758"/>
                  </a:lnTo>
                  <a:lnTo>
                    <a:pt x="1318642" y="119606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9F72F6-A447-4912-BE49-7D8E3239CE3E}"/>
              </a:ext>
            </a:extLst>
          </p:cNvPr>
          <p:cNvGrpSpPr/>
          <p:nvPr/>
        </p:nvGrpSpPr>
        <p:grpSpPr>
          <a:xfrm flipH="1" flipV="1">
            <a:off x="3938130" y="3946196"/>
            <a:ext cx="1966097" cy="1754475"/>
            <a:chOff x="4697542" y="1987706"/>
            <a:chExt cx="2693893" cy="1754475"/>
          </a:xfrm>
        </p:grpSpPr>
        <p:sp>
          <p:nvSpPr>
            <p:cNvPr id="17" name="Right Arrow 59">
              <a:extLst>
                <a:ext uri="{FF2B5EF4-FFF2-40B4-BE49-F238E27FC236}">
                  <a16:creationId xmlns:a16="http://schemas.microsoft.com/office/drawing/2014/main" id="{58F79B7A-41C6-4298-A743-CE643F698CF0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29">
              <a:extLst>
                <a:ext uri="{FF2B5EF4-FFF2-40B4-BE49-F238E27FC236}">
                  <a16:creationId xmlns:a16="http://schemas.microsoft.com/office/drawing/2014/main" id="{039790BE-B63B-4090-BE06-0465AFF76838}"/>
                </a:ext>
              </a:extLst>
            </p:cNvPr>
            <p:cNvSpPr/>
            <p:nvPr/>
          </p:nvSpPr>
          <p:spPr>
            <a:xfrm rot="16200000">
              <a:off x="4503403" y="2371026"/>
              <a:ext cx="1565294" cy="1177015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1258349 w 1651314"/>
                <a:gd name="connsiteY0" fmla="*/ 1177015 h 1177015"/>
                <a:gd name="connsiteX1" fmla="*/ 0 w 1651314"/>
                <a:gd name="connsiteY1" fmla="*/ 0 h 1177015"/>
                <a:gd name="connsiteX2" fmla="*/ 1651314 w 1651314"/>
                <a:gd name="connsiteY2" fmla="*/ 1176709 h 1177015"/>
                <a:gd name="connsiteX3" fmla="*/ 1258349 w 1651314"/>
                <a:gd name="connsiteY3" fmla="*/ 1177015 h 117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14" h="1177015">
                  <a:moveTo>
                    <a:pt x="1258349" y="1177015"/>
                  </a:moveTo>
                  <a:lnTo>
                    <a:pt x="0" y="0"/>
                  </a:lnTo>
                  <a:lnTo>
                    <a:pt x="1651314" y="1176709"/>
                  </a:lnTo>
                  <a:lnTo>
                    <a:pt x="1258349" y="117701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14E03C-12DD-4533-8494-D1371A701C64}"/>
              </a:ext>
            </a:extLst>
          </p:cNvPr>
          <p:cNvGrpSpPr/>
          <p:nvPr/>
        </p:nvGrpSpPr>
        <p:grpSpPr>
          <a:xfrm flipH="1">
            <a:off x="3938130" y="3554599"/>
            <a:ext cx="1945242" cy="753796"/>
            <a:chOff x="4726118" y="1987706"/>
            <a:chExt cx="2665317" cy="753796"/>
          </a:xfrm>
        </p:grpSpPr>
        <p:sp>
          <p:nvSpPr>
            <p:cNvPr id="20" name="Right Arrow 57">
              <a:extLst>
                <a:ext uri="{FF2B5EF4-FFF2-40B4-BE49-F238E27FC236}">
                  <a16:creationId xmlns:a16="http://schemas.microsoft.com/office/drawing/2014/main" id="{166F0AD9-660A-4FB4-9546-3E2C0AD736BA}"/>
                </a:ext>
              </a:extLst>
            </p:cNvPr>
            <p:cNvSpPr/>
            <p:nvPr/>
          </p:nvSpPr>
          <p:spPr>
            <a:xfrm>
              <a:off x="5869620" y="1987706"/>
              <a:ext cx="1521815" cy="75379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9">
              <a:extLst>
                <a:ext uri="{FF2B5EF4-FFF2-40B4-BE49-F238E27FC236}">
                  <a16:creationId xmlns:a16="http://schemas.microsoft.com/office/drawing/2014/main" id="{6F6C880B-83A0-48B3-9F46-6C94C6CFB5DC}"/>
                </a:ext>
              </a:extLst>
            </p:cNvPr>
            <p:cNvSpPr/>
            <p:nvPr/>
          </p:nvSpPr>
          <p:spPr>
            <a:xfrm rot="16200000">
              <a:off x="5114090" y="1788914"/>
              <a:ext cx="372495" cy="1148439"/>
            </a:xfrm>
            <a:custGeom>
              <a:avLst/>
              <a:gdLst>
                <a:gd name="connsiteX0" fmla="*/ 0 w 389393"/>
                <a:gd name="connsiteY0" fmla="*/ 1077005 h 1077005"/>
                <a:gd name="connsiteX1" fmla="*/ 0 w 389393"/>
                <a:gd name="connsiteY1" fmla="*/ 0 h 1077005"/>
                <a:gd name="connsiteX2" fmla="*/ 389393 w 389393"/>
                <a:gd name="connsiteY2" fmla="*/ 1077005 h 1077005"/>
                <a:gd name="connsiteX3" fmla="*/ 0 w 389393"/>
                <a:gd name="connsiteY3" fmla="*/ 1077005 h 1077005"/>
                <a:gd name="connsiteX0" fmla="*/ 781050 w 1170443"/>
                <a:gd name="connsiteY0" fmla="*/ 943655 h 943655"/>
                <a:gd name="connsiteX1" fmla="*/ 0 w 1170443"/>
                <a:gd name="connsiteY1" fmla="*/ 0 h 943655"/>
                <a:gd name="connsiteX2" fmla="*/ 1170443 w 1170443"/>
                <a:gd name="connsiteY2" fmla="*/ 943655 h 943655"/>
                <a:gd name="connsiteX3" fmla="*/ 781050 w 1170443"/>
                <a:gd name="connsiteY3" fmla="*/ 943655 h 943655"/>
                <a:gd name="connsiteX0" fmla="*/ 776026 w 1170443"/>
                <a:gd name="connsiteY0" fmla="*/ 948417 h 948417"/>
                <a:gd name="connsiteX1" fmla="*/ 0 w 1170443"/>
                <a:gd name="connsiteY1" fmla="*/ 0 h 948417"/>
                <a:gd name="connsiteX2" fmla="*/ 1170443 w 1170443"/>
                <a:gd name="connsiteY2" fmla="*/ 943655 h 948417"/>
                <a:gd name="connsiteX3" fmla="*/ 776026 w 1170443"/>
                <a:gd name="connsiteY3" fmla="*/ 948417 h 948417"/>
                <a:gd name="connsiteX0" fmla="*/ 776026 w 1170443"/>
                <a:gd name="connsiteY0" fmla="*/ 948417 h 952860"/>
                <a:gd name="connsiteX1" fmla="*/ 0 w 1170443"/>
                <a:gd name="connsiteY1" fmla="*/ 0 h 952860"/>
                <a:gd name="connsiteX2" fmla="*/ 1170443 w 1170443"/>
                <a:gd name="connsiteY2" fmla="*/ 952860 h 952860"/>
                <a:gd name="connsiteX3" fmla="*/ 776026 w 1170443"/>
                <a:gd name="connsiteY3" fmla="*/ 948417 h 952860"/>
                <a:gd name="connsiteX0" fmla="*/ 776026 w 1163968"/>
                <a:gd name="connsiteY0" fmla="*/ 948417 h 952863"/>
                <a:gd name="connsiteX1" fmla="*/ 0 w 1163968"/>
                <a:gd name="connsiteY1" fmla="*/ 0 h 952863"/>
                <a:gd name="connsiteX2" fmla="*/ 1163968 w 1163968"/>
                <a:gd name="connsiteY2" fmla="*/ 952863 h 952863"/>
                <a:gd name="connsiteX3" fmla="*/ 776026 w 1163968"/>
                <a:gd name="connsiteY3" fmla="*/ 948417 h 952863"/>
                <a:gd name="connsiteX0" fmla="*/ 776026 w 1168993"/>
                <a:gd name="connsiteY0" fmla="*/ 948417 h 955244"/>
                <a:gd name="connsiteX1" fmla="*/ 0 w 1168993"/>
                <a:gd name="connsiteY1" fmla="*/ 0 h 955244"/>
                <a:gd name="connsiteX2" fmla="*/ 1168993 w 1168993"/>
                <a:gd name="connsiteY2" fmla="*/ 955244 h 955244"/>
                <a:gd name="connsiteX3" fmla="*/ 776026 w 1168993"/>
                <a:gd name="connsiteY3" fmla="*/ 948417 h 955244"/>
                <a:gd name="connsiteX0" fmla="*/ 776026 w 1161456"/>
                <a:gd name="connsiteY0" fmla="*/ 948417 h 948417"/>
                <a:gd name="connsiteX1" fmla="*/ 0 w 1161456"/>
                <a:gd name="connsiteY1" fmla="*/ 0 h 948417"/>
                <a:gd name="connsiteX2" fmla="*/ 1161456 w 1161456"/>
                <a:gd name="connsiteY2" fmla="*/ 945719 h 948417"/>
                <a:gd name="connsiteX3" fmla="*/ 776026 w 1161456"/>
                <a:gd name="connsiteY3" fmla="*/ 948417 h 948417"/>
                <a:gd name="connsiteX0" fmla="*/ 776026 w 1168992"/>
                <a:gd name="connsiteY0" fmla="*/ 948417 h 950484"/>
                <a:gd name="connsiteX1" fmla="*/ 0 w 1168992"/>
                <a:gd name="connsiteY1" fmla="*/ 0 h 950484"/>
                <a:gd name="connsiteX2" fmla="*/ 1168992 w 1168992"/>
                <a:gd name="connsiteY2" fmla="*/ 950484 h 950484"/>
                <a:gd name="connsiteX3" fmla="*/ 776026 w 1168992"/>
                <a:gd name="connsiteY3" fmla="*/ 948417 h 950484"/>
                <a:gd name="connsiteX0" fmla="*/ 776026 w 1176528"/>
                <a:gd name="connsiteY0" fmla="*/ 948417 h 950487"/>
                <a:gd name="connsiteX1" fmla="*/ 0 w 1176528"/>
                <a:gd name="connsiteY1" fmla="*/ 0 h 950487"/>
                <a:gd name="connsiteX2" fmla="*/ 1176528 w 1176528"/>
                <a:gd name="connsiteY2" fmla="*/ 950487 h 950487"/>
                <a:gd name="connsiteX3" fmla="*/ 776026 w 1176528"/>
                <a:gd name="connsiteY3" fmla="*/ 948417 h 950487"/>
                <a:gd name="connsiteX0" fmla="*/ 776026 w 1168992"/>
                <a:gd name="connsiteY0" fmla="*/ 948417 h 950490"/>
                <a:gd name="connsiteX1" fmla="*/ 0 w 1168992"/>
                <a:gd name="connsiteY1" fmla="*/ 0 h 950490"/>
                <a:gd name="connsiteX2" fmla="*/ 1168992 w 1168992"/>
                <a:gd name="connsiteY2" fmla="*/ 950490 h 950490"/>
                <a:gd name="connsiteX3" fmla="*/ 776026 w 1168992"/>
                <a:gd name="connsiteY3" fmla="*/ 948417 h 950490"/>
                <a:gd name="connsiteX0" fmla="*/ 776026 w 1168991"/>
                <a:gd name="connsiteY0" fmla="*/ 948417 h 948417"/>
                <a:gd name="connsiteX1" fmla="*/ 0 w 1168991"/>
                <a:gd name="connsiteY1" fmla="*/ 0 h 948417"/>
                <a:gd name="connsiteX2" fmla="*/ 1168991 w 1168991"/>
                <a:gd name="connsiteY2" fmla="*/ 948111 h 948417"/>
                <a:gd name="connsiteX3" fmla="*/ 776026 w 1168991"/>
                <a:gd name="connsiteY3" fmla="*/ 948417 h 948417"/>
                <a:gd name="connsiteX0" fmla="*/ 0 w 392965"/>
                <a:gd name="connsiteY0" fmla="*/ 595989 h 595989"/>
                <a:gd name="connsiteX1" fmla="*/ 148430 w 392965"/>
                <a:gd name="connsiteY1" fmla="*/ 0 h 595989"/>
                <a:gd name="connsiteX2" fmla="*/ 392965 w 392965"/>
                <a:gd name="connsiteY2" fmla="*/ 595683 h 595989"/>
                <a:gd name="connsiteX3" fmla="*/ 0 w 392965"/>
                <a:gd name="connsiteY3" fmla="*/ 595989 h 595989"/>
                <a:gd name="connsiteX0" fmla="*/ 0 w 392965"/>
                <a:gd name="connsiteY0" fmla="*/ 1148439 h 1148439"/>
                <a:gd name="connsiteX1" fmla="*/ 148430 w 392965"/>
                <a:gd name="connsiteY1" fmla="*/ 0 h 1148439"/>
                <a:gd name="connsiteX2" fmla="*/ 392965 w 392965"/>
                <a:gd name="connsiteY2" fmla="*/ 1148133 h 1148439"/>
                <a:gd name="connsiteX3" fmla="*/ 0 w 392965"/>
                <a:gd name="connsiteY3" fmla="*/ 1148439 h 114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965" h="1148439">
                  <a:moveTo>
                    <a:pt x="0" y="1148439"/>
                  </a:moveTo>
                  <a:lnTo>
                    <a:pt x="148430" y="0"/>
                  </a:lnTo>
                  <a:lnTo>
                    <a:pt x="392965" y="1148133"/>
                  </a:lnTo>
                  <a:lnTo>
                    <a:pt x="0" y="114843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3">
                    <a:lumMod val="10000"/>
                  </a:schemeClr>
                </a:gs>
                <a:gs pos="100000">
                  <a:schemeClr val="accent5">
                    <a:lumMod val="10000"/>
                  </a:schemeClr>
                </a:gs>
              </a:gsLst>
              <a:lin ang="162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B66538-EF78-4034-8719-DF724A152888}"/>
              </a:ext>
            </a:extLst>
          </p:cNvPr>
          <p:cNvGrpSpPr/>
          <p:nvPr/>
        </p:nvGrpSpPr>
        <p:grpSpPr>
          <a:xfrm>
            <a:off x="9047521" y="1939358"/>
            <a:ext cx="2319700" cy="1107996"/>
            <a:chOff x="3324740" y="1715063"/>
            <a:chExt cx="1260140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C7F2C-7258-44D0-92D7-226DA99445E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D11E46-A422-4268-B4E0-B8113BAE8D3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7B011E-C781-44D1-BA43-1B51DDE40A29}"/>
              </a:ext>
            </a:extLst>
          </p:cNvPr>
          <p:cNvGrpSpPr/>
          <p:nvPr/>
        </p:nvGrpSpPr>
        <p:grpSpPr>
          <a:xfrm>
            <a:off x="9047521" y="3373354"/>
            <a:ext cx="2319700" cy="1107996"/>
            <a:chOff x="3324740" y="1715063"/>
            <a:chExt cx="1260140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B74D5-9A21-49DA-8DF5-C97FC1860AE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4A818D-01BE-4DB1-A9AD-F172025E312C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7BCCC3-7961-4E8E-BBF7-FFE03A4BF97E}"/>
              </a:ext>
            </a:extLst>
          </p:cNvPr>
          <p:cNvGrpSpPr/>
          <p:nvPr/>
        </p:nvGrpSpPr>
        <p:grpSpPr>
          <a:xfrm>
            <a:off x="9047521" y="4807348"/>
            <a:ext cx="2319700" cy="1107996"/>
            <a:chOff x="3324740" y="1715063"/>
            <a:chExt cx="1260140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731A18-B9C8-4997-8169-34CF4C1DA350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A87AEE-A1A0-49DC-B2BD-C6449162ACEB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49D793-883F-4DB3-9709-D08840D0E65C}"/>
              </a:ext>
            </a:extLst>
          </p:cNvPr>
          <p:cNvGrpSpPr/>
          <p:nvPr/>
        </p:nvGrpSpPr>
        <p:grpSpPr>
          <a:xfrm>
            <a:off x="880168" y="1939358"/>
            <a:ext cx="2215330" cy="1107996"/>
            <a:chOff x="3324740" y="1715063"/>
            <a:chExt cx="1260140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969D9C-0F37-4144-BCE7-E2419022AFBF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E77F71-C2DA-4428-B554-5BA6473A833B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02B44C-F177-4EF5-8626-9AD3E5EC86BE}"/>
              </a:ext>
            </a:extLst>
          </p:cNvPr>
          <p:cNvGrpSpPr/>
          <p:nvPr/>
        </p:nvGrpSpPr>
        <p:grpSpPr>
          <a:xfrm>
            <a:off x="880168" y="3373354"/>
            <a:ext cx="2215330" cy="1107996"/>
            <a:chOff x="3324740" y="1715063"/>
            <a:chExt cx="1260140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F025C-CF26-47A2-8F49-B6121FA4B0E1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3B344A-D4EB-4B28-8390-6AC62EE1DFB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0FEE39-7A61-4238-8CF2-9E0C0933B26D}"/>
              </a:ext>
            </a:extLst>
          </p:cNvPr>
          <p:cNvGrpSpPr/>
          <p:nvPr/>
        </p:nvGrpSpPr>
        <p:grpSpPr>
          <a:xfrm>
            <a:off x="880168" y="4807348"/>
            <a:ext cx="2215330" cy="1107996"/>
            <a:chOff x="3324740" y="1715063"/>
            <a:chExt cx="1260140" cy="11079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E4AD95-9E27-4DAD-84D9-591C46E6FB54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F2AA92-C159-4F7D-A1CB-93F9E51B15A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00DDCB-B9E0-46EA-BDEC-0C7D2DC6553C}"/>
              </a:ext>
            </a:extLst>
          </p:cNvPr>
          <p:cNvGrpSpPr/>
          <p:nvPr/>
        </p:nvGrpSpPr>
        <p:grpSpPr>
          <a:xfrm>
            <a:off x="5263358" y="1825152"/>
            <a:ext cx="1601067" cy="678649"/>
            <a:chOff x="3233964" y="1954419"/>
            <a:chExt cx="1601067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8935E9-14C8-49D3-BF5B-1E8889E768ED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F736F0-E90E-4166-AEAE-6CF0C2820A64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5DB162-D65A-44EE-AE63-3ACB52C1206E}"/>
              </a:ext>
            </a:extLst>
          </p:cNvPr>
          <p:cNvGrpSpPr/>
          <p:nvPr/>
        </p:nvGrpSpPr>
        <p:grpSpPr>
          <a:xfrm>
            <a:off x="5272883" y="5361346"/>
            <a:ext cx="1601067" cy="678649"/>
            <a:chOff x="3233964" y="1954419"/>
            <a:chExt cx="1601067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5E50C5-266C-495A-B77D-3FE68345E83A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D888F7-24E2-4966-A005-ADCF31AFDFDE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Rounded Rectangle 102">
            <a:extLst>
              <a:ext uri="{FF2B5EF4-FFF2-40B4-BE49-F238E27FC236}">
                <a16:creationId xmlns:a16="http://schemas.microsoft.com/office/drawing/2014/main" id="{A2F58CEF-A32A-469F-A850-F990D905EE49}"/>
              </a:ext>
            </a:extLst>
          </p:cNvPr>
          <p:cNvSpPr/>
          <p:nvPr/>
        </p:nvSpPr>
        <p:spPr>
          <a:xfrm rot="18900000">
            <a:off x="5545291" y="3426287"/>
            <a:ext cx="1010420" cy="1010420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ounded Rectangle 10">
            <a:extLst>
              <a:ext uri="{FF2B5EF4-FFF2-40B4-BE49-F238E27FC236}">
                <a16:creationId xmlns:a16="http://schemas.microsoft.com/office/drawing/2014/main" id="{B71998BE-F1F9-4802-BB16-2905F73AE186}"/>
              </a:ext>
            </a:extLst>
          </p:cNvPr>
          <p:cNvSpPr/>
          <p:nvPr/>
        </p:nvSpPr>
        <p:spPr>
          <a:xfrm>
            <a:off x="8525542" y="2265896"/>
            <a:ext cx="301634" cy="399178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FBC6405D-B35E-46C8-8CC2-54767A8DAC97}"/>
              </a:ext>
            </a:extLst>
          </p:cNvPr>
          <p:cNvSpPr/>
          <p:nvPr/>
        </p:nvSpPr>
        <p:spPr>
          <a:xfrm>
            <a:off x="3314593" y="2296954"/>
            <a:ext cx="410625" cy="4174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B2B3CF18-766D-4F6A-BB29-2AEBE528DE31}"/>
              </a:ext>
            </a:extLst>
          </p:cNvPr>
          <p:cNvSpPr/>
          <p:nvPr/>
        </p:nvSpPr>
        <p:spPr>
          <a:xfrm rot="2700000">
            <a:off x="3382072" y="5040874"/>
            <a:ext cx="315590" cy="56579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FBE89322-FD84-423C-81F1-05A242A056C2}"/>
              </a:ext>
            </a:extLst>
          </p:cNvPr>
          <p:cNvSpPr/>
          <p:nvPr/>
        </p:nvSpPr>
        <p:spPr>
          <a:xfrm flipH="1">
            <a:off x="8443937" y="3754462"/>
            <a:ext cx="464843" cy="3834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Teardrop 1">
            <a:extLst>
              <a:ext uri="{FF2B5EF4-FFF2-40B4-BE49-F238E27FC236}">
                <a16:creationId xmlns:a16="http://schemas.microsoft.com/office/drawing/2014/main" id="{5A59DE68-5B09-4169-8D86-0AA4471B57A4}"/>
              </a:ext>
            </a:extLst>
          </p:cNvPr>
          <p:cNvSpPr/>
          <p:nvPr/>
        </p:nvSpPr>
        <p:spPr>
          <a:xfrm rot="18805991">
            <a:off x="8452731" y="5105395"/>
            <a:ext cx="447253" cy="44258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500E0644-56EC-40D2-A8F8-72E1808455E8}"/>
              </a:ext>
            </a:extLst>
          </p:cNvPr>
          <p:cNvSpPr/>
          <p:nvPr/>
        </p:nvSpPr>
        <p:spPr>
          <a:xfrm>
            <a:off x="3302616" y="3757294"/>
            <a:ext cx="462098" cy="3862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Left Arrow 1">
            <a:extLst>
              <a:ext uri="{FF2B5EF4-FFF2-40B4-BE49-F238E27FC236}">
                <a16:creationId xmlns:a16="http://schemas.microsoft.com/office/drawing/2014/main" id="{F5D6E1C1-15FE-4BF4-B080-B11EE9CD3B7A}"/>
              </a:ext>
            </a:extLst>
          </p:cNvPr>
          <p:cNvSpPr>
            <a:spLocks noChangeAspect="1"/>
          </p:cNvSpPr>
          <p:nvPr/>
        </p:nvSpPr>
        <p:spPr>
          <a:xfrm>
            <a:off x="5720801" y="3589417"/>
            <a:ext cx="645721" cy="62848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B006248-EE7A-4B23-A147-971CC2487A14}"/>
              </a:ext>
            </a:extLst>
          </p:cNvPr>
          <p:cNvGrpSpPr/>
          <p:nvPr/>
        </p:nvGrpSpPr>
        <p:grpSpPr>
          <a:xfrm>
            <a:off x="4889850" y="3790845"/>
            <a:ext cx="812004" cy="812004"/>
            <a:chOff x="7149428" y="1835902"/>
            <a:chExt cx="720081" cy="720080"/>
          </a:xfrm>
        </p:grpSpPr>
        <p:sp>
          <p:nvSpPr>
            <p:cNvPr id="52" name="Rounded Rectangle 125">
              <a:extLst>
                <a:ext uri="{FF2B5EF4-FFF2-40B4-BE49-F238E27FC236}">
                  <a16:creationId xmlns:a16="http://schemas.microsoft.com/office/drawing/2014/main" id="{D6FF240B-F556-4667-905B-0D59EC876892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ounded Rectangle 126">
              <a:extLst>
                <a:ext uri="{FF2B5EF4-FFF2-40B4-BE49-F238E27FC236}">
                  <a16:creationId xmlns:a16="http://schemas.microsoft.com/office/drawing/2014/main" id="{B853838D-B355-4FD6-854B-CCE74C62ED8E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F7AF64E-6656-4450-A42F-6BA1DECD42D1}"/>
              </a:ext>
            </a:extLst>
          </p:cNvPr>
          <p:cNvGrpSpPr/>
          <p:nvPr/>
        </p:nvGrpSpPr>
        <p:grpSpPr>
          <a:xfrm>
            <a:off x="4889850" y="1040215"/>
            <a:ext cx="812004" cy="81200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71" name="Rounded Rectangle 119">
              <a:extLst>
                <a:ext uri="{FF2B5EF4-FFF2-40B4-BE49-F238E27FC236}">
                  <a16:creationId xmlns:a16="http://schemas.microsoft.com/office/drawing/2014/main" id="{1CD7AC0E-E651-4A00-9C3F-A789AFA02B72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2" name="Rounded Rectangle 120">
              <a:extLst>
                <a:ext uri="{FF2B5EF4-FFF2-40B4-BE49-F238E27FC236}">
                  <a16:creationId xmlns:a16="http://schemas.microsoft.com/office/drawing/2014/main" id="{9E90E158-6E0E-4940-A801-F7EE9A0062E1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3" name="그룹 4">
            <a:extLst>
              <a:ext uri="{FF2B5EF4-FFF2-40B4-BE49-F238E27FC236}">
                <a16:creationId xmlns:a16="http://schemas.microsoft.com/office/drawing/2014/main" id="{3F9AA8CB-08FA-4B50-931B-6AA32C028151}"/>
              </a:ext>
            </a:extLst>
          </p:cNvPr>
          <p:cNvGrpSpPr/>
          <p:nvPr/>
        </p:nvGrpSpPr>
        <p:grpSpPr>
          <a:xfrm>
            <a:off x="4889850" y="2415530"/>
            <a:ext cx="812004" cy="812004"/>
            <a:chOff x="4123102" y="2090877"/>
            <a:chExt cx="720081" cy="720080"/>
          </a:xfrm>
        </p:grpSpPr>
        <p:sp>
          <p:nvSpPr>
            <p:cNvPr id="74" name="Rounded Rectangle 116">
              <a:extLst>
                <a:ext uri="{FF2B5EF4-FFF2-40B4-BE49-F238E27FC236}">
                  <a16:creationId xmlns:a16="http://schemas.microsoft.com/office/drawing/2014/main" id="{BC4B6F79-B2DC-48B9-90D5-A858D975A0D6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75" name="Rounded Rectangle 117">
              <a:extLst>
                <a:ext uri="{FF2B5EF4-FFF2-40B4-BE49-F238E27FC236}">
                  <a16:creationId xmlns:a16="http://schemas.microsoft.com/office/drawing/2014/main" id="{E81B223A-97F0-4BB3-BDBA-E2D310546C0F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6" name="그룹 6">
            <a:extLst>
              <a:ext uri="{FF2B5EF4-FFF2-40B4-BE49-F238E27FC236}">
                <a16:creationId xmlns:a16="http://schemas.microsoft.com/office/drawing/2014/main" id="{A81CF586-8504-43E5-B5FA-5E298A424270}"/>
              </a:ext>
            </a:extLst>
          </p:cNvPr>
          <p:cNvGrpSpPr/>
          <p:nvPr/>
        </p:nvGrpSpPr>
        <p:grpSpPr>
          <a:xfrm>
            <a:off x="4889850" y="5166161"/>
            <a:ext cx="812004" cy="812004"/>
            <a:chOff x="7156653" y="2090877"/>
            <a:chExt cx="720081" cy="720080"/>
          </a:xfrm>
        </p:grpSpPr>
        <p:sp>
          <p:nvSpPr>
            <p:cNvPr id="77" name="Rounded Rectangle 122">
              <a:extLst>
                <a:ext uri="{FF2B5EF4-FFF2-40B4-BE49-F238E27FC236}">
                  <a16:creationId xmlns:a16="http://schemas.microsoft.com/office/drawing/2014/main" id="{211336BD-878F-4DDB-9261-C1DDC83A016C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78" name="Rounded Rectangle 123">
              <a:extLst>
                <a:ext uri="{FF2B5EF4-FFF2-40B4-BE49-F238E27FC236}">
                  <a16:creationId xmlns:a16="http://schemas.microsoft.com/office/drawing/2014/main" id="{881A9ACB-7B12-4C87-9EFA-737DF48F9DC4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13CCB5-5EB6-4F1E-9F20-E434C681D974}"/>
              </a:ext>
            </a:extLst>
          </p:cNvPr>
          <p:cNvSpPr txBox="1"/>
          <p:nvPr/>
        </p:nvSpPr>
        <p:spPr>
          <a:xfrm>
            <a:off x="1039352" y="4538809"/>
            <a:ext cx="220501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latin typeface="+mj-lt"/>
                <a:cs typeface="Arial" pitchFamily="34" charset="0"/>
              </a:rPr>
              <a:t>Agenda</a:t>
            </a:r>
          </a:p>
          <a:p>
            <a:r>
              <a:rPr lang="en-US" altLang="ko-KR" sz="4400" dirty="0">
                <a:cs typeface="Arial" pitchFamily="34" charset="0"/>
              </a:rPr>
              <a:t>Style</a:t>
            </a:r>
            <a:endParaRPr lang="ko-KR" altLang="en-US" sz="4400" dirty="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5609D5-9184-4FA6-8DF5-A8983E246A6D}"/>
              </a:ext>
            </a:extLst>
          </p:cNvPr>
          <p:cNvGrpSpPr/>
          <p:nvPr/>
        </p:nvGrpSpPr>
        <p:grpSpPr>
          <a:xfrm>
            <a:off x="6121982" y="1028813"/>
            <a:ext cx="5351979" cy="800219"/>
            <a:chOff x="6557475" y="1411926"/>
            <a:chExt cx="4507692" cy="8002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2FE240-5C84-4C43-B6C7-D0BFB6A8BF3A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735FED-CABB-409B-B099-AEA4C9DAE5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3241DD7-B1BD-4918-B497-F12CC7922BE7}"/>
              </a:ext>
            </a:extLst>
          </p:cNvPr>
          <p:cNvSpPr txBox="1"/>
          <p:nvPr/>
        </p:nvSpPr>
        <p:spPr>
          <a:xfrm>
            <a:off x="4806686" y="110575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8715FD-712B-4C47-A452-669D88F63A1D}"/>
              </a:ext>
            </a:extLst>
          </p:cNvPr>
          <p:cNvGrpSpPr/>
          <p:nvPr/>
        </p:nvGrpSpPr>
        <p:grpSpPr>
          <a:xfrm>
            <a:off x="6121982" y="2400896"/>
            <a:ext cx="5351979" cy="800219"/>
            <a:chOff x="6557475" y="1411926"/>
            <a:chExt cx="4507692" cy="8002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717D17-AFB1-41C0-8F9F-6406CB960A8B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96B686-F78D-4033-9FF8-CFC2109B9BFB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5F3BBC8-5E9E-4D85-81CB-ABFA1CF16570}"/>
              </a:ext>
            </a:extLst>
          </p:cNvPr>
          <p:cNvSpPr txBox="1"/>
          <p:nvPr/>
        </p:nvSpPr>
        <p:spPr>
          <a:xfrm>
            <a:off x="4806686" y="247783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8328EC-F9FF-4921-B2FB-D2658457CAC3}"/>
              </a:ext>
            </a:extLst>
          </p:cNvPr>
          <p:cNvGrpSpPr/>
          <p:nvPr/>
        </p:nvGrpSpPr>
        <p:grpSpPr>
          <a:xfrm>
            <a:off x="6121982" y="3772979"/>
            <a:ext cx="5351979" cy="800219"/>
            <a:chOff x="6557475" y="1411926"/>
            <a:chExt cx="4507692" cy="80021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3F1462-2855-4291-AE8E-13555597A8C2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9A59E2-1509-4484-94CB-CEBBF6F70901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D3623F-1A21-4600-BF94-1C75381AFA4C}"/>
              </a:ext>
            </a:extLst>
          </p:cNvPr>
          <p:cNvSpPr txBox="1"/>
          <p:nvPr/>
        </p:nvSpPr>
        <p:spPr>
          <a:xfrm>
            <a:off x="4806686" y="384992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071CDB-A5E3-4D48-9C68-0677FB8D10E6}"/>
              </a:ext>
            </a:extLst>
          </p:cNvPr>
          <p:cNvGrpSpPr/>
          <p:nvPr/>
        </p:nvGrpSpPr>
        <p:grpSpPr>
          <a:xfrm>
            <a:off x="6121982" y="5145062"/>
            <a:ext cx="5351979" cy="800219"/>
            <a:chOff x="6557475" y="1411926"/>
            <a:chExt cx="4507692" cy="80021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78DAD3-1A7C-4D69-BA84-BBCF052F613B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40A1CC-AA1C-45EC-875D-BC125166D7EF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Contents</a:t>
              </a:r>
              <a:endParaRPr lang="ko-KR" altLang="en-US" b="1" dirty="0"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74283E3-7ED7-42DD-A573-6E001E457984}"/>
              </a:ext>
            </a:extLst>
          </p:cNvPr>
          <p:cNvSpPr txBox="1"/>
          <p:nvPr/>
        </p:nvSpPr>
        <p:spPr>
          <a:xfrm>
            <a:off x="4806686" y="522200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63E9C73-6A55-4D44-B427-88719A86F1B9}"/>
              </a:ext>
            </a:extLst>
          </p:cNvPr>
          <p:cNvSpPr/>
          <p:nvPr/>
        </p:nvSpPr>
        <p:spPr>
          <a:xfrm>
            <a:off x="265718" y="248931"/>
            <a:ext cx="5625134" cy="6360138"/>
          </a:xfrm>
          <a:prstGeom prst="frame">
            <a:avLst>
              <a:gd name="adj1" fmla="val 10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E595-B1DA-485B-B0F8-2AD0E8EA11ED}"/>
              </a:ext>
            </a:extLst>
          </p:cNvPr>
          <p:cNvSpPr txBox="1"/>
          <p:nvPr/>
        </p:nvSpPr>
        <p:spPr>
          <a:xfrm>
            <a:off x="7178346" y="502394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81CB3-7D4A-4286-9A28-CD980792D50D}"/>
              </a:ext>
            </a:extLst>
          </p:cNvPr>
          <p:cNvSpPr txBox="1"/>
          <p:nvPr/>
        </p:nvSpPr>
        <p:spPr>
          <a:xfrm>
            <a:off x="7178345" y="2237870"/>
            <a:ext cx="44130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96EC0-C4A9-48F5-8D62-829AE890E87B}"/>
              </a:ext>
            </a:extLst>
          </p:cNvPr>
          <p:cNvSpPr txBox="1"/>
          <p:nvPr/>
        </p:nvSpPr>
        <p:spPr>
          <a:xfrm>
            <a:off x="485806" y="502394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77DD-C23E-402E-9FB2-32E6709122A5}"/>
              </a:ext>
            </a:extLst>
          </p:cNvPr>
          <p:cNvSpPr txBox="1"/>
          <p:nvPr/>
        </p:nvSpPr>
        <p:spPr>
          <a:xfrm>
            <a:off x="496436" y="600264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D6FDA-352E-4FF9-8334-88C18C58145C}"/>
              </a:ext>
            </a:extLst>
          </p:cNvPr>
          <p:cNvSpPr txBox="1"/>
          <p:nvPr/>
        </p:nvSpPr>
        <p:spPr>
          <a:xfrm>
            <a:off x="485806" y="524182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 31">
            <a:extLst>
              <a:ext uri="{FF2B5EF4-FFF2-40B4-BE49-F238E27FC236}">
                <a16:creationId xmlns:a16="http://schemas.microsoft.com/office/drawing/2014/main" id="{6904D336-C359-4FE8-997B-BFB43F68E0E4}"/>
              </a:ext>
            </a:extLst>
          </p:cNvPr>
          <p:cNvSpPr/>
          <p:nvPr/>
        </p:nvSpPr>
        <p:spPr>
          <a:xfrm rot="18900000">
            <a:off x="9239194" y="1265013"/>
            <a:ext cx="5490833" cy="4829760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64824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  <a:gd name="connsiteX0" fmla="*/ 4732435 w 4732435"/>
              <a:gd name="connsiteY0" fmla="*/ 0 h 3555321"/>
              <a:gd name="connsiteX1" fmla="*/ 556806 w 4732435"/>
              <a:gd name="connsiteY1" fmla="*/ 3555321 h 3555321"/>
              <a:gd name="connsiteX2" fmla="*/ 0 w 4732435"/>
              <a:gd name="connsiteY2" fmla="*/ 3085077 h 3555321"/>
              <a:gd name="connsiteX3" fmla="*/ 2669 w 4732435"/>
              <a:gd name="connsiteY3" fmla="*/ 1963 h 3555321"/>
              <a:gd name="connsiteX4" fmla="*/ 4732435 w 4732435"/>
              <a:gd name="connsiteY4" fmla="*/ 0 h 355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55321">
                <a:moveTo>
                  <a:pt x="4732435" y="0"/>
                </a:moveTo>
                <a:lnTo>
                  <a:pt x="556806" y="3555321"/>
                </a:lnTo>
                <a:cubicBezTo>
                  <a:pt x="356941" y="3393472"/>
                  <a:pt x="199865" y="3246926"/>
                  <a:pt x="0" y="3085077"/>
                </a:cubicBezTo>
                <a:cubicBezTo>
                  <a:pt x="4937" y="2071033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80B59A45-8072-4580-8C61-BE43B81DE95C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6BAC7-3C51-4922-9653-620CDFDB28D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87499EE2-14CD-4354-AE8E-73722B5CB0FC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8">
            <a:extLst>
              <a:ext uri="{FF2B5EF4-FFF2-40B4-BE49-F238E27FC236}">
                <a16:creationId xmlns:a16="http://schemas.microsoft.com/office/drawing/2014/main" id="{92BD8B55-88A6-4D40-83CC-FDA896B6085E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id="{48D3EB89-9858-4B2B-A1D3-DED0A1E7B14B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C7444-EC1A-4CA6-8607-4B5536FA42C2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BED76-70FF-436A-BABA-D9B970065F28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80878-D030-4730-8203-AED09C9205F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C42C14DC-97F8-44BC-A4F4-CCA1EE70FCAC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E7AF9C4-468E-4399-A657-A7DE4178A406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 Same Side Corner Rectangle 11">
            <a:extLst>
              <a:ext uri="{FF2B5EF4-FFF2-40B4-BE49-F238E27FC236}">
                <a16:creationId xmlns:a16="http://schemas.microsoft.com/office/drawing/2014/main" id="{13841BC4-8732-4A0C-BA8A-61895249F821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Block Arc 10">
            <a:extLst>
              <a:ext uri="{FF2B5EF4-FFF2-40B4-BE49-F238E27FC236}">
                <a16:creationId xmlns:a16="http://schemas.microsoft.com/office/drawing/2014/main" id="{8A58F454-9794-4CC7-8F19-F5E3FD64B5A5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BDCD6-C9C9-4173-A53E-3910C9958361}"/>
              </a:ext>
            </a:extLst>
          </p:cNvPr>
          <p:cNvGrpSpPr/>
          <p:nvPr/>
        </p:nvGrpSpPr>
        <p:grpSpPr>
          <a:xfrm>
            <a:off x="891271" y="1784294"/>
            <a:ext cx="4464955" cy="1041157"/>
            <a:chOff x="-740680" y="1129566"/>
            <a:chExt cx="412502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98F44E-026F-4FB2-BDAF-F999ABBE77C1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176CB-B43B-48E4-A518-7F5D58328A1B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85099-CD36-476F-824E-05ADFE68AC75}"/>
              </a:ext>
            </a:extLst>
          </p:cNvPr>
          <p:cNvGrpSpPr/>
          <p:nvPr/>
        </p:nvGrpSpPr>
        <p:grpSpPr>
          <a:xfrm>
            <a:off x="891271" y="5024654"/>
            <a:ext cx="4464955" cy="1041157"/>
            <a:chOff x="-740680" y="1129566"/>
            <a:chExt cx="4125026" cy="10411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BB8A4-C4E8-4484-86C7-4E897D58EB62}"/>
                </a:ext>
              </a:extLst>
            </p:cNvPr>
            <p:cNvSpPr txBox="1"/>
            <p:nvPr/>
          </p:nvSpPr>
          <p:spPr>
            <a:xfrm>
              <a:off x="-740680" y="1129566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CEBCB1-9675-4B61-8A47-29633D750A2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A2189-E780-4BB5-93FA-AA7BF7EB17F0}"/>
              </a:ext>
            </a:extLst>
          </p:cNvPr>
          <p:cNvGrpSpPr/>
          <p:nvPr/>
        </p:nvGrpSpPr>
        <p:grpSpPr>
          <a:xfrm>
            <a:off x="891271" y="3312140"/>
            <a:ext cx="3272167" cy="1225823"/>
            <a:chOff x="-740680" y="1205766"/>
            <a:chExt cx="2801495" cy="12258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675C4C-7A6B-48C1-85E1-1988448A3163}"/>
                </a:ext>
              </a:extLst>
            </p:cNvPr>
            <p:cNvSpPr txBox="1"/>
            <p:nvPr/>
          </p:nvSpPr>
          <p:spPr>
            <a:xfrm>
              <a:off x="-740680" y="1205766"/>
              <a:ext cx="27966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A040C-EAF5-4BDE-9550-88F88B02F6B9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56B5ED-7AA1-4365-B091-1E0F77AF5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714552"/>
              </p:ext>
            </p:extLst>
          </p:nvPr>
        </p:nvGraphicFramePr>
        <p:xfrm>
          <a:off x="366668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37C2-CC11-4583-999E-00F61E1C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32878"/>
              </p:ext>
            </p:extLst>
          </p:nvPr>
        </p:nvGraphicFramePr>
        <p:xfrm>
          <a:off x="637839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EFB54-DC32-4E96-8BDA-1F48C5ABB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4620"/>
              </p:ext>
            </p:extLst>
          </p:nvPr>
        </p:nvGraphicFramePr>
        <p:xfrm>
          <a:off x="909011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BBE040-6876-4127-AB1E-CDF50FA09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96231"/>
              </p:ext>
            </p:extLst>
          </p:nvPr>
        </p:nvGraphicFramePr>
        <p:xfrm>
          <a:off x="95496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en-US" altLang="ko-KR" sz="2000" b="1" dirty="0">
                          <a:solidFill>
                            <a:srgbClr val="3ED4BB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2000" b="1" dirty="0">
                        <a:solidFill>
                          <a:srgbClr val="3ED4BB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0DB04B1-2D4B-481C-9638-9B96FA691DEB}"/>
              </a:ext>
            </a:extLst>
          </p:cNvPr>
          <p:cNvGrpSpPr/>
          <p:nvPr/>
        </p:nvGrpSpPr>
        <p:grpSpPr>
          <a:xfrm>
            <a:off x="9792944" y="1436127"/>
            <a:ext cx="720081" cy="720080"/>
            <a:chOff x="7149428" y="1835902"/>
            <a:chExt cx="720081" cy="720080"/>
          </a:xfrm>
        </p:grpSpPr>
        <p:sp>
          <p:nvSpPr>
            <p:cNvPr id="16" name="Rounded Rectangle 125">
              <a:extLst>
                <a:ext uri="{FF2B5EF4-FFF2-40B4-BE49-F238E27FC236}">
                  <a16:creationId xmlns:a16="http://schemas.microsoft.com/office/drawing/2014/main" id="{E41981B7-45ED-4C8E-A933-A70A57471925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ounded Rectangle 126">
              <a:extLst>
                <a:ext uri="{FF2B5EF4-FFF2-40B4-BE49-F238E27FC236}">
                  <a16:creationId xmlns:a16="http://schemas.microsoft.com/office/drawing/2014/main" id="{5F2972CA-1220-4BF7-9975-1B2CC7F47B3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1DAFCA-E01E-4E58-8466-35A4B18F953C}"/>
              </a:ext>
            </a:extLst>
          </p:cNvPr>
          <p:cNvGrpSpPr/>
          <p:nvPr/>
        </p:nvGrpSpPr>
        <p:grpSpPr>
          <a:xfrm>
            <a:off x="4371935" y="1417038"/>
            <a:ext cx="720081" cy="720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19" name="Rounded Rectangle 119">
              <a:extLst>
                <a:ext uri="{FF2B5EF4-FFF2-40B4-BE49-F238E27FC236}">
                  <a16:creationId xmlns:a16="http://schemas.microsoft.com/office/drawing/2014/main" id="{C41A3008-D41F-4289-B74A-0A4664EFF09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Rounded Rectangle 120">
              <a:extLst>
                <a:ext uri="{FF2B5EF4-FFF2-40B4-BE49-F238E27FC236}">
                  <a16:creationId xmlns:a16="http://schemas.microsoft.com/office/drawing/2014/main" id="{1B16E844-58F0-4182-AC41-9C4FDBD5E1F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E6E593D-FD2D-41C5-AC6F-DA339C2A6E3E}"/>
              </a:ext>
            </a:extLst>
          </p:cNvPr>
          <p:cNvGrpSpPr/>
          <p:nvPr/>
        </p:nvGrpSpPr>
        <p:grpSpPr>
          <a:xfrm>
            <a:off x="1661877" y="1428141"/>
            <a:ext cx="720081" cy="720080"/>
            <a:chOff x="4123102" y="2090877"/>
            <a:chExt cx="720081" cy="720080"/>
          </a:xfrm>
        </p:grpSpPr>
        <p:sp>
          <p:nvSpPr>
            <p:cNvPr id="22" name="Rounded Rectangle 116">
              <a:extLst>
                <a:ext uri="{FF2B5EF4-FFF2-40B4-BE49-F238E27FC236}">
                  <a16:creationId xmlns:a16="http://schemas.microsoft.com/office/drawing/2014/main" id="{210B7597-04C6-4056-9073-751DEA2A7065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3" name="Rounded Rectangle 117">
              <a:extLst>
                <a:ext uri="{FF2B5EF4-FFF2-40B4-BE49-F238E27FC236}">
                  <a16:creationId xmlns:a16="http://schemas.microsoft.com/office/drawing/2014/main" id="{1D1BA87D-105E-45D3-A2F9-F08EE534C53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2EED2590-6D12-4D7A-AA6D-0947CF79AD9C}"/>
              </a:ext>
            </a:extLst>
          </p:cNvPr>
          <p:cNvGrpSpPr/>
          <p:nvPr/>
        </p:nvGrpSpPr>
        <p:grpSpPr>
          <a:xfrm>
            <a:off x="7089005" y="1417037"/>
            <a:ext cx="720081" cy="720080"/>
            <a:chOff x="7156653" y="2090877"/>
            <a:chExt cx="720081" cy="720080"/>
          </a:xfrm>
        </p:grpSpPr>
        <p:sp>
          <p:nvSpPr>
            <p:cNvPr id="25" name="Rounded Rectangle 122">
              <a:extLst>
                <a:ext uri="{FF2B5EF4-FFF2-40B4-BE49-F238E27FC236}">
                  <a16:creationId xmlns:a16="http://schemas.microsoft.com/office/drawing/2014/main" id="{B506D3DE-C32A-4517-9E05-025E81CA69BA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6" name="Rounded Rectangle 123">
              <a:extLst>
                <a:ext uri="{FF2B5EF4-FFF2-40B4-BE49-F238E27FC236}">
                  <a16:creationId xmlns:a16="http://schemas.microsoft.com/office/drawing/2014/main" id="{5559C5D7-C46F-420A-9519-3B1A99849597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7C1CE518-9DCB-4650-AF10-D0B694C1FCC7}"/>
              </a:ext>
            </a:extLst>
          </p:cNvPr>
          <p:cNvSpPr>
            <a:spLocks noChangeAspect="1"/>
          </p:cNvSpPr>
          <p:nvPr/>
        </p:nvSpPr>
        <p:spPr>
          <a:xfrm rot="9900000">
            <a:off x="4533976" y="161000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A129EDE4-0947-4E34-8DF9-D8E94D39D293}"/>
              </a:ext>
            </a:extLst>
          </p:cNvPr>
          <p:cNvSpPr/>
          <p:nvPr/>
        </p:nvSpPr>
        <p:spPr>
          <a:xfrm>
            <a:off x="1868332" y="1647569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FA733D0-6185-4565-8587-22648D855E06}"/>
              </a:ext>
            </a:extLst>
          </p:cNvPr>
          <p:cNvSpPr/>
          <p:nvPr/>
        </p:nvSpPr>
        <p:spPr>
          <a:xfrm>
            <a:off x="9955926" y="16475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75F59963-DDE9-435A-A53E-AE183F7BAAC6}"/>
              </a:ext>
            </a:extLst>
          </p:cNvPr>
          <p:cNvSpPr>
            <a:spLocks noChangeAspect="1"/>
          </p:cNvSpPr>
          <p:nvPr/>
        </p:nvSpPr>
        <p:spPr>
          <a:xfrm>
            <a:off x="7257848" y="159563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100141" y="236892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100140" y="4104399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8E201-0475-4872-B2A0-D2873C09481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DC7F726-978C-4210-9044-44AF4713D151}"/>
              </a:ext>
            </a:extLst>
          </p:cNvPr>
          <p:cNvGrpSpPr/>
          <p:nvPr/>
        </p:nvGrpSpPr>
        <p:grpSpPr>
          <a:xfrm>
            <a:off x="1029015" y="4149101"/>
            <a:ext cx="644831" cy="644830"/>
            <a:chOff x="7149428" y="1835902"/>
            <a:chExt cx="720081" cy="720080"/>
          </a:xfrm>
        </p:grpSpPr>
        <p:sp>
          <p:nvSpPr>
            <p:cNvPr id="39" name="Rounded Rectangle 125">
              <a:extLst>
                <a:ext uri="{FF2B5EF4-FFF2-40B4-BE49-F238E27FC236}">
                  <a16:creationId xmlns:a16="http://schemas.microsoft.com/office/drawing/2014/main" id="{B078F695-9EBA-44A6-9630-F3B7FE355845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Rounded Rectangle 126">
              <a:extLst>
                <a:ext uri="{FF2B5EF4-FFF2-40B4-BE49-F238E27FC236}">
                  <a16:creationId xmlns:a16="http://schemas.microsoft.com/office/drawing/2014/main" id="{5E7F6DC7-379D-48E0-9110-499F110EB96A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BADEC6-2913-42CD-B99F-3DF1E1A4AC63}"/>
              </a:ext>
            </a:extLst>
          </p:cNvPr>
          <p:cNvGrpSpPr/>
          <p:nvPr/>
        </p:nvGrpSpPr>
        <p:grpSpPr>
          <a:xfrm>
            <a:off x="6468667" y="5365573"/>
            <a:ext cx="644831" cy="64483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2" name="Rounded Rectangle 119">
              <a:extLst>
                <a:ext uri="{FF2B5EF4-FFF2-40B4-BE49-F238E27FC236}">
                  <a16:creationId xmlns:a16="http://schemas.microsoft.com/office/drawing/2014/main" id="{674C9F87-4014-446A-96EF-56EAA52227E8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ounded Rectangle 120">
              <a:extLst>
                <a:ext uri="{FF2B5EF4-FFF2-40B4-BE49-F238E27FC236}">
                  <a16:creationId xmlns:a16="http://schemas.microsoft.com/office/drawing/2014/main" id="{9C124CA6-CB16-4B96-A2FE-2C3393112D8E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그룹 4">
            <a:extLst>
              <a:ext uri="{FF2B5EF4-FFF2-40B4-BE49-F238E27FC236}">
                <a16:creationId xmlns:a16="http://schemas.microsoft.com/office/drawing/2014/main" id="{0988E72F-CA8D-4AE9-94C8-7CF536510A1B}"/>
              </a:ext>
            </a:extLst>
          </p:cNvPr>
          <p:cNvGrpSpPr/>
          <p:nvPr/>
        </p:nvGrpSpPr>
        <p:grpSpPr>
          <a:xfrm>
            <a:off x="1029015" y="5373802"/>
            <a:ext cx="644831" cy="644830"/>
            <a:chOff x="4123102" y="2090877"/>
            <a:chExt cx="720081" cy="720080"/>
          </a:xfrm>
        </p:grpSpPr>
        <p:sp>
          <p:nvSpPr>
            <p:cNvPr id="45" name="Rounded Rectangle 116">
              <a:extLst>
                <a:ext uri="{FF2B5EF4-FFF2-40B4-BE49-F238E27FC236}">
                  <a16:creationId xmlns:a16="http://schemas.microsoft.com/office/drawing/2014/main" id="{89DB18FC-D1CC-4067-8D6E-A9DDF99991B3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6" name="Rounded Rectangle 117">
              <a:extLst>
                <a:ext uri="{FF2B5EF4-FFF2-40B4-BE49-F238E27FC236}">
                  <a16:creationId xmlns:a16="http://schemas.microsoft.com/office/drawing/2014/main" id="{8ADB71E0-C3F5-4704-BD11-339909DEBD87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그룹 6">
            <a:extLst>
              <a:ext uri="{FF2B5EF4-FFF2-40B4-BE49-F238E27FC236}">
                <a16:creationId xmlns:a16="http://schemas.microsoft.com/office/drawing/2014/main" id="{783F8FB8-3272-46C0-B3F9-A9CCBB53EA47}"/>
              </a:ext>
            </a:extLst>
          </p:cNvPr>
          <p:cNvGrpSpPr/>
          <p:nvPr/>
        </p:nvGrpSpPr>
        <p:grpSpPr>
          <a:xfrm>
            <a:off x="6450917" y="4149236"/>
            <a:ext cx="644831" cy="644830"/>
            <a:chOff x="7156653" y="2090877"/>
            <a:chExt cx="720081" cy="720080"/>
          </a:xfrm>
        </p:grpSpPr>
        <p:sp>
          <p:nvSpPr>
            <p:cNvPr id="48" name="Rounded Rectangle 122">
              <a:extLst>
                <a:ext uri="{FF2B5EF4-FFF2-40B4-BE49-F238E27FC236}">
                  <a16:creationId xmlns:a16="http://schemas.microsoft.com/office/drawing/2014/main" id="{BDB4E917-4AE4-444C-9406-F3FC78D4790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9" name="Rounded Rectangle 123">
              <a:extLst>
                <a:ext uri="{FF2B5EF4-FFF2-40B4-BE49-F238E27FC236}">
                  <a16:creationId xmlns:a16="http://schemas.microsoft.com/office/drawing/2014/main" id="{0577FABA-84AE-4CC8-A294-915808770709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D0E59F-3552-42C8-A3E8-223D83745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94747"/>
              </p:ext>
            </p:extLst>
          </p:nvPr>
        </p:nvGraphicFramePr>
        <p:xfrm>
          <a:off x="2652032" y="1655172"/>
          <a:ext cx="6887939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 Same Side Corner Rectangle 8">
            <a:extLst>
              <a:ext uri="{FF2B5EF4-FFF2-40B4-BE49-F238E27FC236}">
                <a16:creationId xmlns:a16="http://schemas.microsoft.com/office/drawing/2014/main" id="{46EA3382-377A-4C7F-8D08-EDE5FC718666}"/>
              </a:ext>
            </a:extLst>
          </p:cNvPr>
          <p:cNvSpPr/>
          <p:nvPr/>
        </p:nvSpPr>
        <p:spPr>
          <a:xfrm>
            <a:off x="5103840" y="2094219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 Same Side Corner Rectangle 20">
            <a:extLst>
              <a:ext uri="{FF2B5EF4-FFF2-40B4-BE49-F238E27FC236}">
                <a16:creationId xmlns:a16="http://schemas.microsoft.com/office/drawing/2014/main" id="{DD72DE00-6C2C-45AB-916D-07ED98D69094}"/>
              </a:ext>
            </a:extLst>
          </p:cNvPr>
          <p:cNvSpPr/>
          <p:nvPr/>
        </p:nvSpPr>
        <p:spPr>
          <a:xfrm rot="10800000">
            <a:off x="6349186" y="2087223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B496D-7494-40E0-9D3D-5EC73E5FC486}"/>
              </a:ext>
            </a:extLst>
          </p:cNvPr>
          <p:cNvGrpSpPr/>
          <p:nvPr/>
        </p:nvGrpSpPr>
        <p:grpSpPr>
          <a:xfrm>
            <a:off x="931986" y="2570778"/>
            <a:ext cx="3107688" cy="1048024"/>
            <a:chOff x="803640" y="3362835"/>
            <a:chExt cx="2059657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66A97B-D22D-4C9E-B372-46694E715FE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797282-2C4B-40A8-A428-7139208DA9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F1B2B5-18D7-4C3E-A592-B0F5735CD473}"/>
              </a:ext>
            </a:extLst>
          </p:cNvPr>
          <p:cNvGrpSpPr/>
          <p:nvPr/>
        </p:nvGrpSpPr>
        <p:grpSpPr>
          <a:xfrm>
            <a:off x="8087402" y="2570778"/>
            <a:ext cx="3333806" cy="1048024"/>
            <a:chOff x="803640" y="3362835"/>
            <a:chExt cx="2059657" cy="10480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7E1D4B-E9AE-4D2A-BAEF-0CA0D126947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1B6C6C-5FBB-4B3F-9E00-ADF3952B6B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ECC25D-411A-406D-B3DC-B307772E1AC5}"/>
              </a:ext>
            </a:extLst>
          </p:cNvPr>
          <p:cNvSpPr txBox="1"/>
          <p:nvPr/>
        </p:nvSpPr>
        <p:spPr>
          <a:xfrm>
            <a:off x="2038078" y="1818445"/>
            <a:ext cx="2001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66627-68BC-4052-821B-D92475567697}"/>
              </a:ext>
            </a:extLst>
          </p:cNvPr>
          <p:cNvSpPr txBox="1"/>
          <p:nvPr/>
        </p:nvSpPr>
        <p:spPr>
          <a:xfrm>
            <a:off x="8087402" y="1818445"/>
            <a:ext cx="2001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65E5F7F-DE0C-4D8F-8B46-FB38C0307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500390"/>
              </p:ext>
            </p:extLst>
          </p:nvPr>
        </p:nvGraphicFramePr>
        <p:xfrm>
          <a:off x="1908968" y="3754938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5A591C6-E775-4772-A82D-B59C4E696965}"/>
              </a:ext>
            </a:extLst>
          </p:cNvPr>
          <p:cNvGrpSpPr/>
          <p:nvPr/>
        </p:nvGrpSpPr>
        <p:grpSpPr>
          <a:xfrm>
            <a:off x="1908968" y="4187588"/>
            <a:ext cx="4063386" cy="678692"/>
            <a:chOff x="803640" y="3362835"/>
            <a:chExt cx="2059657" cy="6786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7444A9-C55F-4294-8C39-15413104596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C495D3-5789-4F3D-B524-C4D5115E2EF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8279F1-0C9E-4F13-BD44-98179CDA89C7}"/>
              </a:ext>
            </a:extLst>
          </p:cNvPr>
          <p:cNvGrpSpPr/>
          <p:nvPr/>
        </p:nvGrpSpPr>
        <p:grpSpPr>
          <a:xfrm>
            <a:off x="7357822" y="4187588"/>
            <a:ext cx="4063386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A64261-87DB-488F-9CFF-55D08421E02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FAB3D1-A13F-47CA-A3AA-833DF028EFF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7B7F95-8C6F-4F98-A643-AC73B4867C8F}"/>
              </a:ext>
            </a:extLst>
          </p:cNvPr>
          <p:cNvGrpSpPr/>
          <p:nvPr/>
        </p:nvGrpSpPr>
        <p:grpSpPr>
          <a:xfrm>
            <a:off x="1908968" y="5402937"/>
            <a:ext cx="4063386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347276-574F-4BEF-B551-5A472B35250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2FE84C-7691-491D-A094-16691DF3ABA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4CA93-32B6-4EA9-99A3-F814E8FE0170}"/>
              </a:ext>
            </a:extLst>
          </p:cNvPr>
          <p:cNvGrpSpPr/>
          <p:nvPr/>
        </p:nvGrpSpPr>
        <p:grpSpPr>
          <a:xfrm>
            <a:off x="7357822" y="5402937"/>
            <a:ext cx="4063386" cy="678692"/>
            <a:chOff x="803640" y="3362835"/>
            <a:chExt cx="2059657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8F7A5-878E-400B-9A6C-CA5EF90AAE1B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005802-A67A-450D-8397-87CB8D886CD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Chart 18">
            <a:extLst>
              <a:ext uri="{FF2B5EF4-FFF2-40B4-BE49-F238E27FC236}">
                <a16:creationId xmlns:a16="http://schemas.microsoft.com/office/drawing/2014/main" id="{CBEBBBDC-F52F-4C3B-B86C-99A3BBE76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452640"/>
              </p:ext>
            </p:extLst>
          </p:nvPr>
        </p:nvGraphicFramePr>
        <p:xfrm>
          <a:off x="1908968" y="4985996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18">
            <a:extLst>
              <a:ext uri="{FF2B5EF4-FFF2-40B4-BE49-F238E27FC236}">
                <a16:creationId xmlns:a16="http://schemas.microsoft.com/office/drawing/2014/main" id="{31864688-35CF-4D8E-B233-5C07C20C9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25206"/>
              </p:ext>
            </p:extLst>
          </p:nvPr>
        </p:nvGraphicFramePr>
        <p:xfrm>
          <a:off x="7392144" y="3754938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18">
            <a:extLst>
              <a:ext uri="{FF2B5EF4-FFF2-40B4-BE49-F238E27FC236}">
                <a16:creationId xmlns:a16="http://schemas.microsoft.com/office/drawing/2014/main" id="{97BAE81A-FDD3-43FB-BCAD-CA4FFDDC7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652871"/>
              </p:ext>
            </p:extLst>
          </p:nvPr>
        </p:nvGraphicFramePr>
        <p:xfrm>
          <a:off x="7392144" y="4985996"/>
          <a:ext cx="388800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E59E57F6-3EB2-47A2-AE06-3CD17CB80D0E}"/>
              </a:ext>
            </a:extLst>
          </p:cNvPr>
          <p:cNvSpPr/>
          <p:nvPr/>
        </p:nvSpPr>
        <p:spPr>
          <a:xfrm>
            <a:off x="6634623" y="553396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E750D3B3-2046-402C-814B-8486562E8516}"/>
              </a:ext>
            </a:extLst>
          </p:cNvPr>
          <p:cNvSpPr/>
          <p:nvPr/>
        </p:nvSpPr>
        <p:spPr>
          <a:xfrm rot="2700000">
            <a:off x="6663917" y="42213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8903A374-FCF2-4BDB-8D2A-D12C96095388}"/>
              </a:ext>
            </a:extLst>
          </p:cNvPr>
          <p:cNvSpPr/>
          <p:nvPr/>
        </p:nvSpPr>
        <p:spPr>
          <a:xfrm>
            <a:off x="1184110" y="429883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B3CA9DB1-94E2-4C25-A21D-1C2476B7BABA}"/>
              </a:ext>
            </a:extLst>
          </p:cNvPr>
          <p:cNvSpPr/>
          <p:nvPr/>
        </p:nvSpPr>
        <p:spPr>
          <a:xfrm>
            <a:off x="1200486" y="551788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D4652FE0-9896-4D5A-887E-90BFBC1BF48B}"/>
              </a:ext>
            </a:extLst>
          </p:cNvPr>
          <p:cNvGrpSpPr/>
          <p:nvPr/>
        </p:nvGrpSpPr>
        <p:grpSpPr>
          <a:xfrm>
            <a:off x="907433" y="2160655"/>
            <a:ext cx="11284566" cy="1389099"/>
            <a:chOff x="881604" y="2379524"/>
            <a:chExt cx="10688078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DCEBFF8A-A46B-44EE-BA6B-F3ACB470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59" y="2379524"/>
              <a:ext cx="10053523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3FB023F-8500-4BD3-8845-D95D08A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396D1223-1523-4735-A3F9-60C98E975EFF}"/>
              </a:ext>
            </a:extLst>
          </p:cNvPr>
          <p:cNvGrpSpPr/>
          <p:nvPr/>
        </p:nvGrpSpPr>
        <p:grpSpPr>
          <a:xfrm>
            <a:off x="1306132" y="2983950"/>
            <a:ext cx="10885868" cy="1389099"/>
            <a:chOff x="1259228" y="3168587"/>
            <a:chExt cx="10310454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676E26-CE78-4715-912E-D988AFF48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9675899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E9EE4B9-C473-4CB1-8797-4C621FB32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22EDEB59-1ADD-448C-99B1-E453B0BF7B4A}"/>
              </a:ext>
            </a:extLst>
          </p:cNvPr>
          <p:cNvGrpSpPr/>
          <p:nvPr/>
        </p:nvGrpSpPr>
        <p:grpSpPr>
          <a:xfrm>
            <a:off x="1712376" y="3804393"/>
            <a:ext cx="10479623" cy="1389099"/>
            <a:chOff x="1635672" y="3945070"/>
            <a:chExt cx="9925683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FA838C0-9E96-4233-B6AD-C9D89887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9291128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AFB08D3-627B-4E52-9B82-ABCCD1A1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3809B00C-F6ED-4BF2-8B08-7A9E76138125}"/>
              </a:ext>
            </a:extLst>
          </p:cNvPr>
          <p:cNvGrpSpPr/>
          <p:nvPr/>
        </p:nvGrpSpPr>
        <p:grpSpPr>
          <a:xfrm>
            <a:off x="2109829" y="4624484"/>
            <a:ext cx="10082170" cy="1389099"/>
            <a:chOff x="2012116" y="4730345"/>
            <a:chExt cx="9549239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E3794437-E94D-4121-96D4-14408B3C8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914686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2FBA765-4582-49EB-B66F-5E672376B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0ECB53-58FA-48DF-9CA2-39324E7C8ECF}"/>
              </a:ext>
            </a:extLst>
          </p:cNvPr>
          <p:cNvSpPr txBox="1"/>
          <p:nvPr/>
        </p:nvSpPr>
        <p:spPr>
          <a:xfrm rot="18452284">
            <a:off x="1117888" y="254153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AF3B1-732B-4EBA-B544-C1C0BB4D584D}"/>
              </a:ext>
            </a:extLst>
          </p:cNvPr>
          <p:cNvSpPr txBox="1"/>
          <p:nvPr/>
        </p:nvSpPr>
        <p:spPr>
          <a:xfrm rot="18452284">
            <a:off x="1521428" y="335947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1E6C6-FA05-48AD-A533-C486D2035EF0}"/>
              </a:ext>
            </a:extLst>
          </p:cNvPr>
          <p:cNvSpPr txBox="1"/>
          <p:nvPr/>
        </p:nvSpPr>
        <p:spPr>
          <a:xfrm rot="18452284">
            <a:off x="1924968" y="417742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A140A-F011-46D8-A8F9-AE7766915B48}"/>
              </a:ext>
            </a:extLst>
          </p:cNvPr>
          <p:cNvSpPr txBox="1"/>
          <p:nvPr/>
        </p:nvSpPr>
        <p:spPr>
          <a:xfrm rot="18452284">
            <a:off x="2328508" y="498622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E793E-B9AB-4FF7-A581-CA4BA089DED9}"/>
              </a:ext>
            </a:extLst>
          </p:cNvPr>
          <p:cNvSpPr txBox="1"/>
          <p:nvPr/>
        </p:nvSpPr>
        <p:spPr>
          <a:xfrm>
            <a:off x="4071818" y="2342268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FAC3F-D749-4D84-B277-5FAD3BE4B132}"/>
              </a:ext>
            </a:extLst>
          </p:cNvPr>
          <p:cNvSpPr txBox="1"/>
          <p:nvPr/>
        </p:nvSpPr>
        <p:spPr>
          <a:xfrm>
            <a:off x="4071818" y="3160528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95E96-B098-4DB8-9326-878E7045309B}"/>
              </a:ext>
            </a:extLst>
          </p:cNvPr>
          <p:cNvSpPr txBox="1"/>
          <p:nvPr/>
        </p:nvSpPr>
        <p:spPr>
          <a:xfrm>
            <a:off x="4071818" y="3978790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C4DB8-8211-43D6-9B3D-B2FD2CBA1B44}"/>
              </a:ext>
            </a:extLst>
          </p:cNvPr>
          <p:cNvSpPr txBox="1"/>
          <p:nvPr/>
        </p:nvSpPr>
        <p:spPr>
          <a:xfrm>
            <a:off x="4071818" y="4787906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D719-9F55-4436-AE2E-A053D2779984}"/>
              </a:ext>
            </a:extLst>
          </p:cNvPr>
          <p:cNvSpPr txBox="1"/>
          <p:nvPr/>
        </p:nvSpPr>
        <p:spPr>
          <a:xfrm>
            <a:off x="8783405" y="1688445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50FFC-952D-4DC8-9198-4EECC4F196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8CE38-AA60-4EBB-B0FD-F602B4038CC9}"/>
              </a:ext>
            </a:extLst>
          </p:cNvPr>
          <p:cNvSpPr txBox="1"/>
          <p:nvPr/>
        </p:nvSpPr>
        <p:spPr>
          <a:xfrm>
            <a:off x="6407733" y="345706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259C9-7886-4569-A550-24D73648A0E9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B866F8-88C1-44F6-92C9-795634119EE0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B2763A5C-BE6F-4182-9454-718FD10688F9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281B91-42F3-4A82-AF05-32029046E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DE3807-F976-414D-8B0E-4C816DCAC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3739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6">
            <a:extLst>
              <a:ext uri="{FF2B5EF4-FFF2-40B4-BE49-F238E27FC236}">
                <a16:creationId xmlns:a16="http://schemas.microsoft.com/office/drawing/2014/main" id="{81288990-CA65-41B7-BA0E-70B577F26F98}"/>
              </a:ext>
            </a:extLst>
          </p:cNvPr>
          <p:cNvGrpSpPr/>
          <p:nvPr/>
        </p:nvGrpSpPr>
        <p:grpSpPr>
          <a:xfrm>
            <a:off x="6459347" y="1910080"/>
            <a:ext cx="724248" cy="724247"/>
            <a:chOff x="7156653" y="2090877"/>
            <a:chExt cx="720081" cy="720080"/>
          </a:xfrm>
        </p:grpSpPr>
        <p:sp>
          <p:nvSpPr>
            <p:cNvPr id="46" name="Rounded Rectangle 122">
              <a:extLst>
                <a:ext uri="{FF2B5EF4-FFF2-40B4-BE49-F238E27FC236}">
                  <a16:creationId xmlns:a16="http://schemas.microsoft.com/office/drawing/2014/main" id="{E7E82646-C741-4778-A342-8A8EFDF4B267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7" name="Rounded Rectangle 123">
              <a:extLst>
                <a:ext uri="{FF2B5EF4-FFF2-40B4-BE49-F238E27FC236}">
                  <a16:creationId xmlns:a16="http://schemas.microsoft.com/office/drawing/2014/main" id="{BA2F1D5E-2F9C-4F86-B10A-2617BD5FCBFB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697927-2024-43AA-98D4-B4B25FD33C5B}"/>
              </a:ext>
            </a:extLst>
          </p:cNvPr>
          <p:cNvGrpSpPr/>
          <p:nvPr/>
        </p:nvGrpSpPr>
        <p:grpSpPr>
          <a:xfrm>
            <a:off x="1021059" y="3577988"/>
            <a:ext cx="724248" cy="724247"/>
            <a:chOff x="7149428" y="1835902"/>
            <a:chExt cx="720081" cy="720080"/>
          </a:xfrm>
        </p:grpSpPr>
        <p:sp>
          <p:nvSpPr>
            <p:cNvPr id="49" name="Rounded Rectangle 125">
              <a:extLst>
                <a:ext uri="{FF2B5EF4-FFF2-40B4-BE49-F238E27FC236}">
                  <a16:creationId xmlns:a16="http://schemas.microsoft.com/office/drawing/2014/main" id="{195BE5A1-705B-4546-A3C4-A1B21FFC2A84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126">
              <a:extLst>
                <a:ext uri="{FF2B5EF4-FFF2-40B4-BE49-F238E27FC236}">
                  <a16:creationId xmlns:a16="http://schemas.microsoft.com/office/drawing/2014/main" id="{661BF2BB-DD16-4577-965B-8DA8AC05D059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E57B84-8799-4D7C-BFB7-CCC9B55F70A3}"/>
              </a:ext>
            </a:extLst>
          </p:cNvPr>
          <p:cNvGrpSpPr/>
          <p:nvPr/>
        </p:nvGrpSpPr>
        <p:grpSpPr>
          <a:xfrm>
            <a:off x="6459347" y="5243981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52" name="Rounded Rectangle 119">
              <a:extLst>
                <a:ext uri="{FF2B5EF4-FFF2-40B4-BE49-F238E27FC236}">
                  <a16:creationId xmlns:a16="http://schemas.microsoft.com/office/drawing/2014/main" id="{98E33622-3185-4312-8292-BA571C10E20C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Rounded Rectangle 120">
              <a:extLst>
                <a:ext uri="{FF2B5EF4-FFF2-40B4-BE49-F238E27FC236}">
                  <a16:creationId xmlns:a16="http://schemas.microsoft.com/office/drawing/2014/main" id="{BD37B44A-BDD1-4324-AE4D-DCF3236F70F4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4" name="그룹 4">
            <a:extLst>
              <a:ext uri="{FF2B5EF4-FFF2-40B4-BE49-F238E27FC236}">
                <a16:creationId xmlns:a16="http://schemas.microsoft.com/office/drawing/2014/main" id="{562B2918-3392-436B-A125-246DE25D128F}"/>
              </a:ext>
            </a:extLst>
          </p:cNvPr>
          <p:cNvGrpSpPr/>
          <p:nvPr/>
        </p:nvGrpSpPr>
        <p:grpSpPr>
          <a:xfrm>
            <a:off x="6459347" y="3577988"/>
            <a:ext cx="724248" cy="724247"/>
            <a:chOff x="4123102" y="2090877"/>
            <a:chExt cx="720081" cy="720080"/>
          </a:xfrm>
        </p:grpSpPr>
        <p:sp>
          <p:nvSpPr>
            <p:cNvPr id="55" name="Rounded Rectangle 116">
              <a:extLst>
                <a:ext uri="{FF2B5EF4-FFF2-40B4-BE49-F238E27FC236}">
                  <a16:creationId xmlns:a16="http://schemas.microsoft.com/office/drawing/2014/main" id="{A67B9E7A-F5DA-45A6-9573-3291D0F3AF3E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6" name="Rounded Rectangle 117">
              <a:extLst>
                <a:ext uri="{FF2B5EF4-FFF2-40B4-BE49-F238E27FC236}">
                  <a16:creationId xmlns:a16="http://schemas.microsoft.com/office/drawing/2014/main" id="{039491D0-60CD-4F6C-82D1-90063756ED01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7" name="그룹 6">
            <a:extLst>
              <a:ext uri="{FF2B5EF4-FFF2-40B4-BE49-F238E27FC236}">
                <a16:creationId xmlns:a16="http://schemas.microsoft.com/office/drawing/2014/main" id="{17526D17-8153-4161-98DF-04B5C0F50C98}"/>
              </a:ext>
            </a:extLst>
          </p:cNvPr>
          <p:cNvGrpSpPr/>
          <p:nvPr/>
        </p:nvGrpSpPr>
        <p:grpSpPr>
          <a:xfrm>
            <a:off x="1021059" y="1910080"/>
            <a:ext cx="724248" cy="724247"/>
            <a:chOff x="7156653" y="2090877"/>
            <a:chExt cx="720081" cy="720080"/>
          </a:xfrm>
        </p:grpSpPr>
        <p:sp>
          <p:nvSpPr>
            <p:cNvPr id="58" name="Rounded Rectangle 122">
              <a:extLst>
                <a:ext uri="{FF2B5EF4-FFF2-40B4-BE49-F238E27FC236}">
                  <a16:creationId xmlns:a16="http://schemas.microsoft.com/office/drawing/2014/main" id="{A4CA7A1B-911C-48A7-AF83-3AA7E9280FF9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Rounded Rectangle 123">
              <a:extLst>
                <a:ext uri="{FF2B5EF4-FFF2-40B4-BE49-F238E27FC236}">
                  <a16:creationId xmlns:a16="http://schemas.microsoft.com/office/drawing/2014/main" id="{0E089D11-5032-468C-B9A0-CB81EBBBECE2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5150A9-E29E-4E1F-9192-84E8C0B11802}"/>
              </a:ext>
            </a:extLst>
          </p:cNvPr>
          <p:cNvGrpSpPr/>
          <p:nvPr/>
        </p:nvGrpSpPr>
        <p:grpSpPr>
          <a:xfrm>
            <a:off x="1021059" y="5265585"/>
            <a:ext cx="724248" cy="724247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61" name="Rounded Rectangle 119">
              <a:extLst>
                <a:ext uri="{FF2B5EF4-FFF2-40B4-BE49-F238E27FC236}">
                  <a16:creationId xmlns:a16="http://schemas.microsoft.com/office/drawing/2014/main" id="{D5A941D1-434C-4C6B-B8D8-2BF01777B892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2" name="Rounded Rectangle 120">
              <a:extLst>
                <a:ext uri="{FF2B5EF4-FFF2-40B4-BE49-F238E27FC236}">
                  <a16:creationId xmlns:a16="http://schemas.microsoft.com/office/drawing/2014/main" id="{AE638751-C5EC-4FCA-94DF-8AB03F1E989C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D1225-091C-4B04-A244-806E9F94EC55}"/>
              </a:ext>
            </a:extLst>
          </p:cNvPr>
          <p:cNvSpPr txBox="1"/>
          <p:nvPr/>
        </p:nvSpPr>
        <p:spPr>
          <a:xfrm>
            <a:off x="1157418" y="2072148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463176-54BA-4708-A584-19F7D35F4B90}"/>
              </a:ext>
            </a:extLst>
          </p:cNvPr>
          <p:cNvGrpSpPr/>
          <p:nvPr/>
        </p:nvGrpSpPr>
        <p:grpSpPr>
          <a:xfrm>
            <a:off x="1903958" y="1823561"/>
            <a:ext cx="4022798" cy="897285"/>
            <a:chOff x="990650" y="3939934"/>
            <a:chExt cx="2880320" cy="8972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BC5D76-C273-46A6-876B-169BCA333346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BB6E84-788E-4F64-AB4F-7599A7AF31CB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D9DD89-3A0E-4116-9E52-72E0D7C9D3C9}"/>
              </a:ext>
            </a:extLst>
          </p:cNvPr>
          <p:cNvSpPr txBox="1"/>
          <p:nvPr/>
        </p:nvSpPr>
        <p:spPr>
          <a:xfrm>
            <a:off x="6595706" y="2072148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5B16AC-8256-466A-BC3D-AAC857649759}"/>
              </a:ext>
            </a:extLst>
          </p:cNvPr>
          <p:cNvGrpSpPr/>
          <p:nvPr/>
        </p:nvGrpSpPr>
        <p:grpSpPr>
          <a:xfrm>
            <a:off x="7345656" y="1823561"/>
            <a:ext cx="4022798" cy="897285"/>
            <a:chOff x="990650" y="3939934"/>
            <a:chExt cx="2880320" cy="8972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23D79C-2A18-425F-A406-276D82A1CE31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173A71-76CC-4382-9A9F-9D2432EBD73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A3A64F-323D-46A6-A4D0-ACDF7B82420C}"/>
              </a:ext>
            </a:extLst>
          </p:cNvPr>
          <p:cNvSpPr txBox="1"/>
          <p:nvPr/>
        </p:nvSpPr>
        <p:spPr>
          <a:xfrm>
            <a:off x="1157418" y="3740056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93737A-697B-4A8E-9285-68A78DD3AA2C}"/>
              </a:ext>
            </a:extLst>
          </p:cNvPr>
          <p:cNvGrpSpPr/>
          <p:nvPr/>
        </p:nvGrpSpPr>
        <p:grpSpPr>
          <a:xfrm>
            <a:off x="1900902" y="3491469"/>
            <a:ext cx="4022798" cy="897285"/>
            <a:chOff x="990650" y="3939934"/>
            <a:chExt cx="2880320" cy="8972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AEC7B7-7AE2-45FF-BE15-5B11B947DFFC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6E0A7-9BBB-4B47-875A-92254968E0B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54D6611-10E5-4E3E-BCBC-24324424AF88}"/>
              </a:ext>
            </a:extLst>
          </p:cNvPr>
          <p:cNvSpPr txBox="1"/>
          <p:nvPr/>
        </p:nvSpPr>
        <p:spPr>
          <a:xfrm>
            <a:off x="6595706" y="3740056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C20CAC-A044-41C7-9B1F-070C9D17B97E}"/>
              </a:ext>
            </a:extLst>
          </p:cNvPr>
          <p:cNvGrpSpPr/>
          <p:nvPr/>
        </p:nvGrpSpPr>
        <p:grpSpPr>
          <a:xfrm>
            <a:off x="7342602" y="3491469"/>
            <a:ext cx="4022798" cy="897285"/>
            <a:chOff x="990650" y="3939934"/>
            <a:chExt cx="2880320" cy="89728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A00C3-A298-4397-82D4-E81540B84643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B4C86-7D68-47C2-B695-54DF2BB9EAD5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DCE0EE-A744-46C4-95DD-495AE20E1BAE}"/>
              </a:ext>
            </a:extLst>
          </p:cNvPr>
          <p:cNvSpPr txBox="1"/>
          <p:nvPr/>
        </p:nvSpPr>
        <p:spPr>
          <a:xfrm>
            <a:off x="1157418" y="5410962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62988F-F6E9-4D77-9065-F3970A88B1D0}"/>
              </a:ext>
            </a:extLst>
          </p:cNvPr>
          <p:cNvGrpSpPr/>
          <p:nvPr/>
        </p:nvGrpSpPr>
        <p:grpSpPr>
          <a:xfrm>
            <a:off x="1897848" y="5161831"/>
            <a:ext cx="4022798" cy="897285"/>
            <a:chOff x="990650" y="3939934"/>
            <a:chExt cx="2880320" cy="8972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E52267-486A-4AEE-AB3F-01874526C6F9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1BA3B0-7883-459B-8B08-8B82F6ED3812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6684216-C65B-484B-80F4-68ECD09187B6}"/>
              </a:ext>
            </a:extLst>
          </p:cNvPr>
          <p:cNvSpPr txBox="1"/>
          <p:nvPr/>
        </p:nvSpPr>
        <p:spPr>
          <a:xfrm>
            <a:off x="6595706" y="5406050"/>
            <a:ext cx="45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55372E-6E90-41A1-BD56-58517498D9C8}"/>
              </a:ext>
            </a:extLst>
          </p:cNvPr>
          <p:cNvGrpSpPr/>
          <p:nvPr/>
        </p:nvGrpSpPr>
        <p:grpSpPr>
          <a:xfrm>
            <a:off x="7339546" y="5156921"/>
            <a:ext cx="4022798" cy="897285"/>
            <a:chOff x="990650" y="3939934"/>
            <a:chExt cx="2880320" cy="897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AB8D92-3C2C-44E6-9CDE-2C7598255F91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1D6A8A-B984-4E3E-A41B-B514E30288FC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9A19183-3854-4598-84B7-987D20E3B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85075"/>
              </p:ext>
            </p:extLst>
          </p:nvPr>
        </p:nvGraphicFramePr>
        <p:xfrm>
          <a:off x="920430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7ABD1088-3124-4343-B964-8C6BF0043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930070"/>
              </p:ext>
            </p:extLst>
          </p:nvPr>
        </p:nvGraphicFramePr>
        <p:xfrm>
          <a:off x="3585074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Ulti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4E42D9A0-7ED9-440B-A49C-23140A8F9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957597"/>
              </p:ext>
            </p:extLst>
          </p:nvPr>
        </p:nvGraphicFramePr>
        <p:xfrm>
          <a:off x="6249716" y="1931572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5DFDC453-38C8-480A-81CC-BFCFEFCA4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040123"/>
              </p:ext>
            </p:extLst>
          </p:nvPr>
        </p:nvGraphicFramePr>
        <p:xfrm>
          <a:off x="8914358" y="1931571"/>
          <a:ext cx="2357214" cy="4005285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Title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</a:t>
                      </a:r>
                      <a:r>
                        <a:rPr lang="en-US" altLang="ko-KR" sz="44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Get a modern PowerPoint  Presentation that is beautifully designed.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9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97EDA58-7A14-4B67-B745-1FB77C9CD656}"/>
              </a:ext>
            </a:extLst>
          </p:cNvPr>
          <p:cNvSpPr txBox="1"/>
          <p:nvPr/>
        </p:nvSpPr>
        <p:spPr>
          <a:xfrm>
            <a:off x="6886471" y="278735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FD2AC-3B91-4F24-A235-FC65F54EA8B9}"/>
              </a:ext>
            </a:extLst>
          </p:cNvPr>
          <p:cNvSpPr txBox="1"/>
          <p:nvPr/>
        </p:nvSpPr>
        <p:spPr>
          <a:xfrm>
            <a:off x="6886471" y="330696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78002-5628-4634-AA39-F47F9EC9C37E}"/>
              </a:ext>
            </a:extLst>
          </p:cNvPr>
          <p:cNvSpPr txBox="1"/>
          <p:nvPr/>
        </p:nvSpPr>
        <p:spPr>
          <a:xfrm>
            <a:off x="6886471" y="486581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3B55E-F777-480D-80D7-573B400582A1}"/>
              </a:ext>
            </a:extLst>
          </p:cNvPr>
          <p:cNvSpPr txBox="1"/>
          <p:nvPr/>
        </p:nvSpPr>
        <p:spPr>
          <a:xfrm>
            <a:off x="6886471" y="434619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AF6C2-EC89-4284-8B70-D2E3421FD1D2}"/>
              </a:ext>
            </a:extLst>
          </p:cNvPr>
          <p:cNvSpPr txBox="1"/>
          <p:nvPr/>
        </p:nvSpPr>
        <p:spPr>
          <a:xfrm>
            <a:off x="6886471" y="382658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8D874-FFD6-4373-A38C-C0F10E1B8F1B}"/>
              </a:ext>
            </a:extLst>
          </p:cNvPr>
          <p:cNvSpPr txBox="1"/>
          <p:nvPr/>
        </p:nvSpPr>
        <p:spPr>
          <a:xfrm>
            <a:off x="5502575" y="427693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E879C-1ABB-4ADC-A166-8456DA6500E7}"/>
              </a:ext>
            </a:extLst>
          </p:cNvPr>
          <p:cNvSpPr txBox="1"/>
          <p:nvPr/>
        </p:nvSpPr>
        <p:spPr>
          <a:xfrm>
            <a:off x="5502575" y="1307737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F7CB7743-CEA3-47C1-A12D-56793251FC28}"/>
              </a:ext>
            </a:extLst>
          </p:cNvPr>
          <p:cNvSpPr txBox="1">
            <a:spLocks/>
          </p:cNvSpPr>
          <p:nvPr/>
        </p:nvSpPr>
        <p:spPr>
          <a:xfrm>
            <a:off x="7415684" y="6011651"/>
            <a:ext cx="4273897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spc="300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DA211-7E19-4468-87CB-F0E5AECA12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1770B1A-A59E-44D4-9CC4-E09234DBA7C8}"/>
              </a:ext>
            </a:extLst>
          </p:cNvPr>
          <p:cNvSpPr/>
          <p:nvPr/>
        </p:nvSpPr>
        <p:spPr>
          <a:xfrm>
            <a:off x="8280813" y="3201186"/>
            <a:ext cx="1001414" cy="10014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Chevron 46">
            <a:extLst>
              <a:ext uri="{FF2B5EF4-FFF2-40B4-BE49-F238E27FC236}">
                <a16:creationId xmlns:a16="http://schemas.microsoft.com/office/drawing/2014/main" id="{39B732A4-5780-4E14-A9C6-6544893D469A}"/>
              </a:ext>
            </a:extLst>
          </p:cNvPr>
          <p:cNvSpPr/>
          <p:nvPr/>
        </p:nvSpPr>
        <p:spPr>
          <a:xfrm>
            <a:off x="6977615" y="3426864"/>
            <a:ext cx="1854000" cy="550058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B07D9-8FAE-4E5C-BFEF-109400862D17}"/>
              </a:ext>
            </a:extLst>
          </p:cNvPr>
          <p:cNvCxnSpPr/>
          <p:nvPr/>
        </p:nvCxnSpPr>
        <p:spPr>
          <a:xfrm>
            <a:off x="7904615" y="2915456"/>
            <a:ext cx="0" cy="4531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864F2D-7698-4D62-8A40-ACFF48BFD2C8}"/>
              </a:ext>
            </a:extLst>
          </p:cNvPr>
          <p:cNvSpPr txBox="1"/>
          <p:nvPr/>
        </p:nvSpPr>
        <p:spPr>
          <a:xfrm>
            <a:off x="7571835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1B3A2C-A8ED-44A1-8081-8F241064EF18}"/>
              </a:ext>
            </a:extLst>
          </p:cNvPr>
          <p:cNvCxnSpPr/>
          <p:nvPr/>
        </p:nvCxnSpPr>
        <p:spPr>
          <a:xfrm>
            <a:off x="7904615" y="4030404"/>
            <a:ext cx="0" cy="720000"/>
          </a:xfrm>
          <a:prstGeom prst="line">
            <a:avLst/>
          </a:prstGeom>
          <a:ln w="38100">
            <a:solidFill>
              <a:schemeClr val="accent2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ED2C43F-01B5-48CA-AA48-4B3EA1B62E4F}"/>
              </a:ext>
            </a:extLst>
          </p:cNvPr>
          <p:cNvGrpSpPr/>
          <p:nvPr/>
        </p:nvGrpSpPr>
        <p:grpSpPr>
          <a:xfrm>
            <a:off x="7544576" y="2018637"/>
            <a:ext cx="720081" cy="720080"/>
            <a:chOff x="7149428" y="1835902"/>
            <a:chExt cx="720081" cy="720080"/>
          </a:xfrm>
        </p:grpSpPr>
        <p:sp>
          <p:nvSpPr>
            <p:cNvPr id="11" name="Rounded Rectangle 125">
              <a:extLst>
                <a:ext uri="{FF2B5EF4-FFF2-40B4-BE49-F238E27FC236}">
                  <a16:creationId xmlns:a16="http://schemas.microsoft.com/office/drawing/2014/main" id="{A64E0034-B4D4-475E-8BC3-484AB7FCEAA8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ounded Rectangle 126">
              <a:extLst>
                <a:ext uri="{FF2B5EF4-FFF2-40B4-BE49-F238E27FC236}">
                  <a16:creationId xmlns:a16="http://schemas.microsoft.com/office/drawing/2014/main" id="{EA7555F1-60B4-4630-93F1-08C2888DC8C7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9317714A-6372-4413-8AC6-ABF68B54D1A1}"/>
              </a:ext>
            </a:extLst>
          </p:cNvPr>
          <p:cNvSpPr/>
          <p:nvPr/>
        </p:nvSpPr>
        <p:spPr>
          <a:xfrm>
            <a:off x="7731416" y="222004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B008029-C473-46DE-9155-ED2EDB43334D}"/>
              </a:ext>
            </a:extLst>
          </p:cNvPr>
          <p:cNvSpPr/>
          <p:nvPr/>
        </p:nvSpPr>
        <p:spPr>
          <a:xfrm>
            <a:off x="4231442" y="3201186"/>
            <a:ext cx="1001414" cy="100141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14" name="Chevron 83">
            <a:extLst>
              <a:ext uri="{FF2B5EF4-FFF2-40B4-BE49-F238E27FC236}">
                <a16:creationId xmlns:a16="http://schemas.microsoft.com/office/drawing/2014/main" id="{0ACC7C4A-5074-4506-A28D-421525A3B489}"/>
              </a:ext>
            </a:extLst>
          </p:cNvPr>
          <p:cNvSpPr/>
          <p:nvPr/>
        </p:nvSpPr>
        <p:spPr>
          <a:xfrm>
            <a:off x="2929139" y="3426864"/>
            <a:ext cx="1854000" cy="550058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6D50A8-D29E-4805-92E9-00DD1F26B86B}"/>
              </a:ext>
            </a:extLst>
          </p:cNvPr>
          <p:cNvGrpSpPr/>
          <p:nvPr/>
        </p:nvGrpSpPr>
        <p:grpSpPr>
          <a:xfrm>
            <a:off x="3496100" y="2018637"/>
            <a:ext cx="720081" cy="720080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16" name="Rounded Rectangle 119">
              <a:extLst>
                <a:ext uri="{FF2B5EF4-FFF2-40B4-BE49-F238E27FC236}">
                  <a16:creationId xmlns:a16="http://schemas.microsoft.com/office/drawing/2014/main" id="{CB4EEC37-93FA-4809-B9BE-018813647C6A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ounded Rectangle 120">
              <a:extLst>
                <a:ext uri="{FF2B5EF4-FFF2-40B4-BE49-F238E27FC236}">
                  <a16:creationId xmlns:a16="http://schemas.microsoft.com/office/drawing/2014/main" id="{3BCCF8CE-0200-4C3E-9F6C-75AA9C58DEAC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B43F9-ED24-400C-9045-3FD662B70015}"/>
              </a:ext>
            </a:extLst>
          </p:cNvPr>
          <p:cNvCxnSpPr/>
          <p:nvPr/>
        </p:nvCxnSpPr>
        <p:spPr>
          <a:xfrm>
            <a:off x="1827019" y="2915456"/>
            <a:ext cx="0" cy="4531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FFFCAE-9EEA-4DE7-A89B-F723FE582569}"/>
              </a:ext>
            </a:extLst>
          </p:cNvPr>
          <p:cNvCxnSpPr/>
          <p:nvPr/>
        </p:nvCxnSpPr>
        <p:spPr>
          <a:xfrm>
            <a:off x="3856314" y="2915456"/>
            <a:ext cx="0" cy="4531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DB76C6-F2C1-4872-AB23-558668B52BE5}"/>
              </a:ext>
            </a:extLst>
          </p:cNvPr>
          <p:cNvCxnSpPr/>
          <p:nvPr/>
        </p:nvCxnSpPr>
        <p:spPr>
          <a:xfrm>
            <a:off x="5885609" y="2915456"/>
            <a:ext cx="0" cy="4531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C57047-4435-4E7E-A74B-454931FE8693}"/>
              </a:ext>
            </a:extLst>
          </p:cNvPr>
          <p:cNvCxnSpPr/>
          <p:nvPr/>
        </p:nvCxnSpPr>
        <p:spPr>
          <a:xfrm>
            <a:off x="9914816" y="2913058"/>
            <a:ext cx="0" cy="4531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633AF5A0-3904-4EB5-982B-2E5F70DB546E}"/>
              </a:ext>
            </a:extLst>
          </p:cNvPr>
          <p:cNvSpPr/>
          <p:nvPr/>
        </p:nvSpPr>
        <p:spPr>
          <a:xfrm>
            <a:off x="10290568" y="3198788"/>
            <a:ext cx="1001414" cy="100141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23" name="Chevron 80">
            <a:extLst>
              <a:ext uri="{FF2B5EF4-FFF2-40B4-BE49-F238E27FC236}">
                <a16:creationId xmlns:a16="http://schemas.microsoft.com/office/drawing/2014/main" id="{D91A81C4-22EA-4F80-8819-7A7358F1DD67}"/>
              </a:ext>
            </a:extLst>
          </p:cNvPr>
          <p:cNvSpPr/>
          <p:nvPr/>
        </p:nvSpPr>
        <p:spPr>
          <a:xfrm>
            <a:off x="8987816" y="3424466"/>
            <a:ext cx="1854000" cy="550058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8FB85-045B-4495-BC66-971EA28B2CB8}"/>
              </a:ext>
            </a:extLst>
          </p:cNvPr>
          <p:cNvSpPr txBox="1"/>
          <p:nvPr/>
        </p:nvSpPr>
        <p:spPr>
          <a:xfrm>
            <a:off x="9580810" y="3530219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5DB5A5C1-85CF-47B4-AFFF-263B56812D26}"/>
              </a:ext>
            </a:extLst>
          </p:cNvPr>
          <p:cNvSpPr/>
          <p:nvPr/>
        </p:nvSpPr>
        <p:spPr>
          <a:xfrm>
            <a:off x="6269270" y="3203322"/>
            <a:ext cx="1001414" cy="100141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82A5DD-92C7-4818-887C-EFF0C7B38636}"/>
              </a:ext>
            </a:extLst>
          </p:cNvPr>
          <p:cNvSpPr txBox="1"/>
          <p:nvPr/>
        </p:nvSpPr>
        <p:spPr>
          <a:xfrm>
            <a:off x="3519854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028E9E7-9A3D-480D-95D3-DD86302A73D8}"/>
              </a:ext>
            </a:extLst>
          </p:cNvPr>
          <p:cNvSpPr/>
          <p:nvPr/>
        </p:nvSpPr>
        <p:spPr>
          <a:xfrm>
            <a:off x="2201428" y="3201186"/>
            <a:ext cx="1001414" cy="100141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8" name="Chevron 89">
            <a:extLst>
              <a:ext uri="{FF2B5EF4-FFF2-40B4-BE49-F238E27FC236}">
                <a16:creationId xmlns:a16="http://schemas.microsoft.com/office/drawing/2014/main" id="{A1A2ECAE-2CE7-4792-BF9B-6879D81A033F}"/>
              </a:ext>
            </a:extLst>
          </p:cNvPr>
          <p:cNvSpPr/>
          <p:nvPr/>
        </p:nvSpPr>
        <p:spPr>
          <a:xfrm>
            <a:off x="900019" y="3424466"/>
            <a:ext cx="1854000" cy="550058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F6DDE3E9-B3FB-440E-BE1E-88FCE0F7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44" y="3532617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1205D6-AFB4-49E6-8BF0-8D80BF59461E}"/>
              </a:ext>
            </a:extLst>
          </p:cNvPr>
          <p:cNvGrpSpPr/>
          <p:nvPr/>
        </p:nvGrpSpPr>
        <p:grpSpPr>
          <a:xfrm>
            <a:off x="1121106" y="4754612"/>
            <a:ext cx="1411829" cy="1292663"/>
            <a:chOff x="6210997" y="1433695"/>
            <a:chExt cx="1457348" cy="9196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5E494F-2070-4686-AD01-7CB4633DA9A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81FA53-BFA1-4C91-92E2-96C4E9CEE57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C106D0-921A-4D76-8578-38A6E5903A08}"/>
              </a:ext>
            </a:extLst>
          </p:cNvPr>
          <p:cNvGrpSpPr/>
          <p:nvPr/>
        </p:nvGrpSpPr>
        <p:grpSpPr>
          <a:xfrm>
            <a:off x="3150401" y="4754612"/>
            <a:ext cx="1411829" cy="1292663"/>
            <a:chOff x="6210997" y="1433695"/>
            <a:chExt cx="1457348" cy="9196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309586-3C7C-4190-84B4-09D0F04505A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2D7096-6F59-4D6C-8BAB-75919BEE3C3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62D8FA-FD5D-402B-AF2C-C0C7F66C28A3}"/>
              </a:ext>
            </a:extLst>
          </p:cNvPr>
          <p:cNvGrpSpPr/>
          <p:nvPr/>
        </p:nvGrpSpPr>
        <p:grpSpPr>
          <a:xfrm>
            <a:off x="5179696" y="4754612"/>
            <a:ext cx="1411829" cy="1292663"/>
            <a:chOff x="6210997" y="1433695"/>
            <a:chExt cx="1457348" cy="9196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AD32FF-46F3-4376-B767-909991BC16C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2D8ED0-15DE-439A-8E8E-FF6A3D82C3A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1C3B42-3529-4C9C-8146-2446AAE4126D}"/>
              </a:ext>
            </a:extLst>
          </p:cNvPr>
          <p:cNvGrpSpPr/>
          <p:nvPr/>
        </p:nvGrpSpPr>
        <p:grpSpPr>
          <a:xfrm>
            <a:off x="7208991" y="4754612"/>
            <a:ext cx="1411829" cy="1292663"/>
            <a:chOff x="6210997" y="1433695"/>
            <a:chExt cx="1457348" cy="9196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9252DB-A855-44A7-AD50-AD80E6C4E88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A2D977-C4E7-4B83-9E9E-8FD5C12C634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7DAA6B-6F83-44F9-8F26-3A47A9263DCC}"/>
              </a:ext>
            </a:extLst>
          </p:cNvPr>
          <p:cNvGrpSpPr/>
          <p:nvPr/>
        </p:nvGrpSpPr>
        <p:grpSpPr>
          <a:xfrm>
            <a:off x="9238287" y="4754612"/>
            <a:ext cx="1411829" cy="1292663"/>
            <a:chOff x="6210997" y="1433695"/>
            <a:chExt cx="1457348" cy="9196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42A531-C386-4EB4-8640-478BF6A26D8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E3C81D-E0D1-493B-9C0F-695AD3E69AE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7BD276-17EE-49F1-B534-F2EF133DFB22}"/>
              </a:ext>
            </a:extLst>
          </p:cNvPr>
          <p:cNvCxnSpPr/>
          <p:nvPr/>
        </p:nvCxnSpPr>
        <p:spPr>
          <a:xfrm>
            <a:off x="1827019" y="4030404"/>
            <a:ext cx="0" cy="720000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2DE7FD-D16C-402C-86EC-D5A1DAB9B9A0}"/>
              </a:ext>
            </a:extLst>
          </p:cNvPr>
          <p:cNvCxnSpPr/>
          <p:nvPr/>
        </p:nvCxnSpPr>
        <p:spPr>
          <a:xfrm>
            <a:off x="3855719" y="4030404"/>
            <a:ext cx="2261" cy="72000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1F2D1C-1DBF-44B8-B50A-E3D48AE817F8}"/>
              </a:ext>
            </a:extLst>
          </p:cNvPr>
          <p:cNvCxnSpPr/>
          <p:nvPr/>
        </p:nvCxnSpPr>
        <p:spPr>
          <a:xfrm flipH="1">
            <a:off x="5886678" y="4030404"/>
            <a:ext cx="122" cy="720000"/>
          </a:xfrm>
          <a:prstGeom prst="line">
            <a:avLst/>
          </a:prstGeom>
          <a:ln w="38100">
            <a:solidFill>
              <a:schemeClr val="accent3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AD51F3-2591-4419-9BE8-C1E6E6C57270}"/>
              </a:ext>
            </a:extLst>
          </p:cNvPr>
          <p:cNvCxnSpPr/>
          <p:nvPr/>
        </p:nvCxnSpPr>
        <p:spPr>
          <a:xfrm>
            <a:off x="9915412" y="4028006"/>
            <a:ext cx="0" cy="720000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5C29CF-7CB8-4509-934C-9729B9340C09}"/>
              </a:ext>
            </a:extLst>
          </p:cNvPr>
          <p:cNvGrpSpPr/>
          <p:nvPr/>
        </p:nvGrpSpPr>
        <p:grpSpPr>
          <a:xfrm>
            <a:off x="1466980" y="2018637"/>
            <a:ext cx="720081" cy="720080"/>
            <a:chOff x="1082326" y="1835902"/>
            <a:chExt cx="720081" cy="720080"/>
          </a:xfrm>
        </p:grpSpPr>
        <p:sp>
          <p:nvSpPr>
            <p:cNvPr id="50" name="Rounded Rectangle 113">
              <a:extLst>
                <a:ext uri="{FF2B5EF4-FFF2-40B4-BE49-F238E27FC236}">
                  <a16:creationId xmlns:a16="http://schemas.microsoft.com/office/drawing/2014/main" id="{799BF316-493B-4080-99F4-C028C1F30062}"/>
                </a:ext>
              </a:extLst>
            </p:cNvPr>
            <p:cNvSpPr/>
            <p:nvPr userDrawn="1"/>
          </p:nvSpPr>
          <p:spPr>
            <a:xfrm rot="18445581">
              <a:off x="1082327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Rounded Rectangle 114">
              <a:extLst>
                <a:ext uri="{FF2B5EF4-FFF2-40B4-BE49-F238E27FC236}">
                  <a16:creationId xmlns:a16="http://schemas.microsoft.com/office/drawing/2014/main" id="{CBCB5BD1-74A6-4353-B67F-2E3EAC524F24}"/>
                </a:ext>
              </a:extLst>
            </p:cNvPr>
            <p:cNvSpPr/>
            <p:nvPr userDrawn="1"/>
          </p:nvSpPr>
          <p:spPr>
            <a:xfrm rot="18900000">
              <a:off x="1111302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4">
            <a:extLst>
              <a:ext uri="{FF2B5EF4-FFF2-40B4-BE49-F238E27FC236}">
                <a16:creationId xmlns:a16="http://schemas.microsoft.com/office/drawing/2014/main" id="{DDE923B5-2D7E-4311-BEB7-A4BD8C6EF542}"/>
              </a:ext>
            </a:extLst>
          </p:cNvPr>
          <p:cNvGrpSpPr/>
          <p:nvPr/>
        </p:nvGrpSpPr>
        <p:grpSpPr>
          <a:xfrm>
            <a:off x="5534375" y="2020773"/>
            <a:ext cx="720081" cy="720080"/>
            <a:chOff x="4123102" y="2090877"/>
            <a:chExt cx="720081" cy="720080"/>
          </a:xfrm>
        </p:grpSpPr>
        <p:sp>
          <p:nvSpPr>
            <p:cNvPr id="53" name="Rounded Rectangle 116">
              <a:extLst>
                <a:ext uri="{FF2B5EF4-FFF2-40B4-BE49-F238E27FC236}">
                  <a16:creationId xmlns:a16="http://schemas.microsoft.com/office/drawing/2014/main" id="{ED01FA77-F648-48E1-9691-925360E70AC2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17">
              <a:extLst>
                <a:ext uri="{FF2B5EF4-FFF2-40B4-BE49-F238E27FC236}">
                  <a16:creationId xmlns:a16="http://schemas.microsoft.com/office/drawing/2014/main" id="{46F1679D-DA26-4C6D-B1FB-11E39EF75289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5" name="그룹 6">
            <a:extLst>
              <a:ext uri="{FF2B5EF4-FFF2-40B4-BE49-F238E27FC236}">
                <a16:creationId xmlns:a16="http://schemas.microsoft.com/office/drawing/2014/main" id="{64E516C4-281F-4015-8FC9-DD8D5B2408B8}"/>
              </a:ext>
            </a:extLst>
          </p:cNvPr>
          <p:cNvGrpSpPr/>
          <p:nvPr/>
        </p:nvGrpSpPr>
        <p:grpSpPr>
          <a:xfrm>
            <a:off x="9554777" y="2016239"/>
            <a:ext cx="720081" cy="720080"/>
            <a:chOff x="7156653" y="2090877"/>
            <a:chExt cx="720081" cy="720080"/>
          </a:xfrm>
        </p:grpSpPr>
        <p:sp>
          <p:nvSpPr>
            <p:cNvPr id="56" name="Rounded Rectangle 122">
              <a:extLst>
                <a:ext uri="{FF2B5EF4-FFF2-40B4-BE49-F238E27FC236}">
                  <a16:creationId xmlns:a16="http://schemas.microsoft.com/office/drawing/2014/main" id="{F45034D4-DE1A-4D99-A73F-E356C06D59B1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7" name="Rounded Rectangle 123">
              <a:extLst>
                <a:ext uri="{FF2B5EF4-FFF2-40B4-BE49-F238E27FC236}">
                  <a16:creationId xmlns:a16="http://schemas.microsoft.com/office/drawing/2014/main" id="{F24852BD-AE63-4457-8D84-AF0CF68AF18E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8" name="Isosceles Triangle 51">
            <a:extLst>
              <a:ext uri="{FF2B5EF4-FFF2-40B4-BE49-F238E27FC236}">
                <a16:creationId xmlns:a16="http://schemas.microsoft.com/office/drawing/2014/main" id="{706FEEB3-1198-4768-B3AF-E67FB8A98957}"/>
              </a:ext>
            </a:extLst>
          </p:cNvPr>
          <p:cNvSpPr/>
          <p:nvPr/>
        </p:nvSpPr>
        <p:spPr>
          <a:xfrm>
            <a:off x="1660498" y="224526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A49AA596-6B1D-4D99-B441-C349F694223A}"/>
              </a:ext>
            </a:extLst>
          </p:cNvPr>
          <p:cNvSpPr/>
          <p:nvPr/>
        </p:nvSpPr>
        <p:spPr>
          <a:xfrm flipH="1">
            <a:off x="9735569" y="2245267"/>
            <a:ext cx="356043" cy="2937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Teardrop 1">
            <a:extLst>
              <a:ext uri="{FF2B5EF4-FFF2-40B4-BE49-F238E27FC236}">
                <a16:creationId xmlns:a16="http://schemas.microsoft.com/office/drawing/2014/main" id="{741D12B4-1CAD-4A82-92AD-E49DCFE80667}"/>
              </a:ext>
            </a:extLst>
          </p:cNvPr>
          <p:cNvSpPr/>
          <p:nvPr/>
        </p:nvSpPr>
        <p:spPr>
          <a:xfrm rot="18805991">
            <a:off x="3667286" y="218504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130">
            <a:extLst>
              <a:ext uri="{FF2B5EF4-FFF2-40B4-BE49-F238E27FC236}">
                <a16:creationId xmlns:a16="http://schemas.microsoft.com/office/drawing/2014/main" id="{477716C1-BD46-4272-9451-093FFDFC4C60}"/>
              </a:ext>
            </a:extLst>
          </p:cNvPr>
          <p:cNvSpPr/>
          <p:nvPr/>
        </p:nvSpPr>
        <p:spPr>
          <a:xfrm>
            <a:off x="5716411" y="2220041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Chevron 86">
            <a:extLst>
              <a:ext uri="{FF2B5EF4-FFF2-40B4-BE49-F238E27FC236}">
                <a16:creationId xmlns:a16="http://schemas.microsoft.com/office/drawing/2014/main" id="{E202A282-0523-4D4B-9AB3-5B3446FC6AA1}"/>
              </a:ext>
            </a:extLst>
          </p:cNvPr>
          <p:cNvSpPr/>
          <p:nvPr/>
        </p:nvSpPr>
        <p:spPr>
          <a:xfrm>
            <a:off x="4957475" y="3429000"/>
            <a:ext cx="1854000" cy="550058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FABC3B-D08E-4E2E-88BA-DD15C9ED07AF}"/>
              </a:ext>
            </a:extLst>
          </p:cNvPr>
          <p:cNvSpPr txBox="1"/>
          <p:nvPr/>
        </p:nvSpPr>
        <p:spPr>
          <a:xfrm>
            <a:off x="5550376" y="353261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0">
            <a:extLst>
              <a:ext uri="{FF2B5EF4-FFF2-40B4-BE49-F238E27FC236}">
                <a16:creationId xmlns:a16="http://schemas.microsoft.com/office/drawing/2014/main" id="{D06C8F13-73D5-4BDE-A14D-529664518ACD}"/>
              </a:ext>
            </a:extLst>
          </p:cNvPr>
          <p:cNvGrpSpPr/>
          <p:nvPr/>
        </p:nvGrpSpPr>
        <p:grpSpPr>
          <a:xfrm rot="2700000">
            <a:off x="5365235" y="4835809"/>
            <a:ext cx="628946" cy="628944"/>
            <a:chOff x="7149428" y="1835902"/>
            <a:chExt cx="720081" cy="720080"/>
          </a:xfrm>
        </p:grpSpPr>
        <p:sp>
          <p:nvSpPr>
            <p:cNvPr id="432" name="Rounded Rectangle 125">
              <a:extLst>
                <a:ext uri="{FF2B5EF4-FFF2-40B4-BE49-F238E27FC236}">
                  <a16:creationId xmlns:a16="http://schemas.microsoft.com/office/drawing/2014/main" id="{7E5959A1-ACDE-49B2-95EF-19E466B876F2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3" name="Rounded Rectangle 126">
              <a:extLst>
                <a:ext uri="{FF2B5EF4-FFF2-40B4-BE49-F238E27FC236}">
                  <a16:creationId xmlns:a16="http://schemas.microsoft.com/office/drawing/2014/main" id="{87533687-4A47-4110-80A5-D8EE890D1772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23B21828-D66D-433C-810E-6C8F6ABC902A}"/>
              </a:ext>
            </a:extLst>
          </p:cNvPr>
          <p:cNvGrpSpPr/>
          <p:nvPr/>
        </p:nvGrpSpPr>
        <p:grpSpPr>
          <a:xfrm rot="2700000">
            <a:off x="6208831" y="5649470"/>
            <a:ext cx="628946" cy="628944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35" name="Rounded Rectangle 119">
              <a:extLst>
                <a:ext uri="{FF2B5EF4-FFF2-40B4-BE49-F238E27FC236}">
                  <a16:creationId xmlns:a16="http://schemas.microsoft.com/office/drawing/2014/main" id="{DF674442-BD5F-42E4-A9F9-A8892A19D81D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6" name="Rounded Rectangle 120">
              <a:extLst>
                <a:ext uri="{FF2B5EF4-FFF2-40B4-BE49-F238E27FC236}">
                  <a16:creationId xmlns:a16="http://schemas.microsoft.com/office/drawing/2014/main" id="{B8E2B1B2-CB91-4022-AE61-11B93231D6FA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7" name="그룹 4">
            <a:extLst>
              <a:ext uri="{FF2B5EF4-FFF2-40B4-BE49-F238E27FC236}">
                <a16:creationId xmlns:a16="http://schemas.microsoft.com/office/drawing/2014/main" id="{DAA0E8DF-45CE-44F6-BDC9-83AD1B5CF1CF}"/>
              </a:ext>
            </a:extLst>
          </p:cNvPr>
          <p:cNvGrpSpPr/>
          <p:nvPr/>
        </p:nvGrpSpPr>
        <p:grpSpPr>
          <a:xfrm rot="2700000">
            <a:off x="5365235" y="5649470"/>
            <a:ext cx="628946" cy="628944"/>
            <a:chOff x="4123102" y="2090877"/>
            <a:chExt cx="720081" cy="720080"/>
          </a:xfrm>
        </p:grpSpPr>
        <p:sp>
          <p:nvSpPr>
            <p:cNvPr id="438" name="Rounded Rectangle 116">
              <a:extLst>
                <a:ext uri="{FF2B5EF4-FFF2-40B4-BE49-F238E27FC236}">
                  <a16:creationId xmlns:a16="http://schemas.microsoft.com/office/drawing/2014/main" id="{40870416-215E-4E6C-A672-D7A1CF3AA294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39" name="Rounded Rectangle 117">
              <a:extLst>
                <a:ext uri="{FF2B5EF4-FFF2-40B4-BE49-F238E27FC236}">
                  <a16:creationId xmlns:a16="http://schemas.microsoft.com/office/drawing/2014/main" id="{DC780FC9-4453-4AA6-BA8D-4DF73F61A954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0" name="그룹 6">
            <a:extLst>
              <a:ext uri="{FF2B5EF4-FFF2-40B4-BE49-F238E27FC236}">
                <a16:creationId xmlns:a16="http://schemas.microsoft.com/office/drawing/2014/main" id="{6DEDC4D9-902B-40BE-B219-370CEFFB8B3E}"/>
              </a:ext>
            </a:extLst>
          </p:cNvPr>
          <p:cNvGrpSpPr/>
          <p:nvPr/>
        </p:nvGrpSpPr>
        <p:grpSpPr>
          <a:xfrm rot="2700000">
            <a:off x="6208831" y="4835809"/>
            <a:ext cx="628946" cy="628944"/>
            <a:chOff x="7156653" y="2090877"/>
            <a:chExt cx="720081" cy="720080"/>
          </a:xfrm>
        </p:grpSpPr>
        <p:sp>
          <p:nvSpPr>
            <p:cNvPr id="441" name="Rounded Rectangle 122">
              <a:extLst>
                <a:ext uri="{FF2B5EF4-FFF2-40B4-BE49-F238E27FC236}">
                  <a16:creationId xmlns:a16="http://schemas.microsoft.com/office/drawing/2014/main" id="{2099198F-FDA5-4062-9130-11A9CC09306B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442" name="Rounded Rectangle 123">
              <a:extLst>
                <a:ext uri="{FF2B5EF4-FFF2-40B4-BE49-F238E27FC236}">
                  <a16:creationId xmlns:a16="http://schemas.microsoft.com/office/drawing/2014/main" id="{7AE85CDF-2A13-4139-9744-54D070053080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4F4F5CF5-D1AD-4444-BBCA-D8F4C09BEDA7}"/>
              </a:ext>
            </a:extLst>
          </p:cNvPr>
          <p:cNvGrpSpPr/>
          <p:nvPr/>
        </p:nvGrpSpPr>
        <p:grpSpPr>
          <a:xfrm>
            <a:off x="3389173" y="1457619"/>
            <a:ext cx="5548532" cy="3256261"/>
            <a:chOff x="2687161" y="3731096"/>
            <a:chExt cx="5158677" cy="3027467"/>
          </a:xfrm>
        </p:grpSpPr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9FCD6FA-46FC-4668-92B5-6213014CFC1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2B5EB78-23D4-4FE6-B282-C40DD0D19E1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2578675-D8AC-416E-A7DC-9A5A89BBBFC2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80D4EF0-55B2-4624-9E4F-0B79D5B9C4F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455179E-81FD-4963-9F1E-18486B0A7A4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DDE34D7-5672-48A2-8446-E93F928BAF4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1C6261-36A1-4FCC-AA39-7B2C539B805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67957D0-190C-4B0D-9E79-39B0D0BE677B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F8EAECA-2422-49DF-854A-2235FE230D1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EF66116-7A81-4408-B78C-435F90C82B3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1B3BD6B-4D0E-4549-AF8C-C19835194D7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8E9C550-4181-4E15-A72C-1303F3DB718A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FECE3FE-9874-4C38-B1CF-61CF496BAAC8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D1049FA-B74C-4EE8-9B1D-219F2235551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5BBC071-4FA5-477F-82EE-4C5ABD78D59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EBD9F3B2-FCB4-4A3F-99FE-91440B55252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D15B4E7-9AFE-4860-965B-D5E2B189756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E855903-884B-4C2D-A2B0-BD5F5455324D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6330F7BF-D90F-4AEE-AE56-5A332807AD1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919D0CF-22AC-4872-B2B1-AC61E95B3CF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8BEBF30-FBF5-41CD-8451-1F31C63BCF8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8FF8458-F479-498C-A007-1BC31D72531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9286314-E9E5-4022-ACE0-CDACD84FC1B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904A8BA-5049-4EC8-B957-FED0FB0F9872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7C0B74A-91F8-4CFB-AD6D-5EC204CD6698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A03A6D44-AC70-41E9-A5BA-587C67C6E90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3CFFF9B-C4DA-4CDC-8FF0-905D4326F4C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27B0BE6-B645-4837-A34F-517E505272A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C09BD66-657D-4F76-A800-549859598782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1042B28-38B5-4C81-8821-1D0D0337AEC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D13B8CF-ECFE-4998-8C4A-29EEC362ADA6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3DEDB8A-0878-46DD-9B6D-F7DD45501848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8E48DC-1BB0-4AE5-86A7-0C1B9D492F85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EB31F64-71A9-4ED2-B8D9-08CFA08D3E2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612700AF-5E95-42A1-82AB-52B98228CCF7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397BDAC-4F6E-4FA0-9D97-25A1AE8C081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E25E96D-865C-4A6C-805D-39341F2E0222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49CE2E7-AACC-48BB-984A-3C967665B9B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648A0D9-C10F-430C-9156-1A764DFCEF88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DB3F196-6E3C-468D-BED3-5ED3F276BF2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F44FF49-01D4-44B3-9382-7EB5E4BC390A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8449A36-7EAA-43A8-BBD5-415A31824F2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FCAC28A-96E0-47D3-9AD8-C13A5E48AC0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DEACA31-E35E-477D-8795-EB992E305ED3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6F8334A-FB32-4D99-BB12-970CC09C695D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9602A61-B243-4765-B201-59896A8331C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45BA51F1-F2C7-49B8-9F14-4D1AD78A656D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28DD2A03-69C9-44C5-9FA2-C83B52E079B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A706C74-F6E7-4551-8AD1-0D5FF2C4533F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B8CE879-7629-4E91-97F8-C4337A0B0DF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C9F9323-2D40-4AFE-832B-9B57CD25641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B6787FB-DA36-4A8A-9408-E7706209E4C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8585CC1-11A9-4173-95AE-44CB9B88D80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29A75B9-923D-4A64-97D9-A842E11A7C0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7BF889A-B2C3-46DE-B3F7-5239D682C6B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DE2BDF0-7ACD-4C48-88C4-9058DC4D8B0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01432A6-54F5-4B45-801A-1D1EF809FA4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96EF35A-668F-4FD1-B19B-F9A66162DF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54F2CC03-EDF1-4A7A-8B3D-1E15BA3E925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820197C-3344-4E64-AC7E-E0EE56DDACB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D40C203-D40D-4A9D-B565-E8F1D10E1873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42C04C7-F35F-4814-8A3C-A6F27A64C3F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606D499-E1F9-4930-8F4E-C306BEA2175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B9093AB-1592-490D-9F93-F5C964011EC7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8DB0B08-2A13-4402-AC62-8943820654E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BA8ACC3-E7AC-4AFA-BCC1-88C1A9EE1D3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BED0A97-0ED8-47BC-9C10-05B6536FBB5B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9EC0195-573E-492D-B286-C003F087CF7F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609AC20E-8DD4-4782-AFC1-AE65963C33F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4962F9C-C08D-463E-8245-D1AD790F4347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34DA634-A8A0-4A8D-94EB-EED1329C87F3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CFB9E53-B905-43B7-B65D-7A9BDD17C77E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B7AF9038-5FFB-44A9-9850-CF7A83C41B2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71C3D71-3296-4094-AE73-03C27E8879F6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E0FD8E82-8145-4AE3-967B-772D789060C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23C7595-0866-490D-A54E-03AD2B6B5C9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0EC5144-BA48-44E3-8CC7-692B62AE8EA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8AF56C5-DCBD-426D-9A6E-B10A3AC297E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FC1123B-727C-4301-8FBD-6442DAE30B2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02450B7-EEC0-4317-9CEA-681C1F996884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402AA0E-49F4-487F-87DC-2FF74B26A1AF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32DE9AB-2F9E-4ED6-92AB-97C70AAB84F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AC11C69-2451-4233-A1C7-C9CD8B5E9AE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DAC84D69-3A56-40B6-8F29-B2E1C69D6053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CFE4A33-9C66-4319-8272-81996D85A13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D267EE12-5DA6-449F-92F9-A761E3BE700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CBFB95D-62E6-4705-B8F4-5E1C51A2F65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86D2074-3578-4B02-A2B4-16711C06590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ABE8BB7-5255-47F0-939B-1D19FB4BF43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FFFE7A0-E8A7-41AB-A3C5-9804D046D25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FA0F7299-4035-4A10-BABD-CD7CA0A5692F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1122731-FFAB-4FCA-8539-37AAC5CAEA16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EB3612F-D5DF-41A0-A9E1-9B95FBF21140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BF6D91E-4913-4611-9F1B-8F3AC0785E3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F0ADF04-56ED-46D0-8378-DA6499A27956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748212F-3C7F-4D6D-81AC-08DD33B0FA5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B227CBA6-63ED-4201-9E62-BC41814AEB8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751ECD2-37F4-4CE2-AAE1-5241B43E92F3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3D0DF29E-EBDA-484D-87C9-FEEEC459FC0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521C6814-A6EE-4686-94EF-D6F919CB90E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0A73087-4FFD-464A-B1EF-2190277DDEED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F42B5AB-2CAD-4701-BC05-972D264046E4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7268BF1-ADE3-45E5-92EF-EAF8DFC4E2A7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9D370AA8-C2EE-4E78-9C98-9A445BA4F0DE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FC8B962-D818-4D1E-88AD-208DE159B360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FC62AD22-93AB-46AC-AD2D-0974427AFAB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F62DE4E-47F1-4C46-A2BD-0DEBB1E068CD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CC7122B6-88A5-4BD9-BCA6-963638153FD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3437082-E108-484D-95BE-25BCD72F11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61EE2D5-6B0E-4DCA-A716-04A507E49DB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3947EFBF-9D66-4CD5-97CB-FC478F28CF0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D3A6C81-9265-4D82-963D-2A43FD4BB67C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6BF4D9C-ABF8-4256-9822-E7E338894B85}"/>
              </a:ext>
            </a:extLst>
          </p:cNvPr>
          <p:cNvGrpSpPr/>
          <p:nvPr/>
        </p:nvGrpSpPr>
        <p:grpSpPr>
          <a:xfrm>
            <a:off x="7146918" y="4811914"/>
            <a:ext cx="4392000" cy="676735"/>
            <a:chOff x="3131840" y="2204864"/>
            <a:chExt cx="3096344" cy="67673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BAC952DD-1F81-4A43-9380-D37EAEABC5F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B4E5802-45DD-4E4D-8927-5BE7D53FA0A8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BDEEC43-7145-4634-B6C0-18EECEA9E2EF}"/>
              </a:ext>
            </a:extLst>
          </p:cNvPr>
          <p:cNvGrpSpPr/>
          <p:nvPr/>
        </p:nvGrpSpPr>
        <p:grpSpPr>
          <a:xfrm>
            <a:off x="7146918" y="5625575"/>
            <a:ext cx="4392000" cy="676735"/>
            <a:chOff x="3131840" y="2204864"/>
            <a:chExt cx="3096344" cy="67673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B5CBEEA-E21C-4CCD-860E-23A1AB6C84A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A44A7F4-421D-4801-9840-9D7C0DC2A49B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F5BEAD5-C9FF-4F63-A386-059DA7E35040}"/>
              </a:ext>
            </a:extLst>
          </p:cNvPr>
          <p:cNvGrpSpPr/>
          <p:nvPr/>
        </p:nvGrpSpPr>
        <p:grpSpPr>
          <a:xfrm>
            <a:off x="640372" y="4811914"/>
            <a:ext cx="4392000" cy="676735"/>
            <a:chOff x="3131840" y="2204864"/>
            <a:chExt cx="3096344" cy="67673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B518C20-4150-4D95-98DB-41A22008D6C7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D51F6A1-D1C0-49AB-BABD-9F99FF1094B6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D95FFAF-4F35-45A1-9BD8-8480A3E7B868}"/>
              </a:ext>
            </a:extLst>
          </p:cNvPr>
          <p:cNvGrpSpPr/>
          <p:nvPr/>
        </p:nvGrpSpPr>
        <p:grpSpPr>
          <a:xfrm>
            <a:off x="640372" y="5625575"/>
            <a:ext cx="4392000" cy="676735"/>
            <a:chOff x="3131840" y="2204864"/>
            <a:chExt cx="3096344" cy="67673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8DB4B6A2-2CF4-4C5E-8D5E-32073A5894E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061DACF-DA6D-4D3F-AE82-5991AF9152D1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Freeform 323">
            <a:extLst>
              <a:ext uri="{FF2B5EF4-FFF2-40B4-BE49-F238E27FC236}">
                <a16:creationId xmlns:a16="http://schemas.microsoft.com/office/drawing/2014/main" id="{164A6AC4-7889-4D2A-A665-09531D94E4AD}"/>
              </a:ext>
            </a:extLst>
          </p:cNvPr>
          <p:cNvSpPr/>
          <p:nvPr/>
        </p:nvSpPr>
        <p:spPr>
          <a:xfrm>
            <a:off x="7512347" y="2509031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Freeform 325">
            <a:extLst>
              <a:ext uri="{FF2B5EF4-FFF2-40B4-BE49-F238E27FC236}">
                <a16:creationId xmlns:a16="http://schemas.microsoft.com/office/drawing/2014/main" id="{47BF5216-9DCB-46C8-99ED-D4FA53AA4CD0}"/>
              </a:ext>
            </a:extLst>
          </p:cNvPr>
          <p:cNvSpPr/>
          <p:nvPr/>
        </p:nvSpPr>
        <p:spPr>
          <a:xfrm>
            <a:off x="7385014" y="3284813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Freeform 326">
            <a:extLst>
              <a:ext uri="{FF2B5EF4-FFF2-40B4-BE49-F238E27FC236}">
                <a16:creationId xmlns:a16="http://schemas.microsoft.com/office/drawing/2014/main" id="{26A8B241-4B61-492A-9B26-DE3BE7DDFB43}"/>
              </a:ext>
            </a:extLst>
          </p:cNvPr>
          <p:cNvSpPr/>
          <p:nvPr/>
        </p:nvSpPr>
        <p:spPr>
          <a:xfrm>
            <a:off x="3389173" y="3148370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Freeform 327">
            <a:extLst>
              <a:ext uri="{FF2B5EF4-FFF2-40B4-BE49-F238E27FC236}">
                <a16:creationId xmlns:a16="http://schemas.microsoft.com/office/drawing/2014/main" id="{EACC873F-3C17-43A5-B287-568BB0ED8D7F}"/>
              </a:ext>
            </a:extLst>
          </p:cNvPr>
          <p:cNvSpPr/>
          <p:nvPr/>
        </p:nvSpPr>
        <p:spPr>
          <a:xfrm>
            <a:off x="2626615" y="2030630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2" name="Group 297">
            <a:extLst>
              <a:ext uri="{FF2B5EF4-FFF2-40B4-BE49-F238E27FC236}">
                <a16:creationId xmlns:a16="http://schemas.microsoft.com/office/drawing/2014/main" id="{24297DCB-6A94-4F25-AE5F-2AC0341EDA82}"/>
              </a:ext>
            </a:extLst>
          </p:cNvPr>
          <p:cNvGrpSpPr/>
          <p:nvPr/>
        </p:nvGrpSpPr>
        <p:grpSpPr>
          <a:xfrm>
            <a:off x="9013395" y="2817465"/>
            <a:ext cx="1808641" cy="863596"/>
            <a:chOff x="3131840" y="2204864"/>
            <a:chExt cx="3096344" cy="863596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3CB3DC2-7147-465F-A43F-4A803351768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DC18018-CF85-47C3-8ACD-EAEDF41C7986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5" name="Group 297">
            <a:extLst>
              <a:ext uri="{FF2B5EF4-FFF2-40B4-BE49-F238E27FC236}">
                <a16:creationId xmlns:a16="http://schemas.microsoft.com/office/drawing/2014/main" id="{226CDB70-EBD7-4A71-998F-11E377DECA9D}"/>
              </a:ext>
            </a:extLst>
          </p:cNvPr>
          <p:cNvGrpSpPr/>
          <p:nvPr/>
        </p:nvGrpSpPr>
        <p:grpSpPr>
          <a:xfrm>
            <a:off x="8743590" y="3883562"/>
            <a:ext cx="1808641" cy="863596"/>
            <a:chOff x="3131840" y="2204864"/>
            <a:chExt cx="3096344" cy="86359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E8DE1CF-1C78-43B7-A634-20B2351CDA66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427DE129-525A-47BB-9131-32118913729C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8" name="Group 297">
            <a:extLst>
              <a:ext uri="{FF2B5EF4-FFF2-40B4-BE49-F238E27FC236}">
                <a16:creationId xmlns:a16="http://schemas.microsoft.com/office/drawing/2014/main" id="{820CBCF5-F525-42C1-B074-C8BDCDBA8858}"/>
              </a:ext>
            </a:extLst>
          </p:cNvPr>
          <p:cNvGrpSpPr/>
          <p:nvPr/>
        </p:nvGrpSpPr>
        <p:grpSpPr>
          <a:xfrm>
            <a:off x="2099688" y="3719197"/>
            <a:ext cx="1808641" cy="863596"/>
            <a:chOff x="3131840" y="2204864"/>
            <a:chExt cx="3096344" cy="863596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ABCC7D6C-B699-461F-8564-B264B1F01FF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71A1972F-DBFB-46FF-9F27-580C48A1FB09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11" name="Group 297">
            <a:extLst>
              <a:ext uri="{FF2B5EF4-FFF2-40B4-BE49-F238E27FC236}">
                <a16:creationId xmlns:a16="http://schemas.microsoft.com/office/drawing/2014/main" id="{C9F99C2F-8BD4-4123-A7D5-1566176A3338}"/>
              </a:ext>
            </a:extLst>
          </p:cNvPr>
          <p:cNvGrpSpPr/>
          <p:nvPr/>
        </p:nvGrpSpPr>
        <p:grpSpPr>
          <a:xfrm>
            <a:off x="1288738" y="2398775"/>
            <a:ext cx="1808641" cy="863596"/>
            <a:chOff x="3131840" y="2204864"/>
            <a:chExt cx="3096344" cy="86359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749B9CC-3B2B-4A71-B28E-28D7CDEDBE30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5E13877-23EF-45B4-B1E7-F7BC75A5A8FD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14" name="Rounded Rectangle 10">
            <a:extLst>
              <a:ext uri="{FF2B5EF4-FFF2-40B4-BE49-F238E27FC236}">
                <a16:creationId xmlns:a16="http://schemas.microsoft.com/office/drawing/2014/main" id="{71287236-8968-4E09-AE3E-F7456EAAEBF6}"/>
              </a:ext>
            </a:extLst>
          </p:cNvPr>
          <p:cNvSpPr/>
          <p:nvPr/>
        </p:nvSpPr>
        <p:spPr>
          <a:xfrm>
            <a:off x="5552628" y="579576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5" name="Rounded Rectangle 6">
            <a:extLst>
              <a:ext uri="{FF2B5EF4-FFF2-40B4-BE49-F238E27FC236}">
                <a16:creationId xmlns:a16="http://schemas.microsoft.com/office/drawing/2014/main" id="{A32F7B02-336E-4FA5-B30F-AE17D3439191}"/>
              </a:ext>
            </a:extLst>
          </p:cNvPr>
          <p:cNvSpPr/>
          <p:nvPr/>
        </p:nvSpPr>
        <p:spPr>
          <a:xfrm>
            <a:off x="5506709" y="497439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6" name="Rounded Rectangle 27">
            <a:extLst>
              <a:ext uri="{FF2B5EF4-FFF2-40B4-BE49-F238E27FC236}">
                <a16:creationId xmlns:a16="http://schemas.microsoft.com/office/drawing/2014/main" id="{A4727D5D-7FE3-4CE0-B325-8195C3A7FDCD}"/>
              </a:ext>
            </a:extLst>
          </p:cNvPr>
          <p:cNvSpPr/>
          <p:nvPr/>
        </p:nvSpPr>
        <p:spPr>
          <a:xfrm>
            <a:off x="6350106" y="501724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7" name="Rounded Rectangle 7">
            <a:extLst>
              <a:ext uri="{FF2B5EF4-FFF2-40B4-BE49-F238E27FC236}">
                <a16:creationId xmlns:a16="http://schemas.microsoft.com/office/drawing/2014/main" id="{2111544E-5F0B-49C1-8F20-A95D38649FB4}"/>
              </a:ext>
            </a:extLst>
          </p:cNvPr>
          <p:cNvSpPr/>
          <p:nvPr/>
        </p:nvSpPr>
        <p:spPr>
          <a:xfrm>
            <a:off x="6356008" y="580318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88355-F2B7-499B-91D8-16ABBFDE7EDF}"/>
              </a:ext>
            </a:extLst>
          </p:cNvPr>
          <p:cNvSpPr/>
          <p:nvPr/>
        </p:nvSpPr>
        <p:spPr>
          <a:xfrm rot="10800000">
            <a:off x="-33576" y="4196008"/>
            <a:ext cx="6449312" cy="11379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B46D5-DDEE-42B9-B858-28D9D796C201}"/>
              </a:ext>
            </a:extLst>
          </p:cNvPr>
          <p:cNvSpPr/>
          <p:nvPr/>
        </p:nvSpPr>
        <p:spPr>
          <a:xfrm rot="10800000">
            <a:off x="-33576" y="2647450"/>
            <a:ext cx="6449312" cy="11379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80B41-B281-49F0-858F-BD91FC384F15}"/>
              </a:ext>
            </a:extLst>
          </p:cNvPr>
          <p:cNvSpPr/>
          <p:nvPr/>
        </p:nvSpPr>
        <p:spPr>
          <a:xfrm>
            <a:off x="5722230" y="4970284"/>
            <a:ext cx="6469770" cy="11379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6F601-3996-4EC3-B7E0-89FB637C4157}"/>
              </a:ext>
            </a:extLst>
          </p:cNvPr>
          <p:cNvSpPr/>
          <p:nvPr/>
        </p:nvSpPr>
        <p:spPr>
          <a:xfrm>
            <a:off x="5751812" y="3421728"/>
            <a:ext cx="6469770" cy="11379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1D92-D72A-43C7-9EF9-9CD93C59EA74}"/>
              </a:ext>
            </a:extLst>
          </p:cNvPr>
          <p:cNvSpPr/>
          <p:nvPr/>
        </p:nvSpPr>
        <p:spPr>
          <a:xfrm>
            <a:off x="5751812" y="1873170"/>
            <a:ext cx="6469770" cy="11379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3ACAC-BCF6-4AC1-BE26-8A17A0C43783}"/>
              </a:ext>
            </a:extLst>
          </p:cNvPr>
          <p:cNvGrpSpPr/>
          <p:nvPr/>
        </p:nvGrpSpPr>
        <p:grpSpPr>
          <a:xfrm>
            <a:off x="7524757" y="2020419"/>
            <a:ext cx="3401121" cy="858584"/>
            <a:chOff x="3017859" y="4283314"/>
            <a:chExt cx="1928244" cy="8963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1BD584-FCE1-4BB7-9FCA-F49B73317E84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E04936-E503-46A7-B414-BACD61B087E4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F4C4E028-5294-456F-A420-0EF2ACF44D78}"/>
              </a:ext>
            </a:extLst>
          </p:cNvPr>
          <p:cNvGrpSpPr/>
          <p:nvPr/>
        </p:nvGrpSpPr>
        <p:grpSpPr>
          <a:xfrm>
            <a:off x="4710546" y="3010462"/>
            <a:ext cx="2737332" cy="1227949"/>
            <a:chOff x="4959499" y="2952093"/>
            <a:chExt cx="2239425" cy="1227949"/>
          </a:xfrm>
        </p:grpSpPr>
        <p:sp>
          <p:nvSpPr>
            <p:cNvPr id="12" name="Flowchart: Manual Input 11">
              <a:extLst>
                <a:ext uri="{FF2B5EF4-FFF2-40B4-BE49-F238E27FC236}">
                  <a16:creationId xmlns:a16="http://schemas.microsoft.com/office/drawing/2014/main" id="{F7071ADD-BE86-433D-B49E-3969F9024B6E}"/>
                </a:ext>
              </a:extLst>
            </p:cNvPr>
            <p:cNvSpPr/>
            <p:nvPr/>
          </p:nvSpPr>
          <p:spPr>
            <a:xfrm rot="5400000">
              <a:off x="5905386" y="2886504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19F657F9-0664-4ECC-AF8A-532239B6748B}"/>
                </a:ext>
              </a:extLst>
            </p:cNvPr>
            <p:cNvSpPr/>
            <p:nvPr/>
          </p:nvSpPr>
          <p:spPr>
            <a:xfrm rot="16200000">
              <a:off x="5321961" y="2589631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그룹 1">
            <a:extLst>
              <a:ext uri="{FF2B5EF4-FFF2-40B4-BE49-F238E27FC236}">
                <a16:creationId xmlns:a16="http://schemas.microsoft.com/office/drawing/2014/main" id="{3F526602-83BE-4053-86A0-2CEEBE2EA3FD}"/>
              </a:ext>
            </a:extLst>
          </p:cNvPr>
          <p:cNvGrpSpPr/>
          <p:nvPr/>
        </p:nvGrpSpPr>
        <p:grpSpPr>
          <a:xfrm>
            <a:off x="4710546" y="4553464"/>
            <a:ext cx="2737332" cy="1171202"/>
            <a:chOff x="4959499" y="4504331"/>
            <a:chExt cx="2239425" cy="1171202"/>
          </a:xfrm>
        </p:grpSpPr>
        <p:sp>
          <p:nvSpPr>
            <p:cNvPr id="15" name="Flowchart: Manual Input 14">
              <a:extLst>
                <a:ext uri="{FF2B5EF4-FFF2-40B4-BE49-F238E27FC236}">
                  <a16:creationId xmlns:a16="http://schemas.microsoft.com/office/drawing/2014/main" id="{F4F033C6-A901-4FD1-826F-66FBBC05CFE5}"/>
                </a:ext>
              </a:extLst>
            </p:cNvPr>
            <p:cNvSpPr/>
            <p:nvPr/>
          </p:nvSpPr>
          <p:spPr>
            <a:xfrm rot="5400000">
              <a:off x="5905386" y="4381995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lowchart: Manual Input 15">
              <a:extLst>
                <a:ext uri="{FF2B5EF4-FFF2-40B4-BE49-F238E27FC236}">
                  <a16:creationId xmlns:a16="http://schemas.microsoft.com/office/drawing/2014/main" id="{EBB9C3DB-BFD3-4D69-9C2B-9BD42ED7E7E8}"/>
                </a:ext>
              </a:extLst>
            </p:cNvPr>
            <p:cNvSpPr/>
            <p:nvPr/>
          </p:nvSpPr>
          <p:spPr>
            <a:xfrm rot="16200000">
              <a:off x="5321961" y="4141869"/>
              <a:ext cx="931076" cy="1656000"/>
            </a:xfrm>
            <a:prstGeom prst="flowChartManualInpu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Flowchart: Manual Input 52">
            <a:extLst>
              <a:ext uri="{FF2B5EF4-FFF2-40B4-BE49-F238E27FC236}">
                <a16:creationId xmlns:a16="http://schemas.microsoft.com/office/drawing/2014/main" id="{213BD3DD-49E5-4DD5-80EB-1461D2014D1D}"/>
              </a:ext>
            </a:extLst>
          </p:cNvPr>
          <p:cNvSpPr/>
          <p:nvPr/>
        </p:nvSpPr>
        <p:spPr>
          <a:xfrm rot="16200000">
            <a:off x="5613674" y="908716"/>
            <a:ext cx="931077" cy="2737330"/>
          </a:xfrm>
          <a:custGeom>
            <a:avLst/>
            <a:gdLst/>
            <a:ahLst/>
            <a:cxnLst/>
            <a:rect l="l" t="t" r="r" b="b"/>
            <a:pathLst>
              <a:path w="972001" h="2337853">
                <a:moveTo>
                  <a:pt x="972001" y="753853"/>
                </a:moveTo>
                <a:lnTo>
                  <a:pt x="972001" y="2021053"/>
                </a:lnTo>
                <a:lnTo>
                  <a:pt x="1" y="2337853"/>
                </a:lnTo>
                <a:lnTo>
                  <a:pt x="1" y="1584000"/>
                </a:lnTo>
                <a:lnTo>
                  <a:pt x="0" y="1584000"/>
                </a:lnTo>
                <a:lnTo>
                  <a:pt x="0" y="316800"/>
                </a:lnTo>
                <a:lnTo>
                  <a:pt x="972000" y="0"/>
                </a:lnTo>
                <a:lnTo>
                  <a:pt x="972000" y="75385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3FF083-1921-4673-8BE5-4D3E9D0F8735}"/>
              </a:ext>
            </a:extLst>
          </p:cNvPr>
          <p:cNvGrpSpPr/>
          <p:nvPr/>
        </p:nvGrpSpPr>
        <p:grpSpPr>
          <a:xfrm>
            <a:off x="4984488" y="1952345"/>
            <a:ext cx="2240998" cy="946510"/>
            <a:chOff x="3233964" y="1954419"/>
            <a:chExt cx="1410044" cy="9881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5A908C-39B9-4AE7-8DA5-F6CDD10C6F7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9C8AEE-154F-4A9D-AFBA-A1811F777E06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C9A0A7-3F26-4A62-BA93-EA56068FBA66}"/>
              </a:ext>
            </a:extLst>
          </p:cNvPr>
          <p:cNvGrpSpPr/>
          <p:nvPr/>
        </p:nvGrpSpPr>
        <p:grpSpPr>
          <a:xfrm>
            <a:off x="4984488" y="3384058"/>
            <a:ext cx="2240998" cy="946510"/>
            <a:chOff x="3233964" y="1954419"/>
            <a:chExt cx="1410044" cy="988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ADC6A0-83AA-4124-8C0A-30E95AC87CC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D16E52-F5A0-4C00-8217-20A64D4DED60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B8E45A-0110-4C39-806D-BDA1AEE1F05A}"/>
              </a:ext>
            </a:extLst>
          </p:cNvPr>
          <p:cNvGrpSpPr/>
          <p:nvPr/>
        </p:nvGrpSpPr>
        <p:grpSpPr>
          <a:xfrm>
            <a:off x="4984488" y="4815772"/>
            <a:ext cx="2240998" cy="946510"/>
            <a:chOff x="3233964" y="1954419"/>
            <a:chExt cx="1410044" cy="98811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D0D4F4-9C16-4A78-AC84-041EC542F93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21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C4ADC4-48E0-4FD3-9A3F-E218D82F494D}"/>
                </a:ext>
              </a:extLst>
            </p:cNvPr>
            <p:cNvSpPr txBox="1"/>
            <p:nvPr/>
          </p:nvSpPr>
          <p:spPr>
            <a:xfrm>
              <a:off x="3243489" y="2171401"/>
              <a:ext cx="1400519" cy="771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E70571-3810-4ECE-8DE9-A84500DA90B2}"/>
              </a:ext>
            </a:extLst>
          </p:cNvPr>
          <p:cNvGrpSpPr/>
          <p:nvPr/>
        </p:nvGrpSpPr>
        <p:grpSpPr>
          <a:xfrm>
            <a:off x="7524757" y="3572005"/>
            <a:ext cx="3401121" cy="858584"/>
            <a:chOff x="3017859" y="4283314"/>
            <a:chExt cx="1928244" cy="8963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E183E8-CBDA-4665-9412-87638B014C6D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B7E823-5C92-4BF9-8A71-F3DB5AD38BB4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83B1AD-0909-4945-B6E8-399452E82703}"/>
              </a:ext>
            </a:extLst>
          </p:cNvPr>
          <p:cNvGrpSpPr/>
          <p:nvPr/>
        </p:nvGrpSpPr>
        <p:grpSpPr>
          <a:xfrm>
            <a:off x="7524757" y="5123591"/>
            <a:ext cx="3401121" cy="858584"/>
            <a:chOff x="3017859" y="4283314"/>
            <a:chExt cx="1928244" cy="8963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E052C-494E-4480-94E8-7EBC762A18A9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BE29F2-9C80-40AF-8A48-2DB26BAE4BC2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483ECD-2322-48A2-B1A2-7D057408CD76}"/>
              </a:ext>
            </a:extLst>
          </p:cNvPr>
          <p:cNvGrpSpPr/>
          <p:nvPr/>
        </p:nvGrpSpPr>
        <p:grpSpPr>
          <a:xfrm>
            <a:off x="1245112" y="2796211"/>
            <a:ext cx="3402000" cy="858584"/>
            <a:chOff x="3017859" y="4283314"/>
            <a:chExt cx="1928244" cy="8963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4832E4-3181-4596-B308-AE1089AFA1CA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9797FB-E804-43E7-A572-23244354ACFD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092D28-48EB-48B6-A764-55A6E6D4C276}"/>
              </a:ext>
            </a:extLst>
          </p:cNvPr>
          <p:cNvGrpSpPr/>
          <p:nvPr/>
        </p:nvGrpSpPr>
        <p:grpSpPr>
          <a:xfrm>
            <a:off x="1245112" y="4347798"/>
            <a:ext cx="3402000" cy="858584"/>
            <a:chOff x="3017859" y="4283314"/>
            <a:chExt cx="1928244" cy="8963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55AAD7-CA73-40FA-A769-11461262C374}"/>
                </a:ext>
              </a:extLst>
            </p:cNvPr>
            <p:cNvSpPr txBox="1"/>
            <p:nvPr/>
          </p:nvSpPr>
          <p:spPr>
            <a:xfrm>
              <a:off x="3021856" y="4504897"/>
              <a:ext cx="1924169" cy="674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C1C6EE-E636-4D6C-B06C-117EA8F482D5}"/>
                </a:ext>
              </a:extLst>
            </p:cNvPr>
            <p:cNvSpPr txBox="1"/>
            <p:nvPr/>
          </p:nvSpPr>
          <p:spPr>
            <a:xfrm>
              <a:off x="3017859" y="4283314"/>
              <a:ext cx="1928244" cy="28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32026-024F-42E2-A26A-ECB65BA82D08}"/>
              </a:ext>
            </a:extLst>
          </p:cNvPr>
          <p:cNvSpPr txBox="1"/>
          <p:nvPr/>
        </p:nvSpPr>
        <p:spPr>
          <a:xfrm>
            <a:off x="4307042" y="2680361"/>
            <a:ext cx="3192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9762-725C-4DB3-AEE9-6A0042FCF0DB}"/>
              </a:ext>
            </a:extLst>
          </p:cNvPr>
          <p:cNvSpPr txBox="1"/>
          <p:nvPr/>
        </p:nvSpPr>
        <p:spPr>
          <a:xfrm>
            <a:off x="4307043" y="1228461"/>
            <a:ext cx="3192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6D984-3B42-4F2C-B024-68F3B22358ED}"/>
              </a:ext>
            </a:extLst>
          </p:cNvPr>
          <p:cNvSpPr txBox="1"/>
          <p:nvPr/>
        </p:nvSpPr>
        <p:spPr>
          <a:xfrm>
            <a:off x="7823091" y="2680361"/>
            <a:ext cx="3192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77F9-4408-4F34-AE78-0568F7BE7B00}"/>
              </a:ext>
            </a:extLst>
          </p:cNvPr>
          <p:cNvSpPr txBox="1"/>
          <p:nvPr/>
        </p:nvSpPr>
        <p:spPr>
          <a:xfrm>
            <a:off x="7823092" y="1228461"/>
            <a:ext cx="3192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9ED590B-5E44-4A0A-A82A-66B6F5DD9E0B}"/>
              </a:ext>
            </a:extLst>
          </p:cNvPr>
          <p:cNvSpPr txBox="1">
            <a:spLocks/>
          </p:cNvSpPr>
          <p:nvPr/>
        </p:nvSpPr>
        <p:spPr>
          <a:xfrm>
            <a:off x="1114246" y="4203855"/>
            <a:ext cx="3192796" cy="1524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buNone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76374F64-15AB-4038-8C11-7C0632E5DAF5}"/>
              </a:ext>
            </a:extLst>
          </p:cNvPr>
          <p:cNvSpPr/>
          <p:nvPr/>
        </p:nvSpPr>
        <p:spPr>
          <a:xfrm>
            <a:off x="817685" y="558311"/>
            <a:ext cx="3297115" cy="5732585"/>
          </a:xfrm>
          <a:prstGeom prst="frame">
            <a:avLst>
              <a:gd name="adj1" fmla="val 2633"/>
            </a:avLst>
          </a:prstGeom>
          <a:ln>
            <a:noFill/>
          </a:ln>
          <a:effectLst>
            <a:outerShdw blurRad="241300" dist="342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8B7214D-28AD-46AB-AB8D-7F1E2D8C328C}"/>
              </a:ext>
            </a:extLst>
          </p:cNvPr>
          <p:cNvSpPr/>
          <p:nvPr/>
        </p:nvSpPr>
        <p:spPr>
          <a:xfrm>
            <a:off x="4592515" y="558311"/>
            <a:ext cx="3297115" cy="5732585"/>
          </a:xfrm>
          <a:prstGeom prst="frame">
            <a:avLst>
              <a:gd name="adj1" fmla="val 2633"/>
            </a:avLst>
          </a:prstGeom>
          <a:ln>
            <a:noFill/>
          </a:ln>
          <a:effectLst>
            <a:outerShdw blurRad="241300" dist="342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5BB0F08-5774-400E-A006-4540677AB196}"/>
              </a:ext>
            </a:extLst>
          </p:cNvPr>
          <p:cNvSpPr txBox="1">
            <a:spLocks/>
          </p:cNvSpPr>
          <p:nvPr/>
        </p:nvSpPr>
        <p:spPr>
          <a:xfrm>
            <a:off x="7675685" y="4366855"/>
            <a:ext cx="3993143" cy="19196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 algn="r">
              <a:buNone/>
            </a:pPr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39BF-25E7-4096-A8E1-79FFA60BEF5E}"/>
              </a:ext>
            </a:extLst>
          </p:cNvPr>
          <p:cNvSpPr txBox="1"/>
          <p:nvPr/>
        </p:nvSpPr>
        <p:spPr>
          <a:xfrm>
            <a:off x="5154100" y="1184409"/>
            <a:ext cx="2173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C3671-BBA3-4586-A326-55DCCBA3056E}"/>
              </a:ext>
            </a:extLst>
          </p:cNvPr>
          <p:cNvSpPr txBox="1"/>
          <p:nvPr/>
        </p:nvSpPr>
        <p:spPr>
          <a:xfrm>
            <a:off x="1379270" y="1184409"/>
            <a:ext cx="21739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9" name="Right Triangle 4">
            <a:extLst>
              <a:ext uri="{FF2B5EF4-FFF2-40B4-BE49-F238E27FC236}">
                <a16:creationId xmlns:a16="http://schemas.microsoft.com/office/drawing/2014/main" id="{E8B1AE49-D0EB-48EC-9B21-6F5239ACA6C2}"/>
              </a:ext>
            </a:extLst>
          </p:cNvPr>
          <p:cNvSpPr/>
          <p:nvPr/>
        </p:nvSpPr>
        <p:spPr>
          <a:xfrm rot="5400000" flipV="1">
            <a:off x="9398763" y="2092394"/>
            <a:ext cx="2451899" cy="2088232"/>
          </a:xfrm>
          <a:custGeom>
            <a:avLst/>
            <a:gdLst>
              <a:gd name="connsiteX0" fmla="*/ 2201306 w 2753206"/>
              <a:gd name="connsiteY0" fmla="*/ 2088232 h 2088232"/>
              <a:gd name="connsiteX1" fmla="*/ 102950 w 2753206"/>
              <a:gd name="connsiteY1" fmla="*/ 2088232 h 2088232"/>
              <a:gd name="connsiteX2" fmla="*/ 0 w 2753206"/>
              <a:gd name="connsiteY2" fmla="*/ 1985282 h 2088232"/>
              <a:gd name="connsiteX3" fmla="*/ 0 w 2753206"/>
              <a:gd name="connsiteY3" fmla="*/ 102950 h 2088232"/>
              <a:gd name="connsiteX4" fmla="*/ 102950 w 2753206"/>
              <a:gd name="connsiteY4" fmla="*/ 0 h 2088232"/>
              <a:gd name="connsiteX5" fmla="*/ 2201306 w 2753206"/>
              <a:gd name="connsiteY5" fmla="*/ 0 h 2088232"/>
              <a:gd name="connsiteX6" fmla="*/ 2304256 w 2753206"/>
              <a:gd name="connsiteY6" fmla="*/ 102950 h 2088232"/>
              <a:gd name="connsiteX7" fmla="*/ 2304256 w 2753206"/>
              <a:gd name="connsiteY7" fmla="*/ 1587815 h 2088232"/>
              <a:gd name="connsiteX8" fmla="*/ 2753207 w 2753206"/>
              <a:gd name="connsiteY8" fmla="*/ 1615961 h 2088232"/>
              <a:gd name="connsiteX9" fmla="*/ 2304256 w 2753206"/>
              <a:gd name="connsiteY9" fmla="*/ 1967654 h 2088232"/>
              <a:gd name="connsiteX10" fmla="*/ 2304256 w 2753206"/>
              <a:gd name="connsiteY10" fmla="*/ 1985282 h 2088232"/>
              <a:gd name="connsiteX11" fmla="*/ 2201306 w 2753206"/>
              <a:gd name="connsiteY11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3206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753207" y="1615961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6FF1-F384-46BB-900E-F687362B2517}"/>
              </a:ext>
            </a:extLst>
          </p:cNvPr>
          <p:cNvSpPr txBox="1"/>
          <p:nvPr/>
        </p:nvSpPr>
        <p:spPr>
          <a:xfrm flipH="1">
            <a:off x="9984638" y="2148666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2357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6290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60D8A0-E473-45C6-BE2C-D986B285E7BC}"/>
              </a:ext>
            </a:extLst>
          </p:cNvPr>
          <p:cNvSpPr/>
          <p:nvPr/>
        </p:nvSpPr>
        <p:spPr>
          <a:xfrm>
            <a:off x="4841803" y="954306"/>
            <a:ext cx="2825697" cy="5173687"/>
          </a:xfrm>
          <a:custGeom>
            <a:avLst/>
            <a:gdLst>
              <a:gd name="connsiteX0" fmla="*/ 710266 w 1925725"/>
              <a:gd name="connsiteY0" fmla="*/ 3264462 h 3525891"/>
              <a:gd name="connsiteX1" fmla="*/ 678440 w 1925725"/>
              <a:gd name="connsiteY1" fmla="*/ 3303487 h 3525891"/>
              <a:gd name="connsiteX2" fmla="*/ 675030 w 1925725"/>
              <a:gd name="connsiteY2" fmla="*/ 3320536 h 3525891"/>
              <a:gd name="connsiteX3" fmla="*/ 689048 w 1925725"/>
              <a:gd name="connsiteY3" fmla="*/ 3402754 h 3525891"/>
              <a:gd name="connsiteX4" fmla="*/ 710266 w 1925725"/>
              <a:gd name="connsiteY4" fmla="*/ 3264462 h 3525891"/>
              <a:gd name="connsiteX5" fmla="*/ 699278 w 1925725"/>
              <a:gd name="connsiteY5" fmla="*/ 2867392 h 3525891"/>
              <a:gd name="connsiteX6" fmla="*/ 692837 w 1925725"/>
              <a:gd name="connsiteY6" fmla="*/ 2873454 h 3525891"/>
              <a:gd name="connsiteX7" fmla="*/ 635626 w 1925725"/>
              <a:gd name="connsiteY7" fmla="*/ 3012504 h 3525891"/>
              <a:gd name="connsiteX8" fmla="*/ 631458 w 1925725"/>
              <a:gd name="connsiteY8" fmla="*/ 3029933 h 3525891"/>
              <a:gd name="connsiteX9" fmla="*/ 642825 w 1925725"/>
              <a:gd name="connsiteY9" fmla="*/ 3222027 h 3525891"/>
              <a:gd name="connsiteX10" fmla="*/ 664800 w 1925725"/>
              <a:gd name="connsiteY10" fmla="*/ 3296667 h 3525891"/>
              <a:gd name="connsiteX11" fmla="*/ 669725 w 1925725"/>
              <a:gd name="connsiteY11" fmla="*/ 3296667 h 3525891"/>
              <a:gd name="connsiteX12" fmla="*/ 681850 w 1925725"/>
              <a:gd name="connsiteY12" fmla="*/ 3279238 h 3525891"/>
              <a:gd name="connsiteX13" fmla="*/ 701173 w 1925725"/>
              <a:gd name="connsiteY13" fmla="*/ 3247412 h 3525891"/>
              <a:gd name="connsiteX14" fmla="*/ 708750 w 1925725"/>
              <a:gd name="connsiteY14" fmla="*/ 3230741 h 3525891"/>
              <a:gd name="connsiteX15" fmla="*/ 720117 w 1925725"/>
              <a:gd name="connsiteY15" fmla="*/ 3064411 h 3525891"/>
              <a:gd name="connsiteX16" fmla="*/ 718601 w 1925725"/>
              <a:gd name="connsiteY16" fmla="*/ 3049256 h 3525891"/>
              <a:gd name="connsiteX17" fmla="*/ 655707 w 1925725"/>
              <a:gd name="connsiteY17" fmla="*/ 3200430 h 3525891"/>
              <a:gd name="connsiteX18" fmla="*/ 651539 w 1925725"/>
              <a:gd name="connsiteY18" fmla="*/ 3191716 h 3525891"/>
              <a:gd name="connsiteX19" fmla="*/ 705719 w 1925725"/>
              <a:gd name="connsiteY19" fmla="*/ 3035237 h 3525891"/>
              <a:gd name="connsiteX20" fmla="*/ 714434 w 1925725"/>
              <a:gd name="connsiteY20" fmla="*/ 3020082 h 3525891"/>
              <a:gd name="connsiteX21" fmla="*/ 711024 w 1925725"/>
              <a:gd name="connsiteY21" fmla="*/ 2930286 h 3525891"/>
              <a:gd name="connsiteX22" fmla="*/ 699278 w 1925725"/>
              <a:gd name="connsiteY22" fmla="*/ 2867392 h 3525891"/>
              <a:gd name="connsiteX23" fmla="*/ 755353 w 1925725"/>
              <a:gd name="connsiteY23" fmla="*/ 2170625 h 3525891"/>
              <a:gd name="connsiteX24" fmla="*/ 707993 w 1925725"/>
              <a:gd name="connsiteY24" fmla="*/ 2177823 h 3525891"/>
              <a:gd name="connsiteX25" fmla="*/ 708750 w 1925725"/>
              <a:gd name="connsiteY25" fmla="*/ 2182749 h 3525891"/>
              <a:gd name="connsiteX26" fmla="*/ 756111 w 1925725"/>
              <a:gd name="connsiteY26" fmla="*/ 2176687 h 3525891"/>
              <a:gd name="connsiteX27" fmla="*/ 755353 w 1925725"/>
              <a:gd name="connsiteY27" fmla="*/ 2170625 h 3525891"/>
              <a:gd name="connsiteX28" fmla="*/ 775813 w 1925725"/>
              <a:gd name="connsiteY28" fmla="*/ 1439379 h 3525891"/>
              <a:gd name="connsiteX29" fmla="*/ 744744 w 1925725"/>
              <a:gd name="connsiteY29" fmla="*/ 1485603 h 3525891"/>
              <a:gd name="connsiteX30" fmla="*/ 696626 w 1925725"/>
              <a:gd name="connsiteY30" fmla="*/ 1592448 h 3525891"/>
              <a:gd name="connsiteX31" fmla="*/ 695868 w 1925725"/>
              <a:gd name="connsiteY31" fmla="*/ 1608361 h 3525891"/>
              <a:gd name="connsiteX32" fmla="*/ 703067 w 1925725"/>
              <a:gd name="connsiteY32" fmla="*/ 1664436 h 3525891"/>
              <a:gd name="connsiteX33" fmla="*/ 732241 w 1925725"/>
              <a:gd name="connsiteY33" fmla="*/ 1744380 h 3525891"/>
              <a:gd name="connsiteX34" fmla="*/ 737924 w 1925725"/>
              <a:gd name="connsiteY34" fmla="*/ 1716722 h 3525891"/>
              <a:gd name="connsiteX35" fmla="*/ 735272 w 1925725"/>
              <a:gd name="connsiteY35" fmla="*/ 1688306 h 3525891"/>
              <a:gd name="connsiteX36" fmla="*/ 723527 w 1925725"/>
              <a:gd name="connsiteY36" fmla="*/ 1667846 h 3525891"/>
              <a:gd name="connsiteX37" fmla="*/ 726179 w 1925725"/>
              <a:gd name="connsiteY37" fmla="*/ 1604951 h 3525891"/>
              <a:gd name="connsiteX38" fmla="*/ 798925 w 1925725"/>
              <a:gd name="connsiteY38" fmla="*/ 1572367 h 3525891"/>
              <a:gd name="connsiteX39" fmla="*/ 830372 w 1925725"/>
              <a:gd name="connsiteY39" fmla="*/ 1640566 h 3525891"/>
              <a:gd name="connsiteX40" fmla="*/ 830372 w 1925725"/>
              <a:gd name="connsiteY40" fmla="*/ 1654964 h 3525891"/>
              <a:gd name="connsiteX41" fmla="*/ 833024 w 1925725"/>
              <a:gd name="connsiteY41" fmla="*/ 1731498 h 3525891"/>
              <a:gd name="connsiteX42" fmla="*/ 839086 w 1925725"/>
              <a:gd name="connsiteY42" fmla="*/ 1732635 h 3525891"/>
              <a:gd name="connsiteX43" fmla="*/ 848937 w 1925725"/>
              <a:gd name="connsiteY43" fmla="*/ 1701567 h 3525891"/>
              <a:gd name="connsiteX44" fmla="*/ 847043 w 1925725"/>
              <a:gd name="connsiteY44" fmla="*/ 1596616 h 3525891"/>
              <a:gd name="connsiteX45" fmla="*/ 844012 w 1925725"/>
              <a:gd name="connsiteY45" fmla="*/ 1583355 h 3525891"/>
              <a:gd name="connsiteX46" fmla="*/ 801956 w 1925725"/>
              <a:gd name="connsiteY46" fmla="*/ 1485603 h 3525891"/>
              <a:gd name="connsiteX47" fmla="*/ 775813 w 1925725"/>
              <a:gd name="connsiteY47" fmla="*/ 1439379 h 3525891"/>
              <a:gd name="connsiteX48" fmla="*/ 185891 w 1925725"/>
              <a:gd name="connsiteY48" fmla="*/ 1250695 h 3525891"/>
              <a:gd name="connsiteX49" fmla="*/ 166568 w 1925725"/>
              <a:gd name="connsiteY49" fmla="*/ 1282522 h 3525891"/>
              <a:gd name="connsiteX50" fmla="*/ 185891 w 1925725"/>
              <a:gd name="connsiteY50" fmla="*/ 1250695 h 3525891"/>
              <a:gd name="connsiteX51" fmla="*/ 186270 w 1925725"/>
              <a:gd name="connsiteY51" fmla="*/ 1249938 h 3525891"/>
              <a:gd name="connsiteX52" fmla="*/ 186270 w 1925725"/>
              <a:gd name="connsiteY52" fmla="*/ 1250696 h 3525891"/>
              <a:gd name="connsiteX53" fmla="*/ 185891 w 1925725"/>
              <a:gd name="connsiteY53" fmla="*/ 1250317 h 3525891"/>
              <a:gd name="connsiteX54" fmla="*/ 186270 w 1925725"/>
              <a:gd name="connsiteY54" fmla="*/ 1249938 h 3525891"/>
              <a:gd name="connsiteX55" fmla="*/ 141183 w 1925725"/>
              <a:gd name="connsiteY55" fmla="*/ 1244539 h 3525891"/>
              <a:gd name="connsiteX56" fmla="*/ 165432 w 1925725"/>
              <a:gd name="connsiteY56" fmla="*/ 1248801 h 3525891"/>
              <a:gd name="connsiteX57" fmla="*/ 126028 w 1925725"/>
              <a:gd name="connsiteY57" fmla="*/ 1257895 h 3525891"/>
              <a:gd name="connsiteX58" fmla="*/ 141183 w 1925725"/>
              <a:gd name="connsiteY58" fmla="*/ 1244539 h 3525891"/>
              <a:gd name="connsiteX59" fmla="*/ 152170 w 1925725"/>
              <a:gd name="connsiteY59" fmla="*/ 1227205 h 3525891"/>
              <a:gd name="connsiteX60" fmla="*/ 170737 w 1925725"/>
              <a:gd name="connsiteY60" fmla="*/ 1233267 h 3525891"/>
              <a:gd name="connsiteX61" fmla="*/ 183240 w 1925725"/>
              <a:gd name="connsiteY61" fmla="*/ 1236677 h 3525891"/>
              <a:gd name="connsiteX62" fmla="*/ 165811 w 1925725"/>
              <a:gd name="connsiteY62" fmla="*/ 1248423 h 3525891"/>
              <a:gd name="connsiteX63" fmla="*/ 165810 w 1925725"/>
              <a:gd name="connsiteY63" fmla="*/ 1248423 h 3525891"/>
              <a:gd name="connsiteX64" fmla="*/ 150276 w 1925725"/>
              <a:gd name="connsiteY64" fmla="*/ 1231373 h 3525891"/>
              <a:gd name="connsiteX65" fmla="*/ 152170 w 1925725"/>
              <a:gd name="connsiteY65" fmla="*/ 1227205 h 3525891"/>
              <a:gd name="connsiteX66" fmla="*/ 210518 w 1925725"/>
              <a:gd name="connsiteY66" fmla="*/ 1186285 h 3525891"/>
              <a:gd name="connsiteX67" fmla="*/ 192332 w 1925725"/>
              <a:gd name="connsiteY67" fmla="*/ 1205987 h 3525891"/>
              <a:gd name="connsiteX68" fmla="*/ 204077 w 1925725"/>
              <a:gd name="connsiteY68" fmla="*/ 1219248 h 3525891"/>
              <a:gd name="connsiteX69" fmla="*/ 223021 w 1925725"/>
              <a:gd name="connsiteY69" fmla="*/ 1203335 h 3525891"/>
              <a:gd name="connsiteX70" fmla="*/ 207108 w 1925725"/>
              <a:gd name="connsiteY70" fmla="*/ 1196515 h 3525891"/>
              <a:gd name="connsiteX71" fmla="*/ 213170 w 1925725"/>
              <a:gd name="connsiteY71" fmla="*/ 1188558 h 3525891"/>
              <a:gd name="connsiteX72" fmla="*/ 210518 w 1925725"/>
              <a:gd name="connsiteY72" fmla="*/ 1186285 h 3525891"/>
              <a:gd name="connsiteX73" fmla="*/ 680334 w 1925725"/>
              <a:gd name="connsiteY73" fmla="*/ 1154080 h 3525891"/>
              <a:gd name="connsiteX74" fmla="*/ 692079 w 1925725"/>
              <a:gd name="connsiteY74" fmla="*/ 1195757 h 3525891"/>
              <a:gd name="connsiteX75" fmla="*/ 680334 w 1925725"/>
              <a:gd name="connsiteY75" fmla="*/ 1154080 h 3525891"/>
              <a:gd name="connsiteX76" fmla="*/ 857652 w 1925725"/>
              <a:gd name="connsiteY76" fmla="*/ 1107098 h 3525891"/>
              <a:gd name="connsiteX77" fmla="*/ 824689 w 1925725"/>
              <a:gd name="connsiteY77" fmla="*/ 1126800 h 3525891"/>
              <a:gd name="connsiteX78" fmla="*/ 784148 w 1925725"/>
              <a:gd name="connsiteY78" fmla="*/ 1206745 h 3525891"/>
              <a:gd name="connsiteX79" fmla="*/ 777328 w 1925725"/>
              <a:gd name="connsiteY79" fmla="*/ 1234403 h 3525891"/>
              <a:gd name="connsiteX80" fmla="*/ 781117 w 1925725"/>
              <a:gd name="connsiteY80" fmla="*/ 1235919 h 3525891"/>
              <a:gd name="connsiteX81" fmla="*/ 900844 w 1925725"/>
              <a:gd name="connsiteY81" fmla="*/ 1139682 h 3525891"/>
              <a:gd name="connsiteX82" fmla="*/ 857652 w 1925725"/>
              <a:gd name="connsiteY82" fmla="*/ 1107098 h 3525891"/>
              <a:gd name="connsiteX83" fmla="*/ 911832 w 1925725"/>
              <a:gd name="connsiteY83" fmla="*/ 1091943 h 3525891"/>
              <a:gd name="connsiteX84" fmla="*/ 895161 w 1925725"/>
              <a:gd name="connsiteY84" fmla="*/ 1098384 h 3525891"/>
              <a:gd name="connsiteX85" fmla="*/ 909559 w 1925725"/>
              <a:gd name="connsiteY85" fmla="*/ 1114297 h 3525891"/>
              <a:gd name="connsiteX86" fmla="*/ 911832 w 1925725"/>
              <a:gd name="connsiteY86" fmla="*/ 1091943 h 3525891"/>
              <a:gd name="connsiteX87" fmla="*/ 996702 w 1925725"/>
              <a:gd name="connsiteY87" fmla="*/ 1057085 h 3525891"/>
              <a:gd name="connsiteX88" fmla="*/ 919031 w 1925725"/>
              <a:gd name="connsiteY88" fmla="*/ 1091185 h 3525891"/>
              <a:gd name="connsiteX89" fmla="*/ 920546 w 1925725"/>
              <a:gd name="connsiteY89" fmla="*/ 1094216 h 3525891"/>
              <a:gd name="connsiteX90" fmla="*/ 950099 w 1925725"/>
              <a:gd name="connsiteY90" fmla="*/ 1089291 h 3525891"/>
              <a:gd name="connsiteX91" fmla="*/ 917515 w 1925725"/>
              <a:gd name="connsiteY91" fmla="*/ 1117328 h 3525891"/>
              <a:gd name="connsiteX92" fmla="*/ 914105 w 1925725"/>
              <a:gd name="connsiteY92" fmla="*/ 1133241 h 3525891"/>
              <a:gd name="connsiteX93" fmla="*/ 981168 w 1925725"/>
              <a:gd name="connsiteY93" fmla="*/ 1105583 h 3525891"/>
              <a:gd name="connsiteX94" fmla="*/ 990261 w 1925725"/>
              <a:gd name="connsiteY94" fmla="*/ 1098384 h 3525891"/>
              <a:gd name="connsiteX95" fmla="*/ 996702 w 1925725"/>
              <a:gd name="connsiteY95" fmla="*/ 1057085 h 3525891"/>
              <a:gd name="connsiteX96" fmla="*/ 776950 w 1925725"/>
              <a:gd name="connsiteY96" fmla="*/ 950241 h 3525891"/>
              <a:gd name="connsiteX97" fmla="*/ 777708 w 1925725"/>
              <a:gd name="connsiteY97" fmla="*/ 951378 h 3525891"/>
              <a:gd name="connsiteX98" fmla="*/ 776571 w 1925725"/>
              <a:gd name="connsiteY98" fmla="*/ 950620 h 3525891"/>
              <a:gd name="connsiteX99" fmla="*/ 776950 w 1925725"/>
              <a:gd name="connsiteY99" fmla="*/ 950241 h 3525891"/>
              <a:gd name="connsiteX100" fmla="*/ 1763942 w 1925725"/>
              <a:gd name="connsiteY100" fmla="*/ 446704 h 3525891"/>
              <a:gd name="connsiteX101" fmla="*/ 1738177 w 1925725"/>
              <a:gd name="connsiteY101" fmla="*/ 506189 h 3525891"/>
              <a:gd name="connsiteX102" fmla="*/ 1740451 w 1925725"/>
              <a:gd name="connsiteY102" fmla="*/ 508083 h 3525891"/>
              <a:gd name="connsiteX103" fmla="*/ 1775308 w 1925725"/>
              <a:gd name="connsiteY103" fmla="*/ 486487 h 3525891"/>
              <a:gd name="connsiteX104" fmla="*/ 1763942 w 1925725"/>
              <a:gd name="connsiteY104" fmla="*/ 446704 h 3525891"/>
              <a:gd name="connsiteX105" fmla="*/ 1543810 w 1925725"/>
              <a:gd name="connsiteY105" fmla="*/ 444431 h 3525891"/>
              <a:gd name="connsiteX106" fmla="*/ 1518804 w 1925725"/>
              <a:gd name="connsiteY106" fmla="*/ 447841 h 3525891"/>
              <a:gd name="connsiteX107" fmla="*/ 1539642 w 1925725"/>
              <a:gd name="connsiteY107" fmla="*/ 464890 h 3525891"/>
              <a:gd name="connsiteX108" fmla="*/ 1543810 w 1925725"/>
              <a:gd name="connsiteY108" fmla="*/ 444431 h 3525891"/>
              <a:gd name="connsiteX109" fmla="*/ 118828 w 1925725"/>
              <a:gd name="connsiteY109" fmla="*/ 430791 h 3525891"/>
              <a:gd name="connsiteX110" fmla="*/ 105189 w 1925725"/>
              <a:gd name="connsiteY110" fmla="*/ 449735 h 3525891"/>
              <a:gd name="connsiteX111" fmla="*/ 123375 w 1925725"/>
              <a:gd name="connsiteY111" fmla="*/ 472468 h 3525891"/>
              <a:gd name="connsiteX112" fmla="*/ 125648 w 1925725"/>
              <a:gd name="connsiteY112" fmla="*/ 470952 h 3525891"/>
              <a:gd name="connsiteX113" fmla="*/ 118828 w 1925725"/>
              <a:gd name="connsiteY113" fmla="*/ 430791 h 3525891"/>
              <a:gd name="connsiteX114" fmla="*/ 128301 w 1925725"/>
              <a:gd name="connsiteY114" fmla="*/ 333797 h 3525891"/>
              <a:gd name="connsiteX115" fmla="*/ 109356 w 1925725"/>
              <a:gd name="connsiteY115" fmla="*/ 366381 h 3525891"/>
              <a:gd name="connsiteX116" fmla="*/ 113524 w 1925725"/>
              <a:gd name="connsiteY116" fmla="*/ 376989 h 3525891"/>
              <a:gd name="connsiteX117" fmla="*/ 119965 w 1925725"/>
              <a:gd name="connsiteY117" fmla="*/ 358045 h 3525891"/>
              <a:gd name="connsiteX118" fmla="*/ 139288 w 1925725"/>
              <a:gd name="connsiteY118" fmla="*/ 380020 h 3525891"/>
              <a:gd name="connsiteX119" fmla="*/ 153307 w 1925725"/>
              <a:gd name="connsiteY119" fmla="*/ 344026 h 3525891"/>
              <a:gd name="connsiteX120" fmla="*/ 128301 w 1925725"/>
              <a:gd name="connsiteY120" fmla="*/ 333797 h 3525891"/>
              <a:gd name="connsiteX121" fmla="*/ 1779855 w 1925725"/>
              <a:gd name="connsiteY121" fmla="*/ 330387 h 3525891"/>
              <a:gd name="connsiteX122" fmla="*/ 1740830 w 1925725"/>
              <a:gd name="connsiteY122" fmla="*/ 336449 h 3525891"/>
              <a:gd name="connsiteX123" fmla="*/ 1744240 w 1925725"/>
              <a:gd name="connsiteY123" fmla="*/ 360697 h 3525891"/>
              <a:gd name="connsiteX124" fmla="*/ 1748786 w 1925725"/>
              <a:gd name="connsiteY124" fmla="*/ 385704 h 3525891"/>
              <a:gd name="connsiteX125" fmla="*/ 1780233 w 1925725"/>
              <a:gd name="connsiteY125" fmla="*/ 363349 h 3525891"/>
              <a:gd name="connsiteX126" fmla="*/ 1780233 w 1925725"/>
              <a:gd name="connsiteY126" fmla="*/ 393281 h 3525891"/>
              <a:gd name="connsiteX127" fmla="*/ 1794252 w 1925725"/>
              <a:gd name="connsiteY127" fmla="*/ 370927 h 3525891"/>
              <a:gd name="connsiteX128" fmla="*/ 1779855 w 1925725"/>
              <a:gd name="connsiteY128" fmla="*/ 330387 h 3525891"/>
              <a:gd name="connsiteX129" fmla="*/ 764825 w 1925725"/>
              <a:gd name="connsiteY129" fmla="*/ 153827 h 3525891"/>
              <a:gd name="connsiteX130" fmla="*/ 740955 w 1925725"/>
              <a:gd name="connsiteY130" fmla="*/ 160268 h 3525891"/>
              <a:gd name="connsiteX131" fmla="*/ 743987 w 1925725"/>
              <a:gd name="connsiteY131" fmla="*/ 189442 h 3525891"/>
              <a:gd name="connsiteX132" fmla="*/ 764825 w 1925725"/>
              <a:gd name="connsiteY132" fmla="*/ 153827 h 3525891"/>
              <a:gd name="connsiteX133" fmla="*/ 830372 w 1925725"/>
              <a:gd name="connsiteY133" fmla="*/ 90553 h 3525891"/>
              <a:gd name="connsiteX134" fmla="*/ 801198 w 1925725"/>
              <a:gd name="connsiteY134" fmla="*/ 100783 h 3525891"/>
              <a:gd name="connsiteX135" fmla="*/ 799304 w 1925725"/>
              <a:gd name="connsiteY135" fmla="*/ 97373 h 3525891"/>
              <a:gd name="connsiteX136" fmla="*/ 794378 w 1925725"/>
              <a:gd name="connsiteY136" fmla="*/ 112528 h 3525891"/>
              <a:gd name="connsiteX137" fmla="*/ 809912 w 1925725"/>
              <a:gd name="connsiteY137" fmla="*/ 102677 h 3525891"/>
              <a:gd name="connsiteX138" fmla="*/ 809912 w 1925725"/>
              <a:gd name="connsiteY138" fmla="*/ 130336 h 3525891"/>
              <a:gd name="connsiteX139" fmla="*/ 842496 w 1925725"/>
              <a:gd name="connsiteY139" fmla="*/ 112907 h 3525891"/>
              <a:gd name="connsiteX140" fmla="*/ 830372 w 1925725"/>
              <a:gd name="connsiteY140" fmla="*/ 90553 h 3525891"/>
              <a:gd name="connsiteX141" fmla="*/ 819763 w 1925725"/>
              <a:gd name="connsiteY141" fmla="*/ 0 h 3525891"/>
              <a:gd name="connsiteX142" fmla="*/ 815974 w 1925725"/>
              <a:gd name="connsiteY142" fmla="*/ 52665 h 3525891"/>
              <a:gd name="connsiteX143" fmla="*/ 808776 w 1925725"/>
              <a:gd name="connsiteY143" fmla="*/ 69336 h 3525891"/>
              <a:gd name="connsiteX144" fmla="*/ 850832 w 1925725"/>
              <a:gd name="connsiteY144" fmla="*/ 39783 h 3525891"/>
              <a:gd name="connsiteX145" fmla="*/ 867124 w 1925725"/>
              <a:gd name="connsiteY145" fmla="*/ 95858 h 3525891"/>
              <a:gd name="connsiteX146" fmla="*/ 884174 w 1925725"/>
              <a:gd name="connsiteY146" fmla="*/ 83354 h 3525891"/>
              <a:gd name="connsiteX147" fmla="*/ 882658 w 1925725"/>
              <a:gd name="connsiteY147" fmla="*/ 42435 h 3525891"/>
              <a:gd name="connsiteX148" fmla="*/ 900844 w 1925725"/>
              <a:gd name="connsiteY148" fmla="*/ 73503 h 3525891"/>
              <a:gd name="connsiteX149" fmla="*/ 936838 w 1925725"/>
              <a:gd name="connsiteY149" fmla="*/ 23870 h 3525891"/>
              <a:gd name="connsiteX150" fmla="*/ 928124 w 1925725"/>
              <a:gd name="connsiteY150" fmla="*/ 57590 h 3525891"/>
              <a:gd name="connsiteX151" fmla="*/ 915621 w 1925725"/>
              <a:gd name="connsiteY151" fmla="*/ 68957 h 3525891"/>
              <a:gd name="connsiteX152" fmla="*/ 872428 w 1925725"/>
              <a:gd name="connsiteY152" fmla="*/ 97752 h 3525891"/>
              <a:gd name="connsiteX153" fmla="*/ 901981 w 1925725"/>
              <a:gd name="connsiteY153" fmla="*/ 92827 h 3525891"/>
              <a:gd name="connsiteX154" fmla="*/ 928503 w 1925725"/>
              <a:gd name="connsiteY154" fmla="*/ 87522 h 3525891"/>
              <a:gd name="connsiteX155" fmla="*/ 945932 w 1925725"/>
              <a:gd name="connsiteY155" fmla="*/ 91690 h 3525891"/>
              <a:gd name="connsiteX156" fmla="*/ 896677 w 1925725"/>
              <a:gd name="connsiteY156" fmla="*/ 107982 h 3525891"/>
              <a:gd name="connsiteX157" fmla="*/ 859546 w 1925725"/>
              <a:gd name="connsiteY157" fmla="*/ 107224 h 3525891"/>
              <a:gd name="connsiteX158" fmla="*/ 901981 w 1925725"/>
              <a:gd name="connsiteY158" fmla="*/ 126168 h 3525891"/>
              <a:gd name="connsiteX159" fmla="*/ 834161 w 1925725"/>
              <a:gd name="connsiteY159" fmla="*/ 139808 h 3525891"/>
              <a:gd name="connsiteX160" fmla="*/ 842117 w 1925725"/>
              <a:gd name="connsiteY160" fmla="*/ 152690 h 3525891"/>
              <a:gd name="connsiteX161" fmla="*/ 799304 w 1925725"/>
              <a:gd name="connsiteY161" fmla="*/ 140187 h 3525891"/>
              <a:gd name="connsiteX162" fmla="*/ 761794 w 1925725"/>
              <a:gd name="connsiteY162" fmla="*/ 173150 h 3525891"/>
              <a:gd name="connsiteX163" fmla="*/ 734893 w 1925725"/>
              <a:gd name="connsiteY163" fmla="*/ 227330 h 3525891"/>
              <a:gd name="connsiteX164" fmla="*/ 723906 w 1925725"/>
              <a:gd name="connsiteY164" fmla="*/ 298181 h 3525891"/>
              <a:gd name="connsiteX165" fmla="*/ 735272 w 1925725"/>
              <a:gd name="connsiteY165" fmla="*/ 362213 h 3525891"/>
              <a:gd name="connsiteX166" fmla="*/ 765204 w 1925725"/>
              <a:gd name="connsiteY166" fmla="*/ 326598 h 3525891"/>
              <a:gd name="connsiteX167" fmla="*/ 746639 w 1925725"/>
              <a:gd name="connsiteY167" fmla="*/ 295529 h 3525891"/>
              <a:gd name="connsiteX168" fmla="*/ 750428 w 1925725"/>
              <a:gd name="connsiteY168" fmla="*/ 291362 h 3525891"/>
              <a:gd name="connsiteX169" fmla="*/ 773539 w 1925725"/>
              <a:gd name="connsiteY169" fmla="*/ 301970 h 3525891"/>
              <a:gd name="connsiteX170" fmla="*/ 779223 w 1925725"/>
              <a:gd name="connsiteY170" fmla="*/ 286057 h 3525891"/>
              <a:gd name="connsiteX171" fmla="*/ 752322 w 1925725"/>
              <a:gd name="connsiteY171" fmla="*/ 217858 h 3525891"/>
              <a:gd name="connsiteX172" fmla="*/ 783769 w 1925725"/>
              <a:gd name="connsiteY172" fmla="*/ 241728 h 3525891"/>
              <a:gd name="connsiteX173" fmla="*/ 779602 w 1925725"/>
              <a:gd name="connsiteY173" fmla="*/ 211417 h 3525891"/>
              <a:gd name="connsiteX174" fmla="*/ 795894 w 1925725"/>
              <a:gd name="connsiteY174" fmla="*/ 183759 h 3525891"/>
              <a:gd name="connsiteX175" fmla="*/ 800440 w 1925725"/>
              <a:gd name="connsiteY175" fmla="*/ 184516 h 3525891"/>
              <a:gd name="connsiteX176" fmla="*/ 808018 w 1925725"/>
              <a:gd name="connsiteY176" fmla="*/ 212933 h 3525891"/>
              <a:gd name="connsiteX177" fmla="*/ 841739 w 1925725"/>
              <a:gd name="connsiteY177" fmla="*/ 203461 h 3525891"/>
              <a:gd name="connsiteX178" fmla="*/ 794757 w 1925725"/>
              <a:gd name="connsiteY178" fmla="*/ 256125 h 3525891"/>
              <a:gd name="connsiteX179" fmla="*/ 793241 w 1925725"/>
              <a:gd name="connsiteY179" fmla="*/ 275827 h 3525891"/>
              <a:gd name="connsiteX180" fmla="*/ 829614 w 1925725"/>
              <a:gd name="connsiteY180" fmla="*/ 275827 h 3525891"/>
              <a:gd name="connsiteX181" fmla="*/ 779602 w 1925725"/>
              <a:gd name="connsiteY181" fmla="*/ 307654 h 3525891"/>
              <a:gd name="connsiteX182" fmla="*/ 776571 w 1925725"/>
              <a:gd name="connsiteY182" fmla="*/ 334175 h 3525891"/>
              <a:gd name="connsiteX183" fmla="*/ 779981 w 1925725"/>
              <a:gd name="connsiteY183" fmla="*/ 336449 h 3525891"/>
              <a:gd name="connsiteX184" fmla="*/ 856515 w 1925725"/>
              <a:gd name="connsiteY184" fmla="*/ 269765 h 3525891"/>
              <a:gd name="connsiteX185" fmla="*/ 881521 w 1925725"/>
              <a:gd name="connsiteY185" fmla="*/ 201187 h 3525891"/>
              <a:gd name="connsiteX186" fmla="*/ 886826 w 1925725"/>
              <a:gd name="connsiteY186" fmla="*/ 218237 h 3525891"/>
              <a:gd name="connsiteX187" fmla="*/ 966770 w 1925725"/>
              <a:gd name="connsiteY187" fmla="*/ 206870 h 3525891"/>
              <a:gd name="connsiteX188" fmla="*/ 924335 w 1925725"/>
              <a:gd name="connsiteY188" fmla="*/ 247790 h 3525891"/>
              <a:gd name="connsiteX189" fmla="*/ 890993 w 1925725"/>
              <a:gd name="connsiteY189" fmla="*/ 237560 h 3525891"/>
              <a:gd name="connsiteX190" fmla="*/ 883416 w 1925725"/>
              <a:gd name="connsiteY190" fmla="*/ 250442 h 3525891"/>
              <a:gd name="connsiteX191" fmla="*/ 937596 w 1925725"/>
              <a:gd name="connsiteY191" fmla="*/ 271660 h 3525891"/>
              <a:gd name="connsiteX192" fmla="*/ 884552 w 1925725"/>
              <a:gd name="connsiteY192" fmla="*/ 293256 h 3525891"/>
              <a:gd name="connsiteX193" fmla="*/ 845906 w 1925725"/>
              <a:gd name="connsiteY193" fmla="*/ 313716 h 3525891"/>
              <a:gd name="connsiteX194" fmla="*/ 878111 w 1925725"/>
              <a:gd name="connsiteY194" fmla="*/ 349710 h 3525891"/>
              <a:gd name="connsiteX195" fmla="*/ 807639 w 1925725"/>
              <a:gd name="connsiteY195" fmla="*/ 326977 h 3525891"/>
              <a:gd name="connsiteX196" fmla="*/ 689048 w 1925725"/>
              <a:gd name="connsiteY196" fmla="*/ 436095 h 3525891"/>
              <a:gd name="connsiteX197" fmla="*/ 798167 w 1925725"/>
              <a:gd name="connsiteY197" fmla="*/ 412983 h 3525891"/>
              <a:gd name="connsiteX198" fmla="*/ 838329 w 1925725"/>
              <a:gd name="connsiteY198" fmla="*/ 368275 h 3525891"/>
              <a:gd name="connsiteX199" fmla="*/ 831509 w 1925725"/>
              <a:gd name="connsiteY199" fmla="*/ 402374 h 3525891"/>
              <a:gd name="connsiteX200" fmla="*/ 844770 w 1925725"/>
              <a:gd name="connsiteY200" fmla="*/ 401238 h 3525891"/>
              <a:gd name="connsiteX201" fmla="*/ 895540 w 1925725"/>
              <a:gd name="connsiteY201" fmla="*/ 372064 h 3525891"/>
              <a:gd name="connsiteX202" fmla="*/ 877733 w 1925725"/>
              <a:gd name="connsiteY202" fmla="*/ 405027 h 3525891"/>
              <a:gd name="connsiteX203" fmla="*/ 901981 w 1925725"/>
              <a:gd name="connsiteY203" fmla="*/ 412604 h 3525891"/>
              <a:gd name="connsiteX204" fmla="*/ 970180 w 1925725"/>
              <a:gd name="connsiteY204" fmla="*/ 384188 h 3525891"/>
              <a:gd name="connsiteX205" fmla="*/ 942522 w 1925725"/>
              <a:gd name="connsiteY205" fmla="*/ 418288 h 3525891"/>
              <a:gd name="connsiteX206" fmla="*/ 977758 w 1925725"/>
              <a:gd name="connsiteY206" fmla="*/ 439126 h 3525891"/>
              <a:gd name="connsiteX207" fmla="*/ 976621 w 1925725"/>
              <a:gd name="connsiteY207" fmla="*/ 445567 h 3525891"/>
              <a:gd name="connsiteX208" fmla="*/ 942143 w 1925725"/>
              <a:gd name="connsiteY208" fmla="*/ 448977 h 3525891"/>
              <a:gd name="connsiteX209" fmla="*/ 928124 w 1925725"/>
              <a:gd name="connsiteY209" fmla="*/ 439505 h 3525891"/>
              <a:gd name="connsiteX210" fmla="*/ 911453 w 1925725"/>
              <a:gd name="connsiteY210" fmla="*/ 422834 h 3525891"/>
              <a:gd name="connsiteX211" fmla="*/ 908801 w 1925725"/>
              <a:gd name="connsiteY211" fmla="*/ 425486 h 3525891"/>
              <a:gd name="connsiteX212" fmla="*/ 919789 w 1925725"/>
              <a:gd name="connsiteY212" fmla="*/ 460723 h 3525891"/>
              <a:gd name="connsiteX213" fmla="*/ 866745 w 1925725"/>
              <a:gd name="connsiteY213" fmla="*/ 414120 h 3525891"/>
              <a:gd name="connsiteX214" fmla="*/ 854999 w 1925725"/>
              <a:gd name="connsiteY214" fmla="*/ 412604 h 3525891"/>
              <a:gd name="connsiteX215" fmla="*/ 867503 w 1925725"/>
              <a:gd name="connsiteY215" fmla="*/ 445188 h 3525891"/>
              <a:gd name="connsiteX216" fmla="*/ 826583 w 1925725"/>
              <a:gd name="connsiteY216" fmla="*/ 415635 h 3525891"/>
              <a:gd name="connsiteX217" fmla="*/ 809912 w 1925725"/>
              <a:gd name="connsiteY217" fmla="*/ 420940 h 3525891"/>
              <a:gd name="connsiteX218" fmla="*/ 793620 w 1925725"/>
              <a:gd name="connsiteY218" fmla="*/ 429654 h 3525891"/>
              <a:gd name="connsiteX219" fmla="*/ 830751 w 1925725"/>
              <a:gd name="connsiteY219" fmla="*/ 439884 h 3525891"/>
              <a:gd name="connsiteX220" fmla="*/ 830751 w 1925725"/>
              <a:gd name="connsiteY220" fmla="*/ 444809 h 3525891"/>
              <a:gd name="connsiteX221" fmla="*/ 812943 w 1925725"/>
              <a:gd name="connsiteY221" fmla="*/ 453524 h 3525891"/>
              <a:gd name="connsiteX222" fmla="*/ 847801 w 1925725"/>
              <a:gd name="connsiteY222" fmla="*/ 464890 h 3525891"/>
              <a:gd name="connsiteX223" fmla="*/ 836434 w 1925725"/>
              <a:gd name="connsiteY223" fmla="*/ 475878 h 3525891"/>
              <a:gd name="connsiteX224" fmla="*/ 846664 w 1925725"/>
              <a:gd name="connsiteY224" fmla="*/ 481561 h 3525891"/>
              <a:gd name="connsiteX225" fmla="*/ 912969 w 1925725"/>
              <a:gd name="connsiteY225" fmla="*/ 492549 h 3525891"/>
              <a:gd name="connsiteX226" fmla="*/ 869018 w 1925725"/>
              <a:gd name="connsiteY226" fmla="*/ 509220 h 3525891"/>
              <a:gd name="connsiteX227" fmla="*/ 846664 w 1925725"/>
              <a:gd name="connsiteY227" fmla="*/ 493307 h 3525891"/>
              <a:gd name="connsiteX228" fmla="*/ 837192 w 1925725"/>
              <a:gd name="connsiteY228" fmla="*/ 483456 h 3525891"/>
              <a:gd name="connsiteX229" fmla="*/ 817111 w 1925725"/>
              <a:gd name="connsiteY229" fmla="*/ 472847 h 3525891"/>
              <a:gd name="connsiteX230" fmla="*/ 804229 w 1925725"/>
              <a:gd name="connsiteY230" fmla="*/ 496716 h 3525891"/>
              <a:gd name="connsiteX231" fmla="*/ 796651 w 1925725"/>
              <a:gd name="connsiteY231" fmla="*/ 446325 h 3525891"/>
              <a:gd name="connsiteX232" fmla="*/ 779981 w 1925725"/>
              <a:gd name="connsiteY232" fmla="*/ 464132 h 3525891"/>
              <a:gd name="connsiteX233" fmla="*/ 775434 w 1925725"/>
              <a:gd name="connsiteY233" fmla="*/ 462996 h 3525891"/>
              <a:gd name="connsiteX234" fmla="*/ 778465 w 1925725"/>
              <a:gd name="connsiteY234" fmla="*/ 433443 h 3525891"/>
              <a:gd name="connsiteX235" fmla="*/ 770887 w 1925725"/>
              <a:gd name="connsiteY235" fmla="*/ 433443 h 3525891"/>
              <a:gd name="connsiteX236" fmla="*/ 687533 w 1925725"/>
              <a:gd name="connsiteY236" fmla="*/ 452008 h 3525891"/>
              <a:gd name="connsiteX237" fmla="*/ 676924 w 1925725"/>
              <a:gd name="connsiteY237" fmla="*/ 460723 h 3525891"/>
              <a:gd name="connsiteX238" fmla="*/ 638657 w 1925725"/>
              <a:gd name="connsiteY238" fmla="*/ 638040 h 3525891"/>
              <a:gd name="connsiteX239" fmla="*/ 654191 w 1925725"/>
              <a:gd name="connsiteY239" fmla="*/ 628947 h 3525891"/>
              <a:gd name="connsiteX240" fmla="*/ 669346 w 1925725"/>
              <a:gd name="connsiteY240" fmla="*/ 619854 h 3525891"/>
              <a:gd name="connsiteX241" fmla="*/ 676545 w 1925725"/>
              <a:gd name="connsiteY241" fmla="*/ 564537 h 3525891"/>
              <a:gd name="connsiteX242" fmla="*/ 681471 w 1925725"/>
              <a:gd name="connsiteY242" fmla="*/ 563400 h 3525891"/>
              <a:gd name="connsiteX243" fmla="*/ 695111 w 1925725"/>
              <a:gd name="connsiteY243" fmla="*/ 609245 h 3525891"/>
              <a:gd name="connsiteX244" fmla="*/ 715570 w 1925725"/>
              <a:gd name="connsiteY244" fmla="*/ 583102 h 3525891"/>
              <a:gd name="connsiteX245" fmla="*/ 709129 w 1925725"/>
              <a:gd name="connsiteY245" fmla="*/ 550897 h 3525891"/>
              <a:gd name="connsiteX246" fmla="*/ 714055 w 1925725"/>
              <a:gd name="connsiteY246" fmla="*/ 549381 h 3525891"/>
              <a:gd name="connsiteX247" fmla="*/ 728452 w 1925725"/>
              <a:gd name="connsiteY247" fmla="*/ 566052 h 3525891"/>
              <a:gd name="connsiteX248" fmla="*/ 731862 w 1925725"/>
              <a:gd name="connsiteY248" fmla="*/ 553549 h 3525891"/>
              <a:gd name="connsiteX249" fmla="*/ 741334 w 1925725"/>
              <a:gd name="connsiteY249" fmla="*/ 514524 h 3525891"/>
              <a:gd name="connsiteX250" fmla="*/ 750428 w 1925725"/>
              <a:gd name="connsiteY250" fmla="*/ 506189 h 3525891"/>
              <a:gd name="connsiteX251" fmla="*/ 739061 w 1925725"/>
              <a:gd name="connsiteY251" fmla="*/ 558096 h 3525891"/>
              <a:gd name="connsiteX252" fmla="*/ 725421 w 1925725"/>
              <a:gd name="connsiteY252" fmla="*/ 577798 h 3525891"/>
              <a:gd name="connsiteX253" fmla="*/ 747018 w 1925725"/>
              <a:gd name="connsiteY253" fmla="*/ 583860 h 3525891"/>
              <a:gd name="connsiteX254" fmla="*/ 728831 w 1925725"/>
              <a:gd name="connsiteY254" fmla="*/ 595605 h 3525891"/>
              <a:gd name="connsiteX255" fmla="*/ 713297 w 1925725"/>
              <a:gd name="connsiteY255" fmla="*/ 599394 h 3525891"/>
              <a:gd name="connsiteX256" fmla="*/ 760279 w 1925725"/>
              <a:gd name="connsiteY256" fmla="*/ 597121 h 3525891"/>
              <a:gd name="connsiteX257" fmla="*/ 789074 w 1925725"/>
              <a:gd name="connsiteY257" fmla="*/ 598257 h 3525891"/>
              <a:gd name="connsiteX258" fmla="*/ 754216 w 1925725"/>
              <a:gd name="connsiteY258" fmla="*/ 610382 h 3525891"/>
              <a:gd name="connsiteX259" fmla="*/ 736409 w 1925725"/>
              <a:gd name="connsiteY259" fmla="*/ 608487 h 3525891"/>
              <a:gd name="connsiteX260" fmla="*/ 757626 w 1925725"/>
              <a:gd name="connsiteY260" fmla="*/ 655090 h 3525891"/>
              <a:gd name="connsiteX261" fmla="*/ 698521 w 1925725"/>
              <a:gd name="connsiteY261" fmla="*/ 616444 h 3525891"/>
              <a:gd name="connsiteX262" fmla="*/ 676924 w 1925725"/>
              <a:gd name="connsiteY262" fmla="*/ 624400 h 3525891"/>
              <a:gd name="connsiteX263" fmla="*/ 697763 w 1925725"/>
              <a:gd name="connsiteY263" fmla="*/ 663804 h 3525891"/>
              <a:gd name="connsiteX264" fmla="*/ 651160 w 1925725"/>
              <a:gd name="connsiteY264" fmla="*/ 640313 h 3525891"/>
              <a:gd name="connsiteX265" fmla="*/ 637520 w 1925725"/>
              <a:gd name="connsiteY265" fmla="*/ 674792 h 3525891"/>
              <a:gd name="connsiteX266" fmla="*/ 634868 w 1925725"/>
              <a:gd name="connsiteY266" fmla="*/ 792246 h 3525891"/>
              <a:gd name="connsiteX267" fmla="*/ 631837 w 1925725"/>
              <a:gd name="connsiteY267" fmla="*/ 838091 h 3525891"/>
              <a:gd name="connsiteX268" fmla="*/ 652676 w 1925725"/>
              <a:gd name="connsiteY268" fmla="*/ 823693 h 3525891"/>
              <a:gd name="connsiteX269" fmla="*/ 655707 w 1925725"/>
              <a:gd name="connsiteY269" fmla="*/ 781258 h 3525891"/>
              <a:gd name="connsiteX270" fmla="*/ 667452 w 1925725"/>
              <a:gd name="connsiteY270" fmla="*/ 807401 h 3525891"/>
              <a:gd name="connsiteX271" fmla="*/ 696626 w 1925725"/>
              <a:gd name="connsiteY271" fmla="*/ 779364 h 3525891"/>
              <a:gd name="connsiteX272" fmla="*/ 698521 w 1925725"/>
              <a:gd name="connsiteY272" fmla="*/ 717227 h 3525891"/>
              <a:gd name="connsiteX273" fmla="*/ 716328 w 1925725"/>
              <a:gd name="connsiteY273" fmla="*/ 757767 h 3525891"/>
              <a:gd name="connsiteX274" fmla="*/ 742092 w 1925725"/>
              <a:gd name="connsiteY274" fmla="*/ 725562 h 3525891"/>
              <a:gd name="connsiteX275" fmla="*/ 732241 w 1925725"/>
              <a:gd name="connsiteY275" fmla="*/ 663804 h 3525891"/>
              <a:gd name="connsiteX276" fmla="*/ 757626 w 1925725"/>
              <a:gd name="connsiteY276" fmla="*/ 698283 h 3525891"/>
              <a:gd name="connsiteX277" fmla="*/ 769372 w 1925725"/>
              <a:gd name="connsiteY277" fmla="*/ 664183 h 3525891"/>
              <a:gd name="connsiteX278" fmla="*/ 772024 w 1925725"/>
              <a:gd name="connsiteY278" fmla="*/ 664183 h 3525891"/>
              <a:gd name="connsiteX279" fmla="*/ 775055 w 1925725"/>
              <a:gd name="connsiteY279" fmla="*/ 677823 h 3525891"/>
              <a:gd name="connsiteX280" fmla="*/ 818248 w 1925725"/>
              <a:gd name="connsiteY280" fmla="*/ 677823 h 3525891"/>
              <a:gd name="connsiteX281" fmla="*/ 763688 w 1925725"/>
              <a:gd name="connsiteY281" fmla="*/ 702071 h 3525891"/>
              <a:gd name="connsiteX282" fmla="*/ 738303 w 1925725"/>
              <a:gd name="connsiteY282" fmla="*/ 742233 h 3525891"/>
              <a:gd name="connsiteX283" fmla="*/ 772024 w 1925725"/>
              <a:gd name="connsiteY283" fmla="*/ 736550 h 3525891"/>
              <a:gd name="connsiteX284" fmla="*/ 779981 w 1925725"/>
              <a:gd name="connsiteY284" fmla="*/ 732003 h 3525891"/>
              <a:gd name="connsiteX285" fmla="*/ 833782 w 1925725"/>
              <a:gd name="connsiteY285" fmla="*/ 715332 h 3525891"/>
              <a:gd name="connsiteX286" fmla="*/ 808776 w 1925725"/>
              <a:gd name="connsiteY286" fmla="*/ 744506 h 3525891"/>
              <a:gd name="connsiteX287" fmla="*/ 774297 w 1925725"/>
              <a:gd name="connsiteY287" fmla="*/ 748674 h 3525891"/>
              <a:gd name="connsiteX288" fmla="*/ 791347 w 1925725"/>
              <a:gd name="connsiteY288" fmla="*/ 779364 h 3525891"/>
              <a:gd name="connsiteX289" fmla="*/ 740577 w 1925725"/>
              <a:gd name="connsiteY289" fmla="*/ 756252 h 3525891"/>
              <a:gd name="connsiteX290" fmla="*/ 699657 w 1925725"/>
              <a:gd name="connsiteY290" fmla="*/ 790730 h 3525891"/>
              <a:gd name="connsiteX291" fmla="*/ 755353 w 1925725"/>
              <a:gd name="connsiteY291" fmla="*/ 810432 h 3525891"/>
              <a:gd name="connsiteX292" fmla="*/ 670483 w 1925725"/>
              <a:gd name="connsiteY292" fmla="*/ 820283 h 3525891"/>
              <a:gd name="connsiteX293" fmla="*/ 659495 w 1925725"/>
              <a:gd name="connsiteY293" fmla="*/ 833165 h 3525891"/>
              <a:gd name="connsiteX294" fmla="*/ 683744 w 1925725"/>
              <a:gd name="connsiteY294" fmla="*/ 841880 h 3525891"/>
              <a:gd name="connsiteX295" fmla="*/ 642067 w 1925725"/>
              <a:gd name="connsiteY295" fmla="*/ 850215 h 3525891"/>
              <a:gd name="connsiteX296" fmla="*/ 624259 w 1925725"/>
              <a:gd name="connsiteY296" fmla="*/ 877116 h 3525891"/>
              <a:gd name="connsiteX297" fmla="*/ 607967 w 1925725"/>
              <a:gd name="connsiteY297" fmla="*/ 989265 h 3525891"/>
              <a:gd name="connsiteX298" fmla="*/ 612135 w 1925725"/>
              <a:gd name="connsiteY298" fmla="*/ 1046477 h 3525891"/>
              <a:gd name="connsiteX299" fmla="*/ 620849 w 1925725"/>
              <a:gd name="connsiteY299" fmla="*/ 1065800 h 3525891"/>
              <a:gd name="connsiteX300" fmla="*/ 642067 w 1925725"/>
              <a:gd name="connsiteY300" fmla="*/ 1041172 h 3525891"/>
              <a:gd name="connsiteX301" fmla="*/ 624259 w 1925725"/>
              <a:gd name="connsiteY301" fmla="*/ 1012377 h 3525891"/>
              <a:gd name="connsiteX302" fmla="*/ 623502 w 1925725"/>
              <a:gd name="connsiteY302" fmla="*/ 977899 h 3525891"/>
              <a:gd name="connsiteX303" fmla="*/ 661769 w 1925725"/>
              <a:gd name="connsiteY303" fmla="*/ 1013514 h 3525891"/>
              <a:gd name="connsiteX304" fmla="*/ 668589 w 1925725"/>
              <a:gd name="connsiteY304" fmla="*/ 1002526 h 3525891"/>
              <a:gd name="connsiteX305" fmla="*/ 675030 w 1925725"/>
              <a:gd name="connsiteY305" fmla="*/ 926371 h 3525891"/>
              <a:gd name="connsiteX306" fmla="*/ 692458 w 1925725"/>
              <a:gd name="connsiteY306" fmla="*/ 972216 h 3525891"/>
              <a:gd name="connsiteX307" fmla="*/ 686775 w 1925725"/>
              <a:gd name="connsiteY307" fmla="*/ 992675 h 3525891"/>
              <a:gd name="connsiteX308" fmla="*/ 656843 w 1925725"/>
              <a:gd name="connsiteY308" fmla="*/ 1035110 h 3525891"/>
              <a:gd name="connsiteX309" fmla="*/ 683365 w 1925725"/>
              <a:gd name="connsiteY309" fmla="*/ 1054054 h 3525891"/>
              <a:gd name="connsiteX310" fmla="*/ 681850 w 1925725"/>
              <a:gd name="connsiteY310" fmla="*/ 1058601 h 3525891"/>
              <a:gd name="connsiteX311" fmla="*/ 642446 w 1925725"/>
              <a:gd name="connsiteY311" fmla="*/ 1058601 h 3525891"/>
              <a:gd name="connsiteX312" fmla="*/ 627669 w 1925725"/>
              <a:gd name="connsiteY312" fmla="*/ 1077924 h 3525891"/>
              <a:gd name="connsiteX313" fmla="*/ 666315 w 1925725"/>
              <a:gd name="connsiteY313" fmla="*/ 1144986 h 3525891"/>
              <a:gd name="connsiteX314" fmla="*/ 695489 w 1925725"/>
              <a:gd name="connsiteY314" fmla="*/ 1109371 h 3525891"/>
              <a:gd name="connsiteX315" fmla="*/ 686775 w 1925725"/>
              <a:gd name="connsiteY315" fmla="*/ 1060495 h 3525891"/>
              <a:gd name="connsiteX316" fmla="*/ 715570 w 1925725"/>
              <a:gd name="connsiteY316" fmla="*/ 1087017 h 3525891"/>
              <a:gd name="connsiteX317" fmla="*/ 720875 w 1925725"/>
              <a:gd name="connsiteY317" fmla="*/ 1079819 h 3525891"/>
              <a:gd name="connsiteX318" fmla="*/ 699278 w 1925725"/>
              <a:gd name="connsiteY318" fmla="*/ 1005936 h 3525891"/>
              <a:gd name="connsiteX319" fmla="*/ 737924 w 1925725"/>
              <a:gd name="connsiteY319" fmla="*/ 1039278 h 3525891"/>
              <a:gd name="connsiteX320" fmla="*/ 740577 w 1925725"/>
              <a:gd name="connsiteY320" fmla="*/ 1008967 h 3525891"/>
              <a:gd name="connsiteX321" fmla="*/ 712160 w 1925725"/>
              <a:gd name="connsiteY321" fmla="*/ 971079 h 3525891"/>
              <a:gd name="connsiteX322" fmla="*/ 738303 w 1925725"/>
              <a:gd name="connsiteY322" fmla="*/ 979035 h 3525891"/>
              <a:gd name="connsiteX323" fmla="*/ 730347 w 1925725"/>
              <a:gd name="connsiteY323" fmla="*/ 959712 h 3525891"/>
              <a:gd name="connsiteX324" fmla="*/ 716707 w 1925725"/>
              <a:gd name="connsiteY324" fmla="*/ 931296 h 3525891"/>
              <a:gd name="connsiteX325" fmla="*/ 708750 w 1925725"/>
              <a:gd name="connsiteY325" fmla="*/ 910457 h 3525891"/>
              <a:gd name="connsiteX326" fmla="*/ 689427 w 1925725"/>
              <a:gd name="connsiteY326" fmla="*/ 875979 h 3525891"/>
              <a:gd name="connsiteX327" fmla="*/ 692079 w 1925725"/>
              <a:gd name="connsiteY327" fmla="*/ 871432 h 3525891"/>
              <a:gd name="connsiteX328" fmla="*/ 748533 w 1925725"/>
              <a:gd name="connsiteY328" fmla="*/ 879010 h 3525891"/>
              <a:gd name="connsiteX329" fmla="*/ 766720 w 1925725"/>
              <a:gd name="connsiteY329" fmla="*/ 823693 h 3525891"/>
              <a:gd name="connsiteX330" fmla="*/ 762173 w 1925725"/>
              <a:gd name="connsiteY330" fmla="*/ 875600 h 3525891"/>
              <a:gd name="connsiteX331" fmla="*/ 759900 w 1925725"/>
              <a:gd name="connsiteY331" fmla="*/ 887724 h 3525891"/>
              <a:gd name="connsiteX332" fmla="*/ 764825 w 1925725"/>
              <a:gd name="connsiteY332" fmla="*/ 906290 h 3525891"/>
              <a:gd name="connsiteX333" fmla="*/ 817869 w 1925725"/>
              <a:gd name="connsiteY333" fmla="*/ 860824 h 3525891"/>
              <a:gd name="connsiteX334" fmla="*/ 780359 w 1925725"/>
              <a:gd name="connsiteY334" fmla="*/ 946073 h 3525891"/>
              <a:gd name="connsiteX335" fmla="*/ 775055 w 1925725"/>
              <a:gd name="connsiteY335" fmla="*/ 951377 h 3525891"/>
              <a:gd name="connsiteX336" fmla="*/ 761036 w 1925725"/>
              <a:gd name="connsiteY336" fmla="*/ 919930 h 3525891"/>
              <a:gd name="connsiteX337" fmla="*/ 749291 w 1925725"/>
              <a:gd name="connsiteY337" fmla="*/ 930159 h 3525891"/>
              <a:gd name="connsiteX338" fmla="*/ 749291 w 1925725"/>
              <a:gd name="connsiteY338" fmla="*/ 961607 h 3525891"/>
              <a:gd name="connsiteX339" fmla="*/ 767098 w 1925725"/>
              <a:gd name="connsiteY339" fmla="*/ 953271 h 3525891"/>
              <a:gd name="connsiteX340" fmla="*/ 750049 w 1925725"/>
              <a:gd name="connsiteY340" fmla="*/ 985855 h 3525891"/>
              <a:gd name="connsiteX341" fmla="*/ 750049 w 1925725"/>
              <a:gd name="connsiteY341" fmla="*/ 1026396 h 3525891"/>
              <a:gd name="connsiteX342" fmla="*/ 762552 w 1925725"/>
              <a:gd name="connsiteY342" fmla="*/ 1012377 h 3525891"/>
              <a:gd name="connsiteX343" fmla="*/ 762931 w 1925725"/>
              <a:gd name="connsiteY343" fmla="*/ 1016545 h 3525891"/>
              <a:gd name="connsiteX344" fmla="*/ 790589 w 1925725"/>
              <a:gd name="connsiteY344" fmla="*/ 1019576 h 3525891"/>
              <a:gd name="connsiteX345" fmla="*/ 753838 w 1925725"/>
              <a:gd name="connsiteY345" fmla="*/ 1049129 h 3525891"/>
              <a:gd name="connsiteX346" fmla="*/ 748154 w 1925725"/>
              <a:gd name="connsiteY346" fmla="*/ 1051781 h 3525891"/>
              <a:gd name="connsiteX347" fmla="*/ 727316 w 1925725"/>
              <a:gd name="connsiteY347" fmla="*/ 1084365 h 3525891"/>
              <a:gd name="connsiteX348" fmla="*/ 759142 w 1925725"/>
              <a:gd name="connsiteY348" fmla="*/ 1102552 h 3525891"/>
              <a:gd name="connsiteX349" fmla="*/ 718601 w 1925725"/>
              <a:gd name="connsiteY349" fmla="*/ 1097247 h 3525891"/>
              <a:gd name="connsiteX350" fmla="*/ 703446 w 1925725"/>
              <a:gd name="connsiteY350" fmla="*/ 1119222 h 3525891"/>
              <a:gd name="connsiteX351" fmla="*/ 750806 w 1925725"/>
              <a:gd name="connsiteY351" fmla="*/ 1130210 h 3525891"/>
              <a:gd name="connsiteX352" fmla="*/ 701173 w 1925725"/>
              <a:gd name="connsiteY352" fmla="*/ 1162415 h 3525891"/>
              <a:gd name="connsiteX353" fmla="*/ 693974 w 1925725"/>
              <a:gd name="connsiteY353" fmla="*/ 1167341 h 3525891"/>
              <a:gd name="connsiteX354" fmla="*/ 695868 w 1925725"/>
              <a:gd name="connsiteY354" fmla="*/ 1168856 h 3525891"/>
              <a:gd name="connsiteX355" fmla="*/ 735272 w 1925725"/>
              <a:gd name="connsiteY355" fmla="*/ 1160521 h 3525891"/>
              <a:gd name="connsiteX356" fmla="*/ 699657 w 1925725"/>
              <a:gd name="connsiteY356" fmla="*/ 1195757 h 3525891"/>
              <a:gd name="connsiteX357" fmla="*/ 728073 w 1925725"/>
              <a:gd name="connsiteY357" fmla="*/ 1242738 h 3525891"/>
              <a:gd name="connsiteX358" fmla="*/ 766341 w 1925725"/>
              <a:gd name="connsiteY358" fmla="*/ 1180980 h 3525891"/>
              <a:gd name="connsiteX359" fmla="*/ 812943 w 1925725"/>
              <a:gd name="connsiteY359" fmla="*/ 1006694 h 3525891"/>
              <a:gd name="connsiteX360" fmla="*/ 809155 w 1925725"/>
              <a:gd name="connsiteY360" fmla="*/ 995706 h 3525891"/>
              <a:gd name="connsiteX361" fmla="*/ 776192 w 1925725"/>
              <a:gd name="connsiteY361" fmla="*/ 951756 h 3525891"/>
              <a:gd name="connsiteX362" fmla="*/ 809912 w 1925725"/>
              <a:gd name="connsiteY362" fmla="*/ 984340 h 3525891"/>
              <a:gd name="connsiteX363" fmla="*/ 815596 w 1925725"/>
              <a:gd name="connsiteY363" fmla="*/ 980551 h 3525891"/>
              <a:gd name="connsiteX364" fmla="*/ 879627 w 1925725"/>
              <a:gd name="connsiteY364" fmla="*/ 880905 h 3525891"/>
              <a:gd name="connsiteX365" fmla="*/ 906528 w 1925725"/>
              <a:gd name="connsiteY365" fmla="*/ 844911 h 3525891"/>
              <a:gd name="connsiteX366" fmla="*/ 877733 w 1925725"/>
              <a:gd name="connsiteY366" fmla="*/ 782016 h 3525891"/>
              <a:gd name="connsiteX367" fmla="*/ 918273 w 1925725"/>
              <a:gd name="connsiteY367" fmla="*/ 809296 h 3525891"/>
              <a:gd name="connsiteX368" fmla="*/ 928124 w 1925725"/>
              <a:gd name="connsiteY368" fmla="*/ 773680 h 3525891"/>
              <a:gd name="connsiteX369" fmla="*/ 848558 w 1925725"/>
              <a:gd name="connsiteY369" fmla="*/ 743370 h 3525891"/>
              <a:gd name="connsiteX370" fmla="*/ 910316 w 1925725"/>
              <a:gd name="connsiteY370" fmla="*/ 737687 h 3525891"/>
              <a:gd name="connsiteX371" fmla="*/ 908422 w 1925725"/>
              <a:gd name="connsiteY371" fmla="*/ 710786 h 3525891"/>
              <a:gd name="connsiteX372" fmla="*/ 855757 w 1925725"/>
              <a:gd name="connsiteY372" fmla="*/ 628189 h 3525891"/>
              <a:gd name="connsiteX373" fmla="*/ 914484 w 1925725"/>
              <a:gd name="connsiteY373" fmla="*/ 669866 h 3525891"/>
              <a:gd name="connsiteX374" fmla="*/ 916000 w 1925725"/>
              <a:gd name="connsiteY374" fmla="*/ 653953 h 3525891"/>
              <a:gd name="connsiteX375" fmla="*/ 933049 w 1925725"/>
              <a:gd name="connsiteY375" fmla="*/ 601667 h 3525891"/>
              <a:gd name="connsiteX376" fmla="*/ 929261 w 1925725"/>
              <a:gd name="connsiteY376" fmla="*/ 659258 h 3525891"/>
              <a:gd name="connsiteX377" fmla="*/ 951236 w 1925725"/>
              <a:gd name="connsiteY377" fmla="*/ 657742 h 3525891"/>
              <a:gd name="connsiteX378" fmla="*/ 922441 w 1925725"/>
              <a:gd name="connsiteY378" fmla="*/ 681612 h 3525891"/>
              <a:gd name="connsiteX379" fmla="*/ 918273 w 1925725"/>
              <a:gd name="connsiteY379" fmla="*/ 703587 h 3525891"/>
              <a:gd name="connsiteX380" fmla="*/ 951994 w 1925725"/>
              <a:gd name="connsiteY380" fmla="*/ 683127 h 3525891"/>
              <a:gd name="connsiteX381" fmla="*/ 925851 w 1925725"/>
              <a:gd name="connsiteY381" fmla="*/ 736171 h 3525891"/>
              <a:gd name="connsiteX382" fmla="*/ 939491 w 1925725"/>
              <a:gd name="connsiteY382" fmla="*/ 755873 h 3525891"/>
              <a:gd name="connsiteX383" fmla="*/ 967149 w 1925725"/>
              <a:gd name="connsiteY383" fmla="*/ 708134 h 3525891"/>
              <a:gd name="connsiteX384" fmla="*/ 969043 w 1925725"/>
              <a:gd name="connsiteY384" fmla="*/ 703208 h 3525891"/>
              <a:gd name="connsiteX385" fmla="*/ 999733 w 1925725"/>
              <a:gd name="connsiteY385" fmla="*/ 654332 h 3525891"/>
              <a:gd name="connsiteX386" fmla="*/ 978137 w 1925725"/>
              <a:gd name="connsiteY386" fmla="*/ 707755 h 3525891"/>
              <a:gd name="connsiteX387" fmla="*/ 963360 w 1925725"/>
              <a:gd name="connsiteY387" fmla="*/ 724426 h 3525891"/>
              <a:gd name="connsiteX388" fmla="*/ 991019 w 1925725"/>
              <a:gd name="connsiteY388" fmla="*/ 720258 h 3525891"/>
              <a:gd name="connsiteX389" fmla="*/ 950857 w 1925725"/>
              <a:gd name="connsiteY389" fmla="*/ 753979 h 3525891"/>
              <a:gd name="connsiteX390" fmla="*/ 946310 w 1925725"/>
              <a:gd name="connsiteY390" fmla="*/ 765724 h 3525891"/>
              <a:gd name="connsiteX391" fmla="*/ 982683 w 1925725"/>
              <a:gd name="connsiteY391" fmla="*/ 767618 h 3525891"/>
              <a:gd name="connsiteX392" fmla="*/ 939112 w 1925725"/>
              <a:gd name="connsiteY392" fmla="*/ 791109 h 3525891"/>
              <a:gd name="connsiteX393" fmla="*/ 934186 w 1925725"/>
              <a:gd name="connsiteY393" fmla="*/ 832407 h 3525891"/>
              <a:gd name="connsiteX394" fmla="*/ 1039137 w 1925725"/>
              <a:gd name="connsiteY394" fmla="*/ 737308 h 3525891"/>
              <a:gd name="connsiteX395" fmla="*/ 1016025 w 1925725"/>
              <a:gd name="connsiteY395" fmla="*/ 711165 h 3525891"/>
              <a:gd name="connsiteX396" fmla="*/ 1016783 w 1925725"/>
              <a:gd name="connsiteY396" fmla="*/ 675928 h 3525891"/>
              <a:gd name="connsiteX397" fmla="*/ 1032696 w 1925725"/>
              <a:gd name="connsiteY397" fmla="*/ 638419 h 3525891"/>
              <a:gd name="connsiteX398" fmla="*/ 1038758 w 1925725"/>
              <a:gd name="connsiteY398" fmla="*/ 637661 h 3525891"/>
              <a:gd name="connsiteX399" fmla="*/ 1068690 w 1925725"/>
              <a:gd name="connsiteY399" fmla="*/ 700556 h 3525891"/>
              <a:gd name="connsiteX400" fmla="*/ 1084603 w 1925725"/>
              <a:gd name="connsiteY400" fmla="*/ 680854 h 3525891"/>
              <a:gd name="connsiteX401" fmla="*/ 1081193 w 1925725"/>
              <a:gd name="connsiteY401" fmla="*/ 605077 h 3525891"/>
              <a:gd name="connsiteX402" fmla="*/ 1105063 w 1925725"/>
              <a:gd name="connsiteY402" fmla="*/ 651680 h 3525891"/>
              <a:gd name="connsiteX403" fmla="*/ 1117566 w 1925725"/>
              <a:gd name="connsiteY403" fmla="*/ 620990 h 3525891"/>
              <a:gd name="connsiteX404" fmla="*/ 1127796 w 1925725"/>
              <a:gd name="connsiteY404" fmla="*/ 598257 h 3525891"/>
              <a:gd name="connsiteX405" fmla="*/ 1164926 w 1925725"/>
              <a:gd name="connsiteY405" fmla="*/ 574388 h 3525891"/>
              <a:gd name="connsiteX406" fmla="*/ 1170231 w 1925725"/>
              <a:gd name="connsiteY406" fmla="*/ 578934 h 3525891"/>
              <a:gd name="connsiteX407" fmla="*/ 1155833 w 1925725"/>
              <a:gd name="connsiteY407" fmla="*/ 622506 h 3525891"/>
              <a:gd name="connsiteX408" fmla="*/ 1137268 w 1925725"/>
              <a:gd name="connsiteY408" fmla="*/ 636525 h 3525891"/>
              <a:gd name="connsiteX409" fmla="*/ 1110367 w 1925725"/>
              <a:gd name="connsiteY409" fmla="*/ 657363 h 3525891"/>
              <a:gd name="connsiteX410" fmla="*/ 1187281 w 1925725"/>
              <a:gd name="connsiteY410" fmla="*/ 670245 h 3525891"/>
              <a:gd name="connsiteX411" fmla="*/ 1126659 w 1925725"/>
              <a:gd name="connsiteY411" fmla="*/ 706618 h 3525891"/>
              <a:gd name="connsiteX412" fmla="*/ 1089529 w 1925725"/>
              <a:gd name="connsiteY412" fmla="*/ 685779 h 3525891"/>
              <a:gd name="connsiteX413" fmla="*/ 1072100 w 1925725"/>
              <a:gd name="connsiteY413" fmla="*/ 709270 h 3525891"/>
              <a:gd name="connsiteX414" fmla="*/ 1126280 w 1925725"/>
              <a:gd name="connsiteY414" fmla="*/ 720258 h 3525891"/>
              <a:gd name="connsiteX415" fmla="*/ 1048609 w 1925725"/>
              <a:gd name="connsiteY415" fmla="*/ 740339 h 3525891"/>
              <a:gd name="connsiteX416" fmla="*/ 1023224 w 1925725"/>
              <a:gd name="connsiteY416" fmla="*/ 772923 h 3525891"/>
              <a:gd name="connsiteX417" fmla="*/ 1174777 w 1925725"/>
              <a:gd name="connsiteY417" fmla="*/ 751326 h 3525891"/>
              <a:gd name="connsiteX418" fmla="*/ 1206604 w 1925725"/>
              <a:gd name="connsiteY418" fmla="*/ 671761 h 3525891"/>
              <a:gd name="connsiteX419" fmla="*/ 1208498 w 1925725"/>
              <a:gd name="connsiteY419" fmla="*/ 740718 h 3525891"/>
              <a:gd name="connsiteX420" fmla="*/ 1232747 w 1925725"/>
              <a:gd name="connsiteY420" fmla="*/ 731246 h 3525891"/>
              <a:gd name="connsiteX421" fmla="*/ 1254343 w 1925725"/>
              <a:gd name="connsiteY421" fmla="*/ 656605 h 3525891"/>
              <a:gd name="connsiteX422" fmla="*/ 1265331 w 1925725"/>
              <a:gd name="connsiteY422" fmla="*/ 711922 h 3525891"/>
              <a:gd name="connsiteX423" fmla="*/ 1275939 w 1925725"/>
              <a:gd name="connsiteY423" fmla="*/ 699040 h 3525891"/>
              <a:gd name="connsiteX424" fmla="*/ 1304734 w 1925725"/>
              <a:gd name="connsiteY424" fmla="*/ 671382 h 3525891"/>
              <a:gd name="connsiteX425" fmla="*/ 1340349 w 1925725"/>
              <a:gd name="connsiteY425" fmla="*/ 667593 h 3525891"/>
              <a:gd name="connsiteX426" fmla="*/ 1281623 w 1925725"/>
              <a:gd name="connsiteY426" fmla="*/ 710028 h 3525891"/>
              <a:gd name="connsiteX427" fmla="*/ 1193343 w 1925725"/>
              <a:gd name="connsiteY427" fmla="*/ 756631 h 3525891"/>
              <a:gd name="connsiteX428" fmla="*/ 1233125 w 1925725"/>
              <a:gd name="connsiteY428" fmla="*/ 772165 h 3525891"/>
              <a:gd name="connsiteX429" fmla="*/ 1292989 w 1925725"/>
              <a:gd name="connsiteY429" fmla="*/ 781637 h 3525891"/>
              <a:gd name="connsiteX430" fmla="*/ 1254722 w 1925725"/>
              <a:gd name="connsiteY430" fmla="*/ 793003 h 3525891"/>
              <a:gd name="connsiteX431" fmla="*/ 1225548 w 1925725"/>
              <a:gd name="connsiteY431" fmla="*/ 776712 h 3525891"/>
              <a:gd name="connsiteX432" fmla="*/ 1218349 w 1925725"/>
              <a:gd name="connsiteY432" fmla="*/ 819525 h 3525891"/>
              <a:gd name="connsiteX433" fmla="*/ 1199405 w 1925725"/>
              <a:gd name="connsiteY433" fmla="*/ 767618 h 3525891"/>
              <a:gd name="connsiteX434" fmla="*/ 1162274 w 1925725"/>
              <a:gd name="connsiteY434" fmla="*/ 761177 h 3525891"/>
              <a:gd name="connsiteX435" fmla="*/ 1160759 w 1925725"/>
              <a:gd name="connsiteY435" fmla="*/ 765345 h 3525891"/>
              <a:gd name="connsiteX436" fmla="*/ 1185007 w 1925725"/>
              <a:gd name="connsiteY436" fmla="*/ 827482 h 3525891"/>
              <a:gd name="connsiteX437" fmla="*/ 1126280 w 1925725"/>
              <a:gd name="connsiteY437" fmla="*/ 774059 h 3525891"/>
              <a:gd name="connsiteX438" fmla="*/ 1005037 w 1925725"/>
              <a:gd name="connsiteY438" fmla="*/ 792246 h 3525891"/>
              <a:gd name="connsiteX439" fmla="*/ 993671 w 1925725"/>
              <a:gd name="connsiteY439" fmla="*/ 799066 h 3525891"/>
              <a:gd name="connsiteX440" fmla="*/ 896298 w 1925725"/>
              <a:gd name="connsiteY440" fmla="*/ 896818 h 3525891"/>
              <a:gd name="connsiteX441" fmla="*/ 853484 w 1925725"/>
              <a:gd name="connsiteY441" fmla="*/ 960470 h 3525891"/>
              <a:gd name="connsiteX442" fmla="*/ 847043 w 1925725"/>
              <a:gd name="connsiteY442" fmla="*/ 986613 h 3525891"/>
              <a:gd name="connsiteX443" fmla="*/ 890993 w 1925725"/>
              <a:gd name="connsiteY443" fmla="*/ 979035 h 3525891"/>
              <a:gd name="connsiteX444" fmla="*/ 934565 w 1925725"/>
              <a:gd name="connsiteY444" fmla="*/ 891513 h 3525891"/>
              <a:gd name="connsiteX445" fmla="*/ 934565 w 1925725"/>
              <a:gd name="connsiteY445" fmla="*/ 958955 h 3525891"/>
              <a:gd name="connsiteX446" fmla="*/ 950099 w 1925725"/>
              <a:gd name="connsiteY446" fmla="*/ 937358 h 3525891"/>
              <a:gd name="connsiteX447" fmla="*/ 992155 w 1925725"/>
              <a:gd name="connsiteY447" fmla="*/ 904774 h 3525891"/>
              <a:gd name="connsiteX448" fmla="*/ 980789 w 1925725"/>
              <a:gd name="connsiteY448" fmla="*/ 941526 h 3525891"/>
              <a:gd name="connsiteX449" fmla="*/ 953130 w 1925725"/>
              <a:gd name="connsiteY449" fmla="*/ 957818 h 3525891"/>
              <a:gd name="connsiteX450" fmla="*/ 977758 w 1925725"/>
              <a:gd name="connsiteY450" fmla="*/ 981688 h 3525891"/>
              <a:gd name="connsiteX451" fmla="*/ 927366 w 1925725"/>
              <a:gd name="connsiteY451" fmla="*/ 971458 h 3525891"/>
              <a:gd name="connsiteX452" fmla="*/ 903118 w 1925725"/>
              <a:gd name="connsiteY452" fmla="*/ 982824 h 3525891"/>
              <a:gd name="connsiteX453" fmla="*/ 937975 w 1925725"/>
              <a:gd name="connsiteY453" fmla="*/ 1022607 h 3525891"/>
              <a:gd name="connsiteX454" fmla="*/ 861819 w 1925725"/>
              <a:gd name="connsiteY454" fmla="*/ 1000253 h 3525891"/>
              <a:gd name="connsiteX455" fmla="*/ 842875 w 1925725"/>
              <a:gd name="connsiteY455" fmla="*/ 1019955 h 3525891"/>
              <a:gd name="connsiteX456" fmla="*/ 832645 w 1925725"/>
              <a:gd name="connsiteY456" fmla="*/ 1098384 h 3525891"/>
              <a:gd name="connsiteX457" fmla="*/ 853105 w 1925725"/>
              <a:gd name="connsiteY457" fmla="*/ 1098384 h 3525891"/>
              <a:gd name="connsiteX458" fmla="*/ 853863 w 1925725"/>
              <a:gd name="connsiteY458" fmla="*/ 1087396 h 3525891"/>
              <a:gd name="connsiteX459" fmla="*/ 898571 w 1925725"/>
              <a:gd name="connsiteY459" fmla="*/ 1090048 h 3525891"/>
              <a:gd name="connsiteX460" fmla="*/ 904633 w 1925725"/>
              <a:gd name="connsiteY460" fmla="*/ 1053297 h 3525891"/>
              <a:gd name="connsiteX461" fmla="*/ 909180 w 1925725"/>
              <a:gd name="connsiteY461" fmla="*/ 1052918 h 3525891"/>
              <a:gd name="connsiteX462" fmla="*/ 925472 w 1925725"/>
              <a:gd name="connsiteY462" fmla="*/ 1079061 h 3525891"/>
              <a:gd name="connsiteX463" fmla="*/ 972832 w 1925725"/>
              <a:gd name="connsiteY463" fmla="*/ 1056328 h 3525891"/>
              <a:gd name="connsiteX464" fmla="*/ 967149 w 1925725"/>
              <a:gd name="connsiteY464" fmla="*/ 1014650 h 3525891"/>
              <a:gd name="connsiteX465" fmla="*/ 988367 w 1925725"/>
              <a:gd name="connsiteY465" fmla="*/ 1041930 h 3525891"/>
              <a:gd name="connsiteX466" fmla="*/ 997081 w 1925725"/>
              <a:gd name="connsiteY466" fmla="*/ 1031700 h 3525891"/>
              <a:gd name="connsiteX467" fmla="*/ 984199 w 1925725"/>
              <a:gd name="connsiteY467" fmla="*/ 987750 h 3525891"/>
              <a:gd name="connsiteX468" fmla="*/ 1010342 w 1925725"/>
              <a:gd name="connsiteY468" fmla="*/ 1014272 h 3525891"/>
              <a:gd name="connsiteX469" fmla="*/ 1019056 w 1925725"/>
              <a:gd name="connsiteY469" fmla="*/ 1004042 h 3525891"/>
              <a:gd name="connsiteX470" fmla="*/ 1012236 w 1925725"/>
              <a:gd name="connsiteY470" fmla="*/ 915004 h 3525891"/>
              <a:gd name="connsiteX471" fmla="*/ 1043305 w 1925725"/>
              <a:gd name="connsiteY471" fmla="*/ 969184 h 3525891"/>
              <a:gd name="connsiteX472" fmla="*/ 1049367 w 1925725"/>
              <a:gd name="connsiteY472" fmla="*/ 948725 h 3525891"/>
              <a:gd name="connsiteX473" fmla="*/ 1060354 w 1925725"/>
              <a:gd name="connsiteY473" fmla="*/ 924097 h 3525891"/>
              <a:gd name="connsiteX474" fmla="*/ 1084603 w 1925725"/>
              <a:gd name="connsiteY474" fmla="*/ 908184 h 3525891"/>
              <a:gd name="connsiteX475" fmla="*/ 1058460 w 1925725"/>
              <a:gd name="connsiteY475" fmla="*/ 959712 h 3525891"/>
              <a:gd name="connsiteX476" fmla="*/ 1053156 w 1925725"/>
              <a:gd name="connsiteY476" fmla="*/ 963501 h 3525891"/>
              <a:gd name="connsiteX477" fmla="*/ 993292 w 1925725"/>
              <a:gd name="connsiteY477" fmla="*/ 1052160 h 3525891"/>
              <a:gd name="connsiteX478" fmla="*/ 1020572 w 1925725"/>
              <a:gd name="connsiteY478" fmla="*/ 1032837 h 3525891"/>
              <a:gd name="connsiteX479" fmla="*/ 1043684 w 1925725"/>
              <a:gd name="connsiteY479" fmla="*/ 1024880 h 3525891"/>
              <a:gd name="connsiteX480" fmla="*/ 1091044 w 1925725"/>
              <a:gd name="connsiteY480" fmla="*/ 1047992 h 3525891"/>
              <a:gd name="connsiteX481" fmla="*/ 1015646 w 1925725"/>
              <a:gd name="connsiteY481" fmla="*/ 1049508 h 3525891"/>
              <a:gd name="connsiteX482" fmla="*/ 1000112 w 1925725"/>
              <a:gd name="connsiteY482" fmla="*/ 1093837 h 3525891"/>
              <a:gd name="connsiteX483" fmla="*/ 1009584 w 1925725"/>
              <a:gd name="connsiteY483" fmla="*/ 1097626 h 3525891"/>
              <a:gd name="connsiteX484" fmla="*/ 1141814 w 1925725"/>
              <a:gd name="connsiteY484" fmla="*/ 1063526 h 3525891"/>
              <a:gd name="connsiteX485" fmla="*/ 1155833 w 1925725"/>
              <a:gd name="connsiteY485" fmla="*/ 1042309 h 3525891"/>
              <a:gd name="connsiteX486" fmla="*/ 1174020 w 1925725"/>
              <a:gd name="connsiteY486" fmla="*/ 1011619 h 3525891"/>
              <a:gd name="connsiteX487" fmla="*/ 1177808 w 1925725"/>
              <a:gd name="connsiteY487" fmla="*/ 1043067 h 3525891"/>
              <a:gd name="connsiteX488" fmla="*/ 1199405 w 1925725"/>
              <a:gd name="connsiteY488" fmla="*/ 1049129 h 3525891"/>
              <a:gd name="connsiteX489" fmla="*/ 1179703 w 1925725"/>
              <a:gd name="connsiteY489" fmla="*/ 1067694 h 3525891"/>
              <a:gd name="connsiteX490" fmla="*/ 1204330 w 1925725"/>
              <a:gd name="connsiteY490" fmla="*/ 1065800 h 3525891"/>
              <a:gd name="connsiteX491" fmla="*/ 1299051 w 1925725"/>
              <a:gd name="connsiteY491" fmla="*/ 1013135 h 3525891"/>
              <a:gd name="connsiteX492" fmla="*/ 1310418 w 1925725"/>
              <a:gd name="connsiteY492" fmla="*/ 980930 h 3525891"/>
              <a:gd name="connsiteX493" fmla="*/ 1246386 w 1925725"/>
              <a:gd name="connsiteY493" fmla="*/ 953650 h 3525891"/>
              <a:gd name="connsiteX494" fmla="*/ 1307008 w 1925725"/>
              <a:gd name="connsiteY494" fmla="*/ 943420 h 3525891"/>
              <a:gd name="connsiteX495" fmla="*/ 1297915 w 1925725"/>
              <a:gd name="connsiteY495" fmla="*/ 906669 h 3525891"/>
              <a:gd name="connsiteX496" fmla="*/ 1249038 w 1925725"/>
              <a:gd name="connsiteY496" fmla="*/ 915762 h 3525891"/>
              <a:gd name="connsiteX497" fmla="*/ 1202815 w 1925725"/>
              <a:gd name="connsiteY497" fmla="*/ 875600 h 3525891"/>
              <a:gd name="connsiteX498" fmla="*/ 1274424 w 1925725"/>
              <a:gd name="connsiteY498" fmla="*/ 860824 h 3525891"/>
              <a:gd name="connsiteX499" fmla="*/ 1255101 w 1925725"/>
              <a:gd name="connsiteY499" fmla="*/ 840364 h 3525891"/>
              <a:gd name="connsiteX500" fmla="*/ 1238809 w 1925725"/>
              <a:gd name="connsiteY500" fmla="*/ 815358 h 3525891"/>
              <a:gd name="connsiteX501" fmla="*/ 1238809 w 1925725"/>
              <a:gd name="connsiteY501" fmla="*/ 797550 h 3525891"/>
              <a:gd name="connsiteX502" fmla="*/ 1269498 w 1925725"/>
              <a:gd name="connsiteY502" fmla="*/ 832786 h 3525891"/>
              <a:gd name="connsiteX503" fmla="*/ 1272150 w 1925725"/>
              <a:gd name="connsiteY503" fmla="*/ 842637 h 3525891"/>
              <a:gd name="connsiteX504" fmla="*/ 1296399 w 1925725"/>
              <a:gd name="connsiteY504" fmla="*/ 872948 h 3525891"/>
              <a:gd name="connsiteX505" fmla="*/ 1306250 w 1925725"/>
              <a:gd name="connsiteY505" fmla="*/ 879768 h 3525891"/>
              <a:gd name="connsiteX506" fmla="*/ 1304734 w 1925725"/>
              <a:gd name="connsiteY506" fmla="*/ 869159 h 3525891"/>
              <a:gd name="connsiteX507" fmla="*/ 1296399 w 1925725"/>
              <a:gd name="connsiteY507" fmla="*/ 828997 h 3525891"/>
              <a:gd name="connsiteX508" fmla="*/ 1318374 w 1925725"/>
              <a:gd name="connsiteY508" fmla="*/ 847184 h 3525891"/>
              <a:gd name="connsiteX509" fmla="*/ 1327846 w 1925725"/>
              <a:gd name="connsiteY509" fmla="*/ 804749 h 3525891"/>
              <a:gd name="connsiteX510" fmla="*/ 1335803 w 1925725"/>
              <a:gd name="connsiteY510" fmla="*/ 782774 h 3525891"/>
              <a:gd name="connsiteX511" fmla="*/ 1376343 w 1925725"/>
              <a:gd name="connsiteY511" fmla="*/ 755115 h 3525891"/>
              <a:gd name="connsiteX512" fmla="*/ 1336182 w 1925725"/>
              <a:gd name="connsiteY512" fmla="*/ 819904 h 3525891"/>
              <a:gd name="connsiteX513" fmla="*/ 1330877 w 1925725"/>
              <a:gd name="connsiteY513" fmla="*/ 834681 h 3525891"/>
              <a:gd name="connsiteX514" fmla="*/ 1361567 w 1925725"/>
              <a:gd name="connsiteY514" fmla="*/ 836196 h 3525891"/>
              <a:gd name="connsiteX515" fmla="*/ 1324058 w 1925725"/>
              <a:gd name="connsiteY515" fmla="*/ 855898 h 3525891"/>
              <a:gd name="connsiteX516" fmla="*/ 1313070 w 1925725"/>
              <a:gd name="connsiteY516" fmla="*/ 911215 h 3525891"/>
              <a:gd name="connsiteX517" fmla="*/ 1372176 w 1925725"/>
              <a:gd name="connsiteY517" fmla="*/ 888482 h 3525891"/>
              <a:gd name="connsiteX518" fmla="*/ 1318374 w 1925725"/>
              <a:gd name="connsiteY518" fmla="*/ 943799 h 3525891"/>
              <a:gd name="connsiteX519" fmla="*/ 1322542 w 1925725"/>
              <a:gd name="connsiteY519" fmla="*/ 993054 h 3525891"/>
              <a:gd name="connsiteX520" fmla="*/ 1327089 w 1925725"/>
              <a:gd name="connsiteY520" fmla="*/ 992296 h 3525891"/>
              <a:gd name="connsiteX521" fmla="*/ 1490009 w 1925725"/>
              <a:gd name="connsiteY521" fmla="*/ 803991 h 3525891"/>
              <a:gd name="connsiteX522" fmla="*/ 1490766 w 1925725"/>
              <a:gd name="connsiteY522" fmla="*/ 787699 h 3525891"/>
              <a:gd name="connsiteX523" fmla="*/ 1442269 w 1925725"/>
              <a:gd name="connsiteY523" fmla="*/ 677823 h 3525891"/>
              <a:gd name="connsiteX524" fmla="*/ 1433934 w 1925725"/>
              <a:gd name="connsiteY524" fmla="*/ 665320 h 3525891"/>
              <a:gd name="connsiteX525" fmla="*/ 1421809 w 1925725"/>
              <a:gd name="connsiteY525" fmla="*/ 684643 h 3525891"/>
              <a:gd name="connsiteX526" fmla="*/ 1404002 w 1925725"/>
              <a:gd name="connsiteY526" fmla="*/ 696388 h 3525891"/>
              <a:gd name="connsiteX527" fmla="*/ 1400971 w 1925725"/>
              <a:gd name="connsiteY527" fmla="*/ 694494 h 3525891"/>
              <a:gd name="connsiteX528" fmla="*/ 1405896 w 1925725"/>
              <a:gd name="connsiteY528" fmla="*/ 666835 h 3525891"/>
              <a:gd name="connsiteX529" fmla="*/ 1391499 w 1925725"/>
              <a:gd name="connsiteY529" fmla="*/ 672140 h 3525891"/>
              <a:gd name="connsiteX530" fmla="*/ 1343759 w 1925725"/>
              <a:gd name="connsiteY530" fmla="*/ 695252 h 3525891"/>
              <a:gd name="connsiteX531" fmla="*/ 1360430 w 1925725"/>
              <a:gd name="connsiteY531" fmla="*/ 658879 h 3525891"/>
              <a:gd name="connsiteX532" fmla="*/ 1319890 w 1925725"/>
              <a:gd name="connsiteY532" fmla="*/ 638419 h 3525891"/>
              <a:gd name="connsiteX533" fmla="*/ 1275182 w 1925725"/>
              <a:gd name="connsiteY533" fmla="*/ 627431 h 3525891"/>
              <a:gd name="connsiteX534" fmla="*/ 1258889 w 1925725"/>
              <a:gd name="connsiteY534" fmla="*/ 566431 h 3525891"/>
              <a:gd name="connsiteX535" fmla="*/ 1324436 w 1925725"/>
              <a:gd name="connsiteY535" fmla="*/ 599394 h 3525891"/>
              <a:gd name="connsiteX536" fmla="*/ 1329741 w 1925725"/>
              <a:gd name="connsiteY536" fmla="*/ 629326 h 3525891"/>
              <a:gd name="connsiteX537" fmla="*/ 1324815 w 1925725"/>
              <a:gd name="connsiteY537" fmla="*/ 631220 h 3525891"/>
              <a:gd name="connsiteX538" fmla="*/ 1341107 w 1925725"/>
              <a:gd name="connsiteY538" fmla="*/ 640313 h 3525891"/>
              <a:gd name="connsiteX539" fmla="*/ 1343759 w 1925725"/>
              <a:gd name="connsiteY539" fmla="*/ 615686 h 3525891"/>
              <a:gd name="connsiteX540" fmla="*/ 1347927 w 1925725"/>
              <a:gd name="connsiteY540" fmla="*/ 613792 h 3525891"/>
              <a:gd name="connsiteX541" fmla="*/ 1370281 w 1925725"/>
              <a:gd name="connsiteY541" fmla="*/ 643723 h 3525891"/>
              <a:gd name="connsiteX542" fmla="*/ 1367250 w 1925725"/>
              <a:gd name="connsiteY542" fmla="*/ 647133 h 3525891"/>
              <a:gd name="connsiteX543" fmla="*/ 1385437 w 1925725"/>
              <a:gd name="connsiteY543" fmla="*/ 648649 h 3525891"/>
              <a:gd name="connsiteX544" fmla="*/ 1378996 w 1925725"/>
              <a:gd name="connsiteY544" fmla="*/ 617959 h 3525891"/>
              <a:gd name="connsiteX545" fmla="*/ 1417263 w 1925725"/>
              <a:gd name="connsiteY545" fmla="*/ 649407 h 3525891"/>
              <a:gd name="connsiteX546" fmla="*/ 1431282 w 1925725"/>
              <a:gd name="connsiteY546" fmla="*/ 648649 h 3525891"/>
              <a:gd name="connsiteX547" fmla="*/ 1415747 w 1925725"/>
              <a:gd name="connsiteY547" fmla="*/ 600909 h 3525891"/>
              <a:gd name="connsiteX548" fmla="*/ 1346791 w 1925725"/>
              <a:gd name="connsiteY548" fmla="*/ 581208 h 3525891"/>
              <a:gd name="connsiteX549" fmla="*/ 1396045 w 1925725"/>
              <a:gd name="connsiteY549" fmla="*/ 568326 h 3525891"/>
              <a:gd name="connsiteX550" fmla="*/ 1384679 w 1925725"/>
              <a:gd name="connsiteY550" fmla="*/ 554686 h 3525891"/>
              <a:gd name="connsiteX551" fmla="*/ 1288442 w 1925725"/>
              <a:gd name="connsiteY551" fmla="*/ 535742 h 3525891"/>
              <a:gd name="connsiteX552" fmla="*/ 1313828 w 1925725"/>
              <a:gd name="connsiteY552" fmla="*/ 525891 h 3525891"/>
              <a:gd name="connsiteX553" fmla="*/ 1341486 w 1925725"/>
              <a:gd name="connsiteY553" fmla="*/ 518692 h 3525891"/>
              <a:gd name="connsiteX554" fmla="*/ 1305871 w 1925725"/>
              <a:gd name="connsiteY554" fmla="*/ 508083 h 3525891"/>
              <a:gd name="connsiteX555" fmla="*/ 1283138 w 1925725"/>
              <a:gd name="connsiteY555" fmla="*/ 500126 h 3525891"/>
              <a:gd name="connsiteX556" fmla="*/ 1261163 w 1925725"/>
              <a:gd name="connsiteY556" fmla="*/ 457691 h 3525891"/>
              <a:gd name="connsiteX557" fmla="*/ 1316859 w 1925725"/>
              <a:gd name="connsiteY557" fmla="*/ 478909 h 3525891"/>
              <a:gd name="connsiteX558" fmla="*/ 1332393 w 1925725"/>
              <a:gd name="connsiteY558" fmla="*/ 414499 h 3525891"/>
              <a:gd name="connsiteX559" fmla="*/ 1373312 w 1925725"/>
              <a:gd name="connsiteY559" fmla="*/ 472847 h 3525891"/>
              <a:gd name="connsiteX560" fmla="*/ 1354368 w 1925725"/>
              <a:gd name="connsiteY560" fmla="*/ 514145 h 3525891"/>
              <a:gd name="connsiteX561" fmla="*/ 1385437 w 1925725"/>
              <a:gd name="connsiteY561" fmla="*/ 537257 h 3525891"/>
              <a:gd name="connsiteX562" fmla="*/ 1406654 w 1925725"/>
              <a:gd name="connsiteY562" fmla="*/ 489139 h 3525891"/>
              <a:gd name="connsiteX563" fmla="*/ 1415369 w 1925725"/>
              <a:gd name="connsiteY563" fmla="*/ 568704 h 3525891"/>
              <a:gd name="connsiteX564" fmla="*/ 1424841 w 1925725"/>
              <a:gd name="connsiteY564" fmla="*/ 587649 h 3525891"/>
              <a:gd name="connsiteX565" fmla="*/ 1457803 w 1925725"/>
              <a:gd name="connsiteY565" fmla="*/ 550897 h 3525891"/>
              <a:gd name="connsiteX566" fmla="*/ 1439996 w 1925725"/>
              <a:gd name="connsiteY566" fmla="*/ 630841 h 3525891"/>
              <a:gd name="connsiteX567" fmla="*/ 1504027 w 1925725"/>
              <a:gd name="connsiteY567" fmla="*/ 771407 h 3525891"/>
              <a:gd name="connsiteX568" fmla="*/ 1528276 w 1925725"/>
              <a:gd name="connsiteY568" fmla="*/ 551655 h 3525891"/>
              <a:gd name="connsiteX569" fmla="*/ 1445300 w 1925725"/>
              <a:gd name="connsiteY569" fmla="*/ 492549 h 3525891"/>
              <a:gd name="connsiteX570" fmla="*/ 1531307 w 1925725"/>
              <a:gd name="connsiteY570" fmla="*/ 514903 h 3525891"/>
              <a:gd name="connsiteX571" fmla="*/ 1533580 w 1925725"/>
              <a:gd name="connsiteY571" fmla="*/ 502400 h 3525891"/>
              <a:gd name="connsiteX572" fmla="*/ 1493418 w 1925725"/>
              <a:gd name="connsiteY572" fmla="*/ 437990 h 3525891"/>
              <a:gd name="connsiteX573" fmla="*/ 1509332 w 1925725"/>
              <a:gd name="connsiteY573" fmla="*/ 442915 h 3525891"/>
              <a:gd name="connsiteX574" fmla="*/ 1482431 w 1925725"/>
              <a:gd name="connsiteY574" fmla="*/ 364486 h 3525891"/>
              <a:gd name="connsiteX575" fmla="*/ 1548736 w 1925725"/>
              <a:gd name="connsiteY575" fmla="*/ 408437 h 3525891"/>
              <a:gd name="connsiteX576" fmla="*/ 1559723 w 1925725"/>
              <a:gd name="connsiteY576" fmla="*/ 384567 h 3525891"/>
              <a:gd name="connsiteX577" fmla="*/ 1519183 w 1925725"/>
              <a:gd name="connsiteY577" fmla="*/ 336828 h 3525891"/>
              <a:gd name="connsiteX578" fmla="*/ 1529412 w 1925725"/>
              <a:gd name="connsiteY578" fmla="*/ 273933 h 3525891"/>
              <a:gd name="connsiteX579" fmla="*/ 1581698 w 1925725"/>
              <a:gd name="connsiteY579" fmla="*/ 374337 h 3525891"/>
              <a:gd name="connsiteX580" fmla="*/ 1607084 w 1925725"/>
              <a:gd name="connsiteY580" fmla="*/ 364107 h 3525891"/>
              <a:gd name="connsiteX581" fmla="*/ 1551767 w 1925725"/>
              <a:gd name="connsiteY581" fmla="*/ 449356 h 3525891"/>
              <a:gd name="connsiteX582" fmla="*/ 1540400 w 1925725"/>
              <a:gd name="connsiteY582" fmla="*/ 589543 h 3525891"/>
              <a:gd name="connsiteX583" fmla="*/ 1544189 w 1925725"/>
              <a:gd name="connsiteY583" fmla="*/ 592195 h 3525891"/>
              <a:gd name="connsiteX584" fmla="*/ 1572984 w 1925725"/>
              <a:gd name="connsiteY584" fmla="*/ 566431 h 3525891"/>
              <a:gd name="connsiteX585" fmla="*/ 1566164 w 1925725"/>
              <a:gd name="connsiteY585" fmla="*/ 481561 h 3525891"/>
              <a:gd name="connsiteX586" fmla="*/ 1596475 w 1925725"/>
              <a:gd name="connsiteY586" fmla="*/ 525512 h 3525891"/>
              <a:gd name="connsiteX587" fmla="*/ 1618450 w 1925725"/>
              <a:gd name="connsiteY587" fmla="*/ 505810 h 3525891"/>
              <a:gd name="connsiteX588" fmla="*/ 1602916 w 1925725"/>
              <a:gd name="connsiteY588" fmla="*/ 467164 h 3525891"/>
              <a:gd name="connsiteX589" fmla="*/ 1636637 w 1925725"/>
              <a:gd name="connsiteY589" fmla="*/ 408437 h 3525891"/>
              <a:gd name="connsiteX590" fmla="*/ 1654444 w 1925725"/>
              <a:gd name="connsiteY590" fmla="*/ 457313 h 3525891"/>
              <a:gd name="connsiteX591" fmla="*/ 1694985 w 1925725"/>
              <a:gd name="connsiteY591" fmla="*/ 439884 h 3525891"/>
              <a:gd name="connsiteX592" fmla="*/ 1677177 w 1925725"/>
              <a:gd name="connsiteY592" fmla="*/ 491412 h 3525891"/>
              <a:gd name="connsiteX593" fmla="*/ 1658233 w 1925725"/>
              <a:gd name="connsiteY593" fmla="*/ 500505 h 3525891"/>
              <a:gd name="connsiteX594" fmla="*/ 1640047 w 1925725"/>
              <a:gd name="connsiteY594" fmla="*/ 507325 h 3525891"/>
              <a:gd name="connsiteX595" fmla="*/ 1695364 w 1925725"/>
              <a:gd name="connsiteY595" fmla="*/ 522859 h 3525891"/>
              <a:gd name="connsiteX596" fmla="*/ 1598748 w 1925725"/>
              <a:gd name="connsiteY596" fmla="*/ 546350 h 3525891"/>
              <a:gd name="connsiteX597" fmla="*/ 1582456 w 1925725"/>
              <a:gd name="connsiteY597" fmla="*/ 567947 h 3525891"/>
              <a:gd name="connsiteX598" fmla="*/ 1618071 w 1925725"/>
              <a:gd name="connsiteY598" fmla="*/ 586512 h 3525891"/>
              <a:gd name="connsiteX599" fmla="*/ 1564270 w 1925725"/>
              <a:gd name="connsiteY599" fmla="*/ 592574 h 3525891"/>
              <a:gd name="connsiteX600" fmla="*/ 1546841 w 1925725"/>
              <a:gd name="connsiteY600" fmla="*/ 660394 h 3525891"/>
              <a:gd name="connsiteX601" fmla="*/ 1557450 w 1925725"/>
              <a:gd name="connsiteY601" fmla="*/ 656227 h 3525891"/>
              <a:gd name="connsiteX602" fmla="*/ 1630574 w 1925725"/>
              <a:gd name="connsiteY602" fmla="*/ 620233 h 3525891"/>
              <a:gd name="connsiteX603" fmla="*/ 1694227 w 1925725"/>
              <a:gd name="connsiteY603" fmla="*/ 557717 h 3525891"/>
              <a:gd name="connsiteX604" fmla="*/ 1746134 w 1925725"/>
              <a:gd name="connsiteY604" fmla="*/ 455418 h 3525891"/>
              <a:gd name="connsiteX605" fmla="*/ 1748786 w 1925725"/>
              <a:gd name="connsiteY605" fmla="*/ 445188 h 3525891"/>
              <a:gd name="connsiteX606" fmla="*/ 1743103 w 1925725"/>
              <a:gd name="connsiteY606" fmla="*/ 407300 h 3525891"/>
              <a:gd name="connsiteX607" fmla="*/ 1690817 w 1925725"/>
              <a:gd name="connsiteY607" fmla="*/ 367517 h 3525891"/>
              <a:gd name="connsiteX608" fmla="*/ 1738556 w 1925725"/>
              <a:gd name="connsiteY608" fmla="*/ 374716 h 3525891"/>
              <a:gd name="connsiteX609" fmla="*/ 1736662 w 1925725"/>
              <a:gd name="connsiteY609" fmla="*/ 361834 h 3525891"/>
              <a:gd name="connsiteX610" fmla="*/ 1713171 w 1925725"/>
              <a:gd name="connsiteY610" fmla="*/ 364865 h 3525891"/>
              <a:gd name="connsiteX611" fmla="*/ 1692332 w 1925725"/>
              <a:gd name="connsiteY611" fmla="*/ 352741 h 3525891"/>
              <a:gd name="connsiteX612" fmla="*/ 1673388 w 1925725"/>
              <a:gd name="connsiteY612" fmla="*/ 281132 h 3525891"/>
              <a:gd name="connsiteX613" fmla="*/ 1732494 w 1925725"/>
              <a:gd name="connsiteY613" fmla="*/ 315989 h 3525891"/>
              <a:gd name="connsiteX614" fmla="*/ 1721885 w 1925725"/>
              <a:gd name="connsiteY614" fmla="*/ 298560 h 3525891"/>
              <a:gd name="connsiteX615" fmla="*/ 1687028 w 1925725"/>
              <a:gd name="connsiteY615" fmla="*/ 269007 h 3525891"/>
              <a:gd name="connsiteX616" fmla="*/ 1676419 w 1925725"/>
              <a:gd name="connsiteY616" fmla="*/ 259156 h 3525891"/>
              <a:gd name="connsiteX617" fmla="*/ 1672252 w 1925725"/>
              <a:gd name="connsiteY617" fmla="*/ 204218 h 3525891"/>
              <a:gd name="connsiteX618" fmla="*/ 1707109 w 1925725"/>
              <a:gd name="connsiteY618" fmla="*/ 268629 h 3525891"/>
              <a:gd name="connsiteX619" fmla="*/ 1729084 w 1925725"/>
              <a:gd name="connsiteY619" fmla="*/ 288709 h 3525891"/>
              <a:gd name="connsiteX620" fmla="*/ 1733252 w 1925725"/>
              <a:gd name="connsiteY620" fmla="*/ 234529 h 3525891"/>
              <a:gd name="connsiteX621" fmla="*/ 1730979 w 1925725"/>
              <a:gd name="connsiteY621" fmla="*/ 228467 h 3525891"/>
              <a:gd name="connsiteX622" fmla="*/ 1730600 w 1925725"/>
              <a:gd name="connsiteY622" fmla="*/ 192852 h 3525891"/>
              <a:gd name="connsiteX623" fmla="*/ 1757879 w 1925725"/>
              <a:gd name="connsiteY623" fmla="*/ 161404 h 3525891"/>
              <a:gd name="connsiteX624" fmla="*/ 1763942 w 1925725"/>
              <a:gd name="connsiteY624" fmla="*/ 163678 h 3525891"/>
              <a:gd name="connsiteX625" fmla="*/ 1763184 w 1925725"/>
              <a:gd name="connsiteY625" fmla="*/ 211038 h 3525891"/>
              <a:gd name="connsiteX626" fmla="*/ 1746134 w 1925725"/>
              <a:gd name="connsiteY626" fmla="*/ 230740 h 3525891"/>
              <a:gd name="connsiteX627" fmla="*/ 1735904 w 1925725"/>
              <a:gd name="connsiteY627" fmla="*/ 240212 h 3525891"/>
              <a:gd name="connsiteX628" fmla="*/ 1782507 w 1925725"/>
              <a:gd name="connsiteY628" fmla="*/ 234529 h 3525891"/>
              <a:gd name="connsiteX629" fmla="*/ 1736662 w 1925725"/>
              <a:gd name="connsiteY629" fmla="*/ 265219 h 3525891"/>
              <a:gd name="connsiteX630" fmla="*/ 1736662 w 1925725"/>
              <a:gd name="connsiteY630" fmla="*/ 294014 h 3525891"/>
              <a:gd name="connsiteX631" fmla="*/ 1770761 w 1925725"/>
              <a:gd name="connsiteY631" fmla="*/ 273175 h 3525891"/>
              <a:gd name="connsiteX632" fmla="*/ 1810923 w 1925725"/>
              <a:gd name="connsiteY632" fmla="*/ 263703 h 3525891"/>
              <a:gd name="connsiteX633" fmla="*/ 1807513 w 1925725"/>
              <a:gd name="connsiteY633" fmla="*/ 277343 h 3525891"/>
              <a:gd name="connsiteX634" fmla="*/ 1812060 w 1925725"/>
              <a:gd name="connsiteY634" fmla="*/ 340238 h 3525891"/>
              <a:gd name="connsiteX635" fmla="*/ 1826457 w 1925725"/>
              <a:gd name="connsiteY635" fmla="*/ 309548 h 3525891"/>
              <a:gd name="connsiteX636" fmla="*/ 1837824 w 1925725"/>
              <a:gd name="connsiteY636" fmla="*/ 287573 h 3525891"/>
              <a:gd name="connsiteX637" fmla="*/ 1876470 w 1925725"/>
              <a:gd name="connsiteY637" fmla="*/ 265597 h 3525891"/>
              <a:gd name="connsiteX638" fmla="*/ 1881774 w 1925725"/>
              <a:gd name="connsiteY638" fmla="*/ 270144 h 3525891"/>
              <a:gd name="connsiteX639" fmla="*/ 1865861 w 1925725"/>
              <a:gd name="connsiteY639" fmla="*/ 312958 h 3525891"/>
              <a:gd name="connsiteX640" fmla="*/ 1828731 w 1925725"/>
              <a:gd name="connsiteY640" fmla="*/ 328871 h 3525891"/>
              <a:gd name="connsiteX641" fmla="*/ 1871166 w 1925725"/>
              <a:gd name="connsiteY641" fmla="*/ 345542 h 3525891"/>
              <a:gd name="connsiteX642" fmla="*/ 1812818 w 1925725"/>
              <a:gd name="connsiteY642" fmla="*/ 347436 h 3525891"/>
              <a:gd name="connsiteX643" fmla="*/ 1764699 w 1925725"/>
              <a:gd name="connsiteY643" fmla="*/ 443294 h 3525891"/>
              <a:gd name="connsiteX644" fmla="*/ 1790084 w 1925725"/>
              <a:gd name="connsiteY644" fmla="*/ 411089 h 3525891"/>
              <a:gd name="connsiteX645" fmla="*/ 1795010 w 1925725"/>
              <a:gd name="connsiteY645" fmla="*/ 412225 h 3525891"/>
              <a:gd name="connsiteX646" fmla="*/ 1804103 w 1925725"/>
              <a:gd name="connsiteY646" fmla="*/ 464132 h 3525891"/>
              <a:gd name="connsiteX647" fmla="*/ 1827973 w 1925725"/>
              <a:gd name="connsiteY647" fmla="*/ 437611 h 3525891"/>
              <a:gd name="connsiteX648" fmla="*/ 1829488 w 1925725"/>
              <a:gd name="connsiteY648" fmla="*/ 432685 h 3525891"/>
              <a:gd name="connsiteX649" fmla="*/ 1829867 w 1925725"/>
              <a:gd name="connsiteY649" fmla="*/ 404269 h 3525891"/>
              <a:gd name="connsiteX650" fmla="*/ 1856389 w 1925725"/>
              <a:gd name="connsiteY650" fmla="*/ 375095 h 3525891"/>
              <a:gd name="connsiteX651" fmla="*/ 1838582 w 1925725"/>
              <a:gd name="connsiteY651" fmla="*/ 439126 h 3525891"/>
              <a:gd name="connsiteX652" fmla="*/ 1860557 w 1925725"/>
              <a:gd name="connsiteY652" fmla="*/ 442157 h 3525891"/>
              <a:gd name="connsiteX653" fmla="*/ 1811681 w 1925725"/>
              <a:gd name="connsiteY653" fmla="*/ 467164 h 3525891"/>
              <a:gd name="connsiteX654" fmla="*/ 1788569 w 1925725"/>
              <a:gd name="connsiteY654" fmla="*/ 491791 h 3525891"/>
              <a:gd name="connsiteX655" fmla="*/ 1801072 w 1925725"/>
              <a:gd name="connsiteY655" fmla="*/ 497095 h 3525891"/>
              <a:gd name="connsiteX656" fmla="*/ 1868892 w 1925725"/>
              <a:gd name="connsiteY656" fmla="*/ 479667 h 3525891"/>
              <a:gd name="connsiteX657" fmla="*/ 1874197 w 1925725"/>
              <a:gd name="connsiteY657" fmla="*/ 469816 h 3525891"/>
              <a:gd name="connsiteX658" fmla="*/ 1890489 w 1925725"/>
              <a:gd name="connsiteY658" fmla="*/ 434958 h 3525891"/>
              <a:gd name="connsiteX659" fmla="*/ 1925725 w 1925725"/>
              <a:gd name="connsiteY659" fmla="*/ 422076 h 3525891"/>
              <a:gd name="connsiteX660" fmla="*/ 1925725 w 1925725"/>
              <a:gd name="connsiteY660" fmla="*/ 435716 h 3525891"/>
              <a:gd name="connsiteX661" fmla="*/ 1916253 w 1925725"/>
              <a:gd name="connsiteY661" fmla="*/ 464132 h 3525891"/>
              <a:gd name="connsiteX662" fmla="*/ 1888594 w 1925725"/>
              <a:gd name="connsiteY662" fmla="*/ 483456 h 3525891"/>
              <a:gd name="connsiteX663" fmla="*/ 1870029 w 1925725"/>
              <a:gd name="connsiteY663" fmla="*/ 490275 h 3525891"/>
              <a:gd name="connsiteX664" fmla="*/ 1900340 w 1925725"/>
              <a:gd name="connsiteY664" fmla="*/ 509599 h 3525891"/>
              <a:gd name="connsiteX665" fmla="*/ 1866240 w 1925725"/>
              <a:gd name="connsiteY665" fmla="*/ 519449 h 3525891"/>
              <a:gd name="connsiteX666" fmla="*/ 1845780 w 1925725"/>
              <a:gd name="connsiteY666" fmla="*/ 511493 h 3525891"/>
              <a:gd name="connsiteX667" fmla="*/ 1835172 w 1925725"/>
              <a:gd name="connsiteY667" fmla="*/ 505052 h 3525891"/>
              <a:gd name="connsiteX668" fmla="*/ 1859799 w 1925725"/>
              <a:gd name="connsiteY668" fmla="*/ 553170 h 3525891"/>
              <a:gd name="connsiteX669" fmla="*/ 1800693 w 1925725"/>
              <a:gd name="connsiteY669" fmla="*/ 513766 h 3525891"/>
              <a:gd name="connsiteX670" fmla="*/ 1754848 w 1925725"/>
              <a:gd name="connsiteY670" fmla="*/ 517555 h 3525891"/>
              <a:gd name="connsiteX671" fmla="*/ 1700668 w 1925725"/>
              <a:gd name="connsiteY671" fmla="*/ 585375 h 3525891"/>
              <a:gd name="connsiteX672" fmla="*/ 1646109 w 1925725"/>
              <a:gd name="connsiteY672" fmla="*/ 638419 h 3525891"/>
              <a:gd name="connsiteX673" fmla="*/ 1567680 w 1925725"/>
              <a:gd name="connsiteY673" fmla="*/ 678581 h 3525891"/>
              <a:gd name="connsiteX674" fmla="*/ 1545704 w 1925725"/>
              <a:gd name="connsiteY674" fmla="*/ 712680 h 3525891"/>
              <a:gd name="connsiteX675" fmla="*/ 1484704 w 1925725"/>
              <a:gd name="connsiteY675" fmla="*/ 862718 h 3525891"/>
              <a:gd name="connsiteX676" fmla="*/ 1472959 w 1925725"/>
              <a:gd name="connsiteY676" fmla="*/ 879768 h 3525891"/>
              <a:gd name="connsiteX677" fmla="*/ 1470685 w 1925725"/>
              <a:gd name="connsiteY677" fmla="*/ 886588 h 3525891"/>
              <a:gd name="connsiteX678" fmla="*/ 1508953 w 1925725"/>
              <a:gd name="connsiteY678" fmla="*/ 878252 h 3525891"/>
              <a:gd name="connsiteX679" fmla="*/ 1643078 w 1925725"/>
              <a:gd name="connsiteY679" fmla="*/ 781637 h 3525891"/>
              <a:gd name="connsiteX680" fmla="*/ 1614661 w 1925725"/>
              <a:gd name="connsiteY680" fmla="*/ 756252 h 3525891"/>
              <a:gd name="connsiteX681" fmla="*/ 1617313 w 1925725"/>
              <a:gd name="connsiteY681" fmla="*/ 696009 h 3525891"/>
              <a:gd name="connsiteX682" fmla="*/ 1664295 w 1925725"/>
              <a:gd name="connsiteY682" fmla="*/ 753600 h 3525891"/>
              <a:gd name="connsiteX683" fmla="*/ 1676419 w 1925725"/>
              <a:gd name="connsiteY683" fmla="*/ 733898 h 3525891"/>
              <a:gd name="connsiteX684" fmla="*/ 1651413 w 1925725"/>
              <a:gd name="connsiteY684" fmla="*/ 709649 h 3525891"/>
              <a:gd name="connsiteX685" fmla="*/ 1651792 w 1925725"/>
              <a:gd name="connsiteY685" fmla="*/ 656984 h 3525891"/>
              <a:gd name="connsiteX686" fmla="*/ 1692332 w 1925725"/>
              <a:gd name="connsiteY686" fmla="*/ 697525 h 3525891"/>
              <a:gd name="connsiteX687" fmla="*/ 1699152 w 1925725"/>
              <a:gd name="connsiteY687" fmla="*/ 664562 h 3525891"/>
              <a:gd name="connsiteX688" fmla="*/ 1697258 w 1925725"/>
              <a:gd name="connsiteY688" fmla="*/ 656984 h 3525891"/>
              <a:gd name="connsiteX689" fmla="*/ 1694227 w 1925725"/>
              <a:gd name="connsiteY689" fmla="*/ 611518 h 3525891"/>
              <a:gd name="connsiteX690" fmla="*/ 1712413 w 1925725"/>
              <a:gd name="connsiteY690" fmla="*/ 585375 h 3525891"/>
              <a:gd name="connsiteX691" fmla="*/ 1726053 w 1925725"/>
              <a:gd name="connsiteY691" fmla="*/ 634251 h 3525891"/>
              <a:gd name="connsiteX692" fmla="*/ 1714687 w 1925725"/>
              <a:gd name="connsiteY692" fmla="*/ 655090 h 3525891"/>
              <a:gd name="connsiteX693" fmla="*/ 1704078 w 1925725"/>
              <a:gd name="connsiteY693" fmla="*/ 670245 h 3525891"/>
              <a:gd name="connsiteX694" fmla="*/ 1748407 w 1925725"/>
              <a:gd name="connsiteY694" fmla="*/ 666835 h 3525891"/>
              <a:gd name="connsiteX695" fmla="*/ 1789706 w 1925725"/>
              <a:gd name="connsiteY695" fmla="*/ 678581 h 3525891"/>
              <a:gd name="connsiteX696" fmla="*/ 1696121 w 1925725"/>
              <a:gd name="connsiteY696" fmla="*/ 705103 h 3525891"/>
              <a:gd name="connsiteX697" fmla="*/ 1685513 w 1925725"/>
              <a:gd name="connsiteY697" fmla="*/ 728593 h 3525891"/>
              <a:gd name="connsiteX698" fmla="*/ 1707488 w 1925725"/>
              <a:gd name="connsiteY698" fmla="*/ 733898 h 3525891"/>
              <a:gd name="connsiteX699" fmla="*/ 1727948 w 1925725"/>
              <a:gd name="connsiteY699" fmla="*/ 746401 h 3525891"/>
              <a:gd name="connsiteX700" fmla="*/ 1674904 w 1925725"/>
              <a:gd name="connsiteY700" fmla="*/ 751326 h 3525891"/>
              <a:gd name="connsiteX701" fmla="*/ 1621102 w 1925725"/>
              <a:gd name="connsiteY701" fmla="*/ 837333 h 3525891"/>
              <a:gd name="connsiteX702" fmla="*/ 1663537 w 1925725"/>
              <a:gd name="connsiteY702" fmla="*/ 839606 h 3525891"/>
              <a:gd name="connsiteX703" fmla="*/ 1667705 w 1925725"/>
              <a:gd name="connsiteY703" fmla="*/ 802476 h 3525891"/>
              <a:gd name="connsiteX704" fmla="*/ 1707488 w 1925725"/>
              <a:gd name="connsiteY704" fmla="*/ 768755 h 3525891"/>
              <a:gd name="connsiteX705" fmla="*/ 1704457 w 1925725"/>
              <a:gd name="connsiteY705" fmla="*/ 823314 h 3525891"/>
              <a:gd name="connsiteX706" fmla="*/ 1734010 w 1925725"/>
              <a:gd name="connsiteY706" fmla="*/ 789215 h 3525891"/>
              <a:gd name="connsiteX707" fmla="*/ 1746892 w 1925725"/>
              <a:gd name="connsiteY707" fmla="*/ 766103 h 3525891"/>
              <a:gd name="connsiteX708" fmla="*/ 1789327 w 1925725"/>
              <a:gd name="connsiteY708" fmla="*/ 743749 h 3525891"/>
              <a:gd name="connsiteX709" fmla="*/ 1770004 w 1925725"/>
              <a:gd name="connsiteY709" fmla="*/ 800960 h 3525891"/>
              <a:gd name="connsiteX710" fmla="*/ 1751438 w 1925725"/>
              <a:gd name="connsiteY710" fmla="*/ 807780 h 3525891"/>
              <a:gd name="connsiteX711" fmla="*/ 1729084 w 1925725"/>
              <a:gd name="connsiteY711" fmla="*/ 817252 h 3525891"/>
              <a:gd name="connsiteX712" fmla="*/ 1765836 w 1925725"/>
              <a:gd name="connsiteY712" fmla="*/ 838091 h 3525891"/>
              <a:gd name="connsiteX713" fmla="*/ 1699152 w 1925725"/>
              <a:gd name="connsiteY713" fmla="*/ 835817 h 3525891"/>
              <a:gd name="connsiteX714" fmla="*/ 1677177 w 1925725"/>
              <a:gd name="connsiteY714" fmla="*/ 844153 h 3525891"/>
              <a:gd name="connsiteX715" fmla="*/ 1691575 w 1925725"/>
              <a:gd name="connsiteY715" fmla="*/ 875600 h 3525891"/>
              <a:gd name="connsiteX716" fmla="*/ 1646488 w 1925725"/>
              <a:gd name="connsiteY716" fmla="*/ 850973 h 3525891"/>
              <a:gd name="connsiteX717" fmla="*/ 1599506 w 1925725"/>
              <a:gd name="connsiteY717" fmla="*/ 848321 h 3525891"/>
              <a:gd name="connsiteX718" fmla="*/ 1590792 w 1925725"/>
              <a:gd name="connsiteY718" fmla="*/ 850215 h 3525891"/>
              <a:gd name="connsiteX719" fmla="*/ 1457425 w 1925725"/>
              <a:gd name="connsiteY719" fmla="*/ 901364 h 3525891"/>
              <a:gd name="connsiteX720" fmla="*/ 1447195 w 1925725"/>
              <a:gd name="connsiteY720" fmla="*/ 907048 h 3525891"/>
              <a:gd name="connsiteX721" fmla="*/ 1220243 w 1925725"/>
              <a:gd name="connsiteY721" fmla="*/ 1072999 h 3525891"/>
              <a:gd name="connsiteX722" fmla="*/ 1215318 w 1925725"/>
              <a:gd name="connsiteY722" fmla="*/ 1075651 h 3525891"/>
              <a:gd name="connsiteX723" fmla="*/ 1239945 w 1925725"/>
              <a:gd name="connsiteY723" fmla="*/ 1075651 h 3525891"/>
              <a:gd name="connsiteX724" fmla="*/ 1269877 w 1925725"/>
              <a:gd name="connsiteY724" fmla="*/ 1068073 h 3525891"/>
              <a:gd name="connsiteX725" fmla="*/ 1272150 w 1925725"/>
              <a:gd name="connsiteY725" fmla="*/ 1073377 h 3525891"/>
              <a:gd name="connsiteX726" fmla="*/ 1255101 w 1925725"/>
              <a:gd name="connsiteY726" fmla="*/ 1093837 h 3525891"/>
              <a:gd name="connsiteX727" fmla="*/ 1310797 w 1925725"/>
              <a:gd name="connsiteY727" fmla="*/ 1120359 h 3525891"/>
              <a:gd name="connsiteX728" fmla="*/ 1273666 w 1925725"/>
              <a:gd name="connsiteY728" fmla="*/ 1122253 h 3525891"/>
              <a:gd name="connsiteX729" fmla="*/ 1259268 w 1925725"/>
              <a:gd name="connsiteY729" fmla="*/ 1112024 h 3525891"/>
              <a:gd name="connsiteX730" fmla="*/ 1231231 w 1925725"/>
              <a:gd name="connsiteY730" fmla="*/ 1091564 h 3525891"/>
              <a:gd name="connsiteX731" fmla="*/ 1228579 w 1925725"/>
              <a:gd name="connsiteY731" fmla="*/ 1119601 h 3525891"/>
              <a:gd name="connsiteX732" fmla="*/ 1207740 w 1925725"/>
              <a:gd name="connsiteY732" fmla="*/ 1084744 h 3525891"/>
              <a:gd name="connsiteX733" fmla="*/ 1113019 w 1925725"/>
              <a:gd name="connsiteY733" fmla="*/ 1083607 h 3525891"/>
              <a:gd name="connsiteX734" fmla="*/ 1106199 w 1925725"/>
              <a:gd name="connsiteY734" fmla="*/ 1085123 h 3525891"/>
              <a:gd name="connsiteX735" fmla="*/ 1045578 w 1925725"/>
              <a:gd name="connsiteY735" fmla="*/ 1127937 h 3525891"/>
              <a:gd name="connsiteX736" fmla="*/ 1081572 w 1925725"/>
              <a:gd name="connsiteY736" fmla="*/ 1134757 h 3525891"/>
              <a:gd name="connsiteX737" fmla="*/ 1099758 w 1925725"/>
              <a:gd name="connsiteY737" fmla="*/ 1143471 h 3525891"/>
              <a:gd name="connsiteX738" fmla="*/ 1115672 w 1925725"/>
              <a:gd name="connsiteY738" fmla="*/ 1177192 h 3525891"/>
              <a:gd name="connsiteX739" fmla="*/ 1069069 w 1925725"/>
              <a:gd name="connsiteY739" fmla="*/ 1146502 h 3525891"/>
              <a:gd name="connsiteX740" fmla="*/ 1060354 w 1925725"/>
              <a:gd name="connsiteY740" fmla="*/ 1139303 h 3525891"/>
              <a:gd name="connsiteX741" fmla="*/ 1058460 w 1925725"/>
              <a:gd name="connsiteY741" fmla="*/ 1169993 h 3525891"/>
              <a:gd name="connsiteX742" fmla="*/ 1038379 w 1925725"/>
              <a:gd name="connsiteY742" fmla="*/ 1134378 h 3525891"/>
              <a:gd name="connsiteX743" fmla="*/ 954646 w 1925725"/>
              <a:gd name="connsiteY743" fmla="*/ 1138167 h 3525891"/>
              <a:gd name="connsiteX744" fmla="*/ 829235 w 1925725"/>
              <a:gd name="connsiteY744" fmla="*/ 1224552 h 3525891"/>
              <a:gd name="connsiteX745" fmla="*/ 777707 w 1925725"/>
              <a:gd name="connsiteY745" fmla="*/ 1280248 h 3525891"/>
              <a:gd name="connsiteX746" fmla="*/ 772403 w 1925725"/>
              <a:gd name="connsiteY746" fmla="*/ 1311316 h 3525891"/>
              <a:gd name="connsiteX747" fmla="*/ 797030 w 1925725"/>
              <a:gd name="connsiteY747" fmla="*/ 1394671 h 3525891"/>
              <a:gd name="connsiteX748" fmla="*/ 851211 w 1925725"/>
              <a:gd name="connsiteY748" fmla="*/ 1511367 h 3525891"/>
              <a:gd name="connsiteX749" fmla="*/ 889099 w 1925725"/>
              <a:gd name="connsiteY749" fmla="*/ 1581460 h 3525891"/>
              <a:gd name="connsiteX750" fmla="*/ 903497 w 1925725"/>
              <a:gd name="connsiteY750" fmla="*/ 1662920 h 3525891"/>
              <a:gd name="connsiteX751" fmla="*/ 906528 w 1925725"/>
              <a:gd name="connsiteY751" fmla="*/ 1756884 h 3525891"/>
              <a:gd name="connsiteX752" fmla="*/ 903118 w 1925725"/>
              <a:gd name="connsiteY752" fmla="*/ 1774312 h 3525891"/>
              <a:gd name="connsiteX753" fmla="*/ 850074 w 1925725"/>
              <a:gd name="connsiteY753" fmla="*/ 1960723 h 3525891"/>
              <a:gd name="connsiteX754" fmla="*/ 859925 w 1925725"/>
              <a:gd name="connsiteY754" fmla="*/ 2042183 h 3525891"/>
              <a:gd name="connsiteX755" fmla="*/ 867503 w 1925725"/>
              <a:gd name="connsiteY755" fmla="*/ 2106214 h 3525891"/>
              <a:gd name="connsiteX756" fmla="*/ 867124 w 1925725"/>
              <a:gd name="connsiteY756" fmla="*/ 2145997 h 3525891"/>
              <a:gd name="connsiteX757" fmla="*/ 857652 w 1925725"/>
              <a:gd name="connsiteY757" fmla="*/ 2217985 h 3525891"/>
              <a:gd name="connsiteX758" fmla="*/ 809155 w 1925725"/>
              <a:gd name="connsiteY758" fmla="*/ 2415762 h 3525891"/>
              <a:gd name="connsiteX759" fmla="*/ 768235 w 1925725"/>
              <a:gd name="connsiteY759" fmla="*/ 2569210 h 3525891"/>
              <a:gd name="connsiteX760" fmla="*/ 760657 w 1925725"/>
              <a:gd name="connsiteY760" fmla="*/ 2669614 h 3525891"/>
              <a:gd name="connsiteX761" fmla="*/ 779981 w 1925725"/>
              <a:gd name="connsiteY761" fmla="*/ 2763956 h 3525891"/>
              <a:gd name="connsiteX762" fmla="*/ 851968 w 1925725"/>
              <a:gd name="connsiteY762" fmla="*/ 2829124 h 3525891"/>
              <a:gd name="connsiteX763" fmla="*/ 1012615 w 1925725"/>
              <a:gd name="connsiteY763" fmla="*/ 2842006 h 3525891"/>
              <a:gd name="connsiteX764" fmla="*/ 1058081 w 1925725"/>
              <a:gd name="connsiteY764" fmla="*/ 2841249 h 3525891"/>
              <a:gd name="connsiteX765" fmla="*/ 1124386 w 1925725"/>
              <a:gd name="connsiteY765" fmla="*/ 2829882 h 3525891"/>
              <a:gd name="connsiteX766" fmla="*/ 1188038 w 1925725"/>
              <a:gd name="connsiteY766" fmla="*/ 2813969 h 3525891"/>
              <a:gd name="connsiteX767" fmla="*/ 1188796 w 1925725"/>
              <a:gd name="connsiteY767" fmla="*/ 2817000 h 3525891"/>
              <a:gd name="connsiteX768" fmla="*/ 1134995 w 1925725"/>
              <a:gd name="connsiteY768" fmla="*/ 2838218 h 3525891"/>
              <a:gd name="connsiteX769" fmla="*/ 1135752 w 1925725"/>
              <a:gd name="connsiteY769" fmla="*/ 2845037 h 3525891"/>
              <a:gd name="connsiteX770" fmla="*/ 1163790 w 1925725"/>
              <a:gd name="connsiteY770" fmla="*/ 2848069 h 3525891"/>
              <a:gd name="connsiteX771" fmla="*/ 1237672 w 1925725"/>
              <a:gd name="connsiteY771" fmla="*/ 2837839 h 3525891"/>
              <a:gd name="connsiteX772" fmla="*/ 1256237 w 1925725"/>
              <a:gd name="connsiteY772" fmla="*/ 2837839 h 3525891"/>
              <a:gd name="connsiteX773" fmla="*/ 1195995 w 1925725"/>
              <a:gd name="connsiteY773" fmla="*/ 2856783 h 3525891"/>
              <a:gd name="connsiteX774" fmla="*/ 1195995 w 1925725"/>
              <a:gd name="connsiteY774" fmla="*/ 2861708 h 3525891"/>
              <a:gd name="connsiteX775" fmla="*/ 1325952 w 1925725"/>
              <a:gd name="connsiteY775" fmla="*/ 2943547 h 3525891"/>
              <a:gd name="connsiteX776" fmla="*/ 1230094 w 1925725"/>
              <a:gd name="connsiteY776" fmla="*/ 2899976 h 3525891"/>
              <a:gd name="connsiteX777" fmla="*/ 1226684 w 1925725"/>
              <a:gd name="connsiteY777" fmla="*/ 2903007 h 3525891"/>
              <a:gd name="connsiteX778" fmla="*/ 1255480 w 1925725"/>
              <a:gd name="connsiteY778" fmla="*/ 2947715 h 3525891"/>
              <a:gd name="connsiteX779" fmla="*/ 1224032 w 1925725"/>
              <a:gd name="connsiteY779" fmla="*/ 2921193 h 3525891"/>
              <a:gd name="connsiteX780" fmla="*/ 1116050 w 1925725"/>
              <a:gd name="connsiteY780" fmla="*/ 2860572 h 3525891"/>
              <a:gd name="connsiteX781" fmla="*/ 1089907 w 1925725"/>
              <a:gd name="connsiteY781" fmla="*/ 2859056 h 3525891"/>
              <a:gd name="connsiteX782" fmla="*/ 1112262 w 1925725"/>
              <a:gd name="connsiteY782" fmla="*/ 2892777 h 3525891"/>
              <a:gd name="connsiteX783" fmla="*/ 1109609 w 1925725"/>
              <a:gd name="connsiteY783" fmla="*/ 2895050 h 3525891"/>
              <a:gd name="connsiteX784" fmla="*/ 1046336 w 1925725"/>
              <a:gd name="connsiteY784" fmla="*/ 2862087 h 3525891"/>
              <a:gd name="connsiteX785" fmla="*/ 965255 w 1925725"/>
              <a:gd name="connsiteY785" fmla="*/ 2864739 h 3525891"/>
              <a:gd name="connsiteX786" fmla="*/ 964118 w 1925725"/>
              <a:gd name="connsiteY786" fmla="*/ 2869286 h 3525891"/>
              <a:gd name="connsiteX787" fmla="*/ 988367 w 1925725"/>
              <a:gd name="connsiteY787" fmla="*/ 2888230 h 3525891"/>
              <a:gd name="connsiteX788" fmla="*/ 1092560 w 1925725"/>
              <a:gd name="connsiteY788" fmla="*/ 2953777 h 3525891"/>
              <a:gd name="connsiteX789" fmla="*/ 1212287 w 1925725"/>
              <a:gd name="connsiteY789" fmla="*/ 2989013 h 3525891"/>
              <a:gd name="connsiteX790" fmla="*/ 1224790 w 1925725"/>
              <a:gd name="connsiteY790" fmla="*/ 2990529 h 3525891"/>
              <a:gd name="connsiteX791" fmla="*/ 1230852 w 1925725"/>
              <a:gd name="connsiteY791" fmla="*/ 2993560 h 3525891"/>
              <a:gd name="connsiteX792" fmla="*/ 1201299 w 1925725"/>
              <a:gd name="connsiteY792" fmla="*/ 2997728 h 3525891"/>
              <a:gd name="connsiteX793" fmla="*/ 1200163 w 1925725"/>
              <a:gd name="connsiteY793" fmla="*/ 3000380 h 3525891"/>
              <a:gd name="connsiteX794" fmla="*/ 1226305 w 1925725"/>
              <a:gd name="connsiteY794" fmla="*/ 3013641 h 3525891"/>
              <a:gd name="connsiteX795" fmla="*/ 1296399 w 1925725"/>
              <a:gd name="connsiteY795" fmla="*/ 3045846 h 3525891"/>
              <a:gd name="connsiteX796" fmla="*/ 1320648 w 1925725"/>
              <a:gd name="connsiteY796" fmla="*/ 3065927 h 3525891"/>
              <a:gd name="connsiteX797" fmla="*/ 1326331 w 1925725"/>
              <a:gd name="connsiteY797" fmla="*/ 3081082 h 3525891"/>
              <a:gd name="connsiteX798" fmla="*/ 1244113 w 1925725"/>
              <a:gd name="connsiteY798" fmla="*/ 3043951 h 3525891"/>
              <a:gd name="connsiteX799" fmla="*/ 1261542 w 1925725"/>
              <a:gd name="connsiteY799" fmla="*/ 3083734 h 3525891"/>
              <a:gd name="connsiteX800" fmla="*/ 1258132 w 1925725"/>
              <a:gd name="connsiteY800" fmla="*/ 3086386 h 3525891"/>
              <a:gd name="connsiteX801" fmla="*/ 1225169 w 1925725"/>
              <a:gd name="connsiteY801" fmla="*/ 3045467 h 3525891"/>
              <a:gd name="connsiteX802" fmla="*/ 1208498 w 1925725"/>
              <a:gd name="connsiteY802" fmla="*/ 3028038 h 3525891"/>
              <a:gd name="connsiteX803" fmla="*/ 1125144 w 1925725"/>
              <a:gd name="connsiteY803" fmla="*/ 2986740 h 3525891"/>
              <a:gd name="connsiteX804" fmla="*/ 1211908 w 1925725"/>
              <a:gd name="connsiteY804" fmla="*/ 3153070 h 3525891"/>
              <a:gd name="connsiteX805" fmla="*/ 1157728 w 1925725"/>
              <a:gd name="connsiteY805" fmla="*/ 3112908 h 3525891"/>
              <a:gd name="connsiteX806" fmla="*/ 1196374 w 1925725"/>
              <a:gd name="connsiteY806" fmla="*/ 3248170 h 3525891"/>
              <a:gd name="connsiteX807" fmla="*/ 1155075 w 1925725"/>
              <a:gd name="connsiteY807" fmla="*/ 3170499 h 3525891"/>
              <a:gd name="connsiteX808" fmla="*/ 1151287 w 1925725"/>
              <a:gd name="connsiteY808" fmla="*/ 3170499 h 3525891"/>
              <a:gd name="connsiteX809" fmla="*/ 1145603 w 1925725"/>
              <a:gd name="connsiteY809" fmla="*/ 3231120 h 3525891"/>
              <a:gd name="connsiteX810" fmla="*/ 1136889 w 1925725"/>
              <a:gd name="connsiteY810" fmla="*/ 3172772 h 3525891"/>
              <a:gd name="connsiteX811" fmla="*/ 1133858 w 1925725"/>
              <a:gd name="connsiteY811" fmla="*/ 3083355 h 3525891"/>
              <a:gd name="connsiteX812" fmla="*/ 1052398 w 1925725"/>
              <a:gd name="connsiteY812" fmla="*/ 2956429 h 3525891"/>
              <a:gd name="connsiteX813" fmla="*/ 964497 w 1925725"/>
              <a:gd name="connsiteY813" fmla="*/ 2896566 h 3525891"/>
              <a:gd name="connsiteX814" fmla="*/ 946310 w 1925725"/>
              <a:gd name="connsiteY814" fmla="*/ 2887093 h 3525891"/>
              <a:gd name="connsiteX815" fmla="*/ 992155 w 1925725"/>
              <a:gd name="connsiteY815" fmla="*/ 2937106 h 3525891"/>
              <a:gd name="connsiteX816" fmla="*/ 972453 w 1925725"/>
              <a:gd name="connsiteY816" fmla="*/ 2945442 h 3525891"/>
              <a:gd name="connsiteX817" fmla="*/ 1012236 w 1925725"/>
              <a:gd name="connsiteY817" fmla="*/ 3032964 h 3525891"/>
              <a:gd name="connsiteX818" fmla="*/ 977379 w 1925725"/>
              <a:gd name="connsiteY818" fmla="*/ 2975374 h 3525891"/>
              <a:gd name="connsiteX819" fmla="*/ 964118 w 1925725"/>
              <a:gd name="connsiteY819" fmla="*/ 2999243 h 3525891"/>
              <a:gd name="connsiteX820" fmla="*/ 932671 w 1925725"/>
              <a:gd name="connsiteY820" fmla="*/ 2928392 h 3525891"/>
              <a:gd name="connsiteX821" fmla="*/ 918652 w 1925725"/>
              <a:gd name="connsiteY821" fmla="*/ 2888988 h 3525891"/>
              <a:gd name="connsiteX822" fmla="*/ 908801 w 1925725"/>
              <a:gd name="connsiteY822" fmla="*/ 2876864 h 3525891"/>
              <a:gd name="connsiteX823" fmla="*/ 869397 w 1925725"/>
              <a:gd name="connsiteY823" fmla="*/ 2869286 h 3525891"/>
              <a:gd name="connsiteX824" fmla="*/ 786043 w 1925725"/>
              <a:gd name="connsiteY824" fmla="*/ 2854131 h 3525891"/>
              <a:gd name="connsiteX825" fmla="*/ 790210 w 1925725"/>
              <a:gd name="connsiteY825" fmla="*/ 2860572 h 3525891"/>
              <a:gd name="connsiteX826" fmla="*/ 853863 w 1925725"/>
              <a:gd name="connsiteY826" fmla="*/ 2967038 h 3525891"/>
              <a:gd name="connsiteX827" fmla="*/ 998596 w 1925725"/>
              <a:gd name="connsiteY827" fmla="*/ 3070473 h 3525891"/>
              <a:gd name="connsiteX828" fmla="*/ 1028149 w 1925725"/>
              <a:gd name="connsiteY828" fmla="*/ 3076157 h 3525891"/>
              <a:gd name="connsiteX829" fmla="*/ 1013752 w 1925725"/>
              <a:gd name="connsiteY829" fmla="*/ 3080324 h 3525891"/>
              <a:gd name="connsiteX830" fmla="*/ 994808 w 1925725"/>
              <a:gd name="connsiteY830" fmla="*/ 3083734 h 3525891"/>
              <a:gd name="connsiteX831" fmla="*/ 1048988 w 1925725"/>
              <a:gd name="connsiteY831" fmla="*/ 3107604 h 3525891"/>
              <a:gd name="connsiteX832" fmla="*/ 976242 w 1925725"/>
              <a:gd name="connsiteY832" fmla="*/ 3089796 h 3525891"/>
              <a:gd name="connsiteX833" fmla="*/ 914863 w 1925725"/>
              <a:gd name="connsiteY833" fmla="*/ 3061380 h 3525891"/>
              <a:gd name="connsiteX834" fmla="*/ 911074 w 1925725"/>
              <a:gd name="connsiteY834" fmla="*/ 3066306 h 3525891"/>
              <a:gd name="connsiteX835" fmla="*/ 937596 w 1925725"/>
              <a:gd name="connsiteY835" fmla="*/ 3103436 h 3525891"/>
              <a:gd name="connsiteX836" fmla="*/ 1042547 w 1925725"/>
              <a:gd name="connsiteY836" fmla="*/ 3195126 h 3525891"/>
              <a:gd name="connsiteX837" fmla="*/ 1096348 w 1925725"/>
              <a:gd name="connsiteY837" fmla="*/ 3236803 h 3525891"/>
              <a:gd name="connsiteX838" fmla="*/ 1068690 w 1925725"/>
              <a:gd name="connsiteY838" fmla="*/ 3226573 h 3525891"/>
              <a:gd name="connsiteX839" fmla="*/ 1125144 w 1925725"/>
              <a:gd name="connsiteY839" fmla="*/ 3336071 h 3525891"/>
              <a:gd name="connsiteX840" fmla="*/ 1084982 w 1925725"/>
              <a:gd name="connsiteY840" fmla="*/ 3276207 h 3525891"/>
              <a:gd name="connsiteX841" fmla="*/ 1080435 w 1925725"/>
              <a:gd name="connsiteY841" fmla="*/ 3277344 h 3525891"/>
              <a:gd name="connsiteX842" fmla="*/ 1083087 w 1925725"/>
              <a:gd name="connsiteY842" fmla="*/ 3322052 h 3525891"/>
              <a:gd name="connsiteX843" fmla="*/ 1079299 w 1925725"/>
              <a:gd name="connsiteY843" fmla="*/ 3323568 h 3525891"/>
              <a:gd name="connsiteX844" fmla="*/ 987230 w 1925725"/>
              <a:gd name="connsiteY844" fmla="*/ 3181107 h 3525891"/>
              <a:gd name="connsiteX845" fmla="*/ 1004280 w 1925725"/>
              <a:gd name="connsiteY845" fmla="*/ 3265977 h 3525891"/>
              <a:gd name="connsiteX846" fmla="*/ 1024360 w 1925725"/>
              <a:gd name="connsiteY846" fmla="*/ 3303866 h 3525891"/>
              <a:gd name="connsiteX847" fmla="*/ 1003143 w 1925725"/>
              <a:gd name="connsiteY847" fmla="*/ 3284543 h 3525891"/>
              <a:gd name="connsiteX848" fmla="*/ 1023603 w 1925725"/>
              <a:gd name="connsiteY848" fmla="*/ 3416394 h 3525891"/>
              <a:gd name="connsiteX849" fmla="*/ 997460 w 1925725"/>
              <a:gd name="connsiteY849" fmla="*/ 3328493 h 3525891"/>
              <a:gd name="connsiteX850" fmla="*/ 989882 w 1925725"/>
              <a:gd name="connsiteY850" fmla="*/ 3328872 h 3525891"/>
              <a:gd name="connsiteX851" fmla="*/ 980789 w 1925725"/>
              <a:gd name="connsiteY851" fmla="*/ 3384189 h 3525891"/>
              <a:gd name="connsiteX852" fmla="*/ 978137 w 1925725"/>
              <a:gd name="connsiteY852" fmla="*/ 3320158 h 3525891"/>
              <a:gd name="connsiteX853" fmla="*/ 960708 w 1925725"/>
              <a:gd name="connsiteY853" fmla="*/ 3167846 h 3525891"/>
              <a:gd name="connsiteX854" fmla="*/ 956161 w 1925725"/>
              <a:gd name="connsiteY854" fmla="*/ 3161027 h 3525891"/>
              <a:gd name="connsiteX855" fmla="*/ 855757 w 1925725"/>
              <a:gd name="connsiteY855" fmla="*/ 3024249 h 3525891"/>
              <a:gd name="connsiteX856" fmla="*/ 851211 w 1925725"/>
              <a:gd name="connsiteY856" fmla="*/ 3018945 h 3525891"/>
              <a:gd name="connsiteX857" fmla="*/ 867882 w 1925725"/>
              <a:gd name="connsiteY857" fmla="*/ 3137915 h 3525891"/>
              <a:gd name="connsiteX858" fmla="*/ 864850 w 1925725"/>
              <a:gd name="connsiteY858" fmla="*/ 3139051 h 3525891"/>
              <a:gd name="connsiteX859" fmla="*/ 845527 w 1925725"/>
              <a:gd name="connsiteY859" fmla="*/ 3104194 h 3525891"/>
              <a:gd name="connsiteX860" fmla="*/ 835298 w 1925725"/>
              <a:gd name="connsiteY860" fmla="*/ 3122001 h 3525891"/>
              <a:gd name="connsiteX861" fmla="*/ 830751 w 1925725"/>
              <a:gd name="connsiteY861" fmla="*/ 3010988 h 3525891"/>
              <a:gd name="connsiteX862" fmla="*/ 756490 w 1925725"/>
              <a:gd name="connsiteY862" fmla="*/ 2882926 h 3525891"/>
              <a:gd name="connsiteX863" fmla="*/ 743229 w 1925725"/>
              <a:gd name="connsiteY863" fmla="*/ 2876485 h 3525891"/>
              <a:gd name="connsiteX864" fmla="*/ 746260 w 1925725"/>
              <a:gd name="connsiteY864" fmla="*/ 2995833 h 3525891"/>
              <a:gd name="connsiteX865" fmla="*/ 824689 w 1925725"/>
              <a:gd name="connsiteY865" fmla="*/ 3137536 h 3525891"/>
              <a:gd name="connsiteX866" fmla="*/ 846664 w 1925725"/>
              <a:gd name="connsiteY866" fmla="*/ 3158374 h 3525891"/>
              <a:gd name="connsiteX867" fmla="*/ 924714 w 1925725"/>
              <a:gd name="connsiteY867" fmla="*/ 3331145 h 3525891"/>
              <a:gd name="connsiteX868" fmla="*/ 928882 w 1925725"/>
              <a:gd name="connsiteY868" fmla="*/ 3370928 h 3525891"/>
              <a:gd name="connsiteX869" fmla="*/ 951236 w 1925725"/>
              <a:gd name="connsiteY869" fmla="*/ 3412226 h 3525891"/>
              <a:gd name="connsiteX870" fmla="*/ 949342 w 1925725"/>
              <a:gd name="connsiteY870" fmla="*/ 3415636 h 3525891"/>
              <a:gd name="connsiteX871" fmla="*/ 922062 w 1925725"/>
              <a:gd name="connsiteY871" fmla="*/ 3403512 h 3525891"/>
              <a:gd name="connsiteX872" fmla="*/ 923956 w 1925725"/>
              <a:gd name="connsiteY872" fmla="*/ 3444052 h 3525891"/>
              <a:gd name="connsiteX873" fmla="*/ 911074 w 1925725"/>
              <a:gd name="connsiteY873" fmla="*/ 3410332 h 3525891"/>
              <a:gd name="connsiteX874" fmla="*/ 910695 w 1925725"/>
              <a:gd name="connsiteY874" fmla="*/ 3330387 h 3525891"/>
              <a:gd name="connsiteX875" fmla="*/ 885689 w 1925725"/>
              <a:gd name="connsiteY875" fmla="*/ 3230741 h 3525891"/>
              <a:gd name="connsiteX876" fmla="*/ 853105 w 1925725"/>
              <a:gd name="connsiteY876" fmla="*/ 3195505 h 3525891"/>
              <a:gd name="connsiteX877" fmla="*/ 853105 w 1925725"/>
              <a:gd name="connsiteY877" fmla="*/ 3221648 h 3525891"/>
              <a:gd name="connsiteX878" fmla="*/ 850074 w 1925725"/>
              <a:gd name="connsiteY878" fmla="*/ 3222785 h 3525891"/>
              <a:gd name="connsiteX879" fmla="*/ 840981 w 1925725"/>
              <a:gd name="connsiteY879" fmla="*/ 3197778 h 3525891"/>
              <a:gd name="connsiteX880" fmla="*/ 837571 w 1925725"/>
              <a:gd name="connsiteY880" fmla="*/ 3184517 h 3525891"/>
              <a:gd name="connsiteX881" fmla="*/ 756869 w 1925725"/>
              <a:gd name="connsiteY881" fmla="*/ 3096237 h 3525891"/>
              <a:gd name="connsiteX882" fmla="*/ 751943 w 1925725"/>
              <a:gd name="connsiteY882" fmla="*/ 3096995 h 3525891"/>
              <a:gd name="connsiteX883" fmla="*/ 752322 w 1925725"/>
              <a:gd name="connsiteY883" fmla="*/ 3159132 h 3525891"/>
              <a:gd name="connsiteX884" fmla="*/ 760657 w 1925725"/>
              <a:gd name="connsiteY884" fmla="*/ 3170877 h 3525891"/>
              <a:gd name="connsiteX885" fmla="*/ 852726 w 1925725"/>
              <a:gd name="connsiteY885" fmla="*/ 3238698 h 3525891"/>
              <a:gd name="connsiteX886" fmla="*/ 882279 w 1925725"/>
              <a:gd name="connsiteY886" fmla="*/ 3264083 h 3525891"/>
              <a:gd name="connsiteX887" fmla="*/ 844391 w 1925725"/>
              <a:gd name="connsiteY887" fmla="*/ 3251959 h 3525891"/>
              <a:gd name="connsiteX888" fmla="*/ 848937 w 1925725"/>
              <a:gd name="connsiteY888" fmla="*/ 3348195 h 3525891"/>
              <a:gd name="connsiteX889" fmla="*/ 844770 w 1925725"/>
              <a:gd name="connsiteY889" fmla="*/ 3348574 h 3525891"/>
              <a:gd name="connsiteX890" fmla="*/ 823931 w 1925725"/>
              <a:gd name="connsiteY890" fmla="*/ 3254611 h 3525891"/>
              <a:gd name="connsiteX891" fmla="*/ 744744 w 1925725"/>
              <a:gd name="connsiteY891" fmla="*/ 3191716 h 3525891"/>
              <a:gd name="connsiteX892" fmla="*/ 739440 w 1925725"/>
              <a:gd name="connsiteY892" fmla="*/ 3255368 h 3525891"/>
              <a:gd name="connsiteX893" fmla="*/ 746639 w 1925725"/>
              <a:gd name="connsiteY893" fmla="*/ 3266356 h 3525891"/>
              <a:gd name="connsiteX894" fmla="*/ 782633 w 1925725"/>
              <a:gd name="connsiteY894" fmla="*/ 3311822 h 3525891"/>
              <a:gd name="connsiteX895" fmla="*/ 792105 w 1925725"/>
              <a:gd name="connsiteY895" fmla="*/ 3339102 h 3525891"/>
              <a:gd name="connsiteX896" fmla="*/ 768614 w 1925725"/>
              <a:gd name="connsiteY896" fmla="*/ 3311822 h 3525891"/>
              <a:gd name="connsiteX897" fmla="*/ 737924 w 1925725"/>
              <a:gd name="connsiteY897" fmla="*/ 3285300 h 3525891"/>
              <a:gd name="connsiteX898" fmla="*/ 732620 w 1925725"/>
              <a:gd name="connsiteY898" fmla="*/ 3350089 h 3525891"/>
              <a:gd name="connsiteX899" fmla="*/ 741713 w 1925725"/>
              <a:gd name="connsiteY899" fmla="*/ 3360698 h 3525891"/>
              <a:gd name="connsiteX900" fmla="*/ 810670 w 1925725"/>
              <a:gd name="connsiteY900" fmla="*/ 3401996 h 3525891"/>
              <a:gd name="connsiteX901" fmla="*/ 790210 w 1925725"/>
              <a:gd name="connsiteY901" fmla="*/ 3399344 h 3525891"/>
              <a:gd name="connsiteX902" fmla="*/ 814838 w 1925725"/>
              <a:gd name="connsiteY902" fmla="*/ 3433444 h 3525891"/>
              <a:gd name="connsiteX903" fmla="*/ 813322 w 1925725"/>
              <a:gd name="connsiteY903" fmla="*/ 3435717 h 3525891"/>
              <a:gd name="connsiteX904" fmla="*/ 788316 w 1925725"/>
              <a:gd name="connsiteY904" fmla="*/ 3413742 h 3525891"/>
              <a:gd name="connsiteX905" fmla="*/ 759900 w 1925725"/>
              <a:gd name="connsiteY905" fmla="*/ 3390251 h 3525891"/>
              <a:gd name="connsiteX906" fmla="*/ 729589 w 1925725"/>
              <a:gd name="connsiteY906" fmla="*/ 3390630 h 3525891"/>
              <a:gd name="connsiteX907" fmla="*/ 732999 w 1925725"/>
              <a:gd name="connsiteY907" fmla="*/ 3423972 h 3525891"/>
              <a:gd name="connsiteX908" fmla="*/ 775813 w 1925725"/>
              <a:gd name="connsiteY908" fmla="*/ 3460345 h 3525891"/>
              <a:gd name="connsiteX909" fmla="*/ 798925 w 1925725"/>
              <a:gd name="connsiteY909" fmla="*/ 3480804 h 3525891"/>
              <a:gd name="connsiteX910" fmla="*/ 782633 w 1925725"/>
              <a:gd name="connsiteY910" fmla="*/ 3472469 h 3525891"/>
              <a:gd name="connsiteX911" fmla="*/ 788695 w 1925725"/>
              <a:gd name="connsiteY911" fmla="*/ 3497096 h 3525891"/>
              <a:gd name="connsiteX912" fmla="*/ 739440 w 1925725"/>
              <a:gd name="connsiteY912" fmla="*/ 3448978 h 3525891"/>
              <a:gd name="connsiteX913" fmla="*/ 734893 w 1925725"/>
              <a:gd name="connsiteY913" fmla="*/ 3451251 h 3525891"/>
              <a:gd name="connsiteX914" fmla="*/ 748912 w 1925725"/>
              <a:gd name="connsiteY914" fmla="*/ 3500506 h 3525891"/>
              <a:gd name="connsiteX915" fmla="*/ 736788 w 1925725"/>
              <a:gd name="connsiteY915" fmla="*/ 3491034 h 3525891"/>
              <a:gd name="connsiteX916" fmla="*/ 722390 w 1925725"/>
              <a:gd name="connsiteY916" fmla="*/ 3525891 h 3525891"/>
              <a:gd name="connsiteX917" fmla="*/ 720117 w 1925725"/>
              <a:gd name="connsiteY917" fmla="*/ 3525512 h 3525891"/>
              <a:gd name="connsiteX918" fmla="*/ 723148 w 1925725"/>
              <a:gd name="connsiteY918" fmla="*/ 3505432 h 3525891"/>
              <a:gd name="connsiteX919" fmla="*/ 713676 w 1925725"/>
              <a:gd name="connsiteY919" fmla="*/ 3422835 h 3525891"/>
              <a:gd name="connsiteX920" fmla="*/ 705719 w 1925725"/>
              <a:gd name="connsiteY920" fmla="*/ 3412984 h 3525891"/>
              <a:gd name="connsiteX921" fmla="*/ 695489 w 1925725"/>
              <a:gd name="connsiteY921" fmla="*/ 3424729 h 3525891"/>
              <a:gd name="connsiteX922" fmla="*/ 695111 w 1925725"/>
              <a:gd name="connsiteY922" fmla="*/ 3446326 h 3525891"/>
              <a:gd name="connsiteX923" fmla="*/ 682986 w 1925725"/>
              <a:gd name="connsiteY923" fmla="*/ 3434959 h 3525891"/>
              <a:gd name="connsiteX924" fmla="*/ 666694 w 1925725"/>
              <a:gd name="connsiteY924" fmla="*/ 3466028 h 3525891"/>
              <a:gd name="connsiteX925" fmla="*/ 664042 w 1925725"/>
              <a:gd name="connsiteY925" fmla="*/ 3466028 h 3525891"/>
              <a:gd name="connsiteX926" fmla="*/ 665936 w 1925725"/>
              <a:gd name="connsiteY926" fmla="*/ 3439127 h 3525891"/>
              <a:gd name="connsiteX927" fmla="*/ 675030 w 1925725"/>
              <a:gd name="connsiteY927" fmla="*/ 3377748 h 3525891"/>
              <a:gd name="connsiteX928" fmla="*/ 666315 w 1925725"/>
              <a:gd name="connsiteY928" fmla="*/ 3330009 h 3525891"/>
              <a:gd name="connsiteX929" fmla="*/ 658738 w 1925725"/>
              <a:gd name="connsiteY929" fmla="*/ 3328872 h 3525891"/>
              <a:gd name="connsiteX930" fmla="*/ 642825 w 1925725"/>
              <a:gd name="connsiteY930" fmla="*/ 3359940 h 3525891"/>
              <a:gd name="connsiteX931" fmla="*/ 638278 w 1925725"/>
              <a:gd name="connsiteY931" fmla="*/ 3344027 h 3525891"/>
              <a:gd name="connsiteX932" fmla="*/ 621986 w 1925725"/>
              <a:gd name="connsiteY932" fmla="*/ 3361835 h 3525891"/>
              <a:gd name="connsiteX933" fmla="*/ 644340 w 1925725"/>
              <a:gd name="connsiteY933" fmla="*/ 3323568 h 3525891"/>
              <a:gd name="connsiteX934" fmla="*/ 650402 w 1925725"/>
              <a:gd name="connsiteY934" fmla="*/ 3294015 h 3525891"/>
              <a:gd name="connsiteX935" fmla="*/ 608346 w 1925725"/>
              <a:gd name="connsiteY935" fmla="*/ 3131473 h 3525891"/>
              <a:gd name="connsiteX936" fmla="*/ 602663 w 1925725"/>
              <a:gd name="connsiteY936" fmla="*/ 3116697 h 3525891"/>
              <a:gd name="connsiteX937" fmla="*/ 599632 w 1925725"/>
              <a:gd name="connsiteY937" fmla="*/ 3214070 h 3525891"/>
              <a:gd name="connsiteX938" fmla="*/ 600769 w 1925725"/>
              <a:gd name="connsiteY938" fmla="*/ 3312201 h 3525891"/>
              <a:gd name="connsiteX939" fmla="*/ 610620 w 1925725"/>
              <a:gd name="connsiteY939" fmla="*/ 3411090 h 3525891"/>
              <a:gd name="connsiteX940" fmla="*/ 630700 w 1925725"/>
              <a:gd name="connsiteY940" fmla="*/ 3506189 h 3525891"/>
              <a:gd name="connsiteX941" fmla="*/ 626912 w 1925725"/>
              <a:gd name="connsiteY941" fmla="*/ 3506947 h 3525891"/>
              <a:gd name="connsiteX942" fmla="*/ 605315 w 1925725"/>
              <a:gd name="connsiteY942" fmla="*/ 3450494 h 3525891"/>
              <a:gd name="connsiteX943" fmla="*/ 599632 w 1925725"/>
              <a:gd name="connsiteY943" fmla="*/ 3450115 h 3525891"/>
              <a:gd name="connsiteX944" fmla="*/ 582582 w 1925725"/>
              <a:gd name="connsiteY944" fmla="*/ 3475121 h 3525891"/>
              <a:gd name="connsiteX945" fmla="*/ 579930 w 1925725"/>
              <a:gd name="connsiteY945" fmla="*/ 3474363 h 3525891"/>
              <a:gd name="connsiteX946" fmla="*/ 591675 w 1925725"/>
              <a:gd name="connsiteY946" fmla="*/ 3440264 h 3525891"/>
              <a:gd name="connsiteX947" fmla="*/ 595464 w 1925725"/>
              <a:gd name="connsiteY947" fmla="*/ 3418288 h 3525891"/>
              <a:gd name="connsiteX948" fmla="*/ 580688 w 1925725"/>
              <a:gd name="connsiteY948" fmla="*/ 3311443 h 3525891"/>
              <a:gd name="connsiteX949" fmla="*/ 545452 w 1925725"/>
              <a:gd name="connsiteY949" fmla="*/ 3369034 h 3525891"/>
              <a:gd name="connsiteX950" fmla="*/ 547725 w 1925725"/>
              <a:gd name="connsiteY950" fmla="*/ 3345164 h 3525891"/>
              <a:gd name="connsiteX951" fmla="*/ 509836 w 1925725"/>
              <a:gd name="connsiteY951" fmla="*/ 3365245 h 3525891"/>
              <a:gd name="connsiteX952" fmla="*/ 551135 w 1925725"/>
              <a:gd name="connsiteY952" fmla="*/ 3320158 h 3525891"/>
              <a:gd name="connsiteX953" fmla="*/ 584476 w 1925725"/>
              <a:gd name="connsiteY953" fmla="*/ 3229604 h 3525891"/>
              <a:gd name="connsiteX954" fmla="*/ 583340 w 1925725"/>
              <a:gd name="connsiteY954" fmla="*/ 3117834 h 3525891"/>
              <a:gd name="connsiteX955" fmla="*/ 588644 w 1925725"/>
              <a:gd name="connsiteY955" fmla="*/ 3053045 h 3525891"/>
              <a:gd name="connsiteX956" fmla="*/ 576520 w 1925725"/>
              <a:gd name="connsiteY956" fmla="*/ 3065169 h 3525891"/>
              <a:gd name="connsiteX957" fmla="*/ 514762 w 1925725"/>
              <a:gd name="connsiteY957" fmla="*/ 3139430 h 3525891"/>
              <a:gd name="connsiteX958" fmla="*/ 487482 w 1925725"/>
              <a:gd name="connsiteY958" fmla="*/ 3218617 h 3525891"/>
              <a:gd name="connsiteX959" fmla="*/ 488619 w 1925725"/>
              <a:gd name="connsiteY959" fmla="*/ 3269766 h 3525891"/>
              <a:gd name="connsiteX960" fmla="*/ 478010 w 1925725"/>
              <a:gd name="connsiteY960" fmla="*/ 3362592 h 3525891"/>
              <a:gd name="connsiteX961" fmla="*/ 456793 w 1925725"/>
              <a:gd name="connsiteY961" fmla="*/ 3438748 h 3525891"/>
              <a:gd name="connsiteX962" fmla="*/ 468159 w 1925725"/>
              <a:gd name="connsiteY962" fmla="*/ 3340617 h 3525891"/>
              <a:gd name="connsiteX963" fmla="*/ 402612 w 1925725"/>
              <a:gd name="connsiteY963" fmla="*/ 3433444 h 3525891"/>
              <a:gd name="connsiteX964" fmla="*/ 400718 w 1925725"/>
              <a:gd name="connsiteY964" fmla="*/ 3432686 h 3525891"/>
              <a:gd name="connsiteX965" fmla="*/ 418904 w 1925725"/>
              <a:gd name="connsiteY965" fmla="*/ 3392524 h 3525891"/>
              <a:gd name="connsiteX966" fmla="*/ 396171 w 1925725"/>
              <a:gd name="connsiteY966" fmla="*/ 3400860 h 3525891"/>
              <a:gd name="connsiteX967" fmla="*/ 467023 w 1925725"/>
              <a:gd name="connsiteY967" fmla="*/ 3237940 h 3525891"/>
              <a:gd name="connsiteX968" fmla="*/ 454519 w 1925725"/>
              <a:gd name="connsiteY968" fmla="*/ 3251959 h 3525891"/>
              <a:gd name="connsiteX969" fmla="*/ 444290 w 1925725"/>
              <a:gd name="connsiteY969" fmla="*/ 3264462 h 3525891"/>
              <a:gd name="connsiteX970" fmla="*/ 439743 w 1925725"/>
              <a:gd name="connsiteY970" fmla="*/ 3262188 h 3525891"/>
              <a:gd name="connsiteX971" fmla="*/ 469296 w 1925725"/>
              <a:gd name="connsiteY971" fmla="*/ 3197778 h 3525891"/>
              <a:gd name="connsiteX972" fmla="*/ 465128 w 1925725"/>
              <a:gd name="connsiteY972" fmla="*/ 3193232 h 3525891"/>
              <a:gd name="connsiteX973" fmla="*/ 437091 w 1925725"/>
              <a:gd name="connsiteY973" fmla="*/ 3206493 h 3525891"/>
              <a:gd name="connsiteX974" fmla="*/ 407159 w 1925725"/>
              <a:gd name="connsiteY974" fmla="*/ 3247033 h 3525891"/>
              <a:gd name="connsiteX975" fmla="*/ 384426 w 1925725"/>
              <a:gd name="connsiteY975" fmla="*/ 3307654 h 3525891"/>
              <a:gd name="connsiteX976" fmla="*/ 353357 w 1925725"/>
              <a:gd name="connsiteY976" fmla="*/ 3376611 h 3525891"/>
              <a:gd name="connsiteX977" fmla="*/ 354873 w 1925725"/>
              <a:gd name="connsiteY977" fmla="*/ 3359561 h 3525891"/>
              <a:gd name="connsiteX978" fmla="*/ 332519 w 1925725"/>
              <a:gd name="connsiteY978" fmla="*/ 3373580 h 3525891"/>
              <a:gd name="connsiteX979" fmla="*/ 365861 w 1925725"/>
              <a:gd name="connsiteY979" fmla="*/ 3326599 h 3525891"/>
              <a:gd name="connsiteX980" fmla="*/ 387078 w 1925725"/>
              <a:gd name="connsiteY980" fmla="*/ 3274692 h 3525891"/>
              <a:gd name="connsiteX981" fmla="*/ 382910 w 1925725"/>
              <a:gd name="connsiteY981" fmla="*/ 3271660 h 3525891"/>
              <a:gd name="connsiteX982" fmla="*/ 337065 w 1925725"/>
              <a:gd name="connsiteY982" fmla="*/ 3309928 h 3525891"/>
              <a:gd name="connsiteX983" fmla="*/ 334413 w 1925725"/>
              <a:gd name="connsiteY983" fmla="*/ 3308033 h 3525891"/>
              <a:gd name="connsiteX984" fmla="*/ 386320 w 1925725"/>
              <a:gd name="connsiteY984" fmla="*/ 3243623 h 3525891"/>
              <a:gd name="connsiteX985" fmla="*/ 295388 w 1925725"/>
              <a:gd name="connsiteY985" fmla="*/ 3277723 h 3525891"/>
              <a:gd name="connsiteX986" fmla="*/ 285916 w 1925725"/>
              <a:gd name="connsiteY986" fmla="*/ 3298182 h 3525891"/>
              <a:gd name="connsiteX987" fmla="*/ 280991 w 1925725"/>
              <a:gd name="connsiteY987" fmla="*/ 3312580 h 3525891"/>
              <a:gd name="connsiteX988" fmla="*/ 273034 w 1925725"/>
              <a:gd name="connsiteY988" fmla="*/ 3287574 h 3525891"/>
              <a:gd name="connsiteX989" fmla="*/ 245754 w 1925725"/>
              <a:gd name="connsiteY989" fmla="*/ 3304623 h 3525891"/>
              <a:gd name="connsiteX990" fmla="*/ 382531 w 1925725"/>
              <a:gd name="connsiteY990" fmla="*/ 3221648 h 3525891"/>
              <a:gd name="connsiteX991" fmla="*/ 312059 w 1925725"/>
              <a:gd name="connsiteY991" fmla="*/ 3205356 h 3525891"/>
              <a:gd name="connsiteX992" fmla="*/ 331761 w 1925725"/>
              <a:gd name="connsiteY992" fmla="*/ 3200809 h 3525891"/>
              <a:gd name="connsiteX993" fmla="*/ 371544 w 1925725"/>
              <a:gd name="connsiteY993" fmla="*/ 3201567 h 3525891"/>
              <a:gd name="connsiteX994" fmla="*/ 414737 w 1925725"/>
              <a:gd name="connsiteY994" fmla="*/ 3193232 h 3525891"/>
              <a:gd name="connsiteX995" fmla="*/ 477252 w 1925725"/>
              <a:gd name="connsiteY995" fmla="*/ 3148523 h 3525891"/>
              <a:gd name="connsiteX996" fmla="*/ 490513 w 1925725"/>
              <a:gd name="connsiteY996" fmla="*/ 3131095 h 3525891"/>
              <a:gd name="connsiteX997" fmla="*/ 394656 w 1925725"/>
              <a:gd name="connsiteY997" fmla="*/ 3131095 h 3525891"/>
              <a:gd name="connsiteX998" fmla="*/ 394656 w 1925725"/>
              <a:gd name="connsiteY998" fmla="*/ 3129200 h 3525891"/>
              <a:gd name="connsiteX999" fmla="*/ 467780 w 1925725"/>
              <a:gd name="connsiteY999" fmla="*/ 3118213 h 3525891"/>
              <a:gd name="connsiteX1000" fmla="*/ 442774 w 1925725"/>
              <a:gd name="connsiteY1000" fmla="*/ 3106467 h 3525891"/>
              <a:gd name="connsiteX1001" fmla="*/ 446184 w 1925725"/>
              <a:gd name="connsiteY1001" fmla="*/ 3104952 h 3525891"/>
              <a:gd name="connsiteX1002" fmla="*/ 533327 w 1925725"/>
              <a:gd name="connsiteY1002" fmla="*/ 3077672 h 3525891"/>
              <a:gd name="connsiteX1003" fmla="*/ 606452 w 1925725"/>
              <a:gd name="connsiteY1003" fmla="*/ 2990908 h 3525891"/>
              <a:gd name="connsiteX1004" fmla="*/ 536358 w 1925725"/>
              <a:gd name="connsiteY1004" fmla="*/ 3005684 h 3525891"/>
              <a:gd name="connsiteX1005" fmla="*/ 478389 w 1925725"/>
              <a:gd name="connsiteY1005" fmla="*/ 3034858 h 3525891"/>
              <a:gd name="connsiteX1006" fmla="*/ 513246 w 1925725"/>
              <a:gd name="connsiteY1006" fmla="*/ 2999243 h 3525891"/>
              <a:gd name="connsiteX1007" fmla="*/ 480662 w 1925725"/>
              <a:gd name="connsiteY1007" fmla="*/ 2984467 h 3525891"/>
              <a:gd name="connsiteX1008" fmla="*/ 546209 w 1925725"/>
              <a:gd name="connsiteY1008" fmla="*/ 2984088 h 3525891"/>
              <a:gd name="connsiteX1009" fmla="*/ 628806 w 1925725"/>
              <a:gd name="connsiteY1009" fmla="*/ 2928392 h 3525891"/>
              <a:gd name="connsiteX1010" fmla="*/ 662527 w 1925725"/>
              <a:gd name="connsiteY1010" fmla="*/ 2861708 h 3525891"/>
              <a:gd name="connsiteX1011" fmla="*/ 606831 w 1925725"/>
              <a:gd name="connsiteY1011" fmla="*/ 2862845 h 3525891"/>
              <a:gd name="connsiteX1012" fmla="*/ 440880 w 1925725"/>
              <a:gd name="connsiteY1012" fmla="*/ 3027280 h 3525891"/>
              <a:gd name="connsiteX1013" fmla="*/ 439364 w 1925725"/>
              <a:gd name="connsiteY1013" fmla="*/ 3032206 h 3525891"/>
              <a:gd name="connsiteX1014" fmla="*/ 435954 w 1925725"/>
              <a:gd name="connsiteY1014" fmla="*/ 3031448 h 3525891"/>
              <a:gd name="connsiteX1015" fmla="*/ 451867 w 1925725"/>
              <a:gd name="connsiteY1015" fmla="*/ 2968175 h 3525891"/>
              <a:gd name="connsiteX1016" fmla="*/ 399960 w 1925725"/>
              <a:gd name="connsiteY1016" fmla="*/ 3002274 h 3525891"/>
              <a:gd name="connsiteX1017" fmla="*/ 324183 w 1925725"/>
              <a:gd name="connsiteY1017" fmla="*/ 3104194 h 3525891"/>
              <a:gd name="connsiteX1018" fmla="*/ 278717 w 1925725"/>
              <a:gd name="connsiteY1018" fmla="*/ 3144356 h 3525891"/>
              <a:gd name="connsiteX1019" fmla="*/ 268866 w 1925725"/>
              <a:gd name="connsiteY1019" fmla="*/ 3156859 h 3525891"/>
              <a:gd name="connsiteX1020" fmla="*/ 247649 w 1925725"/>
              <a:gd name="connsiteY1020" fmla="*/ 3188685 h 3525891"/>
              <a:gd name="connsiteX1021" fmla="*/ 252574 w 1925725"/>
              <a:gd name="connsiteY1021" fmla="*/ 3156859 h 3525891"/>
              <a:gd name="connsiteX1022" fmla="*/ 198015 w 1925725"/>
              <a:gd name="connsiteY1022" fmla="*/ 3156859 h 3525891"/>
              <a:gd name="connsiteX1023" fmla="*/ 382910 w 1925725"/>
              <a:gd name="connsiteY1023" fmla="*/ 2991286 h 3525891"/>
              <a:gd name="connsiteX1024" fmla="*/ 357904 w 1925725"/>
              <a:gd name="connsiteY1024" fmla="*/ 2991666 h 3525891"/>
              <a:gd name="connsiteX1025" fmla="*/ 217338 w 1925725"/>
              <a:gd name="connsiteY1025" fmla="*/ 3095859 h 3525891"/>
              <a:gd name="connsiteX1026" fmla="*/ 210139 w 1925725"/>
              <a:gd name="connsiteY1026" fmla="*/ 3104952 h 3525891"/>
              <a:gd name="connsiteX1027" fmla="*/ 213170 w 1925725"/>
              <a:gd name="connsiteY1027" fmla="*/ 3086007 h 3525891"/>
              <a:gd name="connsiteX1028" fmla="*/ 173009 w 1925725"/>
              <a:gd name="connsiteY1028" fmla="*/ 3106467 h 3525891"/>
              <a:gd name="connsiteX1029" fmla="*/ 229462 w 1925725"/>
              <a:gd name="connsiteY1029" fmla="*/ 3054181 h 3525891"/>
              <a:gd name="connsiteX1030" fmla="*/ 179071 w 1925725"/>
              <a:gd name="connsiteY1030" fmla="*/ 3043573 h 3525891"/>
              <a:gd name="connsiteX1031" fmla="*/ 179071 w 1925725"/>
              <a:gd name="connsiteY1031" fmla="*/ 3042436 h 3525891"/>
              <a:gd name="connsiteX1032" fmla="*/ 234009 w 1925725"/>
              <a:gd name="connsiteY1032" fmla="*/ 3042057 h 3525891"/>
              <a:gd name="connsiteX1033" fmla="*/ 248786 w 1925725"/>
              <a:gd name="connsiteY1033" fmla="*/ 3037510 h 3525891"/>
              <a:gd name="connsiteX1034" fmla="*/ 315469 w 1925725"/>
              <a:gd name="connsiteY1034" fmla="*/ 2986740 h 3525891"/>
              <a:gd name="connsiteX1035" fmla="*/ 238177 w 1925725"/>
              <a:gd name="connsiteY1035" fmla="*/ 2980299 h 3525891"/>
              <a:gd name="connsiteX1036" fmla="*/ 238177 w 1925725"/>
              <a:gd name="connsiteY1036" fmla="*/ 2977647 h 3525891"/>
              <a:gd name="connsiteX1037" fmla="*/ 348432 w 1925725"/>
              <a:gd name="connsiteY1037" fmla="*/ 2970069 h 3525891"/>
              <a:gd name="connsiteX1038" fmla="*/ 456414 w 1925725"/>
              <a:gd name="connsiteY1038" fmla="*/ 2944684 h 3525891"/>
              <a:gd name="connsiteX1039" fmla="*/ 410569 w 1925725"/>
              <a:gd name="connsiteY1039" fmla="*/ 2935970 h 3525891"/>
              <a:gd name="connsiteX1040" fmla="*/ 409432 w 1925725"/>
              <a:gd name="connsiteY1040" fmla="*/ 2930286 h 3525891"/>
              <a:gd name="connsiteX1041" fmla="*/ 509458 w 1925725"/>
              <a:gd name="connsiteY1041" fmla="*/ 2881031 h 3525891"/>
              <a:gd name="connsiteX1042" fmla="*/ 334413 w 1925725"/>
              <a:gd name="connsiteY1042" fmla="*/ 2939758 h 3525891"/>
              <a:gd name="connsiteX1043" fmla="*/ 387078 w 1925725"/>
              <a:gd name="connsiteY1043" fmla="*/ 2885957 h 3525891"/>
              <a:gd name="connsiteX1044" fmla="*/ 260152 w 1925725"/>
              <a:gd name="connsiteY1044" fmla="*/ 2920435 h 3525891"/>
              <a:gd name="connsiteX1045" fmla="*/ 272276 w 1925725"/>
              <a:gd name="connsiteY1045" fmla="*/ 2906417 h 3525891"/>
              <a:gd name="connsiteX1046" fmla="*/ 270761 w 1925725"/>
              <a:gd name="connsiteY1046" fmla="*/ 2903386 h 3525891"/>
              <a:gd name="connsiteX1047" fmla="*/ 163537 w 1925725"/>
              <a:gd name="connsiteY1047" fmla="*/ 2940516 h 3525891"/>
              <a:gd name="connsiteX1048" fmla="*/ 162400 w 1925725"/>
              <a:gd name="connsiteY1048" fmla="*/ 2937864 h 3525891"/>
              <a:gd name="connsiteX1049" fmla="*/ 216202 w 1925725"/>
              <a:gd name="connsiteY1049" fmla="*/ 2912858 h 3525891"/>
              <a:gd name="connsiteX1050" fmla="*/ 216202 w 1925725"/>
              <a:gd name="connsiteY1050" fmla="*/ 2910584 h 3525891"/>
              <a:gd name="connsiteX1051" fmla="*/ 171872 w 1925725"/>
              <a:gd name="connsiteY1051" fmla="*/ 2908311 h 3525891"/>
              <a:gd name="connsiteX1052" fmla="*/ 300314 w 1925725"/>
              <a:gd name="connsiteY1052" fmla="*/ 2879516 h 3525891"/>
              <a:gd name="connsiteX1053" fmla="*/ 194226 w 1925725"/>
              <a:gd name="connsiteY1053" fmla="*/ 2859435 h 3525891"/>
              <a:gd name="connsiteX1054" fmla="*/ 194984 w 1925725"/>
              <a:gd name="connsiteY1054" fmla="*/ 2855646 h 3525891"/>
              <a:gd name="connsiteX1055" fmla="*/ 306376 w 1925725"/>
              <a:gd name="connsiteY1055" fmla="*/ 2871559 h 3525891"/>
              <a:gd name="connsiteX1056" fmla="*/ 296525 w 1925725"/>
              <a:gd name="connsiteY1056" fmla="*/ 2851479 h 3525891"/>
              <a:gd name="connsiteX1057" fmla="*/ 369649 w 1925725"/>
              <a:gd name="connsiteY1057" fmla="*/ 2869286 h 3525891"/>
              <a:gd name="connsiteX1058" fmla="*/ 425345 w 1925725"/>
              <a:gd name="connsiteY1058" fmla="*/ 2859056 h 3525891"/>
              <a:gd name="connsiteX1059" fmla="*/ 320395 w 1925725"/>
              <a:gd name="connsiteY1059" fmla="*/ 2823062 h 3525891"/>
              <a:gd name="connsiteX1060" fmla="*/ 321152 w 1925725"/>
              <a:gd name="connsiteY1060" fmla="*/ 2819273 h 3525891"/>
              <a:gd name="connsiteX1061" fmla="*/ 408296 w 1925725"/>
              <a:gd name="connsiteY1061" fmla="*/ 2840112 h 3525891"/>
              <a:gd name="connsiteX1062" fmla="*/ 535601 w 1925725"/>
              <a:gd name="connsiteY1062" fmla="*/ 2854510 h 3525891"/>
              <a:gd name="connsiteX1063" fmla="*/ 670483 w 1925725"/>
              <a:gd name="connsiteY1063" fmla="*/ 2804118 h 3525891"/>
              <a:gd name="connsiteX1064" fmla="*/ 700036 w 1925725"/>
              <a:gd name="connsiteY1064" fmla="*/ 2747664 h 3525891"/>
              <a:gd name="connsiteX1065" fmla="*/ 698521 w 1925725"/>
              <a:gd name="connsiteY1065" fmla="*/ 2700683 h 3525891"/>
              <a:gd name="connsiteX1066" fmla="*/ 710645 w 1925725"/>
              <a:gd name="connsiteY1066" fmla="*/ 2584366 h 3525891"/>
              <a:gd name="connsiteX1067" fmla="*/ 727316 w 1925725"/>
              <a:gd name="connsiteY1067" fmla="*/ 2490781 h 3525891"/>
              <a:gd name="connsiteX1068" fmla="*/ 734136 w 1925725"/>
              <a:gd name="connsiteY1068" fmla="*/ 2462744 h 3525891"/>
              <a:gd name="connsiteX1069" fmla="*/ 744365 w 1925725"/>
              <a:gd name="connsiteY1069" fmla="*/ 2377495 h 3525891"/>
              <a:gd name="connsiteX1070" fmla="*/ 724285 w 1925725"/>
              <a:gd name="connsiteY1070" fmla="*/ 2264588 h 3525891"/>
              <a:gd name="connsiteX1071" fmla="*/ 685638 w 1925725"/>
              <a:gd name="connsiteY1071" fmla="*/ 2235414 h 3525891"/>
              <a:gd name="connsiteX1072" fmla="*/ 592054 w 1925725"/>
              <a:gd name="connsiteY1072" fmla="*/ 2230109 h 3525891"/>
              <a:gd name="connsiteX1073" fmla="*/ 487861 w 1925725"/>
              <a:gd name="connsiteY1073" fmla="*/ 2219501 h 3525891"/>
              <a:gd name="connsiteX1074" fmla="*/ 448078 w 1925725"/>
              <a:gd name="connsiteY1074" fmla="*/ 2200935 h 3525891"/>
              <a:gd name="connsiteX1075" fmla="*/ 453004 w 1925725"/>
              <a:gd name="connsiteY1075" fmla="*/ 2138041 h 3525891"/>
              <a:gd name="connsiteX1076" fmla="*/ 489756 w 1925725"/>
              <a:gd name="connsiteY1076" fmla="*/ 2119097 h 3525891"/>
              <a:gd name="connsiteX1077" fmla="*/ 640172 w 1925725"/>
              <a:gd name="connsiteY1077" fmla="*/ 2079314 h 3525891"/>
              <a:gd name="connsiteX1078" fmla="*/ 677682 w 1925725"/>
              <a:gd name="connsiteY1078" fmla="*/ 2044835 h 3525891"/>
              <a:gd name="connsiteX1079" fmla="*/ 679955 w 1925725"/>
              <a:gd name="connsiteY1079" fmla="*/ 1880021 h 3525891"/>
              <a:gd name="connsiteX1080" fmla="*/ 678819 w 1925725"/>
              <a:gd name="connsiteY1080" fmla="*/ 1851226 h 3525891"/>
              <a:gd name="connsiteX1081" fmla="*/ 671241 w 1925725"/>
              <a:gd name="connsiteY1081" fmla="*/ 1775449 h 3525891"/>
              <a:gd name="connsiteX1082" fmla="*/ 651539 w 1925725"/>
              <a:gd name="connsiteY1082" fmla="*/ 1622759 h 3525891"/>
              <a:gd name="connsiteX1083" fmla="*/ 677682 w 1925725"/>
              <a:gd name="connsiteY1083" fmla="*/ 1538268 h 3525891"/>
              <a:gd name="connsiteX1084" fmla="*/ 725042 w 1925725"/>
              <a:gd name="connsiteY1084" fmla="*/ 1468932 h 3525891"/>
              <a:gd name="connsiteX1085" fmla="*/ 752701 w 1925725"/>
              <a:gd name="connsiteY1085" fmla="*/ 1418540 h 3525891"/>
              <a:gd name="connsiteX1086" fmla="*/ 746260 w 1925725"/>
              <a:gd name="connsiteY1086" fmla="*/ 1368149 h 3525891"/>
              <a:gd name="connsiteX1087" fmla="*/ 724663 w 1925725"/>
              <a:gd name="connsiteY1087" fmla="*/ 1328366 h 3525891"/>
              <a:gd name="connsiteX1088" fmla="*/ 702309 w 1925725"/>
              <a:gd name="connsiteY1088" fmla="*/ 1304118 h 3525891"/>
              <a:gd name="connsiteX1089" fmla="*/ 686396 w 1925725"/>
              <a:gd name="connsiteY1089" fmla="*/ 1288962 h 3525891"/>
              <a:gd name="connsiteX1090" fmla="*/ 657980 w 1925725"/>
              <a:gd name="connsiteY1090" fmla="*/ 1281385 h 3525891"/>
              <a:gd name="connsiteX1091" fmla="*/ 647371 w 1925725"/>
              <a:gd name="connsiteY1091" fmla="*/ 1281006 h 3525891"/>
              <a:gd name="connsiteX1092" fmla="*/ 662905 w 1925725"/>
              <a:gd name="connsiteY1092" fmla="*/ 1256757 h 3525891"/>
              <a:gd name="connsiteX1093" fmla="*/ 600011 w 1925725"/>
              <a:gd name="connsiteY1093" fmla="*/ 1227962 h 3525891"/>
              <a:gd name="connsiteX1094" fmla="*/ 604557 w 1925725"/>
              <a:gd name="connsiteY1094" fmla="*/ 1262819 h 3525891"/>
              <a:gd name="connsiteX1095" fmla="*/ 599253 w 1925725"/>
              <a:gd name="connsiteY1095" fmla="*/ 1265093 h 3525891"/>
              <a:gd name="connsiteX1096" fmla="*/ 578793 w 1925725"/>
              <a:gd name="connsiteY1096" fmla="*/ 1243496 h 3525891"/>
              <a:gd name="connsiteX1097" fmla="*/ 569321 w 1925725"/>
              <a:gd name="connsiteY1097" fmla="*/ 1252589 h 3525891"/>
              <a:gd name="connsiteX1098" fmla="*/ 578793 w 1925725"/>
              <a:gd name="connsiteY1098" fmla="*/ 1306012 h 3525891"/>
              <a:gd name="connsiteX1099" fmla="*/ 556818 w 1925725"/>
              <a:gd name="connsiteY1099" fmla="*/ 1276838 h 3525891"/>
              <a:gd name="connsiteX1100" fmla="*/ 537874 w 1925725"/>
              <a:gd name="connsiteY1100" fmla="*/ 1308285 h 3525891"/>
              <a:gd name="connsiteX1101" fmla="*/ 544694 w 1925725"/>
              <a:gd name="connsiteY1101" fmla="*/ 1286689 h 3525891"/>
              <a:gd name="connsiteX1102" fmla="*/ 553029 w 1925725"/>
              <a:gd name="connsiteY1102" fmla="*/ 1261304 h 3525891"/>
              <a:gd name="connsiteX1103" fmla="*/ 537874 w 1925725"/>
              <a:gd name="connsiteY1103" fmla="*/ 1277217 h 3525891"/>
              <a:gd name="connsiteX1104" fmla="*/ 535222 w 1925725"/>
              <a:gd name="connsiteY1104" fmla="*/ 1275322 h 3525891"/>
              <a:gd name="connsiteX1105" fmla="*/ 535979 w 1925725"/>
              <a:gd name="connsiteY1105" fmla="*/ 1262819 h 3525891"/>
              <a:gd name="connsiteX1106" fmla="*/ 484830 w 1925725"/>
              <a:gd name="connsiteY1106" fmla="*/ 1261304 h 3525891"/>
              <a:gd name="connsiteX1107" fmla="*/ 526128 w 1925725"/>
              <a:gd name="connsiteY1107" fmla="*/ 1259788 h 3525891"/>
              <a:gd name="connsiteX1108" fmla="*/ 520066 w 1925725"/>
              <a:gd name="connsiteY1108" fmla="*/ 1244633 h 3525891"/>
              <a:gd name="connsiteX1109" fmla="*/ 562880 w 1925725"/>
              <a:gd name="connsiteY1109" fmla="*/ 1249179 h 3525891"/>
              <a:gd name="connsiteX1110" fmla="*/ 537116 w 1925725"/>
              <a:gd name="connsiteY1110" fmla="*/ 1228720 h 3525891"/>
              <a:gd name="connsiteX1111" fmla="*/ 578793 w 1925725"/>
              <a:gd name="connsiteY1111" fmla="*/ 1235919 h 3525891"/>
              <a:gd name="connsiteX1112" fmla="*/ 597737 w 1925725"/>
              <a:gd name="connsiteY1112" fmla="*/ 1221142 h 3525891"/>
              <a:gd name="connsiteX1113" fmla="*/ 472706 w 1925725"/>
              <a:gd name="connsiteY1113" fmla="*/ 1201061 h 3525891"/>
              <a:gd name="connsiteX1114" fmla="*/ 465128 w 1925725"/>
              <a:gd name="connsiteY1114" fmla="*/ 1205608 h 3525891"/>
              <a:gd name="connsiteX1115" fmla="*/ 429134 w 1925725"/>
              <a:gd name="connsiteY1115" fmla="*/ 1260167 h 3525891"/>
              <a:gd name="connsiteX1116" fmla="*/ 452246 w 1925725"/>
              <a:gd name="connsiteY1116" fmla="*/ 1265850 h 3525891"/>
              <a:gd name="connsiteX1117" fmla="*/ 437848 w 1925725"/>
              <a:gd name="connsiteY1117" fmla="*/ 1275322 h 3525891"/>
              <a:gd name="connsiteX1118" fmla="*/ 465128 w 1925725"/>
              <a:gd name="connsiteY1118" fmla="*/ 1288583 h 3525891"/>
              <a:gd name="connsiteX1119" fmla="*/ 463613 w 1925725"/>
              <a:gd name="connsiteY1119" fmla="*/ 1292372 h 3525891"/>
              <a:gd name="connsiteX1120" fmla="*/ 443911 w 1925725"/>
              <a:gd name="connsiteY1120" fmla="*/ 1296540 h 3525891"/>
              <a:gd name="connsiteX1121" fmla="*/ 454898 w 1925725"/>
              <a:gd name="connsiteY1121" fmla="*/ 1322683 h 3525891"/>
              <a:gd name="connsiteX1122" fmla="*/ 455656 w 1925725"/>
              <a:gd name="connsiteY1122" fmla="*/ 1339354 h 3525891"/>
              <a:gd name="connsiteX1123" fmla="*/ 435954 w 1925725"/>
              <a:gd name="connsiteY1123" fmla="*/ 1362087 h 3525891"/>
              <a:gd name="connsiteX1124" fmla="*/ 449215 w 1925725"/>
              <a:gd name="connsiteY1124" fmla="*/ 1311316 h 3525891"/>
              <a:gd name="connsiteX1125" fmla="*/ 442774 w 1925725"/>
              <a:gd name="connsiteY1125" fmla="*/ 1309801 h 3525891"/>
              <a:gd name="connsiteX1126" fmla="*/ 431029 w 1925725"/>
              <a:gd name="connsiteY1126" fmla="*/ 1313211 h 3525891"/>
              <a:gd name="connsiteX1127" fmla="*/ 437470 w 1925725"/>
              <a:gd name="connsiteY1127" fmla="*/ 1289341 h 3525891"/>
              <a:gd name="connsiteX1128" fmla="*/ 434439 w 1925725"/>
              <a:gd name="connsiteY1128" fmla="*/ 1288205 h 3525891"/>
              <a:gd name="connsiteX1129" fmla="*/ 425724 w 1925725"/>
              <a:gd name="connsiteY1129" fmla="*/ 1295782 h 3525891"/>
              <a:gd name="connsiteX1130" fmla="*/ 421935 w 1925725"/>
              <a:gd name="connsiteY1130" fmla="*/ 1295024 h 3525891"/>
              <a:gd name="connsiteX1131" fmla="*/ 424588 w 1925725"/>
              <a:gd name="connsiteY1131" fmla="*/ 1266987 h 3525891"/>
              <a:gd name="connsiteX1132" fmla="*/ 406401 w 1925725"/>
              <a:gd name="connsiteY1132" fmla="*/ 1286689 h 3525891"/>
              <a:gd name="connsiteX1133" fmla="*/ 417389 w 1925725"/>
              <a:gd name="connsiteY1133" fmla="*/ 1321925 h 3525891"/>
              <a:gd name="connsiteX1134" fmla="*/ 398445 w 1925725"/>
              <a:gd name="connsiteY1134" fmla="*/ 1305633 h 3525891"/>
              <a:gd name="connsiteX1135" fmla="*/ 396171 w 1925725"/>
              <a:gd name="connsiteY1135" fmla="*/ 1306391 h 3525891"/>
              <a:gd name="connsiteX1136" fmla="*/ 399581 w 1925725"/>
              <a:gd name="connsiteY1136" fmla="*/ 1313590 h 3525891"/>
              <a:gd name="connsiteX1137" fmla="*/ 412463 w 1925725"/>
              <a:gd name="connsiteY1137" fmla="*/ 1357919 h 3525891"/>
              <a:gd name="connsiteX1138" fmla="*/ 389730 w 1925725"/>
              <a:gd name="connsiteY1138" fmla="*/ 1340869 h 3525891"/>
              <a:gd name="connsiteX1139" fmla="*/ 384805 w 1925725"/>
              <a:gd name="connsiteY1139" fmla="*/ 1390124 h 3525891"/>
              <a:gd name="connsiteX1140" fmla="*/ 377985 w 1925725"/>
              <a:gd name="connsiteY1140" fmla="*/ 1363223 h 3525891"/>
              <a:gd name="connsiteX1141" fmla="*/ 352221 w 1925725"/>
              <a:gd name="connsiteY1141" fmla="*/ 1370801 h 3525891"/>
              <a:gd name="connsiteX1142" fmla="*/ 384805 w 1925725"/>
              <a:gd name="connsiteY1142" fmla="*/ 1334807 h 3525891"/>
              <a:gd name="connsiteX1143" fmla="*/ 387078 w 1925725"/>
              <a:gd name="connsiteY1143" fmla="*/ 1317378 h 3525891"/>
              <a:gd name="connsiteX1144" fmla="*/ 362830 w 1925725"/>
              <a:gd name="connsiteY1144" fmla="*/ 1319652 h 3525891"/>
              <a:gd name="connsiteX1145" fmla="*/ 398066 w 1925725"/>
              <a:gd name="connsiteY1145" fmla="*/ 1290099 h 3525891"/>
              <a:gd name="connsiteX1146" fmla="*/ 395792 w 1925725"/>
              <a:gd name="connsiteY1146" fmla="*/ 1286689 h 3525891"/>
              <a:gd name="connsiteX1147" fmla="*/ 374575 w 1925725"/>
              <a:gd name="connsiteY1147" fmla="*/ 1282142 h 3525891"/>
              <a:gd name="connsiteX1148" fmla="*/ 412084 w 1925725"/>
              <a:gd name="connsiteY1148" fmla="*/ 1267366 h 3525891"/>
              <a:gd name="connsiteX1149" fmla="*/ 454141 w 1925725"/>
              <a:gd name="connsiteY1149" fmla="*/ 1202577 h 3525891"/>
              <a:gd name="connsiteX1150" fmla="*/ 354873 w 1925725"/>
              <a:gd name="connsiteY1150" fmla="*/ 1251074 h 3525891"/>
              <a:gd name="connsiteX1151" fmla="*/ 349947 w 1925725"/>
              <a:gd name="connsiteY1151" fmla="*/ 1305254 h 3525891"/>
              <a:gd name="connsiteX1152" fmla="*/ 335171 w 1925725"/>
              <a:gd name="connsiteY1152" fmla="*/ 1266987 h 3525891"/>
              <a:gd name="connsiteX1153" fmla="*/ 329488 w 1925725"/>
              <a:gd name="connsiteY1153" fmla="*/ 1286310 h 3525891"/>
              <a:gd name="connsiteX1154" fmla="*/ 290463 w 1925725"/>
              <a:gd name="connsiteY1154" fmla="*/ 1321925 h 3525891"/>
              <a:gd name="connsiteX1155" fmla="*/ 286674 w 1925725"/>
              <a:gd name="connsiteY1155" fmla="*/ 1320410 h 3525891"/>
              <a:gd name="connsiteX1156" fmla="*/ 286674 w 1925725"/>
              <a:gd name="connsiteY1156" fmla="*/ 1282521 h 3525891"/>
              <a:gd name="connsiteX1157" fmla="*/ 276823 w 1925725"/>
              <a:gd name="connsiteY1157" fmla="*/ 1284037 h 3525891"/>
              <a:gd name="connsiteX1158" fmla="*/ 237040 w 1925725"/>
              <a:gd name="connsiteY1158" fmla="*/ 1324956 h 3525891"/>
              <a:gd name="connsiteX1159" fmla="*/ 262425 w 1925725"/>
              <a:gd name="connsiteY1159" fmla="*/ 1277217 h 3525891"/>
              <a:gd name="connsiteX1160" fmla="*/ 254469 w 1925725"/>
              <a:gd name="connsiteY1160" fmla="*/ 1268881 h 3525891"/>
              <a:gd name="connsiteX1161" fmla="*/ 305997 w 1925725"/>
              <a:gd name="connsiteY1161" fmla="*/ 1270397 h 3525891"/>
              <a:gd name="connsiteX1162" fmla="*/ 367376 w 1925725"/>
              <a:gd name="connsiteY1162" fmla="*/ 1238571 h 3525891"/>
              <a:gd name="connsiteX1163" fmla="*/ 366618 w 1925725"/>
              <a:gd name="connsiteY1163" fmla="*/ 1234403 h 3525891"/>
              <a:gd name="connsiteX1164" fmla="*/ 350326 w 1925725"/>
              <a:gd name="connsiteY1164" fmla="*/ 1229856 h 3525891"/>
              <a:gd name="connsiteX1165" fmla="*/ 315469 w 1925725"/>
              <a:gd name="connsiteY1165" fmla="*/ 1253347 h 3525891"/>
              <a:gd name="connsiteX1166" fmla="*/ 324562 w 1925725"/>
              <a:gd name="connsiteY1166" fmla="*/ 1230235 h 3525891"/>
              <a:gd name="connsiteX1167" fmla="*/ 312817 w 1925725"/>
              <a:gd name="connsiteY1167" fmla="*/ 1226825 h 3525891"/>
              <a:gd name="connsiteX1168" fmla="*/ 265835 w 1925725"/>
              <a:gd name="connsiteY1168" fmla="*/ 1244633 h 3525891"/>
              <a:gd name="connsiteX1169" fmla="*/ 279854 w 1925725"/>
              <a:gd name="connsiteY1169" fmla="*/ 1223794 h 3525891"/>
              <a:gd name="connsiteX1170" fmla="*/ 263562 w 1925725"/>
              <a:gd name="connsiteY1170" fmla="*/ 1211291 h 3525891"/>
              <a:gd name="connsiteX1171" fmla="*/ 305239 w 1925725"/>
              <a:gd name="connsiteY1171" fmla="*/ 1218490 h 3525891"/>
              <a:gd name="connsiteX1172" fmla="*/ 298419 w 1925725"/>
              <a:gd name="connsiteY1172" fmla="*/ 1189316 h 3525891"/>
              <a:gd name="connsiteX1173" fmla="*/ 334792 w 1925725"/>
              <a:gd name="connsiteY1173" fmla="*/ 1222658 h 3525891"/>
              <a:gd name="connsiteX1174" fmla="*/ 345780 w 1925725"/>
              <a:gd name="connsiteY1174" fmla="*/ 1223794 h 3525891"/>
              <a:gd name="connsiteX1175" fmla="*/ 346538 w 1925725"/>
              <a:gd name="connsiteY1175" fmla="*/ 1203713 h 3525891"/>
              <a:gd name="connsiteX1176" fmla="*/ 360556 w 1925725"/>
              <a:gd name="connsiteY1176" fmla="*/ 1217732 h 3525891"/>
              <a:gd name="connsiteX1177" fmla="*/ 385184 w 1925725"/>
              <a:gd name="connsiteY1177" fmla="*/ 1222279 h 3525891"/>
              <a:gd name="connsiteX1178" fmla="*/ 395414 w 1925725"/>
              <a:gd name="connsiteY1178" fmla="*/ 1213564 h 3525891"/>
              <a:gd name="connsiteX1179" fmla="*/ 313196 w 1925725"/>
              <a:gd name="connsiteY1179" fmla="*/ 1179465 h 3525891"/>
              <a:gd name="connsiteX1180" fmla="*/ 237419 w 1925725"/>
              <a:gd name="connsiteY1180" fmla="*/ 1197651 h 3525891"/>
              <a:gd name="connsiteX1181" fmla="*/ 237419 w 1925725"/>
              <a:gd name="connsiteY1181" fmla="*/ 1232509 h 3525891"/>
              <a:gd name="connsiteX1182" fmla="*/ 230599 w 1925725"/>
              <a:gd name="connsiteY1182" fmla="*/ 1228341 h 3525891"/>
              <a:gd name="connsiteX1183" fmla="*/ 205972 w 1925725"/>
              <a:gd name="connsiteY1183" fmla="*/ 1262819 h 3525891"/>
              <a:gd name="connsiteX1184" fmla="*/ 200667 w 1925725"/>
              <a:gd name="connsiteY1184" fmla="*/ 1260546 h 3525891"/>
              <a:gd name="connsiteX1185" fmla="*/ 198394 w 1925725"/>
              <a:gd name="connsiteY1185" fmla="*/ 1231751 h 3525891"/>
              <a:gd name="connsiteX1186" fmla="*/ 188164 w 1925725"/>
              <a:gd name="connsiteY1186" fmla="*/ 1250695 h 3525891"/>
              <a:gd name="connsiteX1187" fmla="*/ 185512 w 1925725"/>
              <a:gd name="connsiteY1187" fmla="*/ 1237813 h 3525891"/>
              <a:gd name="connsiteX1188" fmla="*/ 185512 w 1925725"/>
              <a:gd name="connsiteY1188" fmla="*/ 1238192 h 3525891"/>
              <a:gd name="connsiteX1189" fmla="*/ 185312 w 1925725"/>
              <a:gd name="connsiteY1189" fmla="*/ 1237813 h 3525891"/>
              <a:gd name="connsiteX1190" fmla="*/ 181723 w 1925725"/>
              <a:gd name="connsiteY1190" fmla="*/ 1230993 h 3525891"/>
              <a:gd name="connsiteX1191" fmla="*/ 153686 w 1925725"/>
              <a:gd name="connsiteY1191" fmla="*/ 1211291 h 3525891"/>
              <a:gd name="connsiteX1192" fmla="*/ 185512 w 1925725"/>
              <a:gd name="connsiteY1192" fmla="*/ 1188179 h 3525891"/>
              <a:gd name="connsiteX1193" fmla="*/ 140425 w 1925725"/>
              <a:gd name="connsiteY1193" fmla="*/ 1179086 h 3525891"/>
              <a:gd name="connsiteX1194" fmla="*/ 176040 w 1925725"/>
              <a:gd name="connsiteY1194" fmla="*/ 1181359 h 3525891"/>
              <a:gd name="connsiteX1195" fmla="*/ 174524 w 1925725"/>
              <a:gd name="connsiteY1195" fmla="*/ 1163931 h 3525891"/>
              <a:gd name="connsiteX1196" fmla="*/ 178692 w 1925725"/>
              <a:gd name="connsiteY1196" fmla="*/ 1162036 h 3525891"/>
              <a:gd name="connsiteX1197" fmla="*/ 196121 w 1925725"/>
              <a:gd name="connsiteY1197" fmla="*/ 1185148 h 3525891"/>
              <a:gd name="connsiteX1198" fmla="*/ 233630 w 1925725"/>
              <a:gd name="connsiteY1198" fmla="*/ 1183254 h 3525891"/>
              <a:gd name="connsiteX1199" fmla="*/ 233630 w 1925725"/>
              <a:gd name="connsiteY1199" fmla="*/ 1180980 h 3525891"/>
              <a:gd name="connsiteX1200" fmla="*/ 220748 w 1925725"/>
              <a:gd name="connsiteY1200" fmla="*/ 1176813 h 3525891"/>
              <a:gd name="connsiteX1201" fmla="*/ 242345 w 1925725"/>
              <a:gd name="connsiteY1201" fmla="*/ 1159763 h 3525891"/>
              <a:gd name="connsiteX1202" fmla="*/ 216959 w 1925725"/>
              <a:gd name="connsiteY1202" fmla="*/ 1160900 h 3525891"/>
              <a:gd name="connsiteX1203" fmla="*/ 192711 w 1925725"/>
              <a:gd name="connsiteY1203" fmla="*/ 1161657 h 3525891"/>
              <a:gd name="connsiteX1204" fmla="*/ 191195 w 1925725"/>
              <a:gd name="connsiteY1204" fmla="*/ 1155974 h 3525891"/>
              <a:gd name="connsiteX1205" fmla="*/ 219611 w 1925725"/>
              <a:gd name="connsiteY1205" fmla="*/ 1145365 h 3525891"/>
              <a:gd name="connsiteX1206" fmla="*/ 218475 w 1925725"/>
              <a:gd name="connsiteY1206" fmla="*/ 1137788 h 3525891"/>
              <a:gd name="connsiteX1207" fmla="*/ 238935 w 1925725"/>
              <a:gd name="connsiteY1207" fmla="*/ 1147260 h 3525891"/>
              <a:gd name="connsiteX1208" fmla="*/ 255605 w 1925725"/>
              <a:gd name="connsiteY1208" fmla="*/ 1161657 h 3525891"/>
              <a:gd name="connsiteX1209" fmla="*/ 221127 w 1925725"/>
              <a:gd name="connsiteY1209" fmla="*/ 1130589 h 3525891"/>
              <a:gd name="connsiteX1210" fmla="*/ 191195 w 1925725"/>
              <a:gd name="connsiteY1210" fmla="*/ 1120359 h 3525891"/>
              <a:gd name="connsiteX1211" fmla="*/ 232494 w 1925725"/>
              <a:gd name="connsiteY1211" fmla="*/ 1126421 h 3525891"/>
              <a:gd name="connsiteX1212" fmla="*/ 234767 w 1925725"/>
              <a:gd name="connsiteY1212" fmla="*/ 1110887 h 3525891"/>
              <a:gd name="connsiteX1213" fmla="*/ 238556 w 1925725"/>
              <a:gd name="connsiteY1213" fmla="*/ 1108992 h 3525891"/>
              <a:gd name="connsiteX1214" fmla="*/ 251817 w 1925725"/>
              <a:gd name="connsiteY1214" fmla="*/ 1130968 h 3525891"/>
              <a:gd name="connsiteX1215" fmla="*/ 264320 w 1925725"/>
              <a:gd name="connsiteY1215" fmla="*/ 1111266 h 3525891"/>
              <a:gd name="connsiteX1216" fmla="*/ 264320 w 1925725"/>
              <a:gd name="connsiteY1216" fmla="*/ 1148018 h 3525891"/>
              <a:gd name="connsiteX1217" fmla="*/ 270761 w 1925725"/>
              <a:gd name="connsiteY1217" fmla="*/ 1163931 h 3525891"/>
              <a:gd name="connsiteX1218" fmla="*/ 311680 w 1925725"/>
              <a:gd name="connsiteY1218" fmla="*/ 1171887 h 3525891"/>
              <a:gd name="connsiteX1219" fmla="*/ 360935 w 1925725"/>
              <a:gd name="connsiteY1219" fmla="*/ 1183633 h 3525891"/>
              <a:gd name="connsiteX1220" fmla="*/ 373817 w 1925725"/>
              <a:gd name="connsiteY1220" fmla="*/ 1191968 h 3525891"/>
              <a:gd name="connsiteX1221" fmla="*/ 432165 w 1925725"/>
              <a:gd name="connsiteY1221" fmla="*/ 1196894 h 3525891"/>
              <a:gd name="connsiteX1222" fmla="*/ 476495 w 1925725"/>
              <a:gd name="connsiteY1222" fmla="*/ 1188937 h 3525891"/>
              <a:gd name="connsiteX1223" fmla="*/ 510594 w 1925725"/>
              <a:gd name="connsiteY1223" fmla="*/ 1188558 h 3525891"/>
              <a:gd name="connsiteX1224" fmla="*/ 420041 w 1925725"/>
              <a:gd name="connsiteY1224" fmla="*/ 1143471 h 3525891"/>
              <a:gd name="connsiteX1225" fmla="*/ 387457 w 1925725"/>
              <a:gd name="connsiteY1225" fmla="*/ 1178328 h 3525891"/>
              <a:gd name="connsiteX1226" fmla="*/ 396929 w 1925725"/>
              <a:gd name="connsiteY1226" fmla="*/ 1141955 h 3525891"/>
              <a:gd name="connsiteX1227" fmla="*/ 395035 w 1925725"/>
              <a:gd name="connsiteY1227" fmla="*/ 1140061 h 3525891"/>
              <a:gd name="connsiteX1228" fmla="*/ 388973 w 1925725"/>
              <a:gd name="connsiteY1228" fmla="*/ 1148775 h 3525891"/>
              <a:gd name="connsiteX1229" fmla="*/ 363587 w 1925725"/>
              <a:gd name="connsiteY1229" fmla="*/ 1173024 h 3525891"/>
              <a:gd name="connsiteX1230" fmla="*/ 368513 w 1925725"/>
              <a:gd name="connsiteY1230" fmla="*/ 1146502 h 3525891"/>
              <a:gd name="connsiteX1231" fmla="*/ 318500 w 1925725"/>
              <a:gd name="connsiteY1231" fmla="*/ 1164310 h 3525891"/>
              <a:gd name="connsiteX1232" fmla="*/ 352221 w 1925725"/>
              <a:gd name="connsiteY1232" fmla="*/ 1148018 h 3525891"/>
              <a:gd name="connsiteX1233" fmla="*/ 333277 w 1925725"/>
              <a:gd name="connsiteY1233" fmla="*/ 1109371 h 3525891"/>
              <a:gd name="connsiteX1234" fmla="*/ 373438 w 1925725"/>
              <a:gd name="connsiteY1234" fmla="*/ 1140819 h 3525891"/>
              <a:gd name="connsiteX1235" fmla="*/ 382910 w 1925725"/>
              <a:gd name="connsiteY1235" fmla="*/ 1139303 h 3525891"/>
              <a:gd name="connsiteX1236" fmla="*/ 380637 w 1925725"/>
              <a:gd name="connsiteY1236" fmla="*/ 1119980 h 3525891"/>
              <a:gd name="connsiteX1237" fmla="*/ 384047 w 1925725"/>
              <a:gd name="connsiteY1237" fmla="*/ 1117707 h 3525891"/>
              <a:gd name="connsiteX1238" fmla="*/ 401097 w 1925725"/>
              <a:gd name="connsiteY1238" fmla="*/ 1137409 h 3525891"/>
              <a:gd name="connsiteX1239" fmla="*/ 448078 w 1925725"/>
              <a:gd name="connsiteY1239" fmla="*/ 1137409 h 3525891"/>
              <a:gd name="connsiteX1240" fmla="*/ 437091 w 1925725"/>
              <a:gd name="connsiteY1240" fmla="*/ 1117707 h 3525891"/>
              <a:gd name="connsiteX1241" fmla="*/ 396171 w 1925725"/>
              <a:gd name="connsiteY1241" fmla="*/ 1119980 h 3525891"/>
              <a:gd name="connsiteX1242" fmla="*/ 418904 w 1925725"/>
              <a:gd name="connsiteY1242" fmla="*/ 1105961 h 3525891"/>
              <a:gd name="connsiteX1243" fmla="*/ 419662 w 1925725"/>
              <a:gd name="connsiteY1243" fmla="*/ 1102552 h 3525891"/>
              <a:gd name="connsiteX1244" fmla="*/ 397308 w 1925725"/>
              <a:gd name="connsiteY1244" fmla="*/ 1102930 h 3525891"/>
              <a:gd name="connsiteX1245" fmla="*/ 363587 w 1925725"/>
              <a:gd name="connsiteY1245" fmla="*/ 1090048 h 3525891"/>
              <a:gd name="connsiteX1246" fmla="*/ 410190 w 1925725"/>
              <a:gd name="connsiteY1246" fmla="*/ 1096489 h 3525891"/>
              <a:gd name="connsiteX1247" fmla="*/ 411327 w 1925725"/>
              <a:gd name="connsiteY1247" fmla="*/ 1075651 h 3525891"/>
              <a:gd name="connsiteX1248" fmla="*/ 429513 w 1925725"/>
              <a:gd name="connsiteY1248" fmla="*/ 1100657 h 3525891"/>
              <a:gd name="connsiteX1249" fmla="*/ 434439 w 1925725"/>
              <a:gd name="connsiteY1249" fmla="*/ 1112781 h 3525891"/>
              <a:gd name="connsiteX1250" fmla="*/ 448078 w 1925725"/>
              <a:gd name="connsiteY1250" fmla="*/ 1096489 h 3525891"/>
              <a:gd name="connsiteX1251" fmla="*/ 451867 w 1925725"/>
              <a:gd name="connsiteY1251" fmla="*/ 1114297 h 3525891"/>
              <a:gd name="connsiteX1252" fmla="*/ 470811 w 1925725"/>
              <a:gd name="connsiteY1252" fmla="*/ 1151049 h 3525891"/>
              <a:gd name="connsiteX1253" fmla="*/ 515899 w 1925725"/>
              <a:gd name="connsiteY1253" fmla="*/ 1185148 h 3525891"/>
              <a:gd name="connsiteX1254" fmla="*/ 525371 w 1925725"/>
              <a:gd name="connsiteY1254" fmla="*/ 1192347 h 3525891"/>
              <a:gd name="connsiteX1255" fmla="*/ 658738 w 1925725"/>
              <a:gd name="connsiteY1255" fmla="*/ 1245391 h 3525891"/>
              <a:gd name="connsiteX1256" fmla="*/ 661011 w 1925725"/>
              <a:gd name="connsiteY1256" fmla="*/ 1242738 h 3525891"/>
              <a:gd name="connsiteX1257" fmla="*/ 641309 w 1925725"/>
              <a:gd name="connsiteY1257" fmla="*/ 1224173 h 3525891"/>
              <a:gd name="connsiteX1258" fmla="*/ 651918 w 1925725"/>
              <a:gd name="connsiteY1258" fmla="*/ 1223036 h 3525891"/>
              <a:gd name="connsiteX1259" fmla="*/ 648887 w 1925725"/>
              <a:gd name="connsiteY1259" fmla="*/ 1196515 h 3525891"/>
              <a:gd name="connsiteX1260" fmla="*/ 654191 w 1925725"/>
              <a:gd name="connsiteY1260" fmla="*/ 1194241 h 3525891"/>
              <a:gd name="connsiteX1261" fmla="*/ 664421 w 1925725"/>
              <a:gd name="connsiteY1261" fmla="*/ 1212807 h 3525891"/>
              <a:gd name="connsiteX1262" fmla="*/ 658359 w 1925725"/>
              <a:gd name="connsiteY1262" fmla="*/ 1235540 h 3525891"/>
              <a:gd name="connsiteX1263" fmla="*/ 675787 w 1925725"/>
              <a:gd name="connsiteY1263" fmla="*/ 1229478 h 3525891"/>
              <a:gd name="connsiteX1264" fmla="*/ 673135 w 1925725"/>
              <a:gd name="connsiteY1264" fmla="*/ 1240465 h 3525891"/>
              <a:gd name="connsiteX1265" fmla="*/ 671999 w 1925725"/>
              <a:gd name="connsiteY1265" fmla="*/ 1262819 h 3525891"/>
              <a:gd name="connsiteX1266" fmla="*/ 710266 w 1925725"/>
              <a:gd name="connsiteY1266" fmla="*/ 1304496 h 3525891"/>
              <a:gd name="connsiteX1267" fmla="*/ 719359 w 1925725"/>
              <a:gd name="connsiteY1267" fmla="*/ 1262819 h 3525891"/>
              <a:gd name="connsiteX1268" fmla="*/ 717086 w 1925725"/>
              <a:gd name="connsiteY1268" fmla="*/ 1251832 h 3525891"/>
              <a:gd name="connsiteX1269" fmla="*/ 676166 w 1925725"/>
              <a:gd name="connsiteY1269" fmla="*/ 1207502 h 3525891"/>
              <a:gd name="connsiteX1270" fmla="*/ 646613 w 1925725"/>
              <a:gd name="connsiteY1270" fmla="*/ 1161657 h 3525891"/>
              <a:gd name="connsiteX1271" fmla="*/ 601526 w 1925725"/>
              <a:gd name="connsiteY1271" fmla="*/ 1082850 h 3525891"/>
              <a:gd name="connsiteX1272" fmla="*/ 581445 w 1925725"/>
              <a:gd name="connsiteY1272" fmla="*/ 1071862 h 3525891"/>
              <a:gd name="connsiteX1273" fmla="*/ 550756 w 1925725"/>
              <a:gd name="connsiteY1273" fmla="*/ 1066558 h 3525891"/>
              <a:gd name="connsiteX1274" fmla="*/ 529160 w 1925725"/>
              <a:gd name="connsiteY1274" fmla="*/ 1092701 h 3525891"/>
              <a:gd name="connsiteX1275" fmla="*/ 524613 w 1925725"/>
              <a:gd name="connsiteY1275" fmla="*/ 1090048 h 3525891"/>
              <a:gd name="connsiteX1276" fmla="*/ 527265 w 1925725"/>
              <a:gd name="connsiteY1276" fmla="*/ 1069210 h 3525891"/>
              <a:gd name="connsiteX1277" fmla="*/ 483693 w 1925725"/>
              <a:gd name="connsiteY1277" fmla="*/ 1087017 h 3525891"/>
              <a:gd name="connsiteX1278" fmla="*/ 520445 w 1925725"/>
              <a:gd name="connsiteY1278" fmla="*/ 1063526 h 3525891"/>
              <a:gd name="connsiteX1279" fmla="*/ 541663 w 1925725"/>
              <a:gd name="connsiteY1279" fmla="*/ 1062011 h 3525891"/>
              <a:gd name="connsiteX1280" fmla="*/ 510594 w 1925725"/>
              <a:gd name="connsiteY1280" fmla="*/ 1021849 h 3525891"/>
              <a:gd name="connsiteX1281" fmla="*/ 431029 w 1925725"/>
              <a:gd name="connsiteY1281" fmla="*/ 999874 h 3525891"/>
              <a:gd name="connsiteX1282" fmla="*/ 409811 w 1925725"/>
              <a:gd name="connsiteY1282" fmla="*/ 1024880 h 3525891"/>
              <a:gd name="connsiteX1283" fmla="*/ 405643 w 1925725"/>
              <a:gd name="connsiteY1283" fmla="*/ 1022228 h 3525891"/>
              <a:gd name="connsiteX1284" fmla="*/ 407538 w 1925725"/>
              <a:gd name="connsiteY1284" fmla="*/ 1001768 h 3525891"/>
              <a:gd name="connsiteX1285" fmla="*/ 383668 w 1925725"/>
              <a:gd name="connsiteY1285" fmla="*/ 1010483 h 3525891"/>
              <a:gd name="connsiteX1286" fmla="*/ 364345 w 1925725"/>
              <a:gd name="connsiteY1286" fmla="*/ 1015787 h 3525891"/>
              <a:gd name="connsiteX1287" fmla="*/ 341612 w 1925725"/>
              <a:gd name="connsiteY1287" fmla="*/ 1007452 h 3525891"/>
              <a:gd name="connsiteX1288" fmla="*/ 388215 w 1925725"/>
              <a:gd name="connsiteY1288" fmla="*/ 997222 h 3525891"/>
              <a:gd name="connsiteX1289" fmla="*/ 381016 w 1925725"/>
              <a:gd name="connsiteY1289" fmla="*/ 980930 h 3525891"/>
              <a:gd name="connsiteX1290" fmla="*/ 382910 w 1925725"/>
              <a:gd name="connsiteY1290" fmla="*/ 977520 h 3525891"/>
              <a:gd name="connsiteX1291" fmla="*/ 403749 w 1925725"/>
              <a:gd name="connsiteY1291" fmla="*/ 986992 h 3525891"/>
              <a:gd name="connsiteX1292" fmla="*/ 418525 w 1925725"/>
              <a:gd name="connsiteY1292" fmla="*/ 996085 h 3525891"/>
              <a:gd name="connsiteX1293" fmla="*/ 421557 w 1925725"/>
              <a:gd name="connsiteY1293" fmla="*/ 991917 h 3525891"/>
              <a:gd name="connsiteX1294" fmla="*/ 412842 w 1925725"/>
              <a:gd name="connsiteY1294" fmla="*/ 984340 h 3525891"/>
              <a:gd name="connsiteX1295" fmla="*/ 278717 w 1925725"/>
              <a:gd name="connsiteY1295" fmla="*/ 827861 h 3525891"/>
              <a:gd name="connsiteX1296" fmla="*/ 266214 w 1925725"/>
              <a:gd name="connsiteY1296" fmla="*/ 816115 h 3525891"/>
              <a:gd name="connsiteX1297" fmla="*/ 179450 w 1925725"/>
              <a:gd name="connsiteY1297" fmla="*/ 757388 h 3525891"/>
              <a:gd name="connsiteX1298" fmla="*/ 152549 w 1925725"/>
              <a:gd name="connsiteY1298" fmla="*/ 749432 h 3525891"/>
              <a:gd name="connsiteX1299" fmla="*/ 128301 w 1925725"/>
              <a:gd name="connsiteY1299" fmla="*/ 753600 h 3525891"/>
              <a:gd name="connsiteX1300" fmla="*/ 100642 w 1925725"/>
              <a:gd name="connsiteY1300" fmla="*/ 760420 h 3525891"/>
              <a:gd name="connsiteX1301" fmla="*/ 98369 w 1925725"/>
              <a:gd name="connsiteY1301" fmla="*/ 756252 h 3525891"/>
              <a:gd name="connsiteX1302" fmla="*/ 113524 w 1925725"/>
              <a:gd name="connsiteY1302" fmla="*/ 735792 h 3525891"/>
              <a:gd name="connsiteX1303" fmla="*/ 100642 w 1925725"/>
              <a:gd name="connsiteY1303" fmla="*/ 726320 h 3525891"/>
              <a:gd name="connsiteX1304" fmla="*/ 48356 w 1925725"/>
              <a:gd name="connsiteY1304" fmla="*/ 716090 h 3525891"/>
              <a:gd name="connsiteX1305" fmla="*/ 80940 w 1925725"/>
              <a:gd name="connsiteY1305" fmla="*/ 705481 h 3525891"/>
              <a:gd name="connsiteX1306" fmla="*/ 69195 w 1925725"/>
              <a:gd name="connsiteY1306" fmla="*/ 696009 h 3525891"/>
              <a:gd name="connsiteX1307" fmla="*/ 45704 w 1925725"/>
              <a:gd name="connsiteY1307" fmla="*/ 669866 h 3525891"/>
              <a:gd name="connsiteX1308" fmla="*/ 45325 w 1925725"/>
              <a:gd name="connsiteY1308" fmla="*/ 642208 h 3525891"/>
              <a:gd name="connsiteX1309" fmla="*/ 79803 w 1925725"/>
              <a:gd name="connsiteY1309" fmla="*/ 689947 h 3525891"/>
              <a:gd name="connsiteX1310" fmla="*/ 96095 w 1925725"/>
              <a:gd name="connsiteY1310" fmla="*/ 718742 h 3525891"/>
              <a:gd name="connsiteX1311" fmla="*/ 104052 w 1925725"/>
              <a:gd name="connsiteY1311" fmla="*/ 674413 h 3525891"/>
              <a:gd name="connsiteX1312" fmla="*/ 121859 w 1925725"/>
              <a:gd name="connsiteY1312" fmla="*/ 733140 h 3525891"/>
              <a:gd name="connsiteX1313" fmla="*/ 157096 w 1925725"/>
              <a:gd name="connsiteY1313" fmla="*/ 739960 h 3525891"/>
              <a:gd name="connsiteX1314" fmla="*/ 133605 w 1925725"/>
              <a:gd name="connsiteY1314" fmla="*/ 671382 h 3525891"/>
              <a:gd name="connsiteX1315" fmla="*/ 94201 w 1925725"/>
              <a:gd name="connsiteY1315" fmla="*/ 656984 h 3525891"/>
              <a:gd name="connsiteX1316" fmla="*/ 94959 w 1925725"/>
              <a:gd name="connsiteY1316" fmla="*/ 650543 h 3525891"/>
              <a:gd name="connsiteX1317" fmla="*/ 126785 w 1925725"/>
              <a:gd name="connsiteY1317" fmla="*/ 644102 h 3525891"/>
              <a:gd name="connsiteX1318" fmla="*/ 124133 w 1925725"/>
              <a:gd name="connsiteY1318" fmla="*/ 628568 h 3525891"/>
              <a:gd name="connsiteX1319" fmla="*/ 58965 w 1925725"/>
              <a:gd name="connsiteY1319" fmla="*/ 591437 h 3525891"/>
              <a:gd name="connsiteX1320" fmla="*/ 122996 w 1925725"/>
              <a:gd name="connsiteY1320" fmla="*/ 602046 h 3525891"/>
              <a:gd name="connsiteX1321" fmla="*/ 113903 w 1925725"/>
              <a:gd name="connsiteY1321" fmla="*/ 566431 h 3525891"/>
              <a:gd name="connsiteX1322" fmla="*/ 129058 w 1925725"/>
              <a:gd name="connsiteY1322" fmla="*/ 533847 h 3525891"/>
              <a:gd name="connsiteX1323" fmla="*/ 131332 w 1925725"/>
              <a:gd name="connsiteY1323" fmla="*/ 591059 h 3525891"/>
              <a:gd name="connsiteX1324" fmla="*/ 126785 w 1925725"/>
              <a:gd name="connsiteY1324" fmla="*/ 622127 h 3525891"/>
              <a:gd name="connsiteX1325" fmla="*/ 162779 w 1925725"/>
              <a:gd name="connsiteY1325" fmla="*/ 599773 h 3525891"/>
              <a:gd name="connsiteX1326" fmla="*/ 132847 w 1925725"/>
              <a:gd name="connsiteY1326" fmla="*/ 649786 h 3525891"/>
              <a:gd name="connsiteX1327" fmla="*/ 137773 w 1925725"/>
              <a:gd name="connsiteY1327" fmla="*/ 667214 h 3525891"/>
              <a:gd name="connsiteX1328" fmla="*/ 158232 w 1925725"/>
              <a:gd name="connsiteY1328" fmla="*/ 648270 h 3525891"/>
              <a:gd name="connsiteX1329" fmla="*/ 182102 w 1925725"/>
              <a:gd name="connsiteY1329" fmla="*/ 634630 h 3525891"/>
              <a:gd name="connsiteX1330" fmla="*/ 151034 w 1925725"/>
              <a:gd name="connsiteY1330" fmla="*/ 694873 h 3525891"/>
              <a:gd name="connsiteX1331" fmla="*/ 264320 w 1925725"/>
              <a:gd name="connsiteY1331" fmla="*/ 800202 h 3525891"/>
              <a:gd name="connsiteX1332" fmla="*/ 253711 w 1925725"/>
              <a:gd name="connsiteY1332" fmla="*/ 771786 h 3525891"/>
              <a:gd name="connsiteX1333" fmla="*/ 237798 w 1925725"/>
              <a:gd name="connsiteY1333" fmla="*/ 656984 h 3525891"/>
              <a:gd name="connsiteX1334" fmla="*/ 227947 w 1925725"/>
              <a:gd name="connsiteY1334" fmla="*/ 630462 h 3525891"/>
              <a:gd name="connsiteX1335" fmla="*/ 177934 w 1925725"/>
              <a:gd name="connsiteY1335" fmla="*/ 587270 h 3525891"/>
              <a:gd name="connsiteX1336" fmla="*/ 142698 w 1925725"/>
              <a:gd name="connsiteY1336" fmla="*/ 530816 h 3525891"/>
              <a:gd name="connsiteX1337" fmla="*/ 108599 w 1925725"/>
              <a:gd name="connsiteY1337" fmla="*/ 469058 h 3525891"/>
              <a:gd name="connsiteX1338" fmla="*/ 83592 w 1925725"/>
              <a:gd name="connsiteY1338" fmla="*/ 460344 h 3525891"/>
              <a:gd name="connsiteX1339" fmla="*/ 29412 w 1925725"/>
              <a:gd name="connsiteY1339" fmla="*/ 484592 h 3525891"/>
              <a:gd name="connsiteX1340" fmla="*/ 54418 w 1925725"/>
              <a:gd name="connsiteY1340" fmla="*/ 453524 h 3525891"/>
              <a:gd name="connsiteX1341" fmla="*/ 32064 w 1925725"/>
              <a:gd name="connsiteY1341" fmla="*/ 457313 h 3525891"/>
              <a:gd name="connsiteX1342" fmla="*/ 6679 w 1925725"/>
              <a:gd name="connsiteY1342" fmla="*/ 444431 h 3525891"/>
              <a:gd name="connsiteX1343" fmla="*/ 33201 w 1925725"/>
              <a:gd name="connsiteY1343" fmla="*/ 433443 h 3525891"/>
              <a:gd name="connsiteX1344" fmla="*/ 2890 w 1925725"/>
              <a:gd name="connsiteY1344" fmla="*/ 375474 h 3525891"/>
              <a:gd name="connsiteX1345" fmla="*/ 31306 w 1925725"/>
              <a:gd name="connsiteY1345" fmla="*/ 420940 h 3525891"/>
              <a:gd name="connsiteX1346" fmla="*/ 31685 w 1925725"/>
              <a:gd name="connsiteY1346" fmla="*/ 426244 h 3525891"/>
              <a:gd name="connsiteX1347" fmla="*/ 91928 w 1925725"/>
              <a:gd name="connsiteY1347" fmla="*/ 451250 h 3525891"/>
              <a:gd name="connsiteX1348" fmla="*/ 66921 w 1925725"/>
              <a:gd name="connsiteY1348" fmla="*/ 429654 h 3525891"/>
              <a:gd name="connsiteX1349" fmla="*/ 45704 w 1925725"/>
              <a:gd name="connsiteY1349" fmla="*/ 402374 h 3525891"/>
              <a:gd name="connsiteX1350" fmla="*/ 63133 w 1925725"/>
              <a:gd name="connsiteY1350" fmla="*/ 403511 h 3525891"/>
              <a:gd name="connsiteX1351" fmla="*/ 59344 w 1925725"/>
              <a:gd name="connsiteY1351" fmla="*/ 355393 h 3525891"/>
              <a:gd name="connsiteX1352" fmla="*/ 72983 w 1925725"/>
              <a:gd name="connsiteY1352" fmla="*/ 398965 h 3525891"/>
              <a:gd name="connsiteX1353" fmla="*/ 76393 w 1925725"/>
              <a:gd name="connsiteY1353" fmla="*/ 413362 h 3525891"/>
              <a:gd name="connsiteX1354" fmla="*/ 84729 w 1925725"/>
              <a:gd name="connsiteY1354" fmla="*/ 428517 h 3525891"/>
              <a:gd name="connsiteX1355" fmla="*/ 101779 w 1925725"/>
              <a:gd name="connsiteY1355" fmla="*/ 388735 h 3525891"/>
              <a:gd name="connsiteX1356" fmla="*/ 115040 w 1925725"/>
              <a:gd name="connsiteY1356" fmla="*/ 409573 h 3525891"/>
              <a:gd name="connsiteX1357" fmla="*/ 117692 w 1925725"/>
              <a:gd name="connsiteY1357" fmla="*/ 408815 h 3525891"/>
              <a:gd name="connsiteX1358" fmla="*/ 97990 w 1925725"/>
              <a:gd name="connsiteY1358" fmla="*/ 341753 h 3525891"/>
              <a:gd name="connsiteX1359" fmla="*/ 54418 w 1925725"/>
              <a:gd name="connsiteY1359" fmla="*/ 328492 h 3525891"/>
              <a:gd name="connsiteX1360" fmla="*/ 91928 w 1925725"/>
              <a:gd name="connsiteY1360" fmla="*/ 321293 h 3525891"/>
              <a:gd name="connsiteX1361" fmla="*/ 61617 w 1925725"/>
              <a:gd name="connsiteY1361" fmla="*/ 269386 h 3525891"/>
              <a:gd name="connsiteX1362" fmla="*/ 94201 w 1925725"/>
              <a:gd name="connsiteY1362" fmla="*/ 313716 h 3525891"/>
              <a:gd name="connsiteX1363" fmla="*/ 99505 w 1925725"/>
              <a:gd name="connsiteY1363" fmla="*/ 333418 h 3525891"/>
              <a:gd name="connsiteX1364" fmla="*/ 113524 w 1925725"/>
              <a:gd name="connsiteY1364" fmla="*/ 278479 h 3525891"/>
              <a:gd name="connsiteX1365" fmla="*/ 165431 w 1925725"/>
              <a:gd name="connsiteY1365" fmla="*/ 314095 h 3525891"/>
              <a:gd name="connsiteX1366" fmla="*/ 171114 w 1925725"/>
              <a:gd name="connsiteY1366" fmla="*/ 291740 h 3525891"/>
              <a:gd name="connsiteX1367" fmla="*/ 143077 w 1925725"/>
              <a:gd name="connsiteY1367" fmla="*/ 260293 h 3525891"/>
              <a:gd name="connsiteX1368" fmla="*/ 173009 w 1925725"/>
              <a:gd name="connsiteY1368" fmla="*/ 270523 h 3525891"/>
              <a:gd name="connsiteX1369" fmla="*/ 160885 w 1925725"/>
              <a:gd name="connsiteY1369" fmla="*/ 242486 h 3525891"/>
              <a:gd name="connsiteX1370" fmla="*/ 168462 w 1925725"/>
              <a:gd name="connsiteY1370" fmla="*/ 209902 h 3525891"/>
              <a:gd name="connsiteX1371" fmla="*/ 174145 w 1925725"/>
              <a:gd name="connsiteY1371" fmla="*/ 209144 h 3525891"/>
              <a:gd name="connsiteX1372" fmla="*/ 189301 w 1925725"/>
              <a:gd name="connsiteY1372" fmla="*/ 243243 h 3525891"/>
              <a:gd name="connsiteX1373" fmla="*/ 186649 w 1925725"/>
              <a:gd name="connsiteY1373" fmla="*/ 258778 h 3525891"/>
              <a:gd name="connsiteX1374" fmla="*/ 173767 w 1925725"/>
              <a:gd name="connsiteY1374" fmla="*/ 311063 h 3525891"/>
              <a:gd name="connsiteX1375" fmla="*/ 192332 w 1925725"/>
              <a:gd name="connsiteY1375" fmla="*/ 286815 h 3525891"/>
              <a:gd name="connsiteX1376" fmla="*/ 210139 w 1925725"/>
              <a:gd name="connsiteY1376" fmla="*/ 264461 h 3525891"/>
              <a:gd name="connsiteX1377" fmla="*/ 228326 w 1925725"/>
              <a:gd name="connsiteY1377" fmla="*/ 255746 h 3525891"/>
              <a:gd name="connsiteX1378" fmla="*/ 232494 w 1925725"/>
              <a:gd name="connsiteY1378" fmla="*/ 258020 h 3525891"/>
              <a:gd name="connsiteX1379" fmla="*/ 218854 w 1925725"/>
              <a:gd name="connsiteY1379" fmla="*/ 294014 h 3525891"/>
              <a:gd name="connsiteX1380" fmla="*/ 205593 w 1925725"/>
              <a:gd name="connsiteY1380" fmla="*/ 302728 h 3525891"/>
              <a:gd name="connsiteX1381" fmla="*/ 166947 w 1925725"/>
              <a:gd name="connsiteY1381" fmla="*/ 329250 h 3525891"/>
              <a:gd name="connsiteX1382" fmla="*/ 215065 w 1925725"/>
              <a:gd name="connsiteY1382" fmla="*/ 314473 h 3525891"/>
              <a:gd name="connsiteX1383" fmla="*/ 185512 w 1925725"/>
              <a:gd name="connsiteY1383" fmla="*/ 367138 h 3525891"/>
              <a:gd name="connsiteX1384" fmla="*/ 154065 w 1925725"/>
              <a:gd name="connsiteY1384" fmla="*/ 363728 h 3525891"/>
              <a:gd name="connsiteX1385" fmla="*/ 150276 w 1925725"/>
              <a:gd name="connsiteY1385" fmla="*/ 373200 h 3525891"/>
              <a:gd name="connsiteX1386" fmla="*/ 186649 w 1925725"/>
              <a:gd name="connsiteY1386" fmla="*/ 376610 h 3525891"/>
              <a:gd name="connsiteX1387" fmla="*/ 141561 w 1925725"/>
              <a:gd name="connsiteY1387" fmla="*/ 397070 h 3525891"/>
              <a:gd name="connsiteX1388" fmla="*/ 133226 w 1925725"/>
              <a:gd name="connsiteY1388" fmla="*/ 445946 h 3525891"/>
              <a:gd name="connsiteX1389" fmla="*/ 150276 w 1925725"/>
              <a:gd name="connsiteY1389" fmla="*/ 514145 h 3525891"/>
              <a:gd name="connsiteX1390" fmla="*/ 190059 w 1925725"/>
              <a:gd name="connsiteY1390" fmla="*/ 578555 h 3525891"/>
              <a:gd name="connsiteX1391" fmla="*/ 243860 w 1925725"/>
              <a:gd name="connsiteY1391" fmla="*/ 622506 h 3525891"/>
              <a:gd name="connsiteX1392" fmla="*/ 243481 w 1925725"/>
              <a:gd name="connsiteY1392" fmla="*/ 572114 h 3525891"/>
              <a:gd name="connsiteX1393" fmla="*/ 205972 w 1925725"/>
              <a:gd name="connsiteY1393" fmla="*/ 559232 h 3525891"/>
              <a:gd name="connsiteX1394" fmla="*/ 206729 w 1925725"/>
              <a:gd name="connsiteY1394" fmla="*/ 553170 h 3525891"/>
              <a:gd name="connsiteX1395" fmla="*/ 233251 w 1925725"/>
              <a:gd name="connsiteY1395" fmla="*/ 545593 h 3525891"/>
              <a:gd name="connsiteX1396" fmla="*/ 226053 w 1925725"/>
              <a:gd name="connsiteY1396" fmla="*/ 527785 h 3525891"/>
              <a:gd name="connsiteX1397" fmla="*/ 156717 w 1925725"/>
              <a:gd name="connsiteY1397" fmla="*/ 492170 h 3525891"/>
              <a:gd name="connsiteX1398" fmla="*/ 200288 w 1925725"/>
              <a:gd name="connsiteY1398" fmla="*/ 489518 h 3525891"/>
              <a:gd name="connsiteX1399" fmla="*/ 175282 w 1925725"/>
              <a:gd name="connsiteY1399" fmla="*/ 468300 h 3525891"/>
              <a:gd name="connsiteX1400" fmla="*/ 168841 w 1925725"/>
              <a:gd name="connsiteY1400" fmla="*/ 433822 h 3525891"/>
              <a:gd name="connsiteX1401" fmla="*/ 172630 w 1925725"/>
              <a:gd name="connsiteY1401" fmla="*/ 431170 h 3525891"/>
              <a:gd name="connsiteX1402" fmla="*/ 199152 w 1925725"/>
              <a:gd name="connsiteY1402" fmla="*/ 449356 h 3525891"/>
              <a:gd name="connsiteX1403" fmla="*/ 219990 w 1925725"/>
              <a:gd name="connsiteY1403" fmla="*/ 417530 h 3525891"/>
              <a:gd name="connsiteX1404" fmla="*/ 218096 w 1925725"/>
              <a:gd name="connsiteY1404" fmla="*/ 492928 h 3525891"/>
              <a:gd name="connsiteX1405" fmla="*/ 230599 w 1925725"/>
              <a:gd name="connsiteY1405" fmla="*/ 511114 h 3525891"/>
              <a:gd name="connsiteX1406" fmla="*/ 260152 w 1925725"/>
              <a:gd name="connsiteY1406" fmla="*/ 484213 h 3525891"/>
              <a:gd name="connsiteX1407" fmla="*/ 241587 w 1925725"/>
              <a:gd name="connsiteY1407" fmla="*/ 546350 h 3525891"/>
              <a:gd name="connsiteX1408" fmla="*/ 257879 w 1925725"/>
              <a:gd name="connsiteY1408" fmla="*/ 570220 h 3525891"/>
              <a:gd name="connsiteX1409" fmla="*/ 276444 w 1925725"/>
              <a:gd name="connsiteY1409" fmla="*/ 461101 h 3525891"/>
              <a:gd name="connsiteX1410" fmla="*/ 251059 w 1925725"/>
              <a:gd name="connsiteY1410" fmla="*/ 387598 h 3525891"/>
              <a:gd name="connsiteX1411" fmla="*/ 267730 w 1925725"/>
              <a:gd name="connsiteY1411" fmla="*/ 399722 h 3525891"/>
              <a:gd name="connsiteX1412" fmla="*/ 283643 w 1925725"/>
              <a:gd name="connsiteY1412" fmla="*/ 358045 h 3525891"/>
              <a:gd name="connsiteX1413" fmla="*/ 320773 w 1925725"/>
              <a:gd name="connsiteY1413" fmla="*/ 331144 h 3525891"/>
              <a:gd name="connsiteX1414" fmla="*/ 325699 w 1925725"/>
              <a:gd name="connsiteY1414" fmla="*/ 334175 h 3525891"/>
              <a:gd name="connsiteX1415" fmla="*/ 320395 w 1925725"/>
              <a:gd name="connsiteY1415" fmla="*/ 386840 h 3525891"/>
              <a:gd name="connsiteX1416" fmla="*/ 283643 w 1925725"/>
              <a:gd name="connsiteY1416" fmla="*/ 411468 h 3525891"/>
              <a:gd name="connsiteX1417" fmla="*/ 285916 w 1925725"/>
              <a:gd name="connsiteY1417" fmla="*/ 426623 h 3525891"/>
              <a:gd name="connsiteX1418" fmla="*/ 344264 w 1925725"/>
              <a:gd name="connsiteY1418" fmla="*/ 406163 h 3525891"/>
              <a:gd name="connsiteX1419" fmla="*/ 318121 w 1925725"/>
              <a:gd name="connsiteY1419" fmla="*/ 459586 h 3525891"/>
              <a:gd name="connsiteX1420" fmla="*/ 323426 w 1925725"/>
              <a:gd name="connsiteY1420" fmla="*/ 468679 h 3525891"/>
              <a:gd name="connsiteX1421" fmla="*/ 288189 w 1925725"/>
              <a:gd name="connsiteY1421" fmla="*/ 504294 h 3525891"/>
              <a:gd name="connsiteX1422" fmla="*/ 281370 w 1925725"/>
              <a:gd name="connsiteY1422" fmla="*/ 511493 h 3525891"/>
              <a:gd name="connsiteX1423" fmla="*/ 349190 w 1925725"/>
              <a:gd name="connsiteY1423" fmla="*/ 512251 h 3525891"/>
              <a:gd name="connsiteX1424" fmla="*/ 277581 w 1925725"/>
              <a:gd name="connsiteY1424" fmla="*/ 542561 h 3525891"/>
              <a:gd name="connsiteX1425" fmla="*/ 257879 w 1925725"/>
              <a:gd name="connsiteY1425" fmla="*/ 710786 h 3525891"/>
              <a:gd name="connsiteX1426" fmla="*/ 329109 w 1925725"/>
              <a:gd name="connsiteY1426" fmla="*/ 618717 h 3525891"/>
              <a:gd name="connsiteX1427" fmla="*/ 330246 w 1925725"/>
              <a:gd name="connsiteY1427" fmla="*/ 554307 h 3525891"/>
              <a:gd name="connsiteX1428" fmla="*/ 348811 w 1925725"/>
              <a:gd name="connsiteY1428" fmla="*/ 586891 h 3525891"/>
              <a:gd name="connsiteX1429" fmla="*/ 359420 w 1925725"/>
              <a:gd name="connsiteY1429" fmla="*/ 575524 h 3525891"/>
              <a:gd name="connsiteX1430" fmla="*/ 379122 w 1925725"/>
              <a:gd name="connsiteY1430" fmla="*/ 517934 h 3525891"/>
              <a:gd name="connsiteX1431" fmla="*/ 384426 w 1925725"/>
              <a:gd name="connsiteY1431" fmla="*/ 536499 h 3525891"/>
              <a:gd name="connsiteX1432" fmla="*/ 386320 w 1925725"/>
              <a:gd name="connsiteY1432" fmla="*/ 556580 h 3525891"/>
              <a:gd name="connsiteX1433" fmla="*/ 410190 w 1925725"/>
              <a:gd name="connsiteY1433" fmla="*/ 546350 h 3525891"/>
              <a:gd name="connsiteX1434" fmla="*/ 407159 w 1925725"/>
              <a:gd name="connsiteY1434" fmla="*/ 513008 h 3525891"/>
              <a:gd name="connsiteX1435" fmla="*/ 448078 w 1925725"/>
              <a:gd name="connsiteY1435" fmla="*/ 475878 h 3525891"/>
              <a:gd name="connsiteX1436" fmla="*/ 448078 w 1925725"/>
              <a:gd name="connsiteY1436" fmla="*/ 522102 h 3525891"/>
              <a:gd name="connsiteX1437" fmla="*/ 492408 w 1925725"/>
              <a:gd name="connsiteY1437" fmla="*/ 514145 h 3525891"/>
              <a:gd name="connsiteX1438" fmla="*/ 495818 w 1925725"/>
              <a:gd name="connsiteY1438" fmla="*/ 519828 h 3525891"/>
              <a:gd name="connsiteX1439" fmla="*/ 471948 w 1925725"/>
              <a:gd name="connsiteY1439" fmla="*/ 546350 h 3525891"/>
              <a:gd name="connsiteX1440" fmla="*/ 452625 w 1925725"/>
              <a:gd name="connsiteY1440" fmla="*/ 549381 h 3525891"/>
              <a:gd name="connsiteX1441" fmla="*/ 427619 w 1925725"/>
              <a:gd name="connsiteY1441" fmla="*/ 546729 h 3525891"/>
              <a:gd name="connsiteX1442" fmla="*/ 426482 w 1925725"/>
              <a:gd name="connsiteY1442" fmla="*/ 551276 h 3525891"/>
              <a:gd name="connsiteX1443" fmla="*/ 459445 w 1925725"/>
              <a:gd name="connsiteY1443" fmla="*/ 571735 h 3525891"/>
              <a:gd name="connsiteX1444" fmla="*/ 384805 w 1925725"/>
              <a:gd name="connsiteY1444" fmla="*/ 570599 h 3525891"/>
              <a:gd name="connsiteX1445" fmla="*/ 373438 w 1925725"/>
              <a:gd name="connsiteY1445" fmla="*/ 578555 h 3525891"/>
              <a:gd name="connsiteX1446" fmla="*/ 407538 w 1925725"/>
              <a:gd name="connsiteY1446" fmla="*/ 596363 h 3525891"/>
              <a:gd name="connsiteX1447" fmla="*/ 352979 w 1925725"/>
              <a:gd name="connsiteY1447" fmla="*/ 600152 h 3525891"/>
              <a:gd name="connsiteX1448" fmla="*/ 342749 w 1925725"/>
              <a:gd name="connsiteY1448" fmla="*/ 616065 h 3525891"/>
              <a:gd name="connsiteX1449" fmla="*/ 335550 w 1925725"/>
              <a:gd name="connsiteY1449" fmla="*/ 634630 h 3525891"/>
              <a:gd name="connsiteX1450" fmla="*/ 372681 w 1925725"/>
              <a:gd name="connsiteY1450" fmla="*/ 616823 h 3525891"/>
              <a:gd name="connsiteX1451" fmla="*/ 376090 w 1925725"/>
              <a:gd name="connsiteY1451" fmla="*/ 620990 h 3525891"/>
              <a:gd name="connsiteX1452" fmla="*/ 368134 w 1925725"/>
              <a:gd name="connsiteY1452" fmla="*/ 640692 h 3525891"/>
              <a:gd name="connsiteX1453" fmla="*/ 404507 w 1925725"/>
              <a:gd name="connsiteY1453" fmla="*/ 625158 h 3525891"/>
              <a:gd name="connsiteX1454" fmla="*/ 402233 w 1925725"/>
              <a:gd name="connsiteY1454" fmla="*/ 642208 h 3525891"/>
              <a:gd name="connsiteX1455" fmla="*/ 414737 w 1925725"/>
              <a:gd name="connsiteY1455" fmla="*/ 639556 h 3525891"/>
              <a:gd name="connsiteX1456" fmla="*/ 476874 w 1925725"/>
              <a:gd name="connsiteY1456" fmla="*/ 602046 h 3525891"/>
              <a:gd name="connsiteX1457" fmla="*/ 446942 w 1925725"/>
              <a:gd name="connsiteY1457" fmla="*/ 649407 h 3525891"/>
              <a:gd name="connsiteX1458" fmla="*/ 429134 w 1925725"/>
              <a:gd name="connsiteY1458" fmla="*/ 652059 h 3525891"/>
              <a:gd name="connsiteX1459" fmla="*/ 384047 w 1925725"/>
              <a:gd name="connsiteY1459" fmla="*/ 650922 h 3525891"/>
              <a:gd name="connsiteX1460" fmla="*/ 390109 w 1925725"/>
              <a:gd name="connsiteY1460" fmla="*/ 681612 h 3525891"/>
              <a:gd name="connsiteX1461" fmla="*/ 351842 w 1925725"/>
              <a:gd name="connsiteY1461" fmla="*/ 647891 h 3525891"/>
              <a:gd name="connsiteX1462" fmla="*/ 348811 w 1925725"/>
              <a:gd name="connsiteY1462" fmla="*/ 650922 h 3525891"/>
              <a:gd name="connsiteX1463" fmla="*/ 347674 w 1925725"/>
              <a:gd name="connsiteY1463" fmla="*/ 672140 h 3525891"/>
              <a:gd name="connsiteX1464" fmla="*/ 343128 w 1925725"/>
              <a:gd name="connsiteY1464" fmla="*/ 674413 h 3525891"/>
              <a:gd name="connsiteX1465" fmla="*/ 326078 w 1925725"/>
              <a:gd name="connsiteY1465" fmla="*/ 648270 h 3525891"/>
              <a:gd name="connsiteX1466" fmla="*/ 323047 w 1925725"/>
              <a:gd name="connsiteY1466" fmla="*/ 642966 h 3525891"/>
              <a:gd name="connsiteX1467" fmla="*/ 318121 w 1925725"/>
              <a:gd name="connsiteY1467" fmla="*/ 654332 h 3525891"/>
              <a:gd name="connsiteX1468" fmla="*/ 264320 w 1925725"/>
              <a:gd name="connsiteY1468" fmla="*/ 726320 h 3525891"/>
              <a:gd name="connsiteX1469" fmla="*/ 261668 w 1925725"/>
              <a:gd name="connsiteY1469" fmla="*/ 742233 h 3525891"/>
              <a:gd name="connsiteX1470" fmla="*/ 353357 w 1925725"/>
              <a:gd name="connsiteY1470" fmla="*/ 911973 h 3525891"/>
              <a:gd name="connsiteX1471" fmla="*/ 365482 w 1925725"/>
              <a:gd name="connsiteY1471" fmla="*/ 876358 h 3525891"/>
              <a:gd name="connsiteX1472" fmla="*/ 334034 w 1925725"/>
              <a:gd name="connsiteY1472" fmla="*/ 824451 h 3525891"/>
              <a:gd name="connsiteX1473" fmla="*/ 377227 w 1925725"/>
              <a:gd name="connsiteY1473" fmla="*/ 853246 h 3525891"/>
              <a:gd name="connsiteX1474" fmla="*/ 377227 w 1925725"/>
              <a:gd name="connsiteY1474" fmla="*/ 814221 h 3525891"/>
              <a:gd name="connsiteX1475" fmla="*/ 350705 w 1925725"/>
              <a:gd name="connsiteY1475" fmla="*/ 792246 h 3525891"/>
              <a:gd name="connsiteX1476" fmla="*/ 352979 w 1925725"/>
              <a:gd name="connsiteY1476" fmla="*/ 787320 h 3525891"/>
              <a:gd name="connsiteX1477" fmla="*/ 375333 w 1925725"/>
              <a:gd name="connsiteY1477" fmla="*/ 789972 h 3525891"/>
              <a:gd name="connsiteX1478" fmla="*/ 371544 w 1925725"/>
              <a:gd name="connsiteY1478" fmla="*/ 777848 h 3525891"/>
              <a:gd name="connsiteX1479" fmla="*/ 354115 w 1925725"/>
              <a:gd name="connsiteY1479" fmla="*/ 760798 h 3525891"/>
              <a:gd name="connsiteX1480" fmla="*/ 351084 w 1925725"/>
              <a:gd name="connsiteY1480" fmla="*/ 726320 h 3525891"/>
              <a:gd name="connsiteX1481" fmla="*/ 356010 w 1925725"/>
              <a:gd name="connsiteY1481" fmla="*/ 724047 h 3525891"/>
              <a:gd name="connsiteX1482" fmla="*/ 379500 w 1925725"/>
              <a:gd name="connsiteY1482" fmla="*/ 748295 h 3525891"/>
              <a:gd name="connsiteX1483" fmla="*/ 383289 w 1925725"/>
              <a:gd name="connsiteY1483" fmla="*/ 769134 h 3525891"/>
              <a:gd name="connsiteX1484" fmla="*/ 379879 w 1925725"/>
              <a:gd name="connsiteY1484" fmla="*/ 803233 h 3525891"/>
              <a:gd name="connsiteX1485" fmla="*/ 401097 w 1925725"/>
              <a:gd name="connsiteY1485" fmla="*/ 793382 h 3525891"/>
              <a:gd name="connsiteX1486" fmla="*/ 384047 w 1925725"/>
              <a:gd name="connsiteY1486" fmla="*/ 827861 h 3525891"/>
              <a:gd name="connsiteX1487" fmla="*/ 388594 w 1925725"/>
              <a:gd name="connsiteY1487" fmla="*/ 830513 h 3525891"/>
              <a:gd name="connsiteX1488" fmla="*/ 419662 w 1925725"/>
              <a:gd name="connsiteY1488" fmla="*/ 805886 h 3525891"/>
              <a:gd name="connsiteX1489" fmla="*/ 422314 w 1925725"/>
              <a:gd name="connsiteY1489" fmla="*/ 801339 h 3525891"/>
              <a:gd name="connsiteX1490" fmla="*/ 449215 w 1925725"/>
              <a:gd name="connsiteY1490" fmla="*/ 776712 h 3525891"/>
              <a:gd name="connsiteX1491" fmla="*/ 427998 w 1925725"/>
              <a:gd name="connsiteY1491" fmla="*/ 808159 h 3525891"/>
              <a:gd name="connsiteX1492" fmla="*/ 412463 w 1925725"/>
              <a:gd name="connsiteY1492" fmla="*/ 819147 h 3525891"/>
              <a:gd name="connsiteX1493" fmla="*/ 463234 w 1925725"/>
              <a:gd name="connsiteY1493" fmla="*/ 843016 h 3525891"/>
              <a:gd name="connsiteX1494" fmla="*/ 387078 w 1925725"/>
              <a:gd name="connsiteY1494" fmla="*/ 851730 h 3525891"/>
              <a:gd name="connsiteX1495" fmla="*/ 374954 w 1925725"/>
              <a:gd name="connsiteY1495" fmla="*/ 875600 h 3525891"/>
              <a:gd name="connsiteX1496" fmla="*/ 397687 w 1925725"/>
              <a:gd name="connsiteY1496" fmla="*/ 882041 h 3525891"/>
              <a:gd name="connsiteX1497" fmla="*/ 418525 w 1925725"/>
              <a:gd name="connsiteY1497" fmla="*/ 893029 h 3525891"/>
              <a:gd name="connsiteX1498" fmla="*/ 361314 w 1925725"/>
              <a:gd name="connsiteY1498" fmla="*/ 904016 h 3525891"/>
              <a:gd name="connsiteX1499" fmla="*/ 368892 w 1925725"/>
              <a:gd name="connsiteY1499" fmla="*/ 930917 h 3525891"/>
              <a:gd name="connsiteX1500" fmla="*/ 430650 w 1925725"/>
              <a:gd name="connsiteY1500" fmla="*/ 987371 h 3525891"/>
              <a:gd name="connsiteX1501" fmla="*/ 446942 w 1925725"/>
              <a:gd name="connsiteY1501" fmla="*/ 992296 h 3525891"/>
              <a:gd name="connsiteX1502" fmla="*/ 437091 w 1925725"/>
              <a:gd name="connsiteY1502" fmla="*/ 976004 h 3525891"/>
              <a:gd name="connsiteX1503" fmla="*/ 453383 w 1925725"/>
              <a:gd name="connsiteY1503" fmla="*/ 974868 h 3525891"/>
              <a:gd name="connsiteX1504" fmla="*/ 462097 w 1925725"/>
              <a:gd name="connsiteY1504" fmla="*/ 951756 h 3525891"/>
              <a:gd name="connsiteX1505" fmla="*/ 469675 w 1925725"/>
              <a:gd name="connsiteY1505" fmla="*/ 979414 h 3525891"/>
              <a:gd name="connsiteX1506" fmla="*/ 476116 w 1925725"/>
              <a:gd name="connsiteY1506" fmla="*/ 995706 h 3525891"/>
              <a:gd name="connsiteX1507" fmla="*/ 592433 w 1925725"/>
              <a:gd name="connsiteY1507" fmla="*/ 1056707 h 3525891"/>
              <a:gd name="connsiteX1508" fmla="*/ 593191 w 1925725"/>
              <a:gd name="connsiteY1508" fmla="*/ 977520 h 3525891"/>
              <a:gd name="connsiteX1509" fmla="*/ 617439 w 1925725"/>
              <a:gd name="connsiteY1509" fmla="*/ 832029 h 3525891"/>
              <a:gd name="connsiteX1510" fmla="*/ 626154 w 1925725"/>
              <a:gd name="connsiteY1510" fmla="*/ 739960 h 3525891"/>
              <a:gd name="connsiteX1511" fmla="*/ 637141 w 1925725"/>
              <a:gd name="connsiteY1511" fmla="*/ 542940 h 3525891"/>
              <a:gd name="connsiteX1512" fmla="*/ 632216 w 1925725"/>
              <a:gd name="connsiteY1512" fmla="*/ 504673 h 3525891"/>
              <a:gd name="connsiteX1513" fmla="*/ 610998 w 1925725"/>
              <a:gd name="connsiteY1513" fmla="*/ 423592 h 3525891"/>
              <a:gd name="connsiteX1514" fmla="*/ 596980 w 1925725"/>
              <a:gd name="connsiteY1514" fmla="*/ 401238 h 3525891"/>
              <a:gd name="connsiteX1515" fmla="*/ 577278 w 1925725"/>
              <a:gd name="connsiteY1515" fmla="*/ 388735 h 3525891"/>
              <a:gd name="connsiteX1516" fmla="*/ 553029 w 1925725"/>
              <a:gd name="connsiteY1516" fmla="*/ 376610 h 3525891"/>
              <a:gd name="connsiteX1517" fmla="*/ 554166 w 1925725"/>
              <a:gd name="connsiteY1517" fmla="*/ 372064 h 3525891"/>
              <a:gd name="connsiteX1518" fmla="*/ 577278 w 1925725"/>
              <a:gd name="connsiteY1518" fmla="*/ 366759 h 3525891"/>
              <a:gd name="connsiteX1519" fmla="*/ 573489 w 1925725"/>
              <a:gd name="connsiteY1519" fmla="*/ 351604 h 3525891"/>
              <a:gd name="connsiteX1520" fmla="*/ 543557 w 1925725"/>
              <a:gd name="connsiteY1520" fmla="*/ 313337 h 3525891"/>
              <a:gd name="connsiteX1521" fmla="*/ 571973 w 1925725"/>
              <a:gd name="connsiteY1521" fmla="*/ 325082 h 3525891"/>
              <a:gd name="connsiteX1522" fmla="*/ 570458 w 1925725"/>
              <a:gd name="connsiteY1522" fmla="*/ 312200 h 3525891"/>
              <a:gd name="connsiteX1523" fmla="*/ 571216 w 1925725"/>
              <a:gd name="connsiteY1523" fmla="*/ 275070 h 3525891"/>
              <a:gd name="connsiteX1524" fmla="*/ 585613 w 1925725"/>
              <a:gd name="connsiteY1524" fmla="*/ 258020 h 3525891"/>
              <a:gd name="connsiteX1525" fmla="*/ 580688 w 1925725"/>
              <a:gd name="connsiteY1525" fmla="*/ 314095 h 3525891"/>
              <a:gd name="connsiteX1526" fmla="*/ 575004 w 1925725"/>
              <a:gd name="connsiteY1526" fmla="*/ 344405 h 3525891"/>
              <a:gd name="connsiteX1527" fmla="*/ 607210 w 1925725"/>
              <a:gd name="connsiteY1527" fmla="*/ 317883 h 3525891"/>
              <a:gd name="connsiteX1528" fmla="*/ 584855 w 1925725"/>
              <a:gd name="connsiteY1528" fmla="*/ 370169 h 3525891"/>
              <a:gd name="connsiteX1529" fmla="*/ 605694 w 1925725"/>
              <a:gd name="connsiteY1529" fmla="*/ 396312 h 3525891"/>
              <a:gd name="connsiteX1530" fmla="*/ 630700 w 1925725"/>
              <a:gd name="connsiteY1530" fmla="*/ 333039 h 3525891"/>
              <a:gd name="connsiteX1531" fmla="*/ 611377 w 1925725"/>
              <a:gd name="connsiteY1531" fmla="*/ 299318 h 3525891"/>
              <a:gd name="connsiteX1532" fmla="*/ 616303 w 1925725"/>
              <a:gd name="connsiteY1532" fmla="*/ 295150 h 3525891"/>
              <a:gd name="connsiteX1533" fmla="*/ 642067 w 1925725"/>
              <a:gd name="connsiteY1533" fmla="*/ 310306 h 3525891"/>
              <a:gd name="connsiteX1534" fmla="*/ 649266 w 1925725"/>
              <a:gd name="connsiteY1534" fmla="*/ 297424 h 3525891"/>
              <a:gd name="connsiteX1535" fmla="*/ 623123 w 1925725"/>
              <a:gd name="connsiteY1535" fmla="*/ 229982 h 3525891"/>
              <a:gd name="connsiteX1536" fmla="*/ 665936 w 1925725"/>
              <a:gd name="connsiteY1536" fmla="*/ 273933 h 3525891"/>
              <a:gd name="connsiteX1537" fmla="*/ 669346 w 1925725"/>
              <a:gd name="connsiteY1537" fmla="*/ 261430 h 3525891"/>
              <a:gd name="connsiteX1538" fmla="*/ 677682 w 1925725"/>
              <a:gd name="connsiteY1538" fmla="*/ 246274 h 3525891"/>
              <a:gd name="connsiteX1539" fmla="*/ 692079 w 1925725"/>
              <a:gd name="connsiteY1539" fmla="*/ 238318 h 3525891"/>
              <a:gd name="connsiteX1540" fmla="*/ 707993 w 1925725"/>
              <a:gd name="connsiteY1540" fmla="*/ 234150 h 3525891"/>
              <a:gd name="connsiteX1541" fmla="*/ 676166 w 1925725"/>
              <a:gd name="connsiteY1541" fmla="*/ 274312 h 3525891"/>
              <a:gd name="connsiteX1542" fmla="*/ 652676 w 1925725"/>
              <a:gd name="connsiteY1542" fmla="*/ 293256 h 3525891"/>
              <a:gd name="connsiteX1543" fmla="*/ 692837 w 1925725"/>
              <a:gd name="connsiteY1543" fmla="*/ 299697 h 3525891"/>
              <a:gd name="connsiteX1544" fmla="*/ 641688 w 1925725"/>
              <a:gd name="connsiteY1544" fmla="*/ 315989 h 3525891"/>
              <a:gd name="connsiteX1545" fmla="*/ 634868 w 1925725"/>
              <a:gd name="connsiteY1545" fmla="*/ 329629 h 3525891"/>
              <a:gd name="connsiteX1546" fmla="*/ 686775 w 1925725"/>
              <a:gd name="connsiteY1546" fmla="*/ 333797 h 3525891"/>
              <a:gd name="connsiteX1547" fmla="*/ 625775 w 1925725"/>
              <a:gd name="connsiteY1547" fmla="*/ 359182 h 3525891"/>
              <a:gd name="connsiteX1548" fmla="*/ 637520 w 1925725"/>
              <a:gd name="connsiteY1548" fmla="*/ 500505 h 3525891"/>
              <a:gd name="connsiteX1549" fmla="*/ 641309 w 1925725"/>
              <a:gd name="connsiteY1549" fmla="*/ 500884 h 3525891"/>
              <a:gd name="connsiteX1550" fmla="*/ 651539 w 1925725"/>
              <a:gd name="connsiteY1550" fmla="*/ 473226 h 3525891"/>
              <a:gd name="connsiteX1551" fmla="*/ 709129 w 1925725"/>
              <a:gd name="connsiteY1551" fmla="*/ 383809 h 3525891"/>
              <a:gd name="connsiteX1552" fmla="*/ 718222 w 1925725"/>
              <a:gd name="connsiteY1552" fmla="*/ 359561 h 3525891"/>
              <a:gd name="connsiteX1553" fmla="*/ 708750 w 1925725"/>
              <a:gd name="connsiteY1553" fmla="*/ 295529 h 3525891"/>
              <a:gd name="connsiteX1554" fmla="*/ 717086 w 1925725"/>
              <a:gd name="connsiteY1554" fmla="*/ 238697 h 3525891"/>
              <a:gd name="connsiteX1555" fmla="*/ 731862 w 1925725"/>
              <a:gd name="connsiteY1555" fmla="*/ 173908 h 3525891"/>
              <a:gd name="connsiteX1556" fmla="*/ 706856 w 1925725"/>
              <a:gd name="connsiteY1556" fmla="*/ 156479 h 3525891"/>
              <a:gd name="connsiteX1557" fmla="*/ 666694 w 1925725"/>
              <a:gd name="connsiteY1557" fmla="*/ 134125 h 3525891"/>
              <a:gd name="connsiteX1558" fmla="*/ 701930 w 1925725"/>
              <a:gd name="connsiteY1558" fmla="*/ 127684 h 3525891"/>
              <a:gd name="connsiteX1559" fmla="*/ 676545 w 1925725"/>
              <a:gd name="connsiteY1559" fmla="*/ 92448 h 3525891"/>
              <a:gd name="connsiteX1560" fmla="*/ 697005 w 1925725"/>
              <a:gd name="connsiteY1560" fmla="*/ 99268 h 3525891"/>
              <a:gd name="connsiteX1561" fmla="*/ 693216 w 1925725"/>
              <a:gd name="connsiteY1561" fmla="*/ 67062 h 3525891"/>
              <a:gd name="connsiteX1562" fmla="*/ 712539 w 1925725"/>
              <a:gd name="connsiteY1562" fmla="*/ 38267 h 3525891"/>
              <a:gd name="connsiteX1563" fmla="*/ 706856 w 1925725"/>
              <a:gd name="connsiteY1563" fmla="*/ 90553 h 3525891"/>
              <a:gd name="connsiteX1564" fmla="*/ 703446 w 1925725"/>
              <a:gd name="connsiteY1564" fmla="*/ 97373 h 3525891"/>
              <a:gd name="connsiteX1565" fmla="*/ 731483 w 1925725"/>
              <a:gd name="connsiteY1565" fmla="*/ 148901 h 3525891"/>
              <a:gd name="connsiteX1566" fmla="*/ 727316 w 1925725"/>
              <a:gd name="connsiteY1566" fmla="*/ 118212 h 3525891"/>
              <a:gd name="connsiteX1567" fmla="*/ 723906 w 1925725"/>
              <a:gd name="connsiteY1567" fmla="*/ 87901 h 3525891"/>
              <a:gd name="connsiteX1568" fmla="*/ 728831 w 1925725"/>
              <a:gd name="connsiteY1568" fmla="*/ 86764 h 3525891"/>
              <a:gd name="connsiteX1569" fmla="*/ 740955 w 1925725"/>
              <a:gd name="connsiteY1569" fmla="*/ 97373 h 3525891"/>
              <a:gd name="connsiteX1570" fmla="*/ 765962 w 1925725"/>
              <a:gd name="connsiteY1570" fmla="*/ 60243 h 3525891"/>
              <a:gd name="connsiteX1571" fmla="*/ 750428 w 1925725"/>
              <a:gd name="connsiteY1571" fmla="*/ 100404 h 3525891"/>
              <a:gd name="connsiteX1572" fmla="*/ 737924 w 1925725"/>
              <a:gd name="connsiteY1572" fmla="*/ 129199 h 3525891"/>
              <a:gd name="connsiteX1573" fmla="*/ 776949 w 1925725"/>
              <a:gd name="connsiteY1573" fmla="*/ 110255 h 3525891"/>
              <a:gd name="connsiteX1574" fmla="*/ 772782 w 1925725"/>
              <a:gd name="connsiteY1574" fmla="*/ 134883 h 3525891"/>
              <a:gd name="connsiteX1575" fmla="*/ 775055 w 1925725"/>
              <a:gd name="connsiteY1575" fmla="*/ 136019 h 3525891"/>
              <a:gd name="connsiteX1576" fmla="*/ 802335 w 1925725"/>
              <a:gd name="connsiteY1576" fmla="*/ 73882 h 3525891"/>
              <a:gd name="connsiteX1577" fmla="*/ 780738 w 1925725"/>
              <a:gd name="connsiteY1577" fmla="*/ 39025 h 3525891"/>
              <a:gd name="connsiteX1578" fmla="*/ 805366 w 1925725"/>
              <a:gd name="connsiteY1578" fmla="*/ 53801 h 3525891"/>
              <a:gd name="connsiteX1579" fmla="*/ 802714 w 1925725"/>
              <a:gd name="connsiteY1579" fmla="*/ 26901 h 3525891"/>
              <a:gd name="connsiteX1580" fmla="*/ 819763 w 1925725"/>
              <a:gd name="connsiteY1580" fmla="*/ 0 h 352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</a:cxnLst>
            <a:rect l="l" t="t" r="r" b="b"/>
            <a:pathLst>
              <a:path w="1925725" h="3525891">
                <a:moveTo>
                  <a:pt x="710266" y="3264462"/>
                </a:moveTo>
                <a:cubicBezTo>
                  <a:pt x="699657" y="3277344"/>
                  <a:pt x="689806" y="3290984"/>
                  <a:pt x="678440" y="3303487"/>
                </a:cubicBezTo>
                <a:cubicBezTo>
                  <a:pt x="673514" y="3309170"/>
                  <a:pt x="672756" y="3313717"/>
                  <a:pt x="675030" y="3320536"/>
                </a:cubicBezTo>
                <a:cubicBezTo>
                  <a:pt x="684502" y="3347058"/>
                  <a:pt x="691322" y="3373959"/>
                  <a:pt x="689048" y="3402754"/>
                </a:cubicBezTo>
                <a:cubicBezTo>
                  <a:pt x="710266" y="3359183"/>
                  <a:pt x="714434" y="3312959"/>
                  <a:pt x="710266" y="3264462"/>
                </a:cubicBezTo>
                <a:close/>
                <a:moveTo>
                  <a:pt x="699278" y="2867392"/>
                </a:moveTo>
                <a:cubicBezTo>
                  <a:pt x="695111" y="2869665"/>
                  <a:pt x="693595" y="2871559"/>
                  <a:pt x="692837" y="2873454"/>
                </a:cubicBezTo>
                <a:cubicBezTo>
                  <a:pt x="673514" y="2919678"/>
                  <a:pt x="654570" y="2965901"/>
                  <a:pt x="635626" y="3012504"/>
                </a:cubicBezTo>
                <a:cubicBezTo>
                  <a:pt x="633353" y="3018187"/>
                  <a:pt x="632216" y="3023871"/>
                  <a:pt x="631458" y="3029933"/>
                </a:cubicBezTo>
                <a:cubicBezTo>
                  <a:pt x="623502" y="3094722"/>
                  <a:pt x="627669" y="3158753"/>
                  <a:pt x="642825" y="3222027"/>
                </a:cubicBezTo>
                <a:cubicBezTo>
                  <a:pt x="648887" y="3247033"/>
                  <a:pt x="657222" y="3271660"/>
                  <a:pt x="664800" y="3296667"/>
                </a:cubicBezTo>
                <a:cubicBezTo>
                  <a:pt x="666694" y="3296667"/>
                  <a:pt x="668210" y="3296667"/>
                  <a:pt x="669725" y="3296667"/>
                </a:cubicBezTo>
                <a:cubicBezTo>
                  <a:pt x="673893" y="3290984"/>
                  <a:pt x="678061" y="3285300"/>
                  <a:pt x="681850" y="3279238"/>
                </a:cubicBezTo>
                <a:cubicBezTo>
                  <a:pt x="688291" y="3268629"/>
                  <a:pt x="695111" y="3258021"/>
                  <a:pt x="701173" y="3247412"/>
                </a:cubicBezTo>
                <a:cubicBezTo>
                  <a:pt x="704204" y="3242108"/>
                  <a:pt x="708372" y="3236424"/>
                  <a:pt x="708750" y="3230741"/>
                </a:cubicBezTo>
                <a:cubicBezTo>
                  <a:pt x="712918" y="3175424"/>
                  <a:pt x="716707" y="3120107"/>
                  <a:pt x="720117" y="3064411"/>
                </a:cubicBezTo>
                <a:cubicBezTo>
                  <a:pt x="720496" y="3060243"/>
                  <a:pt x="718980" y="3055697"/>
                  <a:pt x="718601" y="3049256"/>
                </a:cubicBezTo>
                <a:cubicBezTo>
                  <a:pt x="665558" y="3088281"/>
                  <a:pt x="651539" y="3140567"/>
                  <a:pt x="655707" y="3200430"/>
                </a:cubicBezTo>
                <a:cubicBezTo>
                  <a:pt x="653433" y="3197399"/>
                  <a:pt x="652297" y="3194747"/>
                  <a:pt x="651539" y="3191716"/>
                </a:cubicBezTo>
                <a:cubicBezTo>
                  <a:pt x="635626" y="3128064"/>
                  <a:pt x="653433" y="3075778"/>
                  <a:pt x="705719" y="3035237"/>
                </a:cubicBezTo>
                <a:cubicBezTo>
                  <a:pt x="709887" y="3031827"/>
                  <a:pt x="714434" y="3025007"/>
                  <a:pt x="714434" y="3020082"/>
                </a:cubicBezTo>
                <a:cubicBezTo>
                  <a:pt x="714055" y="2990150"/>
                  <a:pt x="713676" y="2959839"/>
                  <a:pt x="711024" y="2930286"/>
                </a:cubicBezTo>
                <a:cubicBezTo>
                  <a:pt x="709129" y="2909069"/>
                  <a:pt x="703446" y="2888230"/>
                  <a:pt x="699278" y="2867392"/>
                </a:cubicBezTo>
                <a:close/>
                <a:moveTo>
                  <a:pt x="755353" y="2170625"/>
                </a:moveTo>
                <a:cubicBezTo>
                  <a:pt x="739440" y="2172898"/>
                  <a:pt x="723906" y="2175550"/>
                  <a:pt x="707993" y="2177823"/>
                </a:cubicBezTo>
                <a:cubicBezTo>
                  <a:pt x="708372" y="2179339"/>
                  <a:pt x="708372" y="2181233"/>
                  <a:pt x="708750" y="2182749"/>
                </a:cubicBezTo>
                <a:cubicBezTo>
                  <a:pt x="724663" y="2180854"/>
                  <a:pt x="740577" y="2178581"/>
                  <a:pt x="756111" y="2176687"/>
                </a:cubicBezTo>
                <a:cubicBezTo>
                  <a:pt x="756111" y="2174792"/>
                  <a:pt x="755732" y="2172519"/>
                  <a:pt x="755353" y="2170625"/>
                </a:cubicBezTo>
                <a:close/>
                <a:moveTo>
                  <a:pt x="775813" y="1439379"/>
                </a:moveTo>
                <a:cubicBezTo>
                  <a:pt x="764067" y="1456429"/>
                  <a:pt x="752701" y="1469311"/>
                  <a:pt x="744744" y="1485603"/>
                </a:cubicBezTo>
                <a:cubicBezTo>
                  <a:pt x="727695" y="1520839"/>
                  <a:pt x="712160" y="1556454"/>
                  <a:pt x="696626" y="1592448"/>
                </a:cubicBezTo>
                <a:cubicBezTo>
                  <a:pt x="694732" y="1596995"/>
                  <a:pt x="695111" y="1603057"/>
                  <a:pt x="695868" y="1608361"/>
                </a:cubicBezTo>
                <a:cubicBezTo>
                  <a:pt x="698142" y="1626926"/>
                  <a:pt x="701930" y="1645492"/>
                  <a:pt x="703067" y="1664436"/>
                </a:cubicBezTo>
                <a:cubicBezTo>
                  <a:pt x="704962" y="1693610"/>
                  <a:pt x="715949" y="1718995"/>
                  <a:pt x="732241" y="1744380"/>
                </a:cubicBezTo>
                <a:cubicBezTo>
                  <a:pt x="734514" y="1734151"/>
                  <a:pt x="737546" y="1725436"/>
                  <a:pt x="737924" y="1716722"/>
                </a:cubicBezTo>
                <a:cubicBezTo>
                  <a:pt x="738682" y="1707250"/>
                  <a:pt x="737924" y="1697399"/>
                  <a:pt x="735272" y="1688306"/>
                </a:cubicBezTo>
                <a:cubicBezTo>
                  <a:pt x="733378" y="1680728"/>
                  <a:pt x="723906" y="1674666"/>
                  <a:pt x="723527" y="1667846"/>
                </a:cubicBezTo>
                <a:cubicBezTo>
                  <a:pt x="722769" y="1647007"/>
                  <a:pt x="722011" y="1625411"/>
                  <a:pt x="726179" y="1604951"/>
                </a:cubicBezTo>
                <a:cubicBezTo>
                  <a:pt x="732620" y="1571231"/>
                  <a:pt x="768235" y="1557212"/>
                  <a:pt x="798925" y="1572367"/>
                </a:cubicBezTo>
                <a:cubicBezTo>
                  <a:pt x="828478" y="1587144"/>
                  <a:pt x="824310" y="1615939"/>
                  <a:pt x="830372" y="1640566"/>
                </a:cubicBezTo>
                <a:cubicBezTo>
                  <a:pt x="831509" y="1645113"/>
                  <a:pt x="831888" y="1650417"/>
                  <a:pt x="830372" y="1654964"/>
                </a:cubicBezTo>
                <a:cubicBezTo>
                  <a:pt x="822794" y="1680728"/>
                  <a:pt x="826962" y="1706113"/>
                  <a:pt x="833024" y="1731498"/>
                </a:cubicBezTo>
                <a:cubicBezTo>
                  <a:pt x="834919" y="1731877"/>
                  <a:pt x="837192" y="1732256"/>
                  <a:pt x="839086" y="1732635"/>
                </a:cubicBezTo>
                <a:cubicBezTo>
                  <a:pt x="842496" y="1722405"/>
                  <a:pt x="848937" y="1712175"/>
                  <a:pt x="848937" y="1701567"/>
                </a:cubicBezTo>
                <a:cubicBezTo>
                  <a:pt x="849695" y="1666709"/>
                  <a:pt x="848180" y="1631473"/>
                  <a:pt x="847043" y="1596616"/>
                </a:cubicBezTo>
                <a:cubicBezTo>
                  <a:pt x="847043" y="1592069"/>
                  <a:pt x="845906" y="1587523"/>
                  <a:pt x="844012" y="1583355"/>
                </a:cubicBezTo>
                <a:cubicBezTo>
                  <a:pt x="830372" y="1550392"/>
                  <a:pt x="816732" y="1517808"/>
                  <a:pt x="801956" y="1485603"/>
                </a:cubicBezTo>
                <a:cubicBezTo>
                  <a:pt x="795136" y="1471205"/>
                  <a:pt x="786043" y="1457565"/>
                  <a:pt x="775813" y="1439379"/>
                </a:cubicBezTo>
                <a:close/>
                <a:moveTo>
                  <a:pt x="185891" y="1250695"/>
                </a:moveTo>
                <a:cubicBezTo>
                  <a:pt x="191953" y="1267746"/>
                  <a:pt x="186649" y="1276081"/>
                  <a:pt x="166568" y="1282522"/>
                </a:cubicBezTo>
                <a:cubicBezTo>
                  <a:pt x="164294" y="1262820"/>
                  <a:pt x="168462" y="1256378"/>
                  <a:pt x="185891" y="1250695"/>
                </a:cubicBezTo>
                <a:close/>
                <a:moveTo>
                  <a:pt x="186270" y="1249938"/>
                </a:moveTo>
                <a:cubicBezTo>
                  <a:pt x="186270" y="1250317"/>
                  <a:pt x="186270" y="1250317"/>
                  <a:pt x="186270" y="1250696"/>
                </a:cubicBezTo>
                <a:lnTo>
                  <a:pt x="185891" y="1250317"/>
                </a:lnTo>
                <a:cubicBezTo>
                  <a:pt x="186270" y="1250317"/>
                  <a:pt x="186270" y="1249938"/>
                  <a:pt x="186270" y="1249938"/>
                </a:cubicBezTo>
                <a:close/>
                <a:moveTo>
                  <a:pt x="141183" y="1244539"/>
                </a:moveTo>
                <a:cubicBezTo>
                  <a:pt x="146772" y="1243213"/>
                  <a:pt x="153876" y="1244823"/>
                  <a:pt x="165432" y="1248801"/>
                </a:cubicBezTo>
                <a:cubicBezTo>
                  <a:pt x="146867" y="1265093"/>
                  <a:pt x="143078" y="1265851"/>
                  <a:pt x="126028" y="1257895"/>
                </a:cubicBezTo>
                <a:cubicBezTo>
                  <a:pt x="131522" y="1250128"/>
                  <a:pt x="135595" y="1245865"/>
                  <a:pt x="141183" y="1244539"/>
                </a:cubicBezTo>
                <a:close/>
                <a:moveTo>
                  <a:pt x="152170" y="1227205"/>
                </a:moveTo>
                <a:cubicBezTo>
                  <a:pt x="158233" y="1229478"/>
                  <a:pt x="164674" y="1231373"/>
                  <a:pt x="170737" y="1233267"/>
                </a:cubicBezTo>
                <a:cubicBezTo>
                  <a:pt x="174904" y="1234404"/>
                  <a:pt x="179072" y="1235540"/>
                  <a:pt x="183240" y="1236677"/>
                </a:cubicBezTo>
                <a:lnTo>
                  <a:pt x="165811" y="1248423"/>
                </a:lnTo>
                <a:lnTo>
                  <a:pt x="165810" y="1248423"/>
                </a:lnTo>
                <a:cubicBezTo>
                  <a:pt x="160885" y="1242739"/>
                  <a:pt x="155580" y="1237056"/>
                  <a:pt x="150276" y="1231373"/>
                </a:cubicBezTo>
                <a:cubicBezTo>
                  <a:pt x="150655" y="1229857"/>
                  <a:pt x="151413" y="1228721"/>
                  <a:pt x="152170" y="1227205"/>
                </a:cubicBezTo>
                <a:close/>
                <a:moveTo>
                  <a:pt x="210518" y="1186285"/>
                </a:moveTo>
                <a:cubicBezTo>
                  <a:pt x="204456" y="1192726"/>
                  <a:pt x="198394" y="1199167"/>
                  <a:pt x="192332" y="1205987"/>
                </a:cubicBezTo>
                <a:cubicBezTo>
                  <a:pt x="195742" y="1209776"/>
                  <a:pt x="199531" y="1214322"/>
                  <a:pt x="204077" y="1219248"/>
                </a:cubicBezTo>
                <a:cubicBezTo>
                  <a:pt x="210139" y="1213943"/>
                  <a:pt x="215823" y="1208639"/>
                  <a:pt x="223021" y="1203335"/>
                </a:cubicBezTo>
                <a:cubicBezTo>
                  <a:pt x="216580" y="1200682"/>
                  <a:pt x="212034" y="1198788"/>
                  <a:pt x="207108" y="1196515"/>
                </a:cubicBezTo>
                <a:cubicBezTo>
                  <a:pt x="209761" y="1193105"/>
                  <a:pt x="211276" y="1190831"/>
                  <a:pt x="213170" y="1188558"/>
                </a:cubicBezTo>
                <a:cubicBezTo>
                  <a:pt x="212034" y="1187800"/>
                  <a:pt x="211276" y="1187043"/>
                  <a:pt x="210518" y="1186285"/>
                </a:cubicBezTo>
                <a:close/>
                <a:moveTo>
                  <a:pt x="680334" y="1154080"/>
                </a:moveTo>
                <a:cubicBezTo>
                  <a:pt x="671241" y="1167341"/>
                  <a:pt x="675409" y="1183633"/>
                  <a:pt x="692079" y="1195757"/>
                </a:cubicBezTo>
                <a:cubicBezTo>
                  <a:pt x="687154" y="1180980"/>
                  <a:pt x="696626" y="1165067"/>
                  <a:pt x="680334" y="1154080"/>
                </a:cubicBezTo>
                <a:close/>
                <a:moveTo>
                  <a:pt x="857652" y="1107098"/>
                </a:moveTo>
                <a:cubicBezTo>
                  <a:pt x="845148" y="1114297"/>
                  <a:pt x="830372" y="1117707"/>
                  <a:pt x="824689" y="1126800"/>
                </a:cubicBezTo>
                <a:cubicBezTo>
                  <a:pt x="808776" y="1152185"/>
                  <a:pt x="796651" y="1179844"/>
                  <a:pt x="784148" y="1206745"/>
                </a:cubicBezTo>
                <a:cubicBezTo>
                  <a:pt x="780359" y="1215459"/>
                  <a:pt x="779602" y="1225310"/>
                  <a:pt x="777328" y="1234403"/>
                </a:cubicBezTo>
                <a:cubicBezTo>
                  <a:pt x="778465" y="1235161"/>
                  <a:pt x="779981" y="1235540"/>
                  <a:pt x="781117" y="1235919"/>
                </a:cubicBezTo>
                <a:cubicBezTo>
                  <a:pt x="820142" y="1204850"/>
                  <a:pt x="859167" y="1173782"/>
                  <a:pt x="900844" y="1139682"/>
                </a:cubicBezTo>
                <a:cubicBezTo>
                  <a:pt x="876975" y="1139682"/>
                  <a:pt x="866745" y="1126800"/>
                  <a:pt x="857652" y="1107098"/>
                </a:cubicBezTo>
                <a:close/>
                <a:moveTo>
                  <a:pt x="911832" y="1091943"/>
                </a:moveTo>
                <a:cubicBezTo>
                  <a:pt x="905012" y="1094595"/>
                  <a:pt x="900466" y="1096110"/>
                  <a:pt x="895161" y="1098384"/>
                </a:cubicBezTo>
                <a:cubicBezTo>
                  <a:pt x="900087" y="1103688"/>
                  <a:pt x="903875" y="1107856"/>
                  <a:pt x="909559" y="1114297"/>
                </a:cubicBezTo>
                <a:cubicBezTo>
                  <a:pt x="910695" y="1105583"/>
                  <a:pt x="911074" y="1099520"/>
                  <a:pt x="911832" y="1091943"/>
                </a:cubicBezTo>
                <a:close/>
                <a:moveTo>
                  <a:pt x="996702" y="1057085"/>
                </a:moveTo>
                <a:cubicBezTo>
                  <a:pt x="970180" y="1071862"/>
                  <a:pt x="942522" y="1077166"/>
                  <a:pt x="919031" y="1091185"/>
                </a:cubicBezTo>
                <a:cubicBezTo>
                  <a:pt x="919789" y="1092322"/>
                  <a:pt x="920167" y="1093079"/>
                  <a:pt x="920546" y="1094216"/>
                </a:cubicBezTo>
                <a:cubicBezTo>
                  <a:pt x="930018" y="1092701"/>
                  <a:pt x="939491" y="1091185"/>
                  <a:pt x="950099" y="1089291"/>
                </a:cubicBezTo>
                <a:cubicBezTo>
                  <a:pt x="942522" y="1110129"/>
                  <a:pt x="934944" y="1116570"/>
                  <a:pt x="917515" y="1117328"/>
                </a:cubicBezTo>
                <a:cubicBezTo>
                  <a:pt x="916379" y="1122253"/>
                  <a:pt x="915242" y="1127558"/>
                  <a:pt x="914105" y="1133241"/>
                </a:cubicBezTo>
                <a:cubicBezTo>
                  <a:pt x="937217" y="1123769"/>
                  <a:pt x="959192" y="1114676"/>
                  <a:pt x="981168" y="1105583"/>
                </a:cubicBezTo>
                <a:cubicBezTo>
                  <a:pt x="984578" y="1104067"/>
                  <a:pt x="989503" y="1101415"/>
                  <a:pt x="990261" y="1098384"/>
                </a:cubicBezTo>
                <a:cubicBezTo>
                  <a:pt x="992913" y="1085881"/>
                  <a:pt x="994429" y="1072999"/>
                  <a:pt x="996702" y="1057085"/>
                </a:cubicBezTo>
                <a:close/>
                <a:moveTo>
                  <a:pt x="776950" y="950241"/>
                </a:moveTo>
                <a:cubicBezTo>
                  <a:pt x="777329" y="950620"/>
                  <a:pt x="777329" y="950999"/>
                  <a:pt x="777708" y="951378"/>
                </a:cubicBezTo>
                <a:cubicBezTo>
                  <a:pt x="777329" y="950999"/>
                  <a:pt x="776950" y="950620"/>
                  <a:pt x="776571" y="950620"/>
                </a:cubicBezTo>
                <a:cubicBezTo>
                  <a:pt x="776571" y="950620"/>
                  <a:pt x="776950" y="950241"/>
                  <a:pt x="776950" y="950241"/>
                </a:cubicBezTo>
                <a:close/>
                <a:moveTo>
                  <a:pt x="1763942" y="446704"/>
                </a:moveTo>
                <a:cubicBezTo>
                  <a:pt x="1755606" y="466785"/>
                  <a:pt x="1746892" y="486487"/>
                  <a:pt x="1738177" y="506189"/>
                </a:cubicBezTo>
                <a:cubicBezTo>
                  <a:pt x="1738935" y="506946"/>
                  <a:pt x="1739693" y="507325"/>
                  <a:pt x="1740451" y="508083"/>
                </a:cubicBezTo>
                <a:cubicBezTo>
                  <a:pt x="1751438" y="500884"/>
                  <a:pt x="1762805" y="494064"/>
                  <a:pt x="1775308" y="486487"/>
                </a:cubicBezTo>
                <a:cubicBezTo>
                  <a:pt x="1759774" y="474741"/>
                  <a:pt x="1761668" y="460723"/>
                  <a:pt x="1763942" y="446704"/>
                </a:cubicBezTo>
                <a:close/>
                <a:moveTo>
                  <a:pt x="1543810" y="444431"/>
                </a:moveTo>
                <a:cubicBezTo>
                  <a:pt x="1534338" y="445567"/>
                  <a:pt x="1527139" y="446704"/>
                  <a:pt x="1518804" y="447841"/>
                </a:cubicBezTo>
                <a:cubicBezTo>
                  <a:pt x="1526381" y="453903"/>
                  <a:pt x="1532444" y="459207"/>
                  <a:pt x="1539642" y="464890"/>
                </a:cubicBezTo>
                <a:cubicBezTo>
                  <a:pt x="1541158" y="457313"/>
                  <a:pt x="1542295" y="451629"/>
                  <a:pt x="1543810" y="444431"/>
                </a:cubicBezTo>
                <a:close/>
                <a:moveTo>
                  <a:pt x="118828" y="430791"/>
                </a:moveTo>
                <a:cubicBezTo>
                  <a:pt x="113145" y="438747"/>
                  <a:pt x="108599" y="445188"/>
                  <a:pt x="105189" y="449735"/>
                </a:cubicBezTo>
                <a:cubicBezTo>
                  <a:pt x="111251" y="457313"/>
                  <a:pt x="117313" y="464890"/>
                  <a:pt x="123375" y="472468"/>
                </a:cubicBezTo>
                <a:cubicBezTo>
                  <a:pt x="123754" y="472089"/>
                  <a:pt x="124512" y="471331"/>
                  <a:pt x="125648" y="470952"/>
                </a:cubicBezTo>
                <a:cubicBezTo>
                  <a:pt x="123375" y="458070"/>
                  <a:pt x="121102" y="445188"/>
                  <a:pt x="118828" y="430791"/>
                </a:cubicBezTo>
                <a:close/>
                <a:moveTo>
                  <a:pt x="128301" y="333797"/>
                </a:moveTo>
                <a:cubicBezTo>
                  <a:pt x="122617" y="344026"/>
                  <a:pt x="116555" y="353877"/>
                  <a:pt x="109356" y="366381"/>
                </a:cubicBezTo>
                <a:cubicBezTo>
                  <a:pt x="109735" y="366759"/>
                  <a:pt x="111251" y="370927"/>
                  <a:pt x="113524" y="376989"/>
                </a:cubicBezTo>
                <a:cubicBezTo>
                  <a:pt x="115797" y="369790"/>
                  <a:pt x="117313" y="364865"/>
                  <a:pt x="119965" y="358045"/>
                </a:cubicBezTo>
                <a:cubicBezTo>
                  <a:pt x="127164" y="366002"/>
                  <a:pt x="132847" y="372443"/>
                  <a:pt x="139288" y="380020"/>
                </a:cubicBezTo>
                <a:cubicBezTo>
                  <a:pt x="144214" y="367138"/>
                  <a:pt x="149139" y="355014"/>
                  <a:pt x="153307" y="344026"/>
                </a:cubicBezTo>
                <a:cubicBezTo>
                  <a:pt x="142698" y="339480"/>
                  <a:pt x="133984" y="336070"/>
                  <a:pt x="128301" y="333797"/>
                </a:cubicBezTo>
                <a:close/>
                <a:moveTo>
                  <a:pt x="1779855" y="330387"/>
                </a:moveTo>
                <a:cubicBezTo>
                  <a:pt x="1767351" y="332281"/>
                  <a:pt x="1754091" y="334175"/>
                  <a:pt x="1740830" y="336449"/>
                </a:cubicBezTo>
                <a:cubicBezTo>
                  <a:pt x="1741966" y="343648"/>
                  <a:pt x="1742724" y="351983"/>
                  <a:pt x="1744240" y="360697"/>
                </a:cubicBezTo>
                <a:cubicBezTo>
                  <a:pt x="1745755" y="369412"/>
                  <a:pt x="1747271" y="377747"/>
                  <a:pt x="1748786" y="385704"/>
                </a:cubicBezTo>
                <a:cubicBezTo>
                  <a:pt x="1759395" y="378126"/>
                  <a:pt x="1768488" y="371685"/>
                  <a:pt x="1780233" y="363349"/>
                </a:cubicBezTo>
                <a:cubicBezTo>
                  <a:pt x="1780233" y="375095"/>
                  <a:pt x="1780233" y="382673"/>
                  <a:pt x="1780233" y="393281"/>
                </a:cubicBezTo>
                <a:cubicBezTo>
                  <a:pt x="1785538" y="384946"/>
                  <a:pt x="1789327" y="378884"/>
                  <a:pt x="1794252" y="370927"/>
                </a:cubicBezTo>
                <a:cubicBezTo>
                  <a:pt x="1772656" y="361076"/>
                  <a:pt x="1777960" y="344026"/>
                  <a:pt x="1779855" y="330387"/>
                </a:cubicBezTo>
                <a:close/>
                <a:moveTo>
                  <a:pt x="764825" y="153827"/>
                </a:moveTo>
                <a:cubicBezTo>
                  <a:pt x="755732" y="156100"/>
                  <a:pt x="748912" y="157616"/>
                  <a:pt x="740955" y="160268"/>
                </a:cubicBezTo>
                <a:cubicBezTo>
                  <a:pt x="742092" y="168603"/>
                  <a:pt x="742850" y="176939"/>
                  <a:pt x="743987" y="189442"/>
                </a:cubicBezTo>
                <a:cubicBezTo>
                  <a:pt x="752322" y="175423"/>
                  <a:pt x="758005" y="165193"/>
                  <a:pt x="764825" y="153827"/>
                </a:cubicBezTo>
                <a:close/>
                <a:moveTo>
                  <a:pt x="830372" y="90553"/>
                </a:moveTo>
                <a:cubicBezTo>
                  <a:pt x="820521" y="93963"/>
                  <a:pt x="810670" y="97373"/>
                  <a:pt x="801198" y="100783"/>
                </a:cubicBezTo>
                <a:cubicBezTo>
                  <a:pt x="800819" y="99646"/>
                  <a:pt x="800061" y="98510"/>
                  <a:pt x="799304" y="97373"/>
                </a:cubicBezTo>
                <a:cubicBezTo>
                  <a:pt x="797788" y="101920"/>
                  <a:pt x="796273" y="106087"/>
                  <a:pt x="794378" y="112528"/>
                </a:cubicBezTo>
                <a:cubicBezTo>
                  <a:pt x="800061" y="108740"/>
                  <a:pt x="804229" y="106466"/>
                  <a:pt x="809912" y="102677"/>
                </a:cubicBezTo>
                <a:cubicBezTo>
                  <a:pt x="809912" y="112150"/>
                  <a:pt x="809912" y="119727"/>
                  <a:pt x="809912" y="130336"/>
                </a:cubicBezTo>
                <a:cubicBezTo>
                  <a:pt x="822794" y="123516"/>
                  <a:pt x="833403" y="117833"/>
                  <a:pt x="842496" y="112907"/>
                </a:cubicBezTo>
                <a:cubicBezTo>
                  <a:pt x="837192" y="103435"/>
                  <a:pt x="833024" y="95858"/>
                  <a:pt x="830372" y="90553"/>
                </a:cubicBezTo>
                <a:close/>
                <a:moveTo>
                  <a:pt x="819763" y="0"/>
                </a:moveTo>
                <a:cubicBezTo>
                  <a:pt x="833403" y="21217"/>
                  <a:pt x="831509" y="35615"/>
                  <a:pt x="815974" y="52665"/>
                </a:cubicBezTo>
                <a:cubicBezTo>
                  <a:pt x="812186" y="56833"/>
                  <a:pt x="811049" y="64031"/>
                  <a:pt x="808776" y="69336"/>
                </a:cubicBezTo>
                <a:cubicBezTo>
                  <a:pt x="833403" y="73882"/>
                  <a:pt x="842496" y="57211"/>
                  <a:pt x="850832" y="39783"/>
                </a:cubicBezTo>
                <a:cubicBezTo>
                  <a:pt x="864850" y="54559"/>
                  <a:pt x="869397" y="69715"/>
                  <a:pt x="867124" y="95858"/>
                </a:cubicBezTo>
                <a:cubicBezTo>
                  <a:pt x="873186" y="91311"/>
                  <a:pt x="878490" y="87143"/>
                  <a:pt x="884174" y="83354"/>
                </a:cubicBezTo>
                <a:cubicBezTo>
                  <a:pt x="873565" y="70851"/>
                  <a:pt x="873186" y="62137"/>
                  <a:pt x="882658" y="42435"/>
                </a:cubicBezTo>
                <a:cubicBezTo>
                  <a:pt x="888720" y="52665"/>
                  <a:pt x="893646" y="61379"/>
                  <a:pt x="900844" y="73503"/>
                </a:cubicBezTo>
                <a:cubicBezTo>
                  <a:pt x="895540" y="44329"/>
                  <a:pt x="911453" y="32584"/>
                  <a:pt x="936838" y="23870"/>
                </a:cubicBezTo>
                <a:cubicBezTo>
                  <a:pt x="933428" y="36752"/>
                  <a:pt x="931913" y="47739"/>
                  <a:pt x="928124" y="57590"/>
                </a:cubicBezTo>
                <a:cubicBezTo>
                  <a:pt x="926230" y="62516"/>
                  <a:pt x="920167" y="68578"/>
                  <a:pt x="915621" y="68957"/>
                </a:cubicBezTo>
                <a:cubicBezTo>
                  <a:pt x="896298" y="71230"/>
                  <a:pt x="888341" y="87522"/>
                  <a:pt x="872428" y="97752"/>
                </a:cubicBezTo>
                <a:cubicBezTo>
                  <a:pt x="884931" y="100783"/>
                  <a:pt x="893267" y="105330"/>
                  <a:pt x="901981" y="92827"/>
                </a:cubicBezTo>
                <a:cubicBezTo>
                  <a:pt x="905770" y="87143"/>
                  <a:pt x="919410" y="87901"/>
                  <a:pt x="928503" y="87522"/>
                </a:cubicBezTo>
                <a:cubicBezTo>
                  <a:pt x="934186" y="87143"/>
                  <a:pt x="939869" y="90174"/>
                  <a:pt x="945932" y="91690"/>
                </a:cubicBezTo>
                <a:cubicBezTo>
                  <a:pt x="936081" y="112907"/>
                  <a:pt x="916000" y="117454"/>
                  <a:pt x="896677" y="107982"/>
                </a:cubicBezTo>
                <a:cubicBezTo>
                  <a:pt x="886068" y="103056"/>
                  <a:pt x="872049" y="105330"/>
                  <a:pt x="859546" y="107224"/>
                </a:cubicBezTo>
                <a:cubicBezTo>
                  <a:pt x="872807" y="113286"/>
                  <a:pt x="886068" y="118969"/>
                  <a:pt x="901981" y="126168"/>
                </a:cubicBezTo>
                <a:cubicBezTo>
                  <a:pt x="879627" y="142081"/>
                  <a:pt x="860304" y="153069"/>
                  <a:pt x="834161" y="139808"/>
                </a:cubicBezTo>
                <a:cubicBezTo>
                  <a:pt x="837571" y="145112"/>
                  <a:pt x="839844" y="148901"/>
                  <a:pt x="842117" y="152690"/>
                </a:cubicBezTo>
                <a:cubicBezTo>
                  <a:pt x="824310" y="160647"/>
                  <a:pt x="809155" y="156100"/>
                  <a:pt x="799304" y="140187"/>
                </a:cubicBezTo>
                <a:cubicBezTo>
                  <a:pt x="781875" y="145870"/>
                  <a:pt x="768993" y="154963"/>
                  <a:pt x="761794" y="173150"/>
                </a:cubicBezTo>
                <a:cubicBezTo>
                  <a:pt x="754595" y="191715"/>
                  <a:pt x="743987" y="209144"/>
                  <a:pt x="734893" y="227330"/>
                </a:cubicBezTo>
                <a:cubicBezTo>
                  <a:pt x="723527" y="249684"/>
                  <a:pt x="718222" y="272796"/>
                  <a:pt x="723906" y="298181"/>
                </a:cubicBezTo>
                <a:cubicBezTo>
                  <a:pt x="728452" y="319020"/>
                  <a:pt x="731483" y="339859"/>
                  <a:pt x="735272" y="362213"/>
                </a:cubicBezTo>
                <a:cubicBezTo>
                  <a:pt x="750049" y="351983"/>
                  <a:pt x="770887" y="349331"/>
                  <a:pt x="765204" y="326598"/>
                </a:cubicBezTo>
                <a:cubicBezTo>
                  <a:pt x="758763" y="316368"/>
                  <a:pt x="752701" y="305759"/>
                  <a:pt x="746639" y="295529"/>
                </a:cubicBezTo>
                <a:cubicBezTo>
                  <a:pt x="747775" y="294014"/>
                  <a:pt x="749291" y="292877"/>
                  <a:pt x="750428" y="291362"/>
                </a:cubicBezTo>
                <a:cubicBezTo>
                  <a:pt x="758005" y="294772"/>
                  <a:pt x="765204" y="298181"/>
                  <a:pt x="773539" y="301970"/>
                </a:cubicBezTo>
                <a:cubicBezTo>
                  <a:pt x="775434" y="297045"/>
                  <a:pt x="777328" y="291740"/>
                  <a:pt x="779223" y="286057"/>
                </a:cubicBezTo>
                <a:cubicBezTo>
                  <a:pt x="751943" y="273933"/>
                  <a:pt x="743229" y="253473"/>
                  <a:pt x="752322" y="217858"/>
                </a:cubicBezTo>
                <a:cubicBezTo>
                  <a:pt x="763688" y="226572"/>
                  <a:pt x="773918" y="234150"/>
                  <a:pt x="783769" y="241728"/>
                </a:cubicBezTo>
                <a:cubicBezTo>
                  <a:pt x="782254" y="232256"/>
                  <a:pt x="777707" y="221268"/>
                  <a:pt x="779602" y="211417"/>
                </a:cubicBezTo>
                <a:cubicBezTo>
                  <a:pt x="781496" y="201566"/>
                  <a:pt x="790210" y="192852"/>
                  <a:pt x="795894" y="183759"/>
                </a:cubicBezTo>
                <a:cubicBezTo>
                  <a:pt x="797409" y="184137"/>
                  <a:pt x="798925" y="184137"/>
                  <a:pt x="800440" y="184516"/>
                </a:cubicBezTo>
                <a:cubicBezTo>
                  <a:pt x="802714" y="193988"/>
                  <a:pt x="805366" y="203082"/>
                  <a:pt x="808018" y="212933"/>
                </a:cubicBezTo>
                <a:cubicBezTo>
                  <a:pt x="819006" y="209902"/>
                  <a:pt x="829993" y="206870"/>
                  <a:pt x="841739" y="203461"/>
                </a:cubicBezTo>
                <a:cubicBezTo>
                  <a:pt x="840602" y="236802"/>
                  <a:pt x="821658" y="258020"/>
                  <a:pt x="794757" y="256125"/>
                </a:cubicBezTo>
                <a:cubicBezTo>
                  <a:pt x="794378" y="262945"/>
                  <a:pt x="793620" y="269386"/>
                  <a:pt x="793241" y="275827"/>
                </a:cubicBezTo>
                <a:cubicBezTo>
                  <a:pt x="805745" y="275827"/>
                  <a:pt x="817490" y="275827"/>
                  <a:pt x="829614" y="275827"/>
                </a:cubicBezTo>
                <a:cubicBezTo>
                  <a:pt x="822415" y="302349"/>
                  <a:pt x="802714" y="314852"/>
                  <a:pt x="779602" y="307654"/>
                </a:cubicBezTo>
                <a:cubicBezTo>
                  <a:pt x="778844" y="316747"/>
                  <a:pt x="777707" y="325461"/>
                  <a:pt x="776571" y="334175"/>
                </a:cubicBezTo>
                <a:cubicBezTo>
                  <a:pt x="777707" y="334933"/>
                  <a:pt x="778844" y="335691"/>
                  <a:pt x="779981" y="336449"/>
                </a:cubicBezTo>
                <a:cubicBezTo>
                  <a:pt x="808776" y="318262"/>
                  <a:pt x="831888" y="293256"/>
                  <a:pt x="856515" y="269765"/>
                </a:cubicBezTo>
                <a:cubicBezTo>
                  <a:pt x="838329" y="244759"/>
                  <a:pt x="846664" y="221268"/>
                  <a:pt x="881521" y="201187"/>
                </a:cubicBezTo>
                <a:cubicBezTo>
                  <a:pt x="883416" y="206870"/>
                  <a:pt x="884931" y="212554"/>
                  <a:pt x="886826" y="218237"/>
                </a:cubicBezTo>
                <a:cubicBezTo>
                  <a:pt x="905770" y="198156"/>
                  <a:pt x="935702" y="193610"/>
                  <a:pt x="966770" y="206870"/>
                </a:cubicBezTo>
                <a:cubicBezTo>
                  <a:pt x="954646" y="223162"/>
                  <a:pt x="942522" y="238697"/>
                  <a:pt x="924335" y="247790"/>
                </a:cubicBezTo>
                <a:cubicBezTo>
                  <a:pt x="911074" y="254610"/>
                  <a:pt x="900466" y="249684"/>
                  <a:pt x="890993" y="237560"/>
                </a:cubicBezTo>
                <a:cubicBezTo>
                  <a:pt x="887962" y="242864"/>
                  <a:pt x="885310" y="247411"/>
                  <a:pt x="883416" y="250442"/>
                </a:cubicBezTo>
                <a:cubicBezTo>
                  <a:pt x="901223" y="257262"/>
                  <a:pt x="917894" y="264082"/>
                  <a:pt x="937596" y="271660"/>
                </a:cubicBezTo>
                <a:cubicBezTo>
                  <a:pt x="919789" y="286815"/>
                  <a:pt x="903875" y="293635"/>
                  <a:pt x="884552" y="293256"/>
                </a:cubicBezTo>
                <a:cubicBezTo>
                  <a:pt x="888720" y="306517"/>
                  <a:pt x="868260" y="316747"/>
                  <a:pt x="845906" y="313716"/>
                </a:cubicBezTo>
                <a:cubicBezTo>
                  <a:pt x="856136" y="325461"/>
                  <a:pt x="866745" y="337206"/>
                  <a:pt x="878111" y="349710"/>
                </a:cubicBezTo>
                <a:cubicBezTo>
                  <a:pt x="845148" y="363349"/>
                  <a:pt x="817490" y="353877"/>
                  <a:pt x="807639" y="326977"/>
                </a:cubicBezTo>
                <a:cubicBezTo>
                  <a:pt x="762931" y="356151"/>
                  <a:pt x="717086" y="383809"/>
                  <a:pt x="689048" y="436095"/>
                </a:cubicBezTo>
                <a:cubicBezTo>
                  <a:pt x="727316" y="427760"/>
                  <a:pt x="762931" y="420561"/>
                  <a:pt x="798167" y="412983"/>
                </a:cubicBezTo>
                <a:cubicBezTo>
                  <a:pt x="798167" y="386840"/>
                  <a:pt x="808397" y="375474"/>
                  <a:pt x="838329" y="368275"/>
                </a:cubicBezTo>
                <a:cubicBezTo>
                  <a:pt x="836055" y="380020"/>
                  <a:pt x="833782" y="390629"/>
                  <a:pt x="831509" y="402374"/>
                </a:cubicBezTo>
                <a:cubicBezTo>
                  <a:pt x="835676" y="401996"/>
                  <a:pt x="840223" y="401617"/>
                  <a:pt x="844770" y="401238"/>
                </a:cubicBezTo>
                <a:cubicBezTo>
                  <a:pt x="850453" y="378884"/>
                  <a:pt x="862956" y="371306"/>
                  <a:pt x="895540" y="372064"/>
                </a:cubicBezTo>
                <a:cubicBezTo>
                  <a:pt x="889099" y="383430"/>
                  <a:pt x="883795" y="394039"/>
                  <a:pt x="877733" y="405027"/>
                </a:cubicBezTo>
                <a:cubicBezTo>
                  <a:pt x="885689" y="407300"/>
                  <a:pt x="893646" y="409952"/>
                  <a:pt x="901981" y="412604"/>
                </a:cubicBezTo>
                <a:cubicBezTo>
                  <a:pt x="910695" y="382673"/>
                  <a:pt x="928503" y="374716"/>
                  <a:pt x="970180" y="384188"/>
                </a:cubicBezTo>
                <a:cubicBezTo>
                  <a:pt x="959950" y="397070"/>
                  <a:pt x="950478" y="408437"/>
                  <a:pt x="942522" y="418288"/>
                </a:cubicBezTo>
                <a:cubicBezTo>
                  <a:pt x="953130" y="424350"/>
                  <a:pt x="965634" y="431927"/>
                  <a:pt x="977758" y="439126"/>
                </a:cubicBezTo>
                <a:cubicBezTo>
                  <a:pt x="977379" y="441399"/>
                  <a:pt x="977000" y="443294"/>
                  <a:pt x="976621" y="445567"/>
                </a:cubicBezTo>
                <a:cubicBezTo>
                  <a:pt x="964876" y="447083"/>
                  <a:pt x="953509" y="449356"/>
                  <a:pt x="942143" y="448977"/>
                </a:cubicBezTo>
                <a:cubicBezTo>
                  <a:pt x="937217" y="448977"/>
                  <a:pt x="932292" y="443294"/>
                  <a:pt x="928124" y="439505"/>
                </a:cubicBezTo>
                <a:cubicBezTo>
                  <a:pt x="922441" y="434201"/>
                  <a:pt x="917136" y="428517"/>
                  <a:pt x="911453" y="422834"/>
                </a:cubicBezTo>
                <a:cubicBezTo>
                  <a:pt x="910316" y="423592"/>
                  <a:pt x="909559" y="424729"/>
                  <a:pt x="908801" y="425486"/>
                </a:cubicBezTo>
                <a:cubicBezTo>
                  <a:pt x="912211" y="437232"/>
                  <a:pt x="916000" y="448598"/>
                  <a:pt x="919789" y="460723"/>
                </a:cubicBezTo>
                <a:cubicBezTo>
                  <a:pt x="886068" y="460344"/>
                  <a:pt x="866366" y="443294"/>
                  <a:pt x="866745" y="414120"/>
                </a:cubicBezTo>
                <a:cubicBezTo>
                  <a:pt x="863335" y="413362"/>
                  <a:pt x="859167" y="412983"/>
                  <a:pt x="854999" y="412604"/>
                </a:cubicBezTo>
                <a:cubicBezTo>
                  <a:pt x="859167" y="423971"/>
                  <a:pt x="863335" y="434201"/>
                  <a:pt x="867503" y="445188"/>
                </a:cubicBezTo>
                <a:cubicBezTo>
                  <a:pt x="845148" y="446704"/>
                  <a:pt x="832266" y="437232"/>
                  <a:pt x="826583" y="415635"/>
                </a:cubicBezTo>
                <a:cubicBezTo>
                  <a:pt x="820900" y="417530"/>
                  <a:pt x="815596" y="419045"/>
                  <a:pt x="809912" y="420940"/>
                </a:cubicBezTo>
                <a:cubicBezTo>
                  <a:pt x="804608" y="422834"/>
                  <a:pt x="799682" y="424350"/>
                  <a:pt x="793620" y="429654"/>
                </a:cubicBezTo>
                <a:cubicBezTo>
                  <a:pt x="806123" y="433064"/>
                  <a:pt x="818248" y="436474"/>
                  <a:pt x="830751" y="439884"/>
                </a:cubicBezTo>
                <a:cubicBezTo>
                  <a:pt x="830751" y="441778"/>
                  <a:pt x="830751" y="443294"/>
                  <a:pt x="830751" y="444809"/>
                </a:cubicBezTo>
                <a:cubicBezTo>
                  <a:pt x="825068" y="447841"/>
                  <a:pt x="819006" y="450493"/>
                  <a:pt x="812943" y="453524"/>
                </a:cubicBezTo>
                <a:cubicBezTo>
                  <a:pt x="819763" y="472089"/>
                  <a:pt x="838329" y="450493"/>
                  <a:pt x="847801" y="464890"/>
                </a:cubicBezTo>
                <a:cubicBezTo>
                  <a:pt x="844770" y="467921"/>
                  <a:pt x="840981" y="471710"/>
                  <a:pt x="836434" y="475878"/>
                </a:cubicBezTo>
                <a:cubicBezTo>
                  <a:pt x="840223" y="478151"/>
                  <a:pt x="843633" y="479667"/>
                  <a:pt x="846664" y="481561"/>
                </a:cubicBezTo>
                <a:cubicBezTo>
                  <a:pt x="863714" y="461480"/>
                  <a:pt x="885689" y="465269"/>
                  <a:pt x="912969" y="492549"/>
                </a:cubicBezTo>
                <a:cubicBezTo>
                  <a:pt x="900087" y="503157"/>
                  <a:pt x="885689" y="509220"/>
                  <a:pt x="869018" y="509220"/>
                </a:cubicBezTo>
                <a:cubicBezTo>
                  <a:pt x="858409" y="509220"/>
                  <a:pt x="849316" y="506189"/>
                  <a:pt x="846664" y="493307"/>
                </a:cubicBezTo>
                <a:cubicBezTo>
                  <a:pt x="845906" y="489518"/>
                  <a:pt x="840981" y="485729"/>
                  <a:pt x="837192" y="483456"/>
                </a:cubicBezTo>
                <a:cubicBezTo>
                  <a:pt x="830751" y="479288"/>
                  <a:pt x="823552" y="476257"/>
                  <a:pt x="817111" y="472847"/>
                </a:cubicBezTo>
                <a:cubicBezTo>
                  <a:pt x="812943" y="481182"/>
                  <a:pt x="808776" y="488760"/>
                  <a:pt x="804229" y="496716"/>
                </a:cubicBezTo>
                <a:cubicBezTo>
                  <a:pt x="788316" y="482698"/>
                  <a:pt x="796273" y="465648"/>
                  <a:pt x="796651" y="446325"/>
                </a:cubicBezTo>
                <a:cubicBezTo>
                  <a:pt x="789074" y="454660"/>
                  <a:pt x="784527" y="459207"/>
                  <a:pt x="779981" y="464132"/>
                </a:cubicBezTo>
                <a:cubicBezTo>
                  <a:pt x="778465" y="463754"/>
                  <a:pt x="776949" y="463375"/>
                  <a:pt x="775434" y="462996"/>
                </a:cubicBezTo>
                <a:cubicBezTo>
                  <a:pt x="776571" y="453524"/>
                  <a:pt x="777328" y="444052"/>
                  <a:pt x="778465" y="433443"/>
                </a:cubicBezTo>
                <a:cubicBezTo>
                  <a:pt x="777707" y="433443"/>
                  <a:pt x="773918" y="432685"/>
                  <a:pt x="770887" y="433443"/>
                </a:cubicBezTo>
                <a:cubicBezTo>
                  <a:pt x="743229" y="439126"/>
                  <a:pt x="715191" y="445188"/>
                  <a:pt x="687533" y="452008"/>
                </a:cubicBezTo>
                <a:cubicBezTo>
                  <a:pt x="683365" y="452766"/>
                  <a:pt x="678819" y="456934"/>
                  <a:pt x="676924" y="460723"/>
                </a:cubicBezTo>
                <a:cubicBezTo>
                  <a:pt x="648508" y="517176"/>
                  <a:pt x="637141" y="571357"/>
                  <a:pt x="638657" y="638040"/>
                </a:cubicBezTo>
                <a:cubicBezTo>
                  <a:pt x="644340" y="634630"/>
                  <a:pt x="649266" y="631978"/>
                  <a:pt x="654191" y="628947"/>
                </a:cubicBezTo>
                <a:cubicBezTo>
                  <a:pt x="658738" y="626295"/>
                  <a:pt x="663663" y="623264"/>
                  <a:pt x="669346" y="619854"/>
                </a:cubicBezTo>
                <a:cubicBezTo>
                  <a:pt x="652297" y="598636"/>
                  <a:pt x="666315" y="581965"/>
                  <a:pt x="676545" y="564537"/>
                </a:cubicBezTo>
                <a:cubicBezTo>
                  <a:pt x="678061" y="564158"/>
                  <a:pt x="679955" y="563779"/>
                  <a:pt x="681471" y="563400"/>
                </a:cubicBezTo>
                <a:cubicBezTo>
                  <a:pt x="685638" y="577798"/>
                  <a:pt x="689806" y="591816"/>
                  <a:pt x="695111" y="609245"/>
                </a:cubicBezTo>
                <a:cubicBezTo>
                  <a:pt x="702688" y="599394"/>
                  <a:pt x="710266" y="589922"/>
                  <a:pt x="715570" y="583102"/>
                </a:cubicBezTo>
                <a:cubicBezTo>
                  <a:pt x="712918" y="570220"/>
                  <a:pt x="711024" y="560748"/>
                  <a:pt x="709129" y="550897"/>
                </a:cubicBezTo>
                <a:cubicBezTo>
                  <a:pt x="710645" y="550518"/>
                  <a:pt x="712539" y="549760"/>
                  <a:pt x="714055" y="549381"/>
                </a:cubicBezTo>
                <a:cubicBezTo>
                  <a:pt x="718222" y="554307"/>
                  <a:pt x="722769" y="559611"/>
                  <a:pt x="728452" y="566052"/>
                </a:cubicBezTo>
                <a:cubicBezTo>
                  <a:pt x="729968" y="561127"/>
                  <a:pt x="733378" y="555822"/>
                  <a:pt x="731862" y="553549"/>
                </a:cubicBezTo>
                <a:cubicBezTo>
                  <a:pt x="720875" y="536878"/>
                  <a:pt x="732241" y="525891"/>
                  <a:pt x="741334" y="514524"/>
                </a:cubicBezTo>
                <a:cubicBezTo>
                  <a:pt x="743987" y="511114"/>
                  <a:pt x="747396" y="508841"/>
                  <a:pt x="750428" y="506189"/>
                </a:cubicBezTo>
                <a:cubicBezTo>
                  <a:pt x="762173" y="529679"/>
                  <a:pt x="758763" y="542183"/>
                  <a:pt x="739061" y="558096"/>
                </a:cubicBezTo>
                <a:cubicBezTo>
                  <a:pt x="733378" y="562642"/>
                  <a:pt x="730347" y="570599"/>
                  <a:pt x="725421" y="577798"/>
                </a:cubicBezTo>
                <a:cubicBezTo>
                  <a:pt x="732241" y="579692"/>
                  <a:pt x="737924" y="581208"/>
                  <a:pt x="747018" y="583860"/>
                </a:cubicBezTo>
                <a:cubicBezTo>
                  <a:pt x="739061" y="589164"/>
                  <a:pt x="734514" y="593332"/>
                  <a:pt x="728831" y="595605"/>
                </a:cubicBezTo>
                <a:cubicBezTo>
                  <a:pt x="723906" y="597500"/>
                  <a:pt x="718222" y="596742"/>
                  <a:pt x="713297" y="599394"/>
                </a:cubicBezTo>
                <a:cubicBezTo>
                  <a:pt x="728831" y="599015"/>
                  <a:pt x="744365" y="608866"/>
                  <a:pt x="760279" y="597121"/>
                </a:cubicBezTo>
                <a:cubicBezTo>
                  <a:pt x="765962" y="592953"/>
                  <a:pt x="778086" y="597500"/>
                  <a:pt x="789074" y="598257"/>
                </a:cubicBezTo>
                <a:cubicBezTo>
                  <a:pt x="777328" y="615307"/>
                  <a:pt x="768993" y="616823"/>
                  <a:pt x="754216" y="610382"/>
                </a:cubicBezTo>
                <a:cubicBezTo>
                  <a:pt x="748912" y="607729"/>
                  <a:pt x="742092" y="608866"/>
                  <a:pt x="736409" y="608487"/>
                </a:cubicBezTo>
                <a:cubicBezTo>
                  <a:pt x="743987" y="624779"/>
                  <a:pt x="750428" y="639556"/>
                  <a:pt x="757626" y="655090"/>
                </a:cubicBezTo>
                <a:cubicBezTo>
                  <a:pt x="725800" y="660773"/>
                  <a:pt x="698521" y="642587"/>
                  <a:pt x="698521" y="616444"/>
                </a:cubicBezTo>
                <a:cubicBezTo>
                  <a:pt x="690564" y="619096"/>
                  <a:pt x="683365" y="622127"/>
                  <a:pt x="676924" y="624400"/>
                </a:cubicBezTo>
                <a:cubicBezTo>
                  <a:pt x="684123" y="637661"/>
                  <a:pt x="690564" y="650164"/>
                  <a:pt x="697763" y="663804"/>
                </a:cubicBezTo>
                <a:cubicBezTo>
                  <a:pt x="673893" y="666456"/>
                  <a:pt x="659495" y="658879"/>
                  <a:pt x="651160" y="640313"/>
                </a:cubicBezTo>
                <a:cubicBezTo>
                  <a:pt x="637141" y="648270"/>
                  <a:pt x="637899" y="661531"/>
                  <a:pt x="637520" y="674792"/>
                </a:cubicBezTo>
                <a:cubicBezTo>
                  <a:pt x="636762" y="714196"/>
                  <a:pt x="636005" y="753221"/>
                  <a:pt x="634868" y="792246"/>
                </a:cubicBezTo>
                <a:cubicBezTo>
                  <a:pt x="634489" y="806643"/>
                  <a:pt x="632974" y="820662"/>
                  <a:pt x="631837" y="838091"/>
                </a:cubicBezTo>
                <a:cubicBezTo>
                  <a:pt x="640172" y="832029"/>
                  <a:pt x="646613" y="827861"/>
                  <a:pt x="652676" y="823693"/>
                </a:cubicBezTo>
                <a:cubicBezTo>
                  <a:pt x="641688" y="807780"/>
                  <a:pt x="642067" y="800960"/>
                  <a:pt x="655707" y="781258"/>
                </a:cubicBezTo>
                <a:cubicBezTo>
                  <a:pt x="660253" y="791109"/>
                  <a:pt x="664042" y="799445"/>
                  <a:pt x="667452" y="807401"/>
                </a:cubicBezTo>
                <a:cubicBezTo>
                  <a:pt x="676924" y="798308"/>
                  <a:pt x="686775" y="788836"/>
                  <a:pt x="696626" y="779364"/>
                </a:cubicBezTo>
                <a:cubicBezTo>
                  <a:pt x="678061" y="767997"/>
                  <a:pt x="674272" y="748295"/>
                  <a:pt x="698521" y="717227"/>
                </a:cubicBezTo>
                <a:cubicBezTo>
                  <a:pt x="704962" y="731246"/>
                  <a:pt x="710266" y="743749"/>
                  <a:pt x="716328" y="757767"/>
                </a:cubicBezTo>
                <a:cubicBezTo>
                  <a:pt x="724663" y="747537"/>
                  <a:pt x="733378" y="736550"/>
                  <a:pt x="742092" y="725562"/>
                </a:cubicBezTo>
                <a:cubicBezTo>
                  <a:pt x="720117" y="712301"/>
                  <a:pt x="717086" y="695252"/>
                  <a:pt x="732241" y="663804"/>
                </a:cubicBezTo>
                <a:cubicBezTo>
                  <a:pt x="740955" y="675928"/>
                  <a:pt x="748912" y="686537"/>
                  <a:pt x="757626" y="698283"/>
                </a:cubicBezTo>
                <a:cubicBezTo>
                  <a:pt x="761415" y="686916"/>
                  <a:pt x="765583" y="675550"/>
                  <a:pt x="769372" y="664183"/>
                </a:cubicBezTo>
                <a:cubicBezTo>
                  <a:pt x="770130" y="664183"/>
                  <a:pt x="771266" y="664183"/>
                  <a:pt x="772024" y="664183"/>
                </a:cubicBezTo>
                <a:cubicBezTo>
                  <a:pt x="773161" y="669109"/>
                  <a:pt x="774297" y="674034"/>
                  <a:pt x="775055" y="677823"/>
                </a:cubicBezTo>
                <a:cubicBezTo>
                  <a:pt x="789453" y="677823"/>
                  <a:pt x="803471" y="677823"/>
                  <a:pt x="818248" y="677823"/>
                </a:cubicBezTo>
                <a:cubicBezTo>
                  <a:pt x="806881" y="703208"/>
                  <a:pt x="783390" y="721016"/>
                  <a:pt x="763688" y="702071"/>
                </a:cubicBezTo>
                <a:cubicBezTo>
                  <a:pt x="755353" y="715332"/>
                  <a:pt x="747018" y="728214"/>
                  <a:pt x="738303" y="742233"/>
                </a:cubicBezTo>
                <a:cubicBezTo>
                  <a:pt x="750428" y="740339"/>
                  <a:pt x="761415" y="738823"/>
                  <a:pt x="772024" y="736550"/>
                </a:cubicBezTo>
                <a:cubicBezTo>
                  <a:pt x="775055" y="735792"/>
                  <a:pt x="778086" y="734277"/>
                  <a:pt x="779981" y="732003"/>
                </a:cubicBezTo>
                <a:cubicBezTo>
                  <a:pt x="793999" y="714954"/>
                  <a:pt x="806881" y="710407"/>
                  <a:pt x="833782" y="715332"/>
                </a:cubicBezTo>
                <a:cubicBezTo>
                  <a:pt x="825068" y="726320"/>
                  <a:pt x="818627" y="738823"/>
                  <a:pt x="808776" y="744506"/>
                </a:cubicBezTo>
                <a:cubicBezTo>
                  <a:pt x="799304" y="749811"/>
                  <a:pt x="785664" y="747537"/>
                  <a:pt x="774297" y="748674"/>
                </a:cubicBezTo>
                <a:cubicBezTo>
                  <a:pt x="779223" y="757388"/>
                  <a:pt x="784527" y="767239"/>
                  <a:pt x="791347" y="779364"/>
                </a:cubicBezTo>
                <a:cubicBezTo>
                  <a:pt x="768235" y="778606"/>
                  <a:pt x="749670" y="777469"/>
                  <a:pt x="740577" y="756252"/>
                </a:cubicBezTo>
                <a:cubicBezTo>
                  <a:pt x="716707" y="757767"/>
                  <a:pt x="714055" y="782016"/>
                  <a:pt x="699657" y="790730"/>
                </a:cubicBezTo>
                <a:cubicBezTo>
                  <a:pt x="718222" y="797171"/>
                  <a:pt x="735651" y="803612"/>
                  <a:pt x="755353" y="810432"/>
                </a:cubicBezTo>
                <a:cubicBezTo>
                  <a:pt x="720117" y="841501"/>
                  <a:pt x="693216" y="844153"/>
                  <a:pt x="670483" y="820283"/>
                </a:cubicBezTo>
                <a:cubicBezTo>
                  <a:pt x="667073" y="824451"/>
                  <a:pt x="663284" y="828619"/>
                  <a:pt x="659495" y="833165"/>
                </a:cubicBezTo>
                <a:cubicBezTo>
                  <a:pt x="667452" y="836196"/>
                  <a:pt x="675409" y="838848"/>
                  <a:pt x="683744" y="841880"/>
                </a:cubicBezTo>
                <a:cubicBezTo>
                  <a:pt x="667452" y="858550"/>
                  <a:pt x="656464" y="860824"/>
                  <a:pt x="642067" y="850215"/>
                </a:cubicBezTo>
                <a:cubicBezTo>
                  <a:pt x="631837" y="856277"/>
                  <a:pt x="625775" y="864234"/>
                  <a:pt x="624259" y="877116"/>
                </a:cubicBezTo>
                <a:cubicBezTo>
                  <a:pt x="619713" y="914625"/>
                  <a:pt x="611756" y="951756"/>
                  <a:pt x="607967" y="989265"/>
                </a:cubicBezTo>
                <a:cubicBezTo>
                  <a:pt x="606073" y="1007831"/>
                  <a:pt x="609862" y="1027532"/>
                  <a:pt x="612135" y="1046477"/>
                </a:cubicBezTo>
                <a:cubicBezTo>
                  <a:pt x="612893" y="1051781"/>
                  <a:pt x="616682" y="1057085"/>
                  <a:pt x="620849" y="1065800"/>
                </a:cubicBezTo>
                <a:cubicBezTo>
                  <a:pt x="629943" y="1055570"/>
                  <a:pt x="636762" y="1047234"/>
                  <a:pt x="642067" y="1041172"/>
                </a:cubicBezTo>
                <a:cubicBezTo>
                  <a:pt x="635626" y="1031321"/>
                  <a:pt x="627290" y="1022607"/>
                  <a:pt x="624259" y="1012377"/>
                </a:cubicBezTo>
                <a:cubicBezTo>
                  <a:pt x="621228" y="1001768"/>
                  <a:pt x="623502" y="990023"/>
                  <a:pt x="623502" y="977899"/>
                </a:cubicBezTo>
                <a:cubicBezTo>
                  <a:pt x="639415" y="982066"/>
                  <a:pt x="650023" y="992296"/>
                  <a:pt x="661769" y="1013514"/>
                </a:cubicBezTo>
                <a:cubicBezTo>
                  <a:pt x="664421" y="1009725"/>
                  <a:pt x="666315" y="1005936"/>
                  <a:pt x="668589" y="1002526"/>
                </a:cubicBezTo>
                <a:cubicBezTo>
                  <a:pt x="647371" y="987371"/>
                  <a:pt x="648129" y="959712"/>
                  <a:pt x="675030" y="926371"/>
                </a:cubicBezTo>
                <a:cubicBezTo>
                  <a:pt x="681471" y="943041"/>
                  <a:pt x="688670" y="957060"/>
                  <a:pt x="692458" y="972216"/>
                </a:cubicBezTo>
                <a:cubicBezTo>
                  <a:pt x="693974" y="978278"/>
                  <a:pt x="690564" y="986992"/>
                  <a:pt x="686775" y="992675"/>
                </a:cubicBezTo>
                <a:cubicBezTo>
                  <a:pt x="677303" y="1007452"/>
                  <a:pt x="666694" y="1021470"/>
                  <a:pt x="656843" y="1035110"/>
                </a:cubicBezTo>
                <a:cubicBezTo>
                  <a:pt x="667073" y="1042309"/>
                  <a:pt x="675030" y="1047992"/>
                  <a:pt x="683365" y="1054054"/>
                </a:cubicBezTo>
                <a:cubicBezTo>
                  <a:pt x="682986" y="1055570"/>
                  <a:pt x="682228" y="1057085"/>
                  <a:pt x="681850" y="1058601"/>
                </a:cubicBezTo>
                <a:cubicBezTo>
                  <a:pt x="670104" y="1058601"/>
                  <a:pt x="657980" y="1058601"/>
                  <a:pt x="642446" y="1058601"/>
                </a:cubicBezTo>
                <a:cubicBezTo>
                  <a:pt x="639036" y="1063148"/>
                  <a:pt x="633353" y="1070725"/>
                  <a:pt x="627669" y="1077924"/>
                </a:cubicBezTo>
                <a:cubicBezTo>
                  <a:pt x="640172" y="1099520"/>
                  <a:pt x="652297" y="1120359"/>
                  <a:pt x="666315" y="1144986"/>
                </a:cubicBezTo>
                <a:cubicBezTo>
                  <a:pt x="676545" y="1132862"/>
                  <a:pt x="686017" y="1121117"/>
                  <a:pt x="695489" y="1109371"/>
                </a:cubicBezTo>
                <a:cubicBezTo>
                  <a:pt x="681471" y="1098384"/>
                  <a:pt x="681092" y="1081713"/>
                  <a:pt x="686775" y="1060495"/>
                </a:cubicBezTo>
                <a:cubicBezTo>
                  <a:pt x="697384" y="1069968"/>
                  <a:pt x="706098" y="1078303"/>
                  <a:pt x="715570" y="1087017"/>
                </a:cubicBezTo>
                <a:cubicBezTo>
                  <a:pt x="716707" y="1085502"/>
                  <a:pt x="718601" y="1082471"/>
                  <a:pt x="720875" y="1079819"/>
                </a:cubicBezTo>
                <a:cubicBezTo>
                  <a:pt x="695111" y="1066179"/>
                  <a:pt x="688291" y="1044203"/>
                  <a:pt x="699278" y="1005936"/>
                </a:cubicBezTo>
                <a:cubicBezTo>
                  <a:pt x="712539" y="1017303"/>
                  <a:pt x="724663" y="1027911"/>
                  <a:pt x="737924" y="1039278"/>
                </a:cubicBezTo>
                <a:cubicBezTo>
                  <a:pt x="738682" y="1029048"/>
                  <a:pt x="739819" y="1018818"/>
                  <a:pt x="740577" y="1008967"/>
                </a:cubicBezTo>
                <a:cubicBezTo>
                  <a:pt x="720496" y="1001011"/>
                  <a:pt x="715191" y="994570"/>
                  <a:pt x="712160" y="971079"/>
                </a:cubicBezTo>
                <a:cubicBezTo>
                  <a:pt x="721632" y="974110"/>
                  <a:pt x="729968" y="976383"/>
                  <a:pt x="738303" y="979035"/>
                </a:cubicBezTo>
                <a:cubicBezTo>
                  <a:pt x="740955" y="966911"/>
                  <a:pt x="739061" y="968427"/>
                  <a:pt x="730347" y="959712"/>
                </a:cubicBezTo>
                <a:cubicBezTo>
                  <a:pt x="723148" y="952892"/>
                  <a:pt x="720875" y="941147"/>
                  <a:pt x="716707" y="931296"/>
                </a:cubicBezTo>
                <a:cubicBezTo>
                  <a:pt x="714055" y="924476"/>
                  <a:pt x="712160" y="916899"/>
                  <a:pt x="708750" y="910457"/>
                </a:cubicBezTo>
                <a:cubicBezTo>
                  <a:pt x="702688" y="898712"/>
                  <a:pt x="695868" y="887346"/>
                  <a:pt x="689427" y="875979"/>
                </a:cubicBezTo>
                <a:cubicBezTo>
                  <a:pt x="690185" y="874463"/>
                  <a:pt x="691322" y="872948"/>
                  <a:pt x="692079" y="871432"/>
                </a:cubicBezTo>
                <a:cubicBezTo>
                  <a:pt x="711403" y="874085"/>
                  <a:pt x="730726" y="876737"/>
                  <a:pt x="748533" y="879010"/>
                </a:cubicBezTo>
                <a:cubicBezTo>
                  <a:pt x="732620" y="862339"/>
                  <a:pt x="739440" y="839985"/>
                  <a:pt x="766720" y="823693"/>
                </a:cubicBezTo>
                <a:cubicBezTo>
                  <a:pt x="776571" y="843395"/>
                  <a:pt x="774676" y="860824"/>
                  <a:pt x="762173" y="875600"/>
                </a:cubicBezTo>
                <a:cubicBezTo>
                  <a:pt x="759900" y="878252"/>
                  <a:pt x="759521" y="883557"/>
                  <a:pt x="759900" y="887724"/>
                </a:cubicBezTo>
                <a:cubicBezTo>
                  <a:pt x="760657" y="893408"/>
                  <a:pt x="762552" y="898712"/>
                  <a:pt x="764825" y="906290"/>
                </a:cubicBezTo>
                <a:cubicBezTo>
                  <a:pt x="777328" y="883557"/>
                  <a:pt x="795515" y="869917"/>
                  <a:pt x="817869" y="860824"/>
                </a:cubicBezTo>
                <a:cubicBezTo>
                  <a:pt x="828478" y="900985"/>
                  <a:pt x="812565" y="937358"/>
                  <a:pt x="780359" y="946073"/>
                </a:cubicBezTo>
                <a:cubicBezTo>
                  <a:pt x="778465" y="947967"/>
                  <a:pt x="776949" y="949482"/>
                  <a:pt x="775055" y="951377"/>
                </a:cubicBezTo>
                <a:cubicBezTo>
                  <a:pt x="770130" y="940768"/>
                  <a:pt x="765583" y="930159"/>
                  <a:pt x="761036" y="919930"/>
                </a:cubicBezTo>
                <a:cubicBezTo>
                  <a:pt x="756869" y="923340"/>
                  <a:pt x="752322" y="927507"/>
                  <a:pt x="749291" y="930159"/>
                </a:cubicBezTo>
                <a:cubicBezTo>
                  <a:pt x="749291" y="941526"/>
                  <a:pt x="749291" y="951377"/>
                  <a:pt x="749291" y="961607"/>
                </a:cubicBezTo>
                <a:cubicBezTo>
                  <a:pt x="754595" y="958955"/>
                  <a:pt x="760279" y="956302"/>
                  <a:pt x="767098" y="953271"/>
                </a:cubicBezTo>
                <a:cubicBezTo>
                  <a:pt x="768614" y="969942"/>
                  <a:pt x="763688" y="981309"/>
                  <a:pt x="750049" y="985855"/>
                </a:cubicBezTo>
                <a:cubicBezTo>
                  <a:pt x="750049" y="999495"/>
                  <a:pt x="750049" y="1011619"/>
                  <a:pt x="750049" y="1026396"/>
                </a:cubicBezTo>
                <a:cubicBezTo>
                  <a:pt x="755732" y="1020334"/>
                  <a:pt x="759142" y="1016166"/>
                  <a:pt x="762552" y="1012377"/>
                </a:cubicBezTo>
                <a:cubicBezTo>
                  <a:pt x="762552" y="1013514"/>
                  <a:pt x="762931" y="1015029"/>
                  <a:pt x="762931" y="1016545"/>
                </a:cubicBezTo>
                <a:cubicBezTo>
                  <a:pt x="771645" y="1017303"/>
                  <a:pt x="779981" y="1018439"/>
                  <a:pt x="790589" y="1019576"/>
                </a:cubicBezTo>
                <a:cubicBezTo>
                  <a:pt x="780738" y="1034352"/>
                  <a:pt x="775055" y="1050644"/>
                  <a:pt x="753838" y="1049129"/>
                </a:cubicBezTo>
                <a:cubicBezTo>
                  <a:pt x="751943" y="1049129"/>
                  <a:pt x="749291" y="1050266"/>
                  <a:pt x="748154" y="1051781"/>
                </a:cubicBezTo>
                <a:cubicBezTo>
                  <a:pt x="741334" y="1062390"/>
                  <a:pt x="734514" y="1072999"/>
                  <a:pt x="727316" y="1084365"/>
                </a:cubicBezTo>
                <a:cubicBezTo>
                  <a:pt x="742850" y="1084744"/>
                  <a:pt x="752701" y="1090427"/>
                  <a:pt x="759142" y="1102552"/>
                </a:cubicBezTo>
                <a:cubicBezTo>
                  <a:pt x="736788" y="1109750"/>
                  <a:pt x="731483" y="1108992"/>
                  <a:pt x="718601" y="1097247"/>
                </a:cubicBezTo>
                <a:cubicBezTo>
                  <a:pt x="713676" y="1104825"/>
                  <a:pt x="708372" y="1112024"/>
                  <a:pt x="703446" y="1119222"/>
                </a:cubicBezTo>
                <a:cubicBezTo>
                  <a:pt x="718980" y="1122632"/>
                  <a:pt x="733378" y="1126042"/>
                  <a:pt x="750806" y="1130210"/>
                </a:cubicBezTo>
                <a:cubicBezTo>
                  <a:pt x="734514" y="1146502"/>
                  <a:pt x="720496" y="1158247"/>
                  <a:pt x="701173" y="1162415"/>
                </a:cubicBezTo>
                <a:cubicBezTo>
                  <a:pt x="698521" y="1163173"/>
                  <a:pt x="696247" y="1165825"/>
                  <a:pt x="693974" y="1167341"/>
                </a:cubicBezTo>
                <a:cubicBezTo>
                  <a:pt x="694732" y="1167719"/>
                  <a:pt x="695111" y="1168477"/>
                  <a:pt x="695868" y="1168856"/>
                </a:cubicBezTo>
                <a:cubicBezTo>
                  <a:pt x="708372" y="1166204"/>
                  <a:pt x="720875" y="1163552"/>
                  <a:pt x="735272" y="1160521"/>
                </a:cubicBezTo>
                <a:cubicBezTo>
                  <a:pt x="726937" y="1183254"/>
                  <a:pt x="718980" y="1190452"/>
                  <a:pt x="699657" y="1195757"/>
                </a:cubicBezTo>
                <a:cubicBezTo>
                  <a:pt x="697763" y="1218111"/>
                  <a:pt x="718222" y="1226825"/>
                  <a:pt x="728073" y="1242738"/>
                </a:cubicBezTo>
                <a:cubicBezTo>
                  <a:pt x="740955" y="1221521"/>
                  <a:pt x="753080" y="1200682"/>
                  <a:pt x="766341" y="1180980"/>
                </a:cubicBezTo>
                <a:cubicBezTo>
                  <a:pt x="801577" y="1127937"/>
                  <a:pt x="814459" y="1069210"/>
                  <a:pt x="812943" y="1006694"/>
                </a:cubicBezTo>
                <a:cubicBezTo>
                  <a:pt x="812943" y="1002905"/>
                  <a:pt x="811807" y="997980"/>
                  <a:pt x="809155" y="995706"/>
                </a:cubicBezTo>
                <a:cubicBezTo>
                  <a:pt x="794378" y="983203"/>
                  <a:pt x="784148" y="968048"/>
                  <a:pt x="776192" y="951756"/>
                </a:cubicBezTo>
                <a:cubicBezTo>
                  <a:pt x="787179" y="962743"/>
                  <a:pt x="798546" y="973352"/>
                  <a:pt x="809912" y="984340"/>
                </a:cubicBezTo>
                <a:cubicBezTo>
                  <a:pt x="811807" y="983203"/>
                  <a:pt x="813701" y="981688"/>
                  <a:pt x="815596" y="980551"/>
                </a:cubicBezTo>
                <a:cubicBezTo>
                  <a:pt x="821279" y="937358"/>
                  <a:pt x="849695" y="908942"/>
                  <a:pt x="879627" y="880905"/>
                </a:cubicBezTo>
                <a:cubicBezTo>
                  <a:pt x="890615" y="870675"/>
                  <a:pt x="897813" y="857035"/>
                  <a:pt x="906528" y="844911"/>
                </a:cubicBezTo>
                <a:cubicBezTo>
                  <a:pt x="879248" y="827861"/>
                  <a:pt x="872428" y="813463"/>
                  <a:pt x="877733" y="782016"/>
                </a:cubicBezTo>
                <a:cubicBezTo>
                  <a:pt x="891751" y="791109"/>
                  <a:pt x="904254" y="799823"/>
                  <a:pt x="918273" y="809296"/>
                </a:cubicBezTo>
                <a:cubicBezTo>
                  <a:pt x="921304" y="799066"/>
                  <a:pt x="924335" y="787699"/>
                  <a:pt x="928124" y="773680"/>
                </a:cubicBezTo>
                <a:cubicBezTo>
                  <a:pt x="896298" y="790351"/>
                  <a:pt x="869018" y="778606"/>
                  <a:pt x="848558" y="743370"/>
                </a:cubicBezTo>
                <a:cubicBezTo>
                  <a:pt x="862198" y="735034"/>
                  <a:pt x="880764" y="733519"/>
                  <a:pt x="910316" y="737687"/>
                </a:cubicBezTo>
                <a:cubicBezTo>
                  <a:pt x="909938" y="728593"/>
                  <a:pt x="909180" y="719879"/>
                  <a:pt x="908422" y="710786"/>
                </a:cubicBezTo>
                <a:cubicBezTo>
                  <a:pt x="869776" y="713438"/>
                  <a:pt x="849316" y="681991"/>
                  <a:pt x="855757" y="628189"/>
                </a:cubicBezTo>
                <a:cubicBezTo>
                  <a:pt x="878490" y="636903"/>
                  <a:pt x="897813" y="648649"/>
                  <a:pt x="914484" y="669866"/>
                </a:cubicBezTo>
                <a:cubicBezTo>
                  <a:pt x="915242" y="663046"/>
                  <a:pt x="917136" y="658121"/>
                  <a:pt x="916000" y="653953"/>
                </a:cubicBezTo>
                <a:cubicBezTo>
                  <a:pt x="909180" y="631220"/>
                  <a:pt x="912969" y="618338"/>
                  <a:pt x="933049" y="601667"/>
                </a:cubicBezTo>
                <a:cubicBezTo>
                  <a:pt x="947826" y="620611"/>
                  <a:pt x="946310" y="641829"/>
                  <a:pt x="929261" y="659258"/>
                </a:cubicBezTo>
                <a:cubicBezTo>
                  <a:pt x="936838" y="658879"/>
                  <a:pt x="943658" y="658121"/>
                  <a:pt x="951236" y="657742"/>
                </a:cubicBezTo>
                <a:cubicBezTo>
                  <a:pt x="944795" y="675550"/>
                  <a:pt x="938733" y="680475"/>
                  <a:pt x="922441" y="681612"/>
                </a:cubicBezTo>
                <a:cubicBezTo>
                  <a:pt x="920925" y="688432"/>
                  <a:pt x="919789" y="696009"/>
                  <a:pt x="918273" y="703587"/>
                </a:cubicBezTo>
                <a:cubicBezTo>
                  <a:pt x="929640" y="696767"/>
                  <a:pt x="940627" y="690326"/>
                  <a:pt x="951994" y="683127"/>
                </a:cubicBezTo>
                <a:cubicBezTo>
                  <a:pt x="956161" y="710786"/>
                  <a:pt x="947068" y="728972"/>
                  <a:pt x="925851" y="736171"/>
                </a:cubicBezTo>
                <a:cubicBezTo>
                  <a:pt x="930397" y="742612"/>
                  <a:pt x="934565" y="748674"/>
                  <a:pt x="939491" y="755873"/>
                </a:cubicBezTo>
                <a:cubicBezTo>
                  <a:pt x="949342" y="738823"/>
                  <a:pt x="958435" y="723289"/>
                  <a:pt x="967149" y="708134"/>
                </a:cubicBezTo>
                <a:cubicBezTo>
                  <a:pt x="968286" y="706618"/>
                  <a:pt x="969422" y="704724"/>
                  <a:pt x="969043" y="703208"/>
                </a:cubicBezTo>
                <a:cubicBezTo>
                  <a:pt x="961087" y="675171"/>
                  <a:pt x="982304" y="666456"/>
                  <a:pt x="999733" y="654332"/>
                </a:cubicBezTo>
                <a:cubicBezTo>
                  <a:pt x="1009205" y="678202"/>
                  <a:pt x="1000112" y="697904"/>
                  <a:pt x="978137" y="707755"/>
                </a:cubicBezTo>
                <a:cubicBezTo>
                  <a:pt x="972832" y="710028"/>
                  <a:pt x="969422" y="717227"/>
                  <a:pt x="963360" y="724426"/>
                </a:cubicBezTo>
                <a:cubicBezTo>
                  <a:pt x="974727" y="722531"/>
                  <a:pt x="982683" y="721395"/>
                  <a:pt x="991019" y="720258"/>
                </a:cubicBezTo>
                <a:cubicBezTo>
                  <a:pt x="987988" y="746022"/>
                  <a:pt x="972453" y="759283"/>
                  <a:pt x="950857" y="753979"/>
                </a:cubicBezTo>
                <a:cubicBezTo>
                  <a:pt x="949342" y="758146"/>
                  <a:pt x="947826" y="761935"/>
                  <a:pt x="946310" y="765724"/>
                </a:cubicBezTo>
                <a:cubicBezTo>
                  <a:pt x="958435" y="766482"/>
                  <a:pt x="969801" y="766861"/>
                  <a:pt x="982683" y="767618"/>
                </a:cubicBezTo>
                <a:cubicBezTo>
                  <a:pt x="971696" y="787699"/>
                  <a:pt x="958814" y="794519"/>
                  <a:pt x="939112" y="791109"/>
                </a:cubicBezTo>
                <a:cubicBezTo>
                  <a:pt x="937596" y="803612"/>
                  <a:pt x="936081" y="816115"/>
                  <a:pt x="934186" y="832407"/>
                </a:cubicBezTo>
                <a:cubicBezTo>
                  <a:pt x="972075" y="798308"/>
                  <a:pt x="1006553" y="766861"/>
                  <a:pt x="1039137" y="737308"/>
                </a:cubicBezTo>
                <a:cubicBezTo>
                  <a:pt x="1030044" y="727836"/>
                  <a:pt x="1019435" y="720637"/>
                  <a:pt x="1016025" y="711165"/>
                </a:cubicBezTo>
                <a:cubicBezTo>
                  <a:pt x="1012615" y="700556"/>
                  <a:pt x="1014131" y="687295"/>
                  <a:pt x="1016783" y="675928"/>
                </a:cubicBezTo>
                <a:cubicBezTo>
                  <a:pt x="1020193" y="663046"/>
                  <a:pt x="1027392" y="650922"/>
                  <a:pt x="1032696" y="638419"/>
                </a:cubicBezTo>
                <a:cubicBezTo>
                  <a:pt x="1034590" y="638040"/>
                  <a:pt x="1036864" y="638040"/>
                  <a:pt x="1038758" y="637661"/>
                </a:cubicBezTo>
                <a:cubicBezTo>
                  <a:pt x="1048609" y="658500"/>
                  <a:pt x="1058839" y="679717"/>
                  <a:pt x="1068690" y="700556"/>
                </a:cubicBezTo>
                <a:cubicBezTo>
                  <a:pt x="1072858" y="695630"/>
                  <a:pt x="1078541" y="688432"/>
                  <a:pt x="1084603" y="680854"/>
                </a:cubicBezTo>
                <a:cubicBezTo>
                  <a:pt x="1056566" y="668351"/>
                  <a:pt x="1054671" y="638419"/>
                  <a:pt x="1081193" y="605077"/>
                </a:cubicBezTo>
                <a:cubicBezTo>
                  <a:pt x="1089529" y="621369"/>
                  <a:pt x="1097106" y="636525"/>
                  <a:pt x="1105063" y="651680"/>
                </a:cubicBezTo>
                <a:cubicBezTo>
                  <a:pt x="1111504" y="643344"/>
                  <a:pt x="1120218" y="635767"/>
                  <a:pt x="1117566" y="620990"/>
                </a:cubicBezTo>
                <a:cubicBezTo>
                  <a:pt x="1116429" y="613792"/>
                  <a:pt x="1121734" y="603183"/>
                  <a:pt x="1127796" y="598257"/>
                </a:cubicBezTo>
                <a:cubicBezTo>
                  <a:pt x="1138783" y="588785"/>
                  <a:pt x="1152423" y="582344"/>
                  <a:pt x="1164926" y="574388"/>
                </a:cubicBezTo>
                <a:cubicBezTo>
                  <a:pt x="1166821" y="575903"/>
                  <a:pt x="1168336" y="577419"/>
                  <a:pt x="1170231" y="578934"/>
                </a:cubicBezTo>
                <a:cubicBezTo>
                  <a:pt x="1165684" y="593711"/>
                  <a:pt x="1162274" y="608866"/>
                  <a:pt x="1155833" y="622506"/>
                </a:cubicBezTo>
                <a:cubicBezTo>
                  <a:pt x="1152802" y="628947"/>
                  <a:pt x="1143330" y="636903"/>
                  <a:pt x="1137268" y="636525"/>
                </a:cubicBezTo>
                <a:cubicBezTo>
                  <a:pt x="1120597" y="635009"/>
                  <a:pt x="1117187" y="646754"/>
                  <a:pt x="1110367" y="657363"/>
                </a:cubicBezTo>
                <a:cubicBezTo>
                  <a:pt x="1144845" y="652438"/>
                  <a:pt x="1162653" y="655469"/>
                  <a:pt x="1187281" y="670245"/>
                </a:cubicBezTo>
                <a:cubicBezTo>
                  <a:pt x="1169094" y="686916"/>
                  <a:pt x="1150908" y="702071"/>
                  <a:pt x="1126659" y="706618"/>
                </a:cubicBezTo>
                <a:cubicBezTo>
                  <a:pt x="1110367" y="709649"/>
                  <a:pt x="1098622" y="701693"/>
                  <a:pt x="1089529" y="685779"/>
                </a:cubicBezTo>
                <a:cubicBezTo>
                  <a:pt x="1083087" y="694494"/>
                  <a:pt x="1077404" y="702071"/>
                  <a:pt x="1072100" y="709270"/>
                </a:cubicBezTo>
                <a:cubicBezTo>
                  <a:pt x="1089907" y="713059"/>
                  <a:pt x="1107336" y="716469"/>
                  <a:pt x="1126280" y="720258"/>
                </a:cubicBezTo>
                <a:cubicBezTo>
                  <a:pt x="1103547" y="753221"/>
                  <a:pt x="1071342" y="760798"/>
                  <a:pt x="1048609" y="740339"/>
                </a:cubicBezTo>
                <a:cubicBezTo>
                  <a:pt x="1040652" y="750190"/>
                  <a:pt x="1033075" y="760420"/>
                  <a:pt x="1023224" y="772923"/>
                </a:cubicBezTo>
                <a:cubicBezTo>
                  <a:pt x="1077404" y="775196"/>
                  <a:pt x="1125523" y="761556"/>
                  <a:pt x="1174777" y="751326"/>
                </a:cubicBezTo>
                <a:cubicBezTo>
                  <a:pt x="1156970" y="726320"/>
                  <a:pt x="1172504" y="692978"/>
                  <a:pt x="1206604" y="671761"/>
                </a:cubicBezTo>
                <a:cubicBezTo>
                  <a:pt x="1213423" y="693736"/>
                  <a:pt x="1218349" y="715332"/>
                  <a:pt x="1208498" y="740718"/>
                </a:cubicBezTo>
                <a:cubicBezTo>
                  <a:pt x="1217970" y="736929"/>
                  <a:pt x="1225548" y="734277"/>
                  <a:pt x="1232747" y="731246"/>
                </a:cubicBezTo>
                <a:cubicBezTo>
                  <a:pt x="1217591" y="703587"/>
                  <a:pt x="1223653" y="680475"/>
                  <a:pt x="1254343" y="656605"/>
                </a:cubicBezTo>
                <a:cubicBezTo>
                  <a:pt x="1258132" y="675928"/>
                  <a:pt x="1261542" y="693357"/>
                  <a:pt x="1265331" y="711922"/>
                </a:cubicBezTo>
                <a:cubicBezTo>
                  <a:pt x="1268362" y="708512"/>
                  <a:pt x="1275182" y="704345"/>
                  <a:pt x="1275939" y="699040"/>
                </a:cubicBezTo>
                <a:cubicBezTo>
                  <a:pt x="1278591" y="681612"/>
                  <a:pt x="1290337" y="674792"/>
                  <a:pt x="1304734" y="671382"/>
                </a:cubicBezTo>
                <a:cubicBezTo>
                  <a:pt x="1316101" y="668730"/>
                  <a:pt x="1327846" y="668730"/>
                  <a:pt x="1340349" y="667593"/>
                </a:cubicBezTo>
                <a:cubicBezTo>
                  <a:pt x="1334287" y="701693"/>
                  <a:pt x="1303598" y="721395"/>
                  <a:pt x="1281623" y="710028"/>
                </a:cubicBezTo>
                <a:cubicBezTo>
                  <a:pt x="1251312" y="725941"/>
                  <a:pt x="1222517" y="741096"/>
                  <a:pt x="1193343" y="756631"/>
                </a:cubicBezTo>
                <a:cubicBezTo>
                  <a:pt x="1206225" y="761556"/>
                  <a:pt x="1219865" y="766861"/>
                  <a:pt x="1233125" y="772165"/>
                </a:cubicBezTo>
                <a:cubicBezTo>
                  <a:pt x="1251312" y="757388"/>
                  <a:pt x="1269498" y="759662"/>
                  <a:pt x="1292989" y="781637"/>
                </a:cubicBezTo>
                <a:cubicBezTo>
                  <a:pt x="1278970" y="786184"/>
                  <a:pt x="1266467" y="793761"/>
                  <a:pt x="1254722" y="793003"/>
                </a:cubicBezTo>
                <a:cubicBezTo>
                  <a:pt x="1244113" y="791867"/>
                  <a:pt x="1234262" y="781637"/>
                  <a:pt x="1225548" y="776712"/>
                </a:cubicBezTo>
                <a:cubicBezTo>
                  <a:pt x="1223274" y="789594"/>
                  <a:pt x="1221001" y="803612"/>
                  <a:pt x="1218349" y="819525"/>
                </a:cubicBezTo>
                <a:cubicBezTo>
                  <a:pt x="1196374" y="800581"/>
                  <a:pt x="1191827" y="787699"/>
                  <a:pt x="1199405" y="767618"/>
                </a:cubicBezTo>
                <a:cubicBezTo>
                  <a:pt x="1186902" y="765345"/>
                  <a:pt x="1174398" y="763451"/>
                  <a:pt x="1162274" y="761177"/>
                </a:cubicBezTo>
                <a:cubicBezTo>
                  <a:pt x="1161895" y="762693"/>
                  <a:pt x="1161138" y="763829"/>
                  <a:pt x="1160759" y="765345"/>
                </a:cubicBezTo>
                <a:cubicBezTo>
                  <a:pt x="1179703" y="782016"/>
                  <a:pt x="1184628" y="803612"/>
                  <a:pt x="1185007" y="827482"/>
                </a:cubicBezTo>
                <a:cubicBezTo>
                  <a:pt x="1150150" y="822935"/>
                  <a:pt x="1128932" y="803233"/>
                  <a:pt x="1126280" y="774059"/>
                </a:cubicBezTo>
                <a:cubicBezTo>
                  <a:pt x="1085740" y="780121"/>
                  <a:pt x="1045578" y="785805"/>
                  <a:pt x="1005037" y="792246"/>
                </a:cubicBezTo>
                <a:cubicBezTo>
                  <a:pt x="1000870" y="793003"/>
                  <a:pt x="996702" y="796035"/>
                  <a:pt x="993671" y="799066"/>
                </a:cubicBezTo>
                <a:cubicBezTo>
                  <a:pt x="961087" y="831271"/>
                  <a:pt x="927366" y="862718"/>
                  <a:pt x="896298" y="896818"/>
                </a:cubicBezTo>
                <a:cubicBezTo>
                  <a:pt x="879248" y="915762"/>
                  <a:pt x="866745" y="938495"/>
                  <a:pt x="853484" y="960470"/>
                </a:cubicBezTo>
                <a:cubicBezTo>
                  <a:pt x="849695" y="967290"/>
                  <a:pt x="849695" y="976004"/>
                  <a:pt x="847043" y="986613"/>
                </a:cubicBezTo>
                <a:cubicBezTo>
                  <a:pt x="863335" y="983582"/>
                  <a:pt x="876596" y="981309"/>
                  <a:pt x="890993" y="979035"/>
                </a:cubicBezTo>
                <a:cubicBezTo>
                  <a:pt x="869776" y="950998"/>
                  <a:pt x="888341" y="914246"/>
                  <a:pt x="934565" y="891513"/>
                </a:cubicBezTo>
                <a:cubicBezTo>
                  <a:pt x="934565" y="914625"/>
                  <a:pt x="934565" y="936600"/>
                  <a:pt x="934565" y="958955"/>
                </a:cubicBezTo>
                <a:cubicBezTo>
                  <a:pt x="942522" y="955166"/>
                  <a:pt x="951615" y="952514"/>
                  <a:pt x="950099" y="937358"/>
                </a:cubicBezTo>
                <a:cubicBezTo>
                  <a:pt x="948963" y="924476"/>
                  <a:pt x="967149" y="911215"/>
                  <a:pt x="992155" y="904774"/>
                </a:cubicBezTo>
                <a:cubicBezTo>
                  <a:pt x="988367" y="918793"/>
                  <a:pt x="987609" y="932812"/>
                  <a:pt x="980789" y="941526"/>
                </a:cubicBezTo>
                <a:cubicBezTo>
                  <a:pt x="973969" y="950240"/>
                  <a:pt x="960708" y="953650"/>
                  <a:pt x="953130" y="957818"/>
                </a:cubicBezTo>
                <a:cubicBezTo>
                  <a:pt x="959571" y="964259"/>
                  <a:pt x="967907" y="972216"/>
                  <a:pt x="977758" y="981688"/>
                </a:cubicBezTo>
                <a:cubicBezTo>
                  <a:pt x="954267" y="992675"/>
                  <a:pt x="937975" y="988129"/>
                  <a:pt x="927366" y="971458"/>
                </a:cubicBezTo>
                <a:cubicBezTo>
                  <a:pt x="919031" y="975247"/>
                  <a:pt x="910316" y="979414"/>
                  <a:pt x="903118" y="982824"/>
                </a:cubicBezTo>
                <a:cubicBezTo>
                  <a:pt x="914484" y="996085"/>
                  <a:pt x="925851" y="1008967"/>
                  <a:pt x="937975" y="1022607"/>
                </a:cubicBezTo>
                <a:cubicBezTo>
                  <a:pt x="901223" y="1035110"/>
                  <a:pt x="872049" y="1025638"/>
                  <a:pt x="861819" y="1000253"/>
                </a:cubicBezTo>
                <a:cubicBezTo>
                  <a:pt x="848558" y="1000253"/>
                  <a:pt x="843633" y="1005936"/>
                  <a:pt x="842875" y="1019955"/>
                </a:cubicBezTo>
                <a:cubicBezTo>
                  <a:pt x="840981" y="1046098"/>
                  <a:pt x="836434" y="1071862"/>
                  <a:pt x="832645" y="1098384"/>
                </a:cubicBezTo>
                <a:cubicBezTo>
                  <a:pt x="839844" y="1098384"/>
                  <a:pt x="845906" y="1098384"/>
                  <a:pt x="853105" y="1098384"/>
                </a:cubicBezTo>
                <a:cubicBezTo>
                  <a:pt x="853484" y="1093837"/>
                  <a:pt x="853863" y="1090048"/>
                  <a:pt x="853863" y="1087396"/>
                </a:cubicBezTo>
                <a:cubicBezTo>
                  <a:pt x="869776" y="1088533"/>
                  <a:pt x="884931" y="1089291"/>
                  <a:pt x="898571" y="1090048"/>
                </a:cubicBezTo>
                <a:cubicBezTo>
                  <a:pt x="901223" y="1074893"/>
                  <a:pt x="902739" y="1064284"/>
                  <a:pt x="904633" y="1053297"/>
                </a:cubicBezTo>
                <a:cubicBezTo>
                  <a:pt x="906149" y="1053297"/>
                  <a:pt x="907664" y="1052918"/>
                  <a:pt x="909180" y="1052918"/>
                </a:cubicBezTo>
                <a:cubicBezTo>
                  <a:pt x="914105" y="1060874"/>
                  <a:pt x="919031" y="1068831"/>
                  <a:pt x="925472" y="1079061"/>
                </a:cubicBezTo>
                <a:cubicBezTo>
                  <a:pt x="939869" y="1071862"/>
                  <a:pt x="955783" y="1064284"/>
                  <a:pt x="972832" y="1056328"/>
                </a:cubicBezTo>
                <a:cubicBezTo>
                  <a:pt x="959571" y="1043825"/>
                  <a:pt x="959950" y="1030943"/>
                  <a:pt x="967149" y="1014650"/>
                </a:cubicBezTo>
                <a:cubicBezTo>
                  <a:pt x="974348" y="1024123"/>
                  <a:pt x="980789" y="1032458"/>
                  <a:pt x="988367" y="1041930"/>
                </a:cubicBezTo>
                <a:cubicBezTo>
                  <a:pt x="990640" y="1039278"/>
                  <a:pt x="993671" y="1035489"/>
                  <a:pt x="997081" y="1031700"/>
                </a:cubicBezTo>
                <a:cubicBezTo>
                  <a:pt x="980410" y="1018818"/>
                  <a:pt x="978137" y="1010862"/>
                  <a:pt x="984199" y="987750"/>
                </a:cubicBezTo>
                <a:cubicBezTo>
                  <a:pt x="993292" y="997222"/>
                  <a:pt x="1001249" y="1005178"/>
                  <a:pt x="1010342" y="1014272"/>
                </a:cubicBezTo>
                <a:cubicBezTo>
                  <a:pt x="1012236" y="1012377"/>
                  <a:pt x="1015646" y="1008209"/>
                  <a:pt x="1019056" y="1004042"/>
                </a:cubicBezTo>
                <a:cubicBezTo>
                  <a:pt x="990261" y="992296"/>
                  <a:pt x="984578" y="958197"/>
                  <a:pt x="1012236" y="915004"/>
                </a:cubicBezTo>
                <a:cubicBezTo>
                  <a:pt x="1023224" y="934327"/>
                  <a:pt x="1033454" y="951756"/>
                  <a:pt x="1043305" y="969184"/>
                </a:cubicBezTo>
                <a:cubicBezTo>
                  <a:pt x="1047851" y="964638"/>
                  <a:pt x="1050882" y="959333"/>
                  <a:pt x="1049367" y="948725"/>
                </a:cubicBezTo>
                <a:cubicBezTo>
                  <a:pt x="1048230" y="941147"/>
                  <a:pt x="1054292" y="930538"/>
                  <a:pt x="1060354" y="924097"/>
                </a:cubicBezTo>
                <a:cubicBezTo>
                  <a:pt x="1066417" y="917277"/>
                  <a:pt x="1075889" y="913489"/>
                  <a:pt x="1084603" y="908184"/>
                </a:cubicBezTo>
                <a:cubicBezTo>
                  <a:pt x="1090665" y="935085"/>
                  <a:pt x="1081193" y="952135"/>
                  <a:pt x="1058460" y="959712"/>
                </a:cubicBezTo>
                <a:cubicBezTo>
                  <a:pt x="1056566" y="960470"/>
                  <a:pt x="1054292" y="961986"/>
                  <a:pt x="1053156" y="963501"/>
                </a:cubicBezTo>
                <a:cubicBezTo>
                  <a:pt x="1032696" y="992296"/>
                  <a:pt x="1012236" y="1021092"/>
                  <a:pt x="993292" y="1052160"/>
                </a:cubicBezTo>
                <a:cubicBezTo>
                  <a:pt x="1002385" y="1045719"/>
                  <a:pt x="1012615" y="1040415"/>
                  <a:pt x="1020572" y="1032837"/>
                </a:cubicBezTo>
                <a:cubicBezTo>
                  <a:pt x="1027770" y="1026396"/>
                  <a:pt x="1033075" y="1022986"/>
                  <a:pt x="1043684" y="1024880"/>
                </a:cubicBezTo>
                <a:cubicBezTo>
                  <a:pt x="1062249" y="1027911"/>
                  <a:pt x="1077404" y="1035489"/>
                  <a:pt x="1091044" y="1047992"/>
                </a:cubicBezTo>
                <a:cubicBezTo>
                  <a:pt x="1065280" y="1071483"/>
                  <a:pt x="1032696" y="1071862"/>
                  <a:pt x="1015646" y="1049508"/>
                </a:cubicBezTo>
                <a:cubicBezTo>
                  <a:pt x="1003901" y="1056328"/>
                  <a:pt x="994429" y="1082471"/>
                  <a:pt x="1000112" y="1093837"/>
                </a:cubicBezTo>
                <a:cubicBezTo>
                  <a:pt x="1001249" y="1096110"/>
                  <a:pt x="1006932" y="1098384"/>
                  <a:pt x="1009584" y="1097626"/>
                </a:cubicBezTo>
                <a:cubicBezTo>
                  <a:pt x="1053535" y="1086638"/>
                  <a:pt x="1097864" y="1075272"/>
                  <a:pt x="1141814" y="1063526"/>
                </a:cubicBezTo>
                <a:cubicBezTo>
                  <a:pt x="1152044" y="1060874"/>
                  <a:pt x="1159622" y="1056707"/>
                  <a:pt x="1155833" y="1042309"/>
                </a:cubicBezTo>
                <a:cubicBezTo>
                  <a:pt x="1152423" y="1029427"/>
                  <a:pt x="1161516" y="1020334"/>
                  <a:pt x="1174020" y="1011619"/>
                </a:cubicBezTo>
                <a:cubicBezTo>
                  <a:pt x="1175535" y="1023365"/>
                  <a:pt x="1176672" y="1032837"/>
                  <a:pt x="1177808" y="1043067"/>
                </a:cubicBezTo>
                <a:cubicBezTo>
                  <a:pt x="1183871" y="1044961"/>
                  <a:pt x="1190312" y="1046477"/>
                  <a:pt x="1199405" y="1049129"/>
                </a:cubicBezTo>
                <a:cubicBezTo>
                  <a:pt x="1192964" y="1055570"/>
                  <a:pt x="1187659" y="1060117"/>
                  <a:pt x="1179703" y="1067694"/>
                </a:cubicBezTo>
                <a:cubicBezTo>
                  <a:pt x="1190312" y="1066936"/>
                  <a:pt x="1197889" y="1067694"/>
                  <a:pt x="1204330" y="1065800"/>
                </a:cubicBezTo>
                <a:cubicBezTo>
                  <a:pt x="1239566" y="1054812"/>
                  <a:pt x="1271014" y="1037383"/>
                  <a:pt x="1299051" y="1013135"/>
                </a:cubicBezTo>
                <a:cubicBezTo>
                  <a:pt x="1308902" y="1004799"/>
                  <a:pt x="1312312" y="993812"/>
                  <a:pt x="1310418" y="980930"/>
                </a:cubicBezTo>
                <a:cubicBezTo>
                  <a:pt x="1286927" y="989265"/>
                  <a:pt x="1264194" y="979414"/>
                  <a:pt x="1246386" y="953650"/>
                </a:cubicBezTo>
                <a:cubicBezTo>
                  <a:pt x="1261163" y="943799"/>
                  <a:pt x="1279728" y="940768"/>
                  <a:pt x="1307008" y="943420"/>
                </a:cubicBezTo>
                <a:cubicBezTo>
                  <a:pt x="1303977" y="931675"/>
                  <a:pt x="1301325" y="920308"/>
                  <a:pt x="1297915" y="906669"/>
                </a:cubicBezTo>
                <a:cubicBezTo>
                  <a:pt x="1283138" y="926749"/>
                  <a:pt x="1266088" y="923718"/>
                  <a:pt x="1249038" y="915762"/>
                </a:cubicBezTo>
                <a:cubicBezTo>
                  <a:pt x="1230852" y="907805"/>
                  <a:pt x="1216833" y="894923"/>
                  <a:pt x="1202815" y="875600"/>
                </a:cubicBezTo>
                <a:cubicBezTo>
                  <a:pt x="1228200" y="870296"/>
                  <a:pt x="1250933" y="865749"/>
                  <a:pt x="1274424" y="860824"/>
                </a:cubicBezTo>
                <a:cubicBezTo>
                  <a:pt x="1270256" y="853625"/>
                  <a:pt x="1268362" y="843395"/>
                  <a:pt x="1255101" y="840364"/>
                </a:cubicBezTo>
                <a:cubicBezTo>
                  <a:pt x="1242976" y="837712"/>
                  <a:pt x="1239945" y="826345"/>
                  <a:pt x="1238809" y="815358"/>
                </a:cubicBezTo>
                <a:cubicBezTo>
                  <a:pt x="1238430" y="809674"/>
                  <a:pt x="1238809" y="803612"/>
                  <a:pt x="1238809" y="797550"/>
                </a:cubicBezTo>
                <a:cubicBezTo>
                  <a:pt x="1258889" y="800960"/>
                  <a:pt x="1270635" y="814979"/>
                  <a:pt x="1269498" y="832786"/>
                </a:cubicBezTo>
                <a:cubicBezTo>
                  <a:pt x="1269119" y="836196"/>
                  <a:pt x="1270256" y="839985"/>
                  <a:pt x="1272150" y="842637"/>
                </a:cubicBezTo>
                <a:cubicBezTo>
                  <a:pt x="1280107" y="853246"/>
                  <a:pt x="1288442" y="863097"/>
                  <a:pt x="1296399" y="872948"/>
                </a:cubicBezTo>
                <a:cubicBezTo>
                  <a:pt x="1298293" y="875221"/>
                  <a:pt x="1300567" y="877495"/>
                  <a:pt x="1306250" y="879768"/>
                </a:cubicBezTo>
                <a:cubicBezTo>
                  <a:pt x="1305871" y="875979"/>
                  <a:pt x="1306629" y="870675"/>
                  <a:pt x="1304734" y="869159"/>
                </a:cubicBezTo>
                <a:cubicBezTo>
                  <a:pt x="1291095" y="858929"/>
                  <a:pt x="1293747" y="845668"/>
                  <a:pt x="1296399" y="828997"/>
                </a:cubicBezTo>
                <a:cubicBezTo>
                  <a:pt x="1304356" y="835817"/>
                  <a:pt x="1310797" y="841122"/>
                  <a:pt x="1318374" y="847184"/>
                </a:cubicBezTo>
                <a:cubicBezTo>
                  <a:pt x="1322542" y="833165"/>
                  <a:pt x="1333151" y="821799"/>
                  <a:pt x="1327846" y="804749"/>
                </a:cubicBezTo>
                <a:cubicBezTo>
                  <a:pt x="1325952" y="798687"/>
                  <a:pt x="1330498" y="787320"/>
                  <a:pt x="1335803" y="782774"/>
                </a:cubicBezTo>
                <a:cubicBezTo>
                  <a:pt x="1347548" y="772544"/>
                  <a:pt x="1361567" y="764966"/>
                  <a:pt x="1376343" y="755115"/>
                </a:cubicBezTo>
                <a:cubicBezTo>
                  <a:pt x="1380511" y="793761"/>
                  <a:pt x="1364219" y="818768"/>
                  <a:pt x="1336182" y="819904"/>
                </a:cubicBezTo>
                <a:cubicBezTo>
                  <a:pt x="1334287" y="824451"/>
                  <a:pt x="1332772" y="829755"/>
                  <a:pt x="1330877" y="834681"/>
                </a:cubicBezTo>
                <a:cubicBezTo>
                  <a:pt x="1341107" y="835060"/>
                  <a:pt x="1350958" y="835817"/>
                  <a:pt x="1361567" y="836196"/>
                </a:cubicBezTo>
                <a:cubicBezTo>
                  <a:pt x="1351337" y="854762"/>
                  <a:pt x="1341486" y="860066"/>
                  <a:pt x="1324058" y="855898"/>
                </a:cubicBezTo>
                <a:cubicBezTo>
                  <a:pt x="1320648" y="873706"/>
                  <a:pt x="1306629" y="889240"/>
                  <a:pt x="1313070" y="911215"/>
                </a:cubicBezTo>
                <a:cubicBezTo>
                  <a:pt x="1330498" y="894544"/>
                  <a:pt x="1350200" y="888103"/>
                  <a:pt x="1372176" y="888482"/>
                </a:cubicBezTo>
                <a:cubicBezTo>
                  <a:pt x="1370281" y="920687"/>
                  <a:pt x="1346791" y="944936"/>
                  <a:pt x="1318374" y="943799"/>
                </a:cubicBezTo>
                <a:cubicBezTo>
                  <a:pt x="1319890" y="960091"/>
                  <a:pt x="1321026" y="976383"/>
                  <a:pt x="1322542" y="993054"/>
                </a:cubicBezTo>
                <a:cubicBezTo>
                  <a:pt x="1324815" y="992675"/>
                  <a:pt x="1326331" y="993054"/>
                  <a:pt x="1327089" y="992296"/>
                </a:cubicBezTo>
                <a:cubicBezTo>
                  <a:pt x="1394151" y="940768"/>
                  <a:pt x="1452878" y="881662"/>
                  <a:pt x="1490009" y="803991"/>
                </a:cubicBezTo>
                <a:cubicBezTo>
                  <a:pt x="1492282" y="799445"/>
                  <a:pt x="1492661" y="792246"/>
                  <a:pt x="1490766" y="787699"/>
                </a:cubicBezTo>
                <a:cubicBezTo>
                  <a:pt x="1475232" y="750947"/>
                  <a:pt x="1458561" y="714196"/>
                  <a:pt x="1442269" y="677823"/>
                </a:cubicBezTo>
                <a:cubicBezTo>
                  <a:pt x="1440375" y="673276"/>
                  <a:pt x="1436965" y="669866"/>
                  <a:pt x="1433934" y="665320"/>
                </a:cubicBezTo>
                <a:cubicBezTo>
                  <a:pt x="1429387" y="672897"/>
                  <a:pt x="1426735" y="679717"/>
                  <a:pt x="1421809" y="684643"/>
                </a:cubicBezTo>
                <a:cubicBezTo>
                  <a:pt x="1416884" y="689568"/>
                  <a:pt x="1410064" y="692599"/>
                  <a:pt x="1404002" y="696388"/>
                </a:cubicBezTo>
                <a:cubicBezTo>
                  <a:pt x="1402865" y="696009"/>
                  <a:pt x="1402108" y="695252"/>
                  <a:pt x="1400971" y="694494"/>
                </a:cubicBezTo>
                <a:cubicBezTo>
                  <a:pt x="1402486" y="685401"/>
                  <a:pt x="1404381" y="676307"/>
                  <a:pt x="1405896" y="666835"/>
                </a:cubicBezTo>
                <a:cubicBezTo>
                  <a:pt x="1396045" y="663804"/>
                  <a:pt x="1396045" y="664183"/>
                  <a:pt x="1391499" y="672140"/>
                </a:cubicBezTo>
                <a:cubicBezTo>
                  <a:pt x="1381648" y="689568"/>
                  <a:pt x="1364977" y="692978"/>
                  <a:pt x="1343759" y="695252"/>
                </a:cubicBezTo>
                <a:cubicBezTo>
                  <a:pt x="1349822" y="681991"/>
                  <a:pt x="1355126" y="671003"/>
                  <a:pt x="1360430" y="658879"/>
                </a:cubicBezTo>
                <a:cubicBezTo>
                  <a:pt x="1347548" y="652438"/>
                  <a:pt x="1333909" y="645239"/>
                  <a:pt x="1319890" y="638419"/>
                </a:cubicBezTo>
                <a:cubicBezTo>
                  <a:pt x="1299809" y="649786"/>
                  <a:pt x="1288064" y="647133"/>
                  <a:pt x="1275182" y="627431"/>
                </a:cubicBezTo>
                <a:cubicBezTo>
                  <a:pt x="1263436" y="609624"/>
                  <a:pt x="1259268" y="589543"/>
                  <a:pt x="1258889" y="566431"/>
                </a:cubicBezTo>
                <a:cubicBezTo>
                  <a:pt x="1284654" y="572114"/>
                  <a:pt x="1308902" y="578555"/>
                  <a:pt x="1324436" y="599394"/>
                </a:cubicBezTo>
                <a:cubicBezTo>
                  <a:pt x="1330120" y="606593"/>
                  <a:pt x="1328225" y="619096"/>
                  <a:pt x="1329741" y="629326"/>
                </a:cubicBezTo>
                <a:cubicBezTo>
                  <a:pt x="1328225" y="629705"/>
                  <a:pt x="1326331" y="630462"/>
                  <a:pt x="1324815" y="631220"/>
                </a:cubicBezTo>
                <a:cubicBezTo>
                  <a:pt x="1329741" y="633872"/>
                  <a:pt x="1334666" y="636903"/>
                  <a:pt x="1341107" y="640313"/>
                </a:cubicBezTo>
                <a:cubicBezTo>
                  <a:pt x="1342244" y="631220"/>
                  <a:pt x="1343002" y="623643"/>
                  <a:pt x="1343759" y="615686"/>
                </a:cubicBezTo>
                <a:cubicBezTo>
                  <a:pt x="1344896" y="615307"/>
                  <a:pt x="1346412" y="614549"/>
                  <a:pt x="1347927" y="613792"/>
                </a:cubicBezTo>
                <a:cubicBezTo>
                  <a:pt x="1355505" y="623643"/>
                  <a:pt x="1362704" y="633872"/>
                  <a:pt x="1370281" y="643723"/>
                </a:cubicBezTo>
                <a:cubicBezTo>
                  <a:pt x="1369145" y="644860"/>
                  <a:pt x="1368387" y="645997"/>
                  <a:pt x="1367250" y="647133"/>
                </a:cubicBezTo>
                <a:cubicBezTo>
                  <a:pt x="1372934" y="647512"/>
                  <a:pt x="1378996" y="647891"/>
                  <a:pt x="1385437" y="648649"/>
                </a:cubicBezTo>
                <a:cubicBezTo>
                  <a:pt x="1383163" y="638419"/>
                  <a:pt x="1381269" y="629326"/>
                  <a:pt x="1378996" y="617959"/>
                </a:cubicBezTo>
                <a:cubicBezTo>
                  <a:pt x="1397182" y="624021"/>
                  <a:pt x="1413095" y="628568"/>
                  <a:pt x="1417263" y="649407"/>
                </a:cubicBezTo>
                <a:cubicBezTo>
                  <a:pt x="1421052" y="649028"/>
                  <a:pt x="1425219" y="649028"/>
                  <a:pt x="1431282" y="648649"/>
                </a:cubicBezTo>
                <a:cubicBezTo>
                  <a:pt x="1425977" y="631978"/>
                  <a:pt x="1420673" y="616444"/>
                  <a:pt x="1415747" y="600909"/>
                </a:cubicBezTo>
                <a:cubicBezTo>
                  <a:pt x="1389604" y="614170"/>
                  <a:pt x="1367250" y="607729"/>
                  <a:pt x="1346791" y="581208"/>
                </a:cubicBezTo>
                <a:cubicBezTo>
                  <a:pt x="1363461" y="577040"/>
                  <a:pt x="1378996" y="572872"/>
                  <a:pt x="1396045" y="568326"/>
                </a:cubicBezTo>
                <a:cubicBezTo>
                  <a:pt x="1392636" y="564158"/>
                  <a:pt x="1388847" y="559611"/>
                  <a:pt x="1384679" y="554686"/>
                </a:cubicBezTo>
                <a:cubicBezTo>
                  <a:pt x="1357778" y="584996"/>
                  <a:pt x="1317238" y="569462"/>
                  <a:pt x="1288442" y="535742"/>
                </a:cubicBezTo>
                <a:cubicBezTo>
                  <a:pt x="1297157" y="532332"/>
                  <a:pt x="1305492" y="528543"/>
                  <a:pt x="1313828" y="525891"/>
                </a:cubicBezTo>
                <a:cubicBezTo>
                  <a:pt x="1321784" y="523238"/>
                  <a:pt x="1330498" y="521344"/>
                  <a:pt x="1341486" y="518692"/>
                </a:cubicBezTo>
                <a:cubicBezTo>
                  <a:pt x="1329362" y="512251"/>
                  <a:pt x="1321405" y="502779"/>
                  <a:pt x="1305871" y="508083"/>
                </a:cubicBezTo>
                <a:cubicBezTo>
                  <a:pt x="1299809" y="510356"/>
                  <a:pt x="1287685" y="505810"/>
                  <a:pt x="1283138" y="500126"/>
                </a:cubicBezTo>
                <a:cubicBezTo>
                  <a:pt x="1273287" y="488002"/>
                  <a:pt x="1266846" y="473226"/>
                  <a:pt x="1261163" y="457691"/>
                </a:cubicBezTo>
                <a:cubicBezTo>
                  <a:pt x="1283896" y="458449"/>
                  <a:pt x="1303977" y="462238"/>
                  <a:pt x="1316859" y="478909"/>
                </a:cubicBezTo>
                <a:cubicBezTo>
                  <a:pt x="1321784" y="458828"/>
                  <a:pt x="1326710" y="438368"/>
                  <a:pt x="1332393" y="414499"/>
                </a:cubicBezTo>
                <a:cubicBezTo>
                  <a:pt x="1352853" y="433443"/>
                  <a:pt x="1367250" y="450493"/>
                  <a:pt x="1373312" y="472847"/>
                </a:cubicBezTo>
                <a:cubicBezTo>
                  <a:pt x="1378238" y="491033"/>
                  <a:pt x="1369524" y="503915"/>
                  <a:pt x="1354368" y="514145"/>
                </a:cubicBezTo>
                <a:cubicBezTo>
                  <a:pt x="1365356" y="522102"/>
                  <a:pt x="1375586" y="529679"/>
                  <a:pt x="1385437" y="537257"/>
                </a:cubicBezTo>
                <a:cubicBezTo>
                  <a:pt x="1392257" y="521344"/>
                  <a:pt x="1399076" y="505810"/>
                  <a:pt x="1406654" y="489139"/>
                </a:cubicBezTo>
                <a:cubicBezTo>
                  <a:pt x="1434313" y="522102"/>
                  <a:pt x="1436965" y="549002"/>
                  <a:pt x="1415369" y="568704"/>
                </a:cubicBezTo>
                <a:cubicBezTo>
                  <a:pt x="1418400" y="574767"/>
                  <a:pt x="1421431" y="581208"/>
                  <a:pt x="1424841" y="587649"/>
                </a:cubicBezTo>
                <a:cubicBezTo>
                  <a:pt x="1435828" y="575524"/>
                  <a:pt x="1446437" y="563779"/>
                  <a:pt x="1457803" y="550897"/>
                </a:cubicBezTo>
                <a:cubicBezTo>
                  <a:pt x="1475232" y="588027"/>
                  <a:pt x="1469549" y="615307"/>
                  <a:pt x="1439996" y="630841"/>
                </a:cubicBezTo>
                <a:cubicBezTo>
                  <a:pt x="1461213" y="677823"/>
                  <a:pt x="1482810" y="724426"/>
                  <a:pt x="1504027" y="771407"/>
                </a:cubicBezTo>
                <a:cubicBezTo>
                  <a:pt x="1532444" y="695252"/>
                  <a:pt x="1538885" y="625537"/>
                  <a:pt x="1528276" y="551655"/>
                </a:cubicBezTo>
                <a:cubicBezTo>
                  <a:pt x="1488872" y="560369"/>
                  <a:pt x="1456667" y="538015"/>
                  <a:pt x="1445300" y="492549"/>
                </a:cubicBezTo>
                <a:cubicBezTo>
                  <a:pt x="1475990" y="491791"/>
                  <a:pt x="1506301" y="490275"/>
                  <a:pt x="1531307" y="514903"/>
                </a:cubicBezTo>
                <a:cubicBezTo>
                  <a:pt x="1532065" y="509977"/>
                  <a:pt x="1532822" y="506189"/>
                  <a:pt x="1533580" y="502400"/>
                </a:cubicBezTo>
                <a:cubicBezTo>
                  <a:pt x="1502133" y="496716"/>
                  <a:pt x="1487735" y="473605"/>
                  <a:pt x="1493418" y="437990"/>
                </a:cubicBezTo>
                <a:cubicBezTo>
                  <a:pt x="1497965" y="439505"/>
                  <a:pt x="1502512" y="441021"/>
                  <a:pt x="1509332" y="442915"/>
                </a:cubicBezTo>
                <a:cubicBezTo>
                  <a:pt x="1486599" y="420940"/>
                  <a:pt x="1482431" y="394418"/>
                  <a:pt x="1482431" y="364486"/>
                </a:cubicBezTo>
                <a:cubicBezTo>
                  <a:pt x="1508574" y="373200"/>
                  <a:pt x="1531686" y="383051"/>
                  <a:pt x="1548736" y="408437"/>
                </a:cubicBezTo>
                <a:cubicBezTo>
                  <a:pt x="1552903" y="399722"/>
                  <a:pt x="1556313" y="392523"/>
                  <a:pt x="1559723" y="384567"/>
                </a:cubicBezTo>
                <a:cubicBezTo>
                  <a:pt x="1527518" y="379263"/>
                  <a:pt x="1516909" y="367896"/>
                  <a:pt x="1519183" y="336828"/>
                </a:cubicBezTo>
                <a:cubicBezTo>
                  <a:pt x="1520698" y="315989"/>
                  <a:pt x="1526003" y="295529"/>
                  <a:pt x="1529412" y="273933"/>
                </a:cubicBezTo>
                <a:cubicBezTo>
                  <a:pt x="1568816" y="291740"/>
                  <a:pt x="1594202" y="340616"/>
                  <a:pt x="1581698" y="374337"/>
                </a:cubicBezTo>
                <a:cubicBezTo>
                  <a:pt x="1590792" y="370927"/>
                  <a:pt x="1598748" y="367517"/>
                  <a:pt x="1607084" y="364107"/>
                </a:cubicBezTo>
                <a:cubicBezTo>
                  <a:pt x="1616177" y="412983"/>
                  <a:pt x="1594959" y="446325"/>
                  <a:pt x="1551767" y="449356"/>
                </a:cubicBezTo>
                <a:cubicBezTo>
                  <a:pt x="1544947" y="495580"/>
                  <a:pt x="1536611" y="542183"/>
                  <a:pt x="1540400" y="589543"/>
                </a:cubicBezTo>
                <a:cubicBezTo>
                  <a:pt x="1541537" y="590680"/>
                  <a:pt x="1543052" y="591437"/>
                  <a:pt x="1544189" y="592195"/>
                </a:cubicBezTo>
                <a:cubicBezTo>
                  <a:pt x="1553661" y="583481"/>
                  <a:pt x="1563133" y="575145"/>
                  <a:pt x="1572984" y="566431"/>
                </a:cubicBezTo>
                <a:cubicBezTo>
                  <a:pt x="1546083" y="545971"/>
                  <a:pt x="1543431" y="518692"/>
                  <a:pt x="1566164" y="481561"/>
                </a:cubicBezTo>
                <a:cubicBezTo>
                  <a:pt x="1576773" y="497095"/>
                  <a:pt x="1586624" y="511493"/>
                  <a:pt x="1596475" y="525512"/>
                </a:cubicBezTo>
                <a:cubicBezTo>
                  <a:pt x="1602537" y="520207"/>
                  <a:pt x="1609736" y="513387"/>
                  <a:pt x="1618450" y="505810"/>
                </a:cubicBezTo>
                <a:cubicBezTo>
                  <a:pt x="1605189" y="497095"/>
                  <a:pt x="1600643" y="483077"/>
                  <a:pt x="1602916" y="467164"/>
                </a:cubicBezTo>
                <a:cubicBezTo>
                  <a:pt x="1606326" y="444431"/>
                  <a:pt x="1619208" y="427002"/>
                  <a:pt x="1636637" y="408437"/>
                </a:cubicBezTo>
                <a:cubicBezTo>
                  <a:pt x="1643456" y="426244"/>
                  <a:pt x="1649140" y="442157"/>
                  <a:pt x="1654444" y="457313"/>
                </a:cubicBezTo>
                <a:cubicBezTo>
                  <a:pt x="1666568" y="452008"/>
                  <a:pt x="1679450" y="446325"/>
                  <a:pt x="1694985" y="439884"/>
                </a:cubicBezTo>
                <a:cubicBezTo>
                  <a:pt x="1693090" y="461101"/>
                  <a:pt x="1689301" y="478151"/>
                  <a:pt x="1677177" y="491412"/>
                </a:cubicBezTo>
                <a:cubicBezTo>
                  <a:pt x="1673009" y="496338"/>
                  <a:pt x="1665053" y="498232"/>
                  <a:pt x="1658233" y="500505"/>
                </a:cubicBezTo>
                <a:cubicBezTo>
                  <a:pt x="1652171" y="502779"/>
                  <a:pt x="1645730" y="503536"/>
                  <a:pt x="1640047" y="507325"/>
                </a:cubicBezTo>
                <a:cubicBezTo>
                  <a:pt x="1658233" y="512251"/>
                  <a:pt x="1676040" y="517555"/>
                  <a:pt x="1695364" y="522859"/>
                </a:cubicBezTo>
                <a:cubicBezTo>
                  <a:pt x="1661643" y="560369"/>
                  <a:pt x="1619966" y="576282"/>
                  <a:pt x="1598748" y="546350"/>
                </a:cubicBezTo>
                <a:cubicBezTo>
                  <a:pt x="1593065" y="553928"/>
                  <a:pt x="1587761" y="561127"/>
                  <a:pt x="1582456" y="567947"/>
                </a:cubicBezTo>
                <a:cubicBezTo>
                  <a:pt x="1593444" y="573630"/>
                  <a:pt x="1604053" y="579313"/>
                  <a:pt x="1618071" y="586512"/>
                </a:cubicBezTo>
                <a:cubicBezTo>
                  <a:pt x="1597611" y="596363"/>
                  <a:pt x="1581698" y="605835"/>
                  <a:pt x="1564270" y="592574"/>
                </a:cubicBezTo>
                <a:cubicBezTo>
                  <a:pt x="1532444" y="608108"/>
                  <a:pt x="1547599" y="635388"/>
                  <a:pt x="1546841" y="660394"/>
                </a:cubicBezTo>
                <a:cubicBezTo>
                  <a:pt x="1551009" y="658879"/>
                  <a:pt x="1554419" y="657742"/>
                  <a:pt x="1557450" y="656227"/>
                </a:cubicBezTo>
                <a:cubicBezTo>
                  <a:pt x="1581698" y="644102"/>
                  <a:pt x="1605568" y="631220"/>
                  <a:pt x="1630574" y="620233"/>
                </a:cubicBezTo>
                <a:cubicBezTo>
                  <a:pt x="1660127" y="607351"/>
                  <a:pt x="1679829" y="585375"/>
                  <a:pt x="1694227" y="557717"/>
                </a:cubicBezTo>
                <a:cubicBezTo>
                  <a:pt x="1712034" y="523617"/>
                  <a:pt x="1729084" y="489518"/>
                  <a:pt x="1746134" y="455418"/>
                </a:cubicBezTo>
                <a:cubicBezTo>
                  <a:pt x="1747649" y="452387"/>
                  <a:pt x="1749165" y="448598"/>
                  <a:pt x="1748786" y="445188"/>
                </a:cubicBezTo>
                <a:cubicBezTo>
                  <a:pt x="1747271" y="432306"/>
                  <a:pt x="1744997" y="419803"/>
                  <a:pt x="1743103" y="407300"/>
                </a:cubicBezTo>
                <a:cubicBezTo>
                  <a:pt x="1716960" y="409573"/>
                  <a:pt x="1699910" y="397449"/>
                  <a:pt x="1690817" y="367517"/>
                </a:cubicBezTo>
                <a:cubicBezTo>
                  <a:pt x="1707488" y="370169"/>
                  <a:pt x="1722643" y="372443"/>
                  <a:pt x="1738556" y="374716"/>
                </a:cubicBezTo>
                <a:cubicBezTo>
                  <a:pt x="1737798" y="370548"/>
                  <a:pt x="1737041" y="365623"/>
                  <a:pt x="1736662" y="361834"/>
                </a:cubicBezTo>
                <a:cubicBezTo>
                  <a:pt x="1728326" y="363349"/>
                  <a:pt x="1720370" y="366381"/>
                  <a:pt x="1713171" y="364865"/>
                </a:cubicBezTo>
                <a:cubicBezTo>
                  <a:pt x="1705593" y="363349"/>
                  <a:pt x="1697258" y="358424"/>
                  <a:pt x="1692332" y="352741"/>
                </a:cubicBezTo>
                <a:cubicBezTo>
                  <a:pt x="1675662" y="333797"/>
                  <a:pt x="1673009" y="310306"/>
                  <a:pt x="1673388" y="281132"/>
                </a:cubicBezTo>
                <a:cubicBezTo>
                  <a:pt x="1694606" y="293635"/>
                  <a:pt x="1712413" y="304244"/>
                  <a:pt x="1732494" y="315989"/>
                </a:cubicBezTo>
                <a:cubicBezTo>
                  <a:pt x="1728326" y="309548"/>
                  <a:pt x="1725674" y="303486"/>
                  <a:pt x="1721885" y="298560"/>
                </a:cubicBezTo>
                <a:cubicBezTo>
                  <a:pt x="1712413" y="286436"/>
                  <a:pt x="1706351" y="270523"/>
                  <a:pt x="1687028" y="269007"/>
                </a:cubicBezTo>
                <a:cubicBezTo>
                  <a:pt x="1683239" y="269007"/>
                  <a:pt x="1678693" y="263324"/>
                  <a:pt x="1676419" y="259156"/>
                </a:cubicBezTo>
                <a:cubicBezTo>
                  <a:pt x="1666947" y="241728"/>
                  <a:pt x="1668084" y="223541"/>
                  <a:pt x="1672252" y="204218"/>
                </a:cubicBezTo>
                <a:cubicBezTo>
                  <a:pt x="1707109" y="222026"/>
                  <a:pt x="1718097" y="243622"/>
                  <a:pt x="1707109" y="268629"/>
                </a:cubicBezTo>
                <a:cubicBezTo>
                  <a:pt x="1714308" y="275448"/>
                  <a:pt x="1721507" y="281889"/>
                  <a:pt x="1729084" y="288709"/>
                </a:cubicBezTo>
                <a:cubicBezTo>
                  <a:pt x="1730600" y="270902"/>
                  <a:pt x="1732115" y="252715"/>
                  <a:pt x="1733252" y="234529"/>
                </a:cubicBezTo>
                <a:cubicBezTo>
                  <a:pt x="1733631" y="232635"/>
                  <a:pt x="1732494" y="229982"/>
                  <a:pt x="1730979" y="228467"/>
                </a:cubicBezTo>
                <a:cubicBezTo>
                  <a:pt x="1720749" y="216721"/>
                  <a:pt x="1723022" y="203839"/>
                  <a:pt x="1730600" y="192852"/>
                </a:cubicBezTo>
                <a:cubicBezTo>
                  <a:pt x="1738177" y="181485"/>
                  <a:pt x="1748786" y="171634"/>
                  <a:pt x="1757879" y="161404"/>
                </a:cubicBezTo>
                <a:cubicBezTo>
                  <a:pt x="1759774" y="162162"/>
                  <a:pt x="1762047" y="162920"/>
                  <a:pt x="1763942" y="163678"/>
                </a:cubicBezTo>
                <a:cubicBezTo>
                  <a:pt x="1763942" y="179591"/>
                  <a:pt x="1765836" y="195883"/>
                  <a:pt x="1763184" y="211038"/>
                </a:cubicBezTo>
                <a:cubicBezTo>
                  <a:pt x="1761668" y="218237"/>
                  <a:pt x="1752196" y="224299"/>
                  <a:pt x="1746134" y="230740"/>
                </a:cubicBezTo>
                <a:cubicBezTo>
                  <a:pt x="1743103" y="233771"/>
                  <a:pt x="1740072" y="236423"/>
                  <a:pt x="1735904" y="240212"/>
                </a:cubicBezTo>
                <a:cubicBezTo>
                  <a:pt x="1752954" y="238318"/>
                  <a:pt x="1766973" y="236423"/>
                  <a:pt x="1782507" y="234529"/>
                </a:cubicBezTo>
                <a:cubicBezTo>
                  <a:pt x="1772277" y="260293"/>
                  <a:pt x="1756743" y="270144"/>
                  <a:pt x="1736662" y="265219"/>
                </a:cubicBezTo>
                <a:cubicBezTo>
                  <a:pt x="1736662" y="275070"/>
                  <a:pt x="1736662" y="284921"/>
                  <a:pt x="1736662" y="294014"/>
                </a:cubicBezTo>
                <a:cubicBezTo>
                  <a:pt x="1748028" y="286815"/>
                  <a:pt x="1758637" y="278101"/>
                  <a:pt x="1770761" y="273175"/>
                </a:cubicBezTo>
                <a:cubicBezTo>
                  <a:pt x="1782507" y="268250"/>
                  <a:pt x="1796147" y="267113"/>
                  <a:pt x="1810923" y="263703"/>
                </a:cubicBezTo>
                <a:cubicBezTo>
                  <a:pt x="1809408" y="270523"/>
                  <a:pt x="1809408" y="274691"/>
                  <a:pt x="1807513" y="277343"/>
                </a:cubicBezTo>
                <a:cubicBezTo>
                  <a:pt x="1792737" y="299318"/>
                  <a:pt x="1796147" y="319778"/>
                  <a:pt x="1812060" y="340238"/>
                </a:cubicBezTo>
                <a:cubicBezTo>
                  <a:pt x="1817743" y="330765"/>
                  <a:pt x="1828352" y="324703"/>
                  <a:pt x="1826457" y="309548"/>
                </a:cubicBezTo>
                <a:cubicBezTo>
                  <a:pt x="1825321" y="302728"/>
                  <a:pt x="1831762" y="292119"/>
                  <a:pt x="1837824" y="287573"/>
                </a:cubicBezTo>
                <a:cubicBezTo>
                  <a:pt x="1849569" y="278858"/>
                  <a:pt x="1863588" y="272796"/>
                  <a:pt x="1876470" y="265597"/>
                </a:cubicBezTo>
                <a:cubicBezTo>
                  <a:pt x="1878364" y="267113"/>
                  <a:pt x="1879880" y="268629"/>
                  <a:pt x="1881774" y="270144"/>
                </a:cubicBezTo>
                <a:cubicBezTo>
                  <a:pt x="1876470" y="284542"/>
                  <a:pt x="1871544" y="298939"/>
                  <a:pt x="1865861" y="312958"/>
                </a:cubicBezTo>
                <a:cubicBezTo>
                  <a:pt x="1859041" y="329629"/>
                  <a:pt x="1840097" y="323188"/>
                  <a:pt x="1828731" y="328871"/>
                </a:cubicBezTo>
                <a:cubicBezTo>
                  <a:pt x="1843128" y="334175"/>
                  <a:pt x="1856010" y="339480"/>
                  <a:pt x="1871166" y="345542"/>
                </a:cubicBezTo>
                <a:cubicBezTo>
                  <a:pt x="1845780" y="364107"/>
                  <a:pt x="1828352" y="364486"/>
                  <a:pt x="1812818" y="347436"/>
                </a:cubicBezTo>
                <a:cubicBezTo>
                  <a:pt x="1796525" y="380399"/>
                  <a:pt x="1780612" y="411847"/>
                  <a:pt x="1764699" y="443294"/>
                </a:cubicBezTo>
                <a:cubicBezTo>
                  <a:pt x="1773035" y="432685"/>
                  <a:pt x="1781749" y="421698"/>
                  <a:pt x="1790084" y="411089"/>
                </a:cubicBezTo>
                <a:cubicBezTo>
                  <a:pt x="1791600" y="411468"/>
                  <a:pt x="1793494" y="411847"/>
                  <a:pt x="1795010" y="412225"/>
                </a:cubicBezTo>
                <a:cubicBezTo>
                  <a:pt x="1798041" y="428896"/>
                  <a:pt x="1801072" y="445567"/>
                  <a:pt x="1804103" y="464132"/>
                </a:cubicBezTo>
                <a:cubicBezTo>
                  <a:pt x="1812060" y="455418"/>
                  <a:pt x="1820016" y="446704"/>
                  <a:pt x="1827973" y="437611"/>
                </a:cubicBezTo>
                <a:cubicBezTo>
                  <a:pt x="1829109" y="436474"/>
                  <a:pt x="1830246" y="433443"/>
                  <a:pt x="1829488" y="432685"/>
                </a:cubicBezTo>
                <a:cubicBezTo>
                  <a:pt x="1823426" y="423213"/>
                  <a:pt x="1823426" y="412983"/>
                  <a:pt x="1829867" y="404269"/>
                </a:cubicBezTo>
                <a:cubicBezTo>
                  <a:pt x="1837445" y="394039"/>
                  <a:pt x="1846917" y="385325"/>
                  <a:pt x="1856389" y="375095"/>
                </a:cubicBezTo>
                <a:cubicBezTo>
                  <a:pt x="1867756" y="403132"/>
                  <a:pt x="1862072" y="423213"/>
                  <a:pt x="1838582" y="439126"/>
                </a:cubicBezTo>
                <a:cubicBezTo>
                  <a:pt x="1846538" y="440263"/>
                  <a:pt x="1853358" y="441021"/>
                  <a:pt x="1860557" y="442157"/>
                </a:cubicBezTo>
                <a:cubicBezTo>
                  <a:pt x="1850706" y="467164"/>
                  <a:pt x="1833277" y="475878"/>
                  <a:pt x="1811681" y="467164"/>
                </a:cubicBezTo>
                <a:cubicBezTo>
                  <a:pt x="1804482" y="474741"/>
                  <a:pt x="1797283" y="482698"/>
                  <a:pt x="1788569" y="491791"/>
                </a:cubicBezTo>
                <a:cubicBezTo>
                  <a:pt x="1793116" y="493685"/>
                  <a:pt x="1796904" y="496716"/>
                  <a:pt x="1801072" y="497095"/>
                </a:cubicBezTo>
                <a:cubicBezTo>
                  <a:pt x="1825321" y="498611"/>
                  <a:pt x="1849190" y="495580"/>
                  <a:pt x="1868892" y="479667"/>
                </a:cubicBezTo>
                <a:cubicBezTo>
                  <a:pt x="1871923" y="477393"/>
                  <a:pt x="1874954" y="472468"/>
                  <a:pt x="1874197" y="469816"/>
                </a:cubicBezTo>
                <a:cubicBezTo>
                  <a:pt x="1870029" y="453524"/>
                  <a:pt x="1878743" y="442915"/>
                  <a:pt x="1890489" y="434958"/>
                </a:cubicBezTo>
                <a:cubicBezTo>
                  <a:pt x="1901097" y="428139"/>
                  <a:pt x="1913601" y="423971"/>
                  <a:pt x="1925725" y="422076"/>
                </a:cubicBezTo>
                <a:cubicBezTo>
                  <a:pt x="1925725" y="426623"/>
                  <a:pt x="1925725" y="431170"/>
                  <a:pt x="1925725" y="435716"/>
                </a:cubicBezTo>
                <a:cubicBezTo>
                  <a:pt x="1922694" y="445188"/>
                  <a:pt x="1920420" y="455039"/>
                  <a:pt x="1916253" y="464132"/>
                </a:cubicBezTo>
                <a:cubicBezTo>
                  <a:pt x="1910948" y="475878"/>
                  <a:pt x="1902992" y="483456"/>
                  <a:pt x="1888594" y="483456"/>
                </a:cubicBezTo>
                <a:cubicBezTo>
                  <a:pt x="1882911" y="483456"/>
                  <a:pt x="1877228" y="487623"/>
                  <a:pt x="1870029" y="490275"/>
                </a:cubicBezTo>
                <a:cubicBezTo>
                  <a:pt x="1880259" y="496716"/>
                  <a:pt x="1888215" y="502021"/>
                  <a:pt x="1900340" y="509599"/>
                </a:cubicBezTo>
                <a:cubicBezTo>
                  <a:pt x="1885942" y="513766"/>
                  <a:pt x="1876091" y="518692"/>
                  <a:pt x="1866240" y="519449"/>
                </a:cubicBezTo>
                <a:cubicBezTo>
                  <a:pt x="1859420" y="519828"/>
                  <a:pt x="1852600" y="514524"/>
                  <a:pt x="1845780" y="511493"/>
                </a:cubicBezTo>
                <a:cubicBezTo>
                  <a:pt x="1842749" y="509977"/>
                  <a:pt x="1840097" y="508083"/>
                  <a:pt x="1835172" y="505052"/>
                </a:cubicBezTo>
                <a:cubicBezTo>
                  <a:pt x="1844265" y="522859"/>
                  <a:pt x="1851842" y="537257"/>
                  <a:pt x="1859799" y="553170"/>
                </a:cubicBezTo>
                <a:cubicBezTo>
                  <a:pt x="1824563" y="556959"/>
                  <a:pt x="1801072" y="539909"/>
                  <a:pt x="1800693" y="513766"/>
                </a:cubicBezTo>
                <a:cubicBezTo>
                  <a:pt x="1784401" y="503157"/>
                  <a:pt x="1770004" y="504673"/>
                  <a:pt x="1754848" y="517555"/>
                </a:cubicBezTo>
                <a:cubicBezTo>
                  <a:pt x="1732115" y="536499"/>
                  <a:pt x="1710898" y="555822"/>
                  <a:pt x="1700668" y="585375"/>
                </a:cubicBezTo>
                <a:cubicBezTo>
                  <a:pt x="1691575" y="611518"/>
                  <a:pt x="1671873" y="627431"/>
                  <a:pt x="1646109" y="638419"/>
                </a:cubicBezTo>
                <a:cubicBezTo>
                  <a:pt x="1619208" y="649786"/>
                  <a:pt x="1593823" y="664562"/>
                  <a:pt x="1567680" y="678581"/>
                </a:cubicBezTo>
                <a:cubicBezTo>
                  <a:pt x="1554419" y="685779"/>
                  <a:pt x="1546462" y="696388"/>
                  <a:pt x="1545704" y="712680"/>
                </a:cubicBezTo>
                <a:cubicBezTo>
                  <a:pt x="1543431" y="769892"/>
                  <a:pt x="1516152" y="817252"/>
                  <a:pt x="1484704" y="862718"/>
                </a:cubicBezTo>
                <a:cubicBezTo>
                  <a:pt x="1480915" y="868401"/>
                  <a:pt x="1476748" y="874085"/>
                  <a:pt x="1472959" y="879768"/>
                </a:cubicBezTo>
                <a:cubicBezTo>
                  <a:pt x="1472580" y="880526"/>
                  <a:pt x="1472201" y="881662"/>
                  <a:pt x="1470685" y="886588"/>
                </a:cubicBezTo>
                <a:cubicBezTo>
                  <a:pt x="1485083" y="883557"/>
                  <a:pt x="1497586" y="882420"/>
                  <a:pt x="1508953" y="878252"/>
                </a:cubicBezTo>
                <a:cubicBezTo>
                  <a:pt x="1562754" y="859308"/>
                  <a:pt x="1612767" y="834681"/>
                  <a:pt x="1643078" y="781637"/>
                </a:cubicBezTo>
                <a:cubicBezTo>
                  <a:pt x="1629817" y="778227"/>
                  <a:pt x="1619208" y="770649"/>
                  <a:pt x="1614661" y="756252"/>
                </a:cubicBezTo>
                <a:cubicBezTo>
                  <a:pt x="1608220" y="736550"/>
                  <a:pt x="1610115" y="717227"/>
                  <a:pt x="1617313" y="696009"/>
                </a:cubicBezTo>
                <a:cubicBezTo>
                  <a:pt x="1638152" y="710786"/>
                  <a:pt x="1656717" y="725941"/>
                  <a:pt x="1664295" y="753600"/>
                </a:cubicBezTo>
                <a:cubicBezTo>
                  <a:pt x="1669599" y="745264"/>
                  <a:pt x="1673767" y="738065"/>
                  <a:pt x="1676419" y="733898"/>
                </a:cubicBezTo>
                <a:cubicBezTo>
                  <a:pt x="1666947" y="725183"/>
                  <a:pt x="1656717" y="718742"/>
                  <a:pt x="1651413" y="709649"/>
                </a:cubicBezTo>
                <a:cubicBezTo>
                  <a:pt x="1643078" y="694873"/>
                  <a:pt x="1645730" y="677823"/>
                  <a:pt x="1651792" y="656984"/>
                </a:cubicBezTo>
                <a:cubicBezTo>
                  <a:pt x="1666189" y="671382"/>
                  <a:pt x="1679071" y="684264"/>
                  <a:pt x="1692332" y="697525"/>
                </a:cubicBezTo>
                <a:cubicBezTo>
                  <a:pt x="1694606" y="687295"/>
                  <a:pt x="1696879" y="675928"/>
                  <a:pt x="1699152" y="664562"/>
                </a:cubicBezTo>
                <a:cubicBezTo>
                  <a:pt x="1699531" y="662289"/>
                  <a:pt x="1698773" y="658500"/>
                  <a:pt x="1697258" y="656984"/>
                </a:cubicBezTo>
                <a:cubicBezTo>
                  <a:pt x="1680966" y="642587"/>
                  <a:pt x="1686649" y="626674"/>
                  <a:pt x="1694227" y="611518"/>
                </a:cubicBezTo>
                <a:cubicBezTo>
                  <a:pt x="1698395" y="602804"/>
                  <a:pt x="1705215" y="595226"/>
                  <a:pt x="1712413" y="585375"/>
                </a:cubicBezTo>
                <a:cubicBezTo>
                  <a:pt x="1721885" y="602046"/>
                  <a:pt x="1728326" y="617580"/>
                  <a:pt x="1726053" y="634251"/>
                </a:cubicBezTo>
                <a:cubicBezTo>
                  <a:pt x="1724916" y="641450"/>
                  <a:pt x="1718854" y="648270"/>
                  <a:pt x="1714687" y="655090"/>
                </a:cubicBezTo>
                <a:cubicBezTo>
                  <a:pt x="1711656" y="660394"/>
                  <a:pt x="1707867" y="664941"/>
                  <a:pt x="1704078" y="670245"/>
                </a:cubicBezTo>
                <a:cubicBezTo>
                  <a:pt x="1720749" y="668730"/>
                  <a:pt x="1734767" y="665320"/>
                  <a:pt x="1748407" y="666835"/>
                </a:cubicBezTo>
                <a:cubicBezTo>
                  <a:pt x="1762426" y="667972"/>
                  <a:pt x="1775308" y="674413"/>
                  <a:pt x="1789706" y="678581"/>
                </a:cubicBezTo>
                <a:cubicBezTo>
                  <a:pt x="1763184" y="714954"/>
                  <a:pt x="1721885" y="726699"/>
                  <a:pt x="1696121" y="705103"/>
                </a:cubicBezTo>
                <a:cubicBezTo>
                  <a:pt x="1692711" y="713438"/>
                  <a:pt x="1688922" y="720637"/>
                  <a:pt x="1685513" y="728593"/>
                </a:cubicBezTo>
                <a:cubicBezTo>
                  <a:pt x="1693848" y="730488"/>
                  <a:pt x="1701047" y="731246"/>
                  <a:pt x="1707488" y="733898"/>
                </a:cubicBezTo>
                <a:cubicBezTo>
                  <a:pt x="1713929" y="736550"/>
                  <a:pt x="1719612" y="741096"/>
                  <a:pt x="1727948" y="746401"/>
                </a:cubicBezTo>
                <a:cubicBezTo>
                  <a:pt x="1708624" y="754736"/>
                  <a:pt x="1693090" y="765724"/>
                  <a:pt x="1674904" y="751326"/>
                </a:cubicBezTo>
                <a:cubicBezTo>
                  <a:pt x="1657475" y="779364"/>
                  <a:pt x="1640047" y="807022"/>
                  <a:pt x="1621102" y="837333"/>
                </a:cubicBezTo>
                <a:cubicBezTo>
                  <a:pt x="1637394" y="838091"/>
                  <a:pt x="1651792" y="838848"/>
                  <a:pt x="1663537" y="839606"/>
                </a:cubicBezTo>
                <a:cubicBezTo>
                  <a:pt x="1665053" y="825588"/>
                  <a:pt x="1664295" y="813463"/>
                  <a:pt x="1667705" y="802476"/>
                </a:cubicBezTo>
                <a:cubicBezTo>
                  <a:pt x="1672252" y="788836"/>
                  <a:pt x="1687407" y="777469"/>
                  <a:pt x="1707488" y="768755"/>
                </a:cubicBezTo>
                <a:cubicBezTo>
                  <a:pt x="1706351" y="788457"/>
                  <a:pt x="1705593" y="806264"/>
                  <a:pt x="1704457" y="823314"/>
                </a:cubicBezTo>
                <a:cubicBezTo>
                  <a:pt x="1720749" y="819525"/>
                  <a:pt x="1731358" y="806264"/>
                  <a:pt x="1734010" y="789215"/>
                </a:cubicBezTo>
                <a:cubicBezTo>
                  <a:pt x="1735525" y="780879"/>
                  <a:pt x="1740451" y="771028"/>
                  <a:pt x="1746892" y="766103"/>
                </a:cubicBezTo>
                <a:cubicBezTo>
                  <a:pt x="1759016" y="756252"/>
                  <a:pt x="1773792" y="749811"/>
                  <a:pt x="1789327" y="743749"/>
                </a:cubicBezTo>
                <a:cubicBezTo>
                  <a:pt x="1788948" y="765724"/>
                  <a:pt x="1785917" y="785805"/>
                  <a:pt x="1770004" y="800960"/>
                </a:cubicBezTo>
                <a:cubicBezTo>
                  <a:pt x="1765457" y="805128"/>
                  <a:pt x="1757879" y="807401"/>
                  <a:pt x="1751438" y="807780"/>
                </a:cubicBezTo>
                <a:cubicBezTo>
                  <a:pt x="1737798" y="808538"/>
                  <a:pt x="1737798" y="807401"/>
                  <a:pt x="1729084" y="817252"/>
                </a:cubicBezTo>
                <a:cubicBezTo>
                  <a:pt x="1740830" y="823693"/>
                  <a:pt x="1752954" y="830513"/>
                  <a:pt x="1765836" y="838091"/>
                </a:cubicBezTo>
                <a:cubicBezTo>
                  <a:pt x="1736283" y="859308"/>
                  <a:pt x="1712792" y="858550"/>
                  <a:pt x="1699152" y="835817"/>
                </a:cubicBezTo>
                <a:cubicBezTo>
                  <a:pt x="1691575" y="838848"/>
                  <a:pt x="1683997" y="841501"/>
                  <a:pt x="1677177" y="844153"/>
                </a:cubicBezTo>
                <a:cubicBezTo>
                  <a:pt x="1681724" y="854762"/>
                  <a:pt x="1686649" y="864613"/>
                  <a:pt x="1691575" y="875600"/>
                </a:cubicBezTo>
                <a:cubicBezTo>
                  <a:pt x="1667705" y="877495"/>
                  <a:pt x="1653307" y="868780"/>
                  <a:pt x="1646488" y="850973"/>
                </a:cubicBezTo>
                <a:cubicBezTo>
                  <a:pt x="1630574" y="850215"/>
                  <a:pt x="1615040" y="849078"/>
                  <a:pt x="1599506" y="848321"/>
                </a:cubicBezTo>
                <a:cubicBezTo>
                  <a:pt x="1596854" y="847942"/>
                  <a:pt x="1593065" y="848699"/>
                  <a:pt x="1590792" y="850215"/>
                </a:cubicBezTo>
                <a:cubicBezTo>
                  <a:pt x="1550251" y="877495"/>
                  <a:pt x="1504406" y="890755"/>
                  <a:pt x="1457425" y="901364"/>
                </a:cubicBezTo>
                <a:cubicBezTo>
                  <a:pt x="1453636" y="902122"/>
                  <a:pt x="1449847" y="904395"/>
                  <a:pt x="1447195" y="907048"/>
                </a:cubicBezTo>
                <a:cubicBezTo>
                  <a:pt x="1379753" y="973352"/>
                  <a:pt x="1309281" y="1035868"/>
                  <a:pt x="1220243" y="1072999"/>
                </a:cubicBezTo>
                <a:cubicBezTo>
                  <a:pt x="1218349" y="1073377"/>
                  <a:pt x="1217212" y="1074514"/>
                  <a:pt x="1215318" y="1075651"/>
                </a:cubicBezTo>
                <a:cubicBezTo>
                  <a:pt x="1228958" y="1083986"/>
                  <a:pt x="1228200" y="1082471"/>
                  <a:pt x="1239945" y="1075651"/>
                </a:cubicBezTo>
                <a:cubicBezTo>
                  <a:pt x="1248281" y="1070725"/>
                  <a:pt x="1259647" y="1070346"/>
                  <a:pt x="1269877" y="1068073"/>
                </a:cubicBezTo>
                <a:cubicBezTo>
                  <a:pt x="1270635" y="1069968"/>
                  <a:pt x="1271393" y="1071483"/>
                  <a:pt x="1272150" y="1073377"/>
                </a:cubicBezTo>
                <a:cubicBezTo>
                  <a:pt x="1267604" y="1079061"/>
                  <a:pt x="1262678" y="1084744"/>
                  <a:pt x="1255101" y="1093837"/>
                </a:cubicBezTo>
                <a:cubicBezTo>
                  <a:pt x="1282759" y="1086259"/>
                  <a:pt x="1298293" y="1098384"/>
                  <a:pt x="1310797" y="1120359"/>
                </a:cubicBezTo>
                <a:cubicBezTo>
                  <a:pt x="1298672" y="1121117"/>
                  <a:pt x="1286169" y="1123011"/>
                  <a:pt x="1273666" y="1122253"/>
                </a:cubicBezTo>
                <a:cubicBezTo>
                  <a:pt x="1268362" y="1121875"/>
                  <a:pt x="1260026" y="1116191"/>
                  <a:pt x="1259268" y="1112024"/>
                </a:cubicBezTo>
                <a:cubicBezTo>
                  <a:pt x="1256616" y="1094595"/>
                  <a:pt x="1242976" y="1094974"/>
                  <a:pt x="1231231" y="1091564"/>
                </a:cubicBezTo>
                <a:cubicBezTo>
                  <a:pt x="1230094" y="1101036"/>
                  <a:pt x="1229337" y="1110129"/>
                  <a:pt x="1228579" y="1119601"/>
                </a:cubicBezTo>
                <a:cubicBezTo>
                  <a:pt x="1212287" y="1112024"/>
                  <a:pt x="1206983" y="1103309"/>
                  <a:pt x="1207740" y="1084744"/>
                </a:cubicBezTo>
                <a:cubicBezTo>
                  <a:pt x="1176293" y="1075651"/>
                  <a:pt x="1144845" y="1074893"/>
                  <a:pt x="1113019" y="1083607"/>
                </a:cubicBezTo>
                <a:cubicBezTo>
                  <a:pt x="1110746" y="1084365"/>
                  <a:pt x="1108473" y="1084365"/>
                  <a:pt x="1106199" y="1085123"/>
                </a:cubicBezTo>
                <a:cubicBezTo>
                  <a:pt x="1081193" y="1092322"/>
                  <a:pt x="1053156" y="1094974"/>
                  <a:pt x="1045578" y="1127937"/>
                </a:cubicBezTo>
                <a:cubicBezTo>
                  <a:pt x="1055808" y="1131725"/>
                  <a:pt x="1066417" y="1140440"/>
                  <a:pt x="1081572" y="1134757"/>
                </a:cubicBezTo>
                <a:cubicBezTo>
                  <a:pt x="1086119" y="1133241"/>
                  <a:pt x="1096348" y="1138545"/>
                  <a:pt x="1099758" y="1143471"/>
                </a:cubicBezTo>
                <a:cubicBezTo>
                  <a:pt x="1106578" y="1152943"/>
                  <a:pt x="1109988" y="1165067"/>
                  <a:pt x="1115672" y="1177192"/>
                </a:cubicBezTo>
                <a:cubicBezTo>
                  <a:pt x="1089150" y="1177192"/>
                  <a:pt x="1076646" y="1168098"/>
                  <a:pt x="1069069" y="1146502"/>
                </a:cubicBezTo>
                <a:cubicBezTo>
                  <a:pt x="1067932" y="1143471"/>
                  <a:pt x="1063764" y="1141955"/>
                  <a:pt x="1060354" y="1139303"/>
                </a:cubicBezTo>
                <a:cubicBezTo>
                  <a:pt x="1059597" y="1150670"/>
                  <a:pt x="1059218" y="1159763"/>
                  <a:pt x="1058460" y="1169993"/>
                </a:cubicBezTo>
                <a:cubicBezTo>
                  <a:pt x="1040652" y="1161278"/>
                  <a:pt x="1035727" y="1151427"/>
                  <a:pt x="1038379" y="1134378"/>
                </a:cubicBezTo>
                <a:cubicBezTo>
                  <a:pt x="1009963" y="1126042"/>
                  <a:pt x="982304" y="1126800"/>
                  <a:pt x="954646" y="1138167"/>
                </a:cubicBezTo>
                <a:cubicBezTo>
                  <a:pt x="906907" y="1157869"/>
                  <a:pt x="866366" y="1189316"/>
                  <a:pt x="829235" y="1224552"/>
                </a:cubicBezTo>
                <a:cubicBezTo>
                  <a:pt x="811049" y="1241981"/>
                  <a:pt x="794757" y="1261304"/>
                  <a:pt x="777707" y="1280248"/>
                </a:cubicBezTo>
                <a:cubicBezTo>
                  <a:pt x="769372" y="1289341"/>
                  <a:pt x="767098" y="1301087"/>
                  <a:pt x="772403" y="1311316"/>
                </a:cubicBezTo>
                <a:cubicBezTo>
                  <a:pt x="786422" y="1337459"/>
                  <a:pt x="792863" y="1365118"/>
                  <a:pt x="797030" y="1394671"/>
                </a:cubicBezTo>
                <a:cubicBezTo>
                  <a:pt x="803092" y="1438242"/>
                  <a:pt x="827341" y="1474994"/>
                  <a:pt x="851211" y="1511367"/>
                </a:cubicBezTo>
                <a:cubicBezTo>
                  <a:pt x="865608" y="1533721"/>
                  <a:pt x="880385" y="1556833"/>
                  <a:pt x="889099" y="1581460"/>
                </a:cubicBezTo>
                <a:cubicBezTo>
                  <a:pt x="897813" y="1607224"/>
                  <a:pt x="900844" y="1635641"/>
                  <a:pt x="903497" y="1662920"/>
                </a:cubicBezTo>
                <a:cubicBezTo>
                  <a:pt x="906528" y="1694368"/>
                  <a:pt x="906149" y="1725436"/>
                  <a:pt x="906528" y="1756884"/>
                </a:cubicBezTo>
                <a:cubicBezTo>
                  <a:pt x="906528" y="1762567"/>
                  <a:pt x="905770" y="1769008"/>
                  <a:pt x="903118" y="1774312"/>
                </a:cubicBezTo>
                <a:cubicBezTo>
                  <a:pt x="874701" y="1833418"/>
                  <a:pt x="864850" y="1897828"/>
                  <a:pt x="850074" y="1960723"/>
                </a:cubicBezTo>
                <a:cubicBezTo>
                  <a:pt x="843633" y="1988382"/>
                  <a:pt x="855757" y="2014903"/>
                  <a:pt x="859925" y="2042183"/>
                </a:cubicBezTo>
                <a:cubicBezTo>
                  <a:pt x="862956" y="2063400"/>
                  <a:pt x="865608" y="2084997"/>
                  <a:pt x="867503" y="2106214"/>
                </a:cubicBezTo>
                <a:cubicBezTo>
                  <a:pt x="868639" y="2119475"/>
                  <a:pt x="866366" y="2132736"/>
                  <a:pt x="867124" y="2145997"/>
                </a:cubicBezTo>
                <a:cubicBezTo>
                  <a:pt x="868639" y="2170625"/>
                  <a:pt x="865987" y="2194494"/>
                  <a:pt x="857652" y="2217985"/>
                </a:cubicBezTo>
                <a:cubicBezTo>
                  <a:pt x="835298" y="2282395"/>
                  <a:pt x="811428" y="2346805"/>
                  <a:pt x="809155" y="2415762"/>
                </a:cubicBezTo>
                <a:cubicBezTo>
                  <a:pt x="807260" y="2470700"/>
                  <a:pt x="790968" y="2520334"/>
                  <a:pt x="768235" y="2569210"/>
                </a:cubicBezTo>
                <a:cubicBezTo>
                  <a:pt x="753080" y="2601415"/>
                  <a:pt x="756111" y="2635894"/>
                  <a:pt x="760657" y="2669614"/>
                </a:cubicBezTo>
                <a:cubicBezTo>
                  <a:pt x="765204" y="2701440"/>
                  <a:pt x="770887" y="2733267"/>
                  <a:pt x="779981" y="2763956"/>
                </a:cubicBezTo>
                <a:cubicBezTo>
                  <a:pt x="790210" y="2799193"/>
                  <a:pt x="815217" y="2820789"/>
                  <a:pt x="851968" y="2829124"/>
                </a:cubicBezTo>
                <a:cubicBezTo>
                  <a:pt x="905012" y="2841249"/>
                  <a:pt x="958814" y="2842006"/>
                  <a:pt x="1012615" y="2842006"/>
                </a:cubicBezTo>
                <a:cubicBezTo>
                  <a:pt x="1027770" y="2842006"/>
                  <a:pt x="1042926" y="2843143"/>
                  <a:pt x="1058081" y="2841249"/>
                </a:cubicBezTo>
                <a:cubicBezTo>
                  <a:pt x="1080435" y="2838596"/>
                  <a:pt x="1102411" y="2834429"/>
                  <a:pt x="1124386" y="2829882"/>
                </a:cubicBezTo>
                <a:cubicBezTo>
                  <a:pt x="1145603" y="2825336"/>
                  <a:pt x="1166821" y="2819273"/>
                  <a:pt x="1188038" y="2813969"/>
                </a:cubicBezTo>
                <a:cubicBezTo>
                  <a:pt x="1188038" y="2814727"/>
                  <a:pt x="1188417" y="2815863"/>
                  <a:pt x="1188796" y="2817000"/>
                </a:cubicBezTo>
                <a:cubicBezTo>
                  <a:pt x="1170610" y="2823820"/>
                  <a:pt x="1152802" y="2831019"/>
                  <a:pt x="1134995" y="2838218"/>
                </a:cubicBezTo>
                <a:cubicBezTo>
                  <a:pt x="1135373" y="2840491"/>
                  <a:pt x="1135373" y="2842764"/>
                  <a:pt x="1135752" y="2845037"/>
                </a:cubicBezTo>
                <a:cubicBezTo>
                  <a:pt x="1144845" y="2846174"/>
                  <a:pt x="1154696" y="2848826"/>
                  <a:pt x="1163790" y="2848069"/>
                </a:cubicBezTo>
                <a:cubicBezTo>
                  <a:pt x="1188417" y="2845416"/>
                  <a:pt x="1213045" y="2841249"/>
                  <a:pt x="1237672" y="2837839"/>
                </a:cubicBezTo>
                <a:cubicBezTo>
                  <a:pt x="1242598" y="2837081"/>
                  <a:pt x="1247902" y="2837839"/>
                  <a:pt x="1256237" y="2837839"/>
                </a:cubicBezTo>
                <a:cubicBezTo>
                  <a:pt x="1233883" y="2845037"/>
                  <a:pt x="1214939" y="2850721"/>
                  <a:pt x="1195995" y="2856783"/>
                </a:cubicBezTo>
                <a:cubicBezTo>
                  <a:pt x="1195995" y="2858677"/>
                  <a:pt x="1195995" y="2860193"/>
                  <a:pt x="1195995" y="2861708"/>
                </a:cubicBezTo>
                <a:cubicBezTo>
                  <a:pt x="1238430" y="2890125"/>
                  <a:pt x="1292989" y="2899976"/>
                  <a:pt x="1325952" y="2943547"/>
                </a:cubicBezTo>
                <a:cubicBezTo>
                  <a:pt x="1295641" y="2924603"/>
                  <a:pt x="1266088" y="2904901"/>
                  <a:pt x="1230094" y="2899976"/>
                </a:cubicBezTo>
                <a:cubicBezTo>
                  <a:pt x="1228958" y="2901112"/>
                  <a:pt x="1227821" y="2901870"/>
                  <a:pt x="1226684" y="2903007"/>
                </a:cubicBezTo>
                <a:cubicBezTo>
                  <a:pt x="1236156" y="2917783"/>
                  <a:pt x="1245629" y="2932560"/>
                  <a:pt x="1255480" y="2947715"/>
                </a:cubicBezTo>
                <a:cubicBezTo>
                  <a:pt x="1240703" y="2943926"/>
                  <a:pt x="1232368" y="2932181"/>
                  <a:pt x="1224032" y="2921193"/>
                </a:cubicBezTo>
                <a:cubicBezTo>
                  <a:pt x="1196753" y="2885199"/>
                  <a:pt x="1159243" y="2867771"/>
                  <a:pt x="1116050" y="2860572"/>
                </a:cubicBezTo>
                <a:cubicBezTo>
                  <a:pt x="1108094" y="2859056"/>
                  <a:pt x="1099758" y="2859435"/>
                  <a:pt x="1089907" y="2859056"/>
                </a:cubicBezTo>
                <a:cubicBezTo>
                  <a:pt x="1098243" y="2871559"/>
                  <a:pt x="1105063" y="2882168"/>
                  <a:pt x="1112262" y="2892777"/>
                </a:cubicBezTo>
                <a:cubicBezTo>
                  <a:pt x="1111504" y="2893535"/>
                  <a:pt x="1110367" y="2894292"/>
                  <a:pt x="1109609" y="2895050"/>
                </a:cubicBezTo>
                <a:cubicBezTo>
                  <a:pt x="1091044" y="2879137"/>
                  <a:pt x="1071342" y="2863224"/>
                  <a:pt x="1046336" y="2862087"/>
                </a:cubicBezTo>
                <a:cubicBezTo>
                  <a:pt x="1019435" y="2860951"/>
                  <a:pt x="992155" y="2863603"/>
                  <a:pt x="965255" y="2864739"/>
                </a:cubicBezTo>
                <a:cubicBezTo>
                  <a:pt x="964876" y="2866255"/>
                  <a:pt x="964497" y="2867771"/>
                  <a:pt x="964118" y="2869286"/>
                </a:cubicBezTo>
                <a:cubicBezTo>
                  <a:pt x="972075" y="2875727"/>
                  <a:pt x="979652" y="2882547"/>
                  <a:pt x="988367" y="2888230"/>
                </a:cubicBezTo>
                <a:cubicBezTo>
                  <a:pt x="1022845" y="2910584"/>
                  <a:pt x="1057323" y="2932939"/>
                  <a:pt x="1092560" y="2953777"/>
                </a:cubicBezTo>
                <a:cubicBezTo>
                  <a:pt x="1129311" y="2975374"/>
                  <a:pt x="1170231" y="2984088"/>
                  <a:pt x="1212287" y="2989013"/>
                </a:cubicBezTo>
                <a:cubicBezTo>
                  <a:pt x="1216455" y="2989392"/>
                  <a:pt x="1220622" y="2989771"/>
                  <a:pt x="1224790" y="2990529"/>
                </a:cubicBezTo>
                <a:cubicBezTo>
                  <a:pt x="1225927" y="2990529"/>
                  <a:pt x="1227063" y="2991666"/>
                  <a:pt x="1230852" y="2993560"/>
                </a:cubicBezTo>
                <a:cubicBezTo>
                  <a:pt x="1219486" y="2995075"/>
                  <a:pt x="1210392" y="2996212"/>
                  <a:pt x="1201299" y="2997728"/>
                </a:cubicBezTo>
                <a:cubicBezTo>
                  <a:pt x="1200920" y="2998485"/>
                  <a:pt x="1200541" y="2999622"/>
                  <a:pt x="1200163" y="3000380"/>
                </a:cubicBezTo>
                <a:cubicBezTo>
                  <a:pt x="1208877" y="3004926"/>
                  <a:pt x="1217591" y="3009473"/>
                  <a:pt x="1226305" y="3013641"/>
                </a:cubicBezTo>
                <a:cubicBezTo>
                  <a:pt x="1249417" y="3024249"/>
                  <a:pt x="1273287" y="3034101"/>
                  <a:pt x="1296399" y="3045846"/>
                </a:cubicBezTo>
                <a:cubicBezTo>
                  <a:pt x="1305492" y="3050392"/>
                  <a:pt x="1313449" y="3058349"/>
                  <a:pt x="1320648" y="3065927"/>
                </a:cubicBezTo>
                <a:cubicBezTo>
                  <a:pt x="1324058" y="3069337"/>
                  <a:pt x="1325194" y="3075399"/>
                  <a:pt x="1326331" y="3081082"/>
                </a:cubicBezTo>
                <a:cubicBezTo>
                  <a:pt x="1304356" y="3059107"/>
                  <a:pt x="1277834" y="3049256"/>
                  <a:pt x="1244113" y="3043951"/>
                </a:cubicBezTo>
                <a:cubicBezTo>
                  <a:pt x="1250933" y="3059486"/>
                  <a:pt x="1256237" y="3071610"/>
                  <a:pt x="1261542" y="3083734"/>
                </a:cubicBezTo>
                <a:cubicBezTo>
                  <a:pt x="1260405" y="3084492"/>
                  <a:pt x="1259268" y="3085629"/>
                  <a:pt x="1258132" y="3086386"/>
                </a:cubicBezTo>
                <a:cubicBezTo>
                  <a:pt x="1247144" y="3072746"/>
                  <a:pt x="1236156" y="3058728"/>
                  <a:pt x="1225169" y="3045467"/>
                </a:cubicBezTo>
                <a:cubicBezTo>
                  <a:pt x="1219865" y="3039026"/>
                  <a:pt x="1215318" y="3031448"/>
                  <a:pt x="1208498" y="3028038"/>
                </a:cubicBezTo>
                <a:cubicBezTo>
                  <a:pt x="1182355" y="3014020"/>
                  <a:pt x="1155454" y="3001516"/>
                  <a:pt x="1125144" y="2986740"/>
                </a:cubicBezTo>
                <a:cubicBezTo>
                  <a:pt x="1139541" y="3053045"/>
                  <a:pt x="1168336" y="3106846"/>
                  <a:pt x="1211908" y="3153070"/>
                </a:cubicBezTo>
                <a:cubicBezTo>
                  <a:pt x="1189933" y="3147387"/>
                  <a:pt x="1176672" y="3129579"/>
                  <a:pt x="1157728" y="3112908"/>
                </a:cubicBezTo>
                <a:cubicBezTo>
                  <a:pt x="1163411" y="3162542"/>
                  <a:pt x="1181218" y="3204977"/>
                  <a:pt x="1196374" y="3248170"/>
                </a:cubicBezTo>
                <a:cubicBezTo>
                  <a:pt x="1175535" y="3226194"/>
                  <a:pt x="1166063" y="3197778"/>
                  <a:pt x="1155075" y="3170499"/>
                </a:cubicBezTo>
                <a:cubicBezTo>
                  <a:pt x="1153939" y="3170499"/>
                  <a:pt x="1152423" y="3170499"/>
                  <a:pt x="1151287" y="3170499"/>
                </a:cubicBezTo>
                <a:cubicBezTo>
                  <a:pt x="1149771" y="3189443"/>
                  <a:pt x="1147877" y="3208766"/>
                  <a:pt x="1145603" y="3231120"/>
                </a:cubicBezTo>
                <a:cubicBezTo>
                  <a:pt x="1137268" y="3210281"/>
                  <a:pt x="1136889" y="3192095"/>
                  <a:pt x="1136889" y="3172772"/>
                </a:cubicBezTo>
                <a:cubicBezTo>
                  <a:pt x="1137268" y="3142840"/>
                  <a:pt x="1136889" y="3112908"/>
                  <a:pt x="1133858" y="3083355"/>
                </a:cubicBezTo>
                <a:cubicBezTo>
                  <a:pt x="1128175" y="3027659"/>
                  <a:pt x="1098243" y="2986740"/>
                  <a:pt x="1052398" y="2956429"/>
                </a:cubicBezTo>
                <a:cubicBezTo>
                  <a:pt x="1022845" y="2936727"/>
                  <a:pt x="994050" y="2916268"/>
                  <a:pt x="964497" y="2896566"/>
                </a:cubicBezTo>
                <a:cubicBezTo>
                  <a:pt x="959192" y="2893156"/>
                  <a:pt x="952751" y="2890504"/>
                  <a:pt x="946310" y="2887093"/>
                </a:cubicBezTo>
                <a:cubicBezTo>
                  <a:pt x="942900" y="2914752"/>
                  <a:pt x="958056" y="2932181"/>
                  <a:pt x="992155" y="2937106"/>
                </a:cubicBezTo>
                <a:cubicBezTo>
                  <a:pt x="983441" y="2940895"/>
                  <a:pt x="978137" y="2943168"/>
                  <a:pt x="972453" y="2945442"/>
                </a:cubicBezTo>
                <a:cubicBezTo>
                  <a:pt x="996702" y="2968553"/>
                  <a:pt x="1007311" y="2998107"/>
                  <a:pt x="1012236" y="3032964"/>
                </a:cubicBezTo>
                <a:cubicBezTo>
                  <a:pt x="1000112" y="3013262"/>
                  <a:pt x="989503" y="2995075"/>
                  <a:pt x="977379" y="2975374"/>
                </a:cubicBezTo>
                <a:cubicBezTo>
                  <a:pt x="971696" y="2985224"/>
                  <a:pt x="967907" y="2992423"/>
                  <a:pt x="964118" y="2999243"/>
                </a:cubicBezTo>
                <a:cubicBezTo>
                  <a:pt x="965255" y="2969690"/>
                  <a:pt x="947068" y="2950367"/>
                  <a:pt x="932671" y="2928392"/>
                </a:cubicBezTo>
                <a:cubicBezTo>
                  <a:pt x="925472" y="2917025"/>
                  <a:pt x="921683" y="2902628"/>
                  <a:pt x="918652" y="2888988"/>
                </a:cubicBezTo>
                <a:cubicBezTo>
                  <a:pt x="917136" y="2881789"/>
                  <a:pt x="915621" y="2878000"/>
                  <a:pt x="908801" y="2876864"/>
                </a:cubicBezTo>
                <a:cubicBezTo>
                  <a:pt x="895540" y="2874590"/>
                  <a:pt x="882658" y="2871559"/>
                  <a:pt x="869397" y="2869286"/>
                </a:cubicBezTo>
                <a:cubicBezTo>
                  <a:pt x="840981" y="2864360"/>
                  <a:pt x="812943" y="2859056"/>
                  <a:pt x="786043" y="2854131"/>
                </a:cubicBezTo>
                <a:cubicBezTo>
                  <a:pt x="786043" y="2854131"/>
                  <a:pt x="788316" y="2857162"/>
                  <a:pt x="790210" y="2860572"/>
                </a:cubicBezTo>
                <a:cubicBezTo>
                  <a:pt x="811807" y="2895808"/>
                  <a:pt x="835298" y="2930286"/>
                  <a:pt x="853863" y="2967038"/>
                </a:cubicBezTo>
                <a:cubicBezTo>
                  <a:pt x="884174" y="3028038"/>
                  <a:pt x="931913" y="3061759"/>
                  <a:pt x="998596" y="3070473"/>
                </a:cubicBezTo>
                <a:cubicBezTo>
                  <a:pt x="1008447" y="3071610"/>
                  <a:pt x="1017919" y="3072746"/>
                  <a:pt x="1028149" y="3076157"/>
                </a:cubicBezTo>
                <a:cubicBezTo>
                  <a:pt x="1023224" y="3077672"/>
                  <a:pt x="1018677" y="3079188"/>
                  <a:pt x="1013752" y="3080324"/>
                </a:cubicBezTo>
                <a:cubicBezTo>
                  <a:pt x="1008826" y="3081461"/>
                  <a:pt x="1003522" y="3082219"/>
                  <a:pt x="994808" y="3083734"/>
                </a:cubicBezTo>
                <a:cubicBezTo>
                  <a:pt x="1011100" y="3100784"/>
                  <a:pt x="1030802" y="3101921"/>
                  <a:pt x="1048988" y="3107604"/>
                </a:cubicBezTo>
                <a:cubicBezTo>
                  <a:pt x="1020951" y="3115181"/>
                  <a:pt x="998218" y="3106088"/>
                  <a:pt x="976242" y="3089796"/>
                </a:cubicBezTo>
                <a:cubicBezTo>
                  <a:pt x="958814" y="3076535"/>
                  <a:pt x="935702" y="3070473"/>
                  <a:pt x="914863" y="3061380"/>
                </a:cubicBezTo>
                <a:cubicBezTo>
                  <a:pt x="913726" y="3062896"/>
                  <a:pt x="912211" y="3064790"/>
                  <a:pt x="911074" y="3066306"/>
                </a:cubicBezTo>
                <a:cubicBezTo>
                  <a:pt x="919789" y="3078809"/>
                  <a:pt x="926608" y="3093206"/>
                  <a:pt x="937596" y="3103436"/>
                </a:cubicBezTo>
                <a:cubicBezTo>
                  <a:pt x="971696" y="3134883"/>
                  <a:pt x="1006932" y="3165194"/>
                  <a:pt x="1042547" y="3195126"/>
                </a:cubicBezTo>
                <a:cubicBezTo>
                  <a:pt x="1059976" y="3209524"/>
                  <a:pt x="1078920" y="3221648"/>
                  <a:pt x="1096348" y="3236803"/>
                </a:cubicBezTo>
                <a:cubicBezTo>
                  <a:pt x="1088392" y="3233772"/>
                  <a:pt x="1080435" y="3230741"/>
                  <a:pt x="1068690" y="3226573"/>
                </a:cubicBezTo>
                <a:cubicBezTo>
                  <a:pt x="1095591" y="3261810"/>
                  <a:pt x="1119839" y="3294015"/>
                  <a:pt x="1125144" y="3336071"/>
                </a:cubicBezTo>
                <a:cubicBezTo>
                  <a:pt x="1111883" y="3315990"/>
                  <a:pt x="1098243" y="3296288"/>
                  <a:pt x="1084982" y="3276207"/>
                </a:cubicBezTo>
                <a:cubicBezTo>
                  <a:pt x="1083466" y="3276586"/>
                  <a:pt x="1081951" y="3276965"/>
                  <a:pt x="1080435" y="3277344"/>
                </a:cubicBezTo>
                <a:cubicBezTo>
                  <a:pt x="1081193" y="3292499"/>
                  <a:pt x="1082330" y="3307276"/>
                  <a:pt x="1083087" y="3322052"/>
                </a:cubicBezTo>
                <a:cubicBezTo>
                  <a:pt x="1081951" y="3322431"/>
                  <a:pt x="1080435" y="3323189"/>
                  <a:pt x="1079299" y="3323568"/>
                </a:cubicBezTo>
                <a:cubicBezTo>
                  <a:pt x="1070584" y="3262567"/>
                  <a:pt x="1046715" y="3211797"/>
                  <a:pt x="987230" y="3181107"/>
                </a:cubicBezTo>
                <a:cubicBezTo>
                  <a:pt x="988745" y="3211797"/>
                  <a:pt x="984199" y="3240971"/>
                  <a:pt x="1004280" y="3265977"/>
                </a:cubicBezTo>
                <a:cubicBezTo>
                  <a:pt x="1012994" y="3276965"/>
                  <a:pt x="1019435" y="3290226"/>
                  <a:pt x="1024360" y="3303866"/>
                </a:cubicBezTo>
                <a:cubicBezTo>
                  <a:pt x="1017541" y="3297425"/>
                  <a:pt x="1010342" y="3290984"/>
                  <a:pt x="1003143" y="3284543"/>
                </a:cubicBezTo>
                <a:cubicBezTo>
                  <a:pt x="1010721" y="3328872"/>
                  <a:pt x="1028528" y="3370928"/>
                  <a:pt x="1023603" y="3416394"/>
                </a:cubicBezTo>
                <a:cubicBezTo>
                  <a:pt x="1014888" y="3387220"/>
                  <a:pt x="1006174" y="3357667"/>
                  <a:pt x="997460" y="3328493"/>
                </a:cubicBezTo>
                <a:cubicBezTo>
                  <a:pt x="994808" y="3328493"/>
                  <a:pt x="992534" y="3328872"/>
                  <a:pt x="989882" y="3328872"/>
                </a:cubicBezTo>
                <a:cubicBezTo>
                  <a:pt x="986851" y="3347058"/>
                  <a:pt x="983820" y="3365245"/>
                  <a:pt x="980789" y="3384189"/>
                </a:cubicBezTo>
                <a:cubicBezTo>
                  <a:pt x="973590" y="3362972"/>
                  <a:pt x="974348" y="3341754"/>
                  <a:pt x="978137" y="3320158"/>
                </a:cubicBezTo>
                <a:cubicBezTo>
                  <a:pt x="987988" y="3267493"/>
                  <a:pt x="974348" y="3217859"/>
                  <a:pt x="960708" y="3167846"/>
                </a:cubicBezTo>
                <a:cubicBezTo>
                  <a:pt x="959950" y="3165573"/>
                  <a:pt x="957677" y="3163300"/>
                  <a:pt x="956161" y="3161027"/>
                </a:cubicBezTo>
                <a:cubicBezTo>
                  <a:pt x="922820" y="3115561"/>
                  <a:pt x="889099" y="3069715"/>
                  <a:pt x="855757" y="3024249"/>
                </a:cubicBezTo>
                <a:cubicBezTo>
                  <a:pt x="854999" y="3022734"/>
                  <a:pt x="853484" y="3021597"/>
                  <a:pt x="851211" y="3018945"/>
                </a:cubicBezTo>
                <a:cubicBezTo>
                  <a:pt x="847422" y="3061001"/>
                  <a:pt x="852726" y="3100026"/>
                  <a:pt x="867882" y="3137915"/>
                </a:cubicBezTo>
                <a:cubicBezTo>
                  <a:pt x="866745" y="3138294"/>
                  <a:pt x="865987" y="3138672"/>
                  <a:pt x="864850" y="3139051"/>
                </a:cubicBezTo>
                <a:cubicBezTo>
                  <a:pt x="858788" y="3127685"/>
                  <a:pt x="852347" y="3116697"/>
                  <a:pt x="845527" y="3104194"/>
                </a:cubicBezTo>
                <a:cubicBezTo>
                  <a:pt x="841739" y="3111014"/>
                  <a:pt x="838329" y="3117076"/>
                  <a:pt x="835298" y="3122001"/>
                </a:cubicBezTo>
                <a:cubicBezTo>
                  <a:pt x="833782" y="3085250"/>
                  <a:pt x="831130" y="3048119"/>
                  <a:pt x="830751" y="3010988"/>
                </a:cubicBezTo>
                <a:cubicBezTo>
                  <a:pt x="829993" y="2954156"/>
                  <a:pt x="793620" y="2918162"/>
                  <a:pt x="756490" y="2882926"/>
                </a:cubicBezTo>
                <a:cubicBezTo>
                  <a:pt x="753459" y="2879895"/>
                  <a:pt x="748533" y="2879137"/>
                  <a:pt x="743229" y="2876485"/>
                </a:cubicBezTo>
                <a:cubicBezTo>
                  <a:pt x="737924" y="2917404"/>
                  <a:pt x="739819" y="2956808"/>
                  <a:pt x="746260" y="2995833"/>
                </a:cubicBezTo>
                <a:cubicBezTo>
                  <a:pt x="755353" y="3052287"/>
                  <a:pt x="779602" y="3100784"/>
                  <a:pt x="824689" y="3137536"/>
                </a:cubicBezTo>
                <a:cubicBezTo>
                  <a:pt x="832266" y="3143977"/>
                  <a:pt x="839086" y="3151554"/>
                  <a:pt x="846664" y="3158374"/>
                </a:cubicBezTo>
                <a:cubicBezTo>
                  <a:pt x="898192" y="3204598"/>
                  <a:pt x="921304" y="3263325"/>
                  <a:pt x="924714" y="3331145"/>
                </a:cubicBezTo>
                <a:cubicBezTo>
                  <a:pt x="925472" y="3344406"/>
                  <a:pt x="926608" y="3357667"/>
                  <a:pt x="928882" y="3370928"/>
                </a:cubicBezTo>
                <a:cubicBezTo>
                  <a:pt x="931534" y="3386841"/>
                  <a:pt x="936838" y="3401996"/>
                  <a:pt x="951236" y="3412226"/>
                </a:cubicBezTo>
                <a:cubicBezTo>
                  <a:pt x="950857" y="3413363"/>
                  <a:pt x="950099" y="3414500"/>
                  <a:pt x="949342" y="3415636"/>
                </a:cubicBezTo>
                <a:cubicBezTo>
                  <a:pt x="941006" y="3411847"/>
                  <a:pt x="932292" y="3408059"/>
                  <a:pt x="922062" y="3403512"/>
                </a:cubicBezTo>
                <a:cubicBezTo>
                  <a:pt x="922820" y="3416773"/>
                  <a:pt x="923199" y="3430034"/>
                  <a:pt x="923956" y="3444052"/>
                </a:cubicBezTo>
                <a:cubicBezTo>
                  <a:pt x="912211" y="3434959"/>
                  <a:pt x="911074" y="3422835"/>
                  <a:pt x="911074" y="3410332"/>
                </a:cubicBezTo>
                <a:cubicBezTo>
                  <a:pt x="911074" y="3383810"/>
                  <a:pt x="912211" y="3356909"/>
                  <a:pt x="910695" y="3330387"/>
                </a:cubicBezTo>
                <a:cubicBezTo>
                  <a:pt x="908801" y="3295909"/>
                  <a:pt x="903497" y="3261431"/>
                  <a:pt x="885689" y="3230741"/>
                </a:cubicBezTo>
                <a:cubicBezTo>
                  <a:pt x="878111" y="3217480"/>
                  <a:pt x="869397" y="3204219"/>
                  <a:pt x="853105" y="3195505"/>
                </a:cubicBezTo>
                <a:cubicBezTo>
                  <a:pt x="853105" y="3205735"/>
                  <a:pt x="853105" y="3213691"/>
                  <a:pt x="853105" y="3221648"/>
                </a:cubicBezTo>
                <a:cubicBezTo>
                  <a:pt x="851968" y="3222027"/>
                  <a:pt x="851211" y="3222406"/>
                  <a:pt x="850074" y="3222785"/>
                </a:cubicBezTo>
                <a:cubicBezTo>
                  <a:pt x="847043" y="3214449"/>
                  <a:pt x="844012" y="3206114"/>
                  <a:pt x="840981" y="3197778"/>
                </a:cubicBezTo>
                <a:cubicBezTo>
                  <a:pt x="839465" y="3193232"/>
                  <a:pt x="840223" y="3187927"/>
                  <a:pt x="837571" y="3184517"/>
                </a:cubicBezTo>
                <a:cubicBezTo>
                  <a:pt x="814080" y="3151933"/>
                  <a:pt x="787179" y="3122380"/>
                  <a:pt x="756869" y="3096237"/>
                </a:cubicBezTo>
                <a:cubicBezTo>
                  <a:pt x="755353" y="3096237"/>
                  <a:pt x="753459" y="3096616"/>
                  <a:pt x="751943" y="3096995"/>
                </a:cubicBezTo>
                <a:cubicBezTo>
                  <a:pt x="751943" y="3117834"/>
                  <a:pt x="751564" y="3138294"/>
                  <a:pt x="752322" y="3159132"/>
                </a:cubicBezTo>
                <a:cubicBezTo>
                  <a:pt x="752322" y="3163300"/>
                  <a:pt x="756869" y="3167846"/>
                  <a:pt x="760657" y="3170877"/>
                </a:cubicBezTo>
                <a:cubicBezTo>
                  <a:pt x="789453" y="3195884"/>
                  <a:pt x="817869" y="3221648"/>
                  <a:pt x="852726" y="3238698"/>
                </a:cubicBezTo>
                <a:cubicBezTo>
                  <a:pt x="864093" y="3244381"/>
                  <a:pt x="873565" y="3253853"/>
                  <a:pt x="882279" y="3264083"/>
                </a:cubicBezTo>
                <a:cubicBezTo>
                  <a:pt x="869776" y="3260294"/>
                  <a:pt x="856894" y="3256126"/>
                  <a:pt x="844391" y="3251959"/>
                </a:cubicBezTo>
                <a:cubicBezTo>
                  <a:pt x="845906" y="3285300"/>
                  <a:pt x="847422" y="3316748"/>
                  <a:pt x="848937" y="3348195"/>
                </a:cubicBezTo>
                <a:cubicBezTo>
                  <a:pt x="847801" y="3348195"/>
                  <a:pt x="846285" y="3348574"/>
                  <a:pt x="844770" y="3348574"/>
                </a:cubicBezTo>
                <a:cubicBezTo>
                  <a:pt x="842875" y="3315990"/>
                  <a:pt x="842496" y="3283406"/>
                  <a:pt x="823931" y="3254611"/>
                </a:cubicBezTo>
                <a:cubicBezTo>
                  <a:pt x="804987" y="3226194"/>
                  <a:pt x="778844" y="3206493"/>
                  <a:pt x="744744" y="3191716"/>
                </a:cubicBezTo>
                <a:cubicBezTo>
                  <a:pt x="742850" y="3214070"/>
                  <a:pt x="740577" y="3234530"/>
                  <a:pt x="739440" y="3255368"/>
                </a:cubicBezTo>
                <a:cubicBezTo>
                  <a:pt x="739440" y="3258778"/>
                  <a:pt x="743987" y="3262946"/>
                  <a:pt x="746639" y="3266356"/>
                </a:cubicBezTo>
                <a:cubicBezTo>
                  <a:pt x="758763" y="3281512"/>
                  <a:pt x="771266" y="3296288"/>
                  <a:pt x="782633" y="3311822"/>
                </a:cubicBezTo>
                <a:cubicBezTo>
                  <a:pt x="788316" y="3319400"/>
                  <a:pt x="790968" y="3328872"/>
                  <a:pt x="792105" y="3339102"/>
                </a:cubicBezTo>
                <a:cubicBezTo>
                  <a:pt x="784148" y="3330009"/>
                  <a:pt x="776949" y="3320158"/>
                  <a:pt x="768614" y="3311822"/>
                </a:cubicBezTo>
                <a:cubicBezTo>
                  <a:pt x="759900" y="3303108"/>
                  <a:pt x="750049" y="3295909"/>
                  <a:pt x="737924" y="3285300"/>
                </a:cubicBezTo>
                <a:cubicBezTo>
                  <a:pt x="735651" y="3309170"/>
                  <a:pt x="733378" y="3329630"/>
                  <a:pt x="732620" y="3350089"/>
                </a:cubicBezTo>
                <a:cubicBezTo>
                  <a:pt x="732620" y="3353499"/>
                  <a:pt x="737924" y="3359183"/>
                  <a:pt x="741713" y="3360698"/>
                </a:cubicBezTo>
                <a:cubicBezTo>
                  <a:pt x="766341" y="3369413"/>
                  <a:pt x="788316" y="3382673"/>
                  <a:pt x="810670" y="3401996"/>
                </a:cubicBezTo>
                <a:cubicBezTo>
                  <a:pt x="802714" y="3400860"/>
                  <a:pt x="798546" y="3400481"/>
                  <a:pt x="790210" y="3399344"/>
                </a:cubicBezTo>
                <a:cubicBezTo>
                  <a:pt x="799304" y="3411847"/>
                  <a:pt x="807260" y="3422835"/>
                  <a:pt x="814838" y="3433444"/>
                </a:cubicBezTo>
                <a:cubicBezTo>
                  <a:pt x="814459" y="3434202"/>
                  <a:pt x="813701" y="3434959"/>
                  <a:pt x="813322" y="3435717"/>
                </a:cubicBezTo>
                <a:cubicBezTo>
                  <a:pt x="804987" y="3428140"/>
                  <a:pt x="796651" y="3420941"/>
                  <a:pt x="788316" y="3413742"/>
                </a:cubicBezTo>
                <a:cubicBezTo>
                  <a:pt x="779223" y="3405785"/>
                  <a:pt x="770508" y="3396692"/>
                  <a:pt x="759900" y="3390251"/>
                </a:cubicBezTo>
                <a:cubicBezTo>
                  <a:pt x="750806" y="3384947"/>
                  <a:pt x="737546" y="3380400"/>
                  <a:pt x="729589" y="3390630"/>
                </a:cubicBezTo>
                <a:cubicBezTo>
                  <a:pt x="721632" y="3400860"/>
                  <a:pt x="724285" y="3415257"/>
                  <a:pt x="732999" y="3423972"/>
                </a:cubicBezTo>
                <a:cubicBezTo>
                  <a:pt x="745881" y="3437233"/>
                  <a:pt x="761036" y="3448599"/>
                  <a:pt x="775813" y="3460345"/>
                </a:cubicBezTo>
                <a:cubicBezTo>
                  <a:pt x="783769" y="3466785"/>
                  <a:pt x="792105" y="3472090"/>
                  <a:pt x="798925" y="3480804"/>
                </a:cubicBezTo>
                <a:cubicBezTo>
                  <a:pt x="794378" y="3478531"/>
                  <a:pt x="789831" y="3476258"/>
                  <a:pt x="782633" y="3472469"/>
                </a:cubicBezTo>
                <a:cubicBezTo>
                  <a:pt x="784906" y="3481183"/>
                  <a:pt x="786422" y="3487624"/>
                  <a:pt x="788695" y="3497096"/>
                </a:cubicBezTo>
                <a:cubicBezTo>
                  <a:pt x="773918" y="3476637"/>
                  <a:pt x="759521" y="3459587"/>
                  <a:pt x="739440" y="3448978"/>
                </a:cubicBezTo>
                <a:cubicBezTo>
                  <a:pt x="737924" y="3449736"/>
                  <a:pt x="736409" y="3450494"/>
                  <a:pt x="734893" y="3451251"/>
                </a:cubicBezTo>
                <a:cubicBezTo>
                  <a:pt x="739440" y="3467543"/>
                  <a:pt x="744365" y="3484214"/>
                  <a:pt x="748912" y="3500506"/>
                </a:cubicBezTo>
                <a:cubicBezTo>
                  <a:pt x="745881" y="3498233"/>
                  <a:pt x="741713" y="3494823"/>
                  <a:pt x="736788" y="3491034"/>
                </a:cubicBezTo>
                <a:cubicBezTo>
                  <a:pt x="731862" y="3502779"/>
                  <a:pt x="726937" y="3514146"/>
                  <a:pt x="722390" y="3525891"/>
                </a:cubicBezTo>
                <a:cubicBezTo>
                  <a:pt x="721632" y="3525891"/>
                  <a:pt x="720875" y="3525512"/>
                  <a:pt x="720117" y="3525512"/>
                </a:cubicBezTo>
                <a:cubicBezTo>
                  <a:pt x="720875" y="3519072"/>
                  <a:pt x="722011" y="3512252"/>
                  <a:pt x="723148" y="3505432"/>
                </a:cubicBezTo>
                <a:cubicBezTo>
                  <a:pt x="727695" y="3477015"/>
                  <a:pt x="723906" y="3449736"/>
                  <a:pt x="713676" y="3422835"/>
                </a:cubicBezTo>
                <a:cubicBezTo>
                  <a:pt x="712160" y="3419046"/>
                  <a:pt x="708372" y="3416394"/>
                  <a:pt x="705719" y="3412984"/>
                </a:cubicBezTo>
                <a:cubicBezTo>
                  <a:pt x="702309" y="3416773"/>
                  <a:pt x="696626" y="3420183"/>
                  <a:pt x="695489" y="3424729"/>
                </a:cubicBezTo>
                <a:cubicBezTo>
                  <a:pt x="693595" y="3431171"/>
                  <a:pt x="695111" y="3438369"/>
                  <a:pt x="695111" y="3446326"/>
                </a:cubicBezTo>
                <a:cubicBezTo>
                  <a:pt x="692079" y="3443295"/>
                  <a:pt x="688291" y="3439885"/>
                  <a:pt x="682986" y="3434959"/>
                </a:cubicBezTo>
                <a:cubicBezTo>
                  <a:pt x="677682" y="3445568"/>
                  <a:pt x="671999" y="3455798"/>
                  <a:pt x="666694" y="3466028"/>
                </a:cubicBezTo>
                <a:cubicBezTo>
                  <a:pt x="665936" y="3466028"/>
                  <a:pt x="664800" y="3466028"/>
                  <a:pt x="664042" y="3466028"/>
                </a:cubicBezTo>
                <a:cubicBezTo>
                  <a:pt x="664421" y="3456935"/>
                  <a:pt x="664800" y="3447841"/>
                  <a:pt x="665936" y="3439127"/>
                </a:cubicBezTo>
                <a:cubicBezTo>
                  <a:pt x="668968" y="3418667"/>
                  <a:pt x="674651" y="3398208"/>
                  <a:pt x="675030" y="3377748"/>
                </a:cubicBezTo>
                <a:cubicBezTo>
                  <a:pt x="675409" y="3361835"/>
                  <a:pt x="669346" y="3345922"/>
                  <a:pt x="666315" y="3330009"/>
                </a:cubicBezTo>
                <a:cubicBezTo>
                  <a:pt x="663663" y="3329630"/>
                  <a:pt x="661390" y="3329251"/>
                  <a:pt x="658738" y="3328872"/>
                </a:cubicBezTo>
                <a:cubicBezTo>
                  <a:pt x="653433" y="3339102"/>
                  <a:pt x="648129" y="3349711"/>
                  <a:pt x="642825" y="3359940"/>
                </a:cubicBezTo>
                <a:cubicBezTo>
                  <a:pt x="641688" y="3356152"/>
                  <a:pt x="640551" y="3351226"/>
                  <a:pt x="638278" y="3344027"/>
                </a:cubicBezTo>
                <a:cubicBezTo>
                  <a:pt x="631837" y="3351226"/>
                  <a:pt x="626912" y="3356530"/>
                  <a:pt x="621986" y="3361835"/>
                </a:cubicBezTo>
                <a:cubicBezTo>
                  <a:pt x="622365" y="3349332"/>
                  <a:pt x="627290" y="3339102"/>
                  <a:pt x="644340" y="3323568"/>
                </a:cubicBezTo>
                <a:cubicBezTo>
                  <a:pt x="654191" y="3314474"/>
                  <a:pt x="655707" y="3306897"/>
                  <a:pt x="650402" y="3294015"/>
                </a:cubicBezTo>
                <a:cubicBezTo>
                  <a:pt x="629185" y="3241729"/>
                  <a:pt x="615545" y="3187548"/>
                  <a:pt x="608346" y="3131473"/>
                </a:cubicBezTo>
                <a:cubicBezTo>
                  <a:pt x="607588" y="3126548"/>
                  <a:pt x="606452" y="3121623"/>
                  <a:pt x="602663" y="3116697"/>
                </a:cubicBezTo>
                <a:cubicBezTo>
                  <a:pt x="601526" y="3149281"/>
                  <a:pt x="600011" y="3181486"/>
                  <a:pt x="599632" y="3214070"/>
                </a:cubicBezTo>
                <a:cubicBezTo>
                  <a:pt x="599253" y="3246654"/>
                  <a:pt x="598874" y="3279617"/>
                  <a:pt x="600769" y="3312201"/>
                </a:cubicBezTo>
                <a:cubicBezTo>
                  <a:pt x="602284" y="3345164"/>
                  <a:pt x="605694" y="3378506"/>
                  <a:pt x="610620" y="3411090"/>
                </a:cubicBezTo>
                <a:cubicBezTo>
                  <a:pt x="615545" y="3442916"/>
                  <a:pt x="623880" y="3474363"/>
                  <a:pt x="630700" y="3506189"/>
                </a:cubicBezTo>
                <a:cubicBezTo>
                  <a:pt x="629564" y="3506189"/>
                  <a:pt x="628048" y="3506568"/>
                  <a:pt x="626912" y="3506947"/>
                </a:cubicBezTo>
                <a:cubicBezTo>
                  <a:pt x="619713" y="3488003"/>
                  <a:pt x="612514" y="3469438"/>
                  <a:pt x="605315" y="3450494"/>
                </a:cubicBezTo>
                <a:cubicBezTo>
                  <a:pt x="603421" y="3450115"/>
                  <a:pt x="601526" y="3450115"/>
                  <a:pt x="599632" y="3450115"/>
                </a:cubicBezTo>
                <a:cubicBezTo>
                  <a:pt x="593949" y="3458450"/>
                  <a:pt x="588265" y="3466785"/>
                  <a:pt x="582582" y="3475121"/>
                </a:cubicBezTo>
                <a:cubicBezTo>
                  <a:pt x="581824" y="3474742"/>
                  <a:pt x="580688" y="3474742"/>
                  <a:pt x="579930" y="3474363"/>
                </a:cubicBezTo>
                <a:cubicBezTo>
                  <a:pt x="583719" y="3462997"/>
                  <a:pt x="588265" y="3451630"/>
                  <a:pt x="591675" y="3440264"/>
                </a:cubicBezTo>
                <a:cubicBezTo>
                  <a:pt x="593949" y="3433065"/>
                  <a:pt x="596222" y="3425487"/>
                  <a:pt x="595464" y="3418288"/>
                </a:cubicBezTo>
                <a:cubicBezTo>
                  <a:pt x="590918" y="3383431"/>
                  <a:pt x="585992" y="3348195"/>
                  <a:pt x="580688" y="3311443"/>
                </a:cubicBezTo>
                <a:cubicBezTo>
                  <a:pt x="565153" y="3328114"/>
                  <a:pt x="559091" y="3350847"/>
                  <a:pt x="545452" y="3369034"/>
                </a:cubicBezTo>
                <a:cubicBezTo>
                  <a:pt x="546209" y="3361835"/>
                  <a:pt x="546588" y="3355015"/>
                  <a:pt x="547725" y="3345164"/>
                </a:cubicBezTo>
                <a:cubicBezTo>
                  <a:pt x="534464" y="3352363"/>
                  <a:pt x="523097" y="3358425"/>
                  <a:pt x="509836" y="3365245"/>
                </a:cubicBezTo>
                <a:cubicBezTo>
                  <a:pt x="524613" y="3348953"/>
                  <a:pt x="537874" y="3334555"/>
                  <a:pt x="551135" y="3320158"/>
                </a:cubicBezTo>
                <a:cubicBezTo>
                  <a:pt x="575004" y="3294393"/>
                  <a:pt x="586371" y="3265220"/>
                  <a:pt x="584476" y="3229604"/>
                </a:cubicBezTo>
                <a:cubicBezTo>
                  <a:pt x="582582" y="3192474"/>
                  <a:pt x="582961" y="3154964"/>
                  <a:pt x="583340" y="3117834"/>
                </a:cubicBezTo>
                <a:cubicBezTo>
                  <a:pt x="583719" y="3097374"/>
                  <a:pt x="586750" y="3076535"/>
                  <a:pt x="588644" y="3053045"/>
                </a:cubicBezTo>
                <a:cubicBezTo>
                  <a:pt x="583719" y="3057970"/>
                  <a:pt x="579930" y="3061380"/>
                  <a:pt x="576520" y="3065169"/>
                </a:cubicBezTo>
                <a:cubicBezTo>
                  <a:pt x="556060" y="3089796"/>
                  <a:pt x="535979" y="3115181"/>
                  <a:pt x="514762" y="3139430"/>
                </a:cubicBezTo>
                <a:cubicBezTo>
                  <a:pt x="494681" y="3162542"/>
                  <a:pt x="487861" y="3189443"/>
                  <a:pt x="487482" y="3218617"/>
                </a:cubicBezTo>
                <a:cubicBezTo>
                  <a:pt x="487103" y="3235666"/>
                  <a:pt x="487482" y="3252716"/>
                  <a:pt x="488619" y="3269766"/>
                </a:cubicBezTo>
                <a:cubicBezTo>
                  <a:pt x="491271" y="3301592"/>
                  <a:pt x="487482" y="3332282"/>
                  <a:pt x="478010" y="3362592"/>
                </a:cubicBezTo>
                <a:cubicBezTo>
                  <a:pt x="470054" y="3387599"/>
                  <a:pt x="463991" y="3412984"/>
                  <a:pt x="456793" y="3438748"/>
                </a:cubicBezTo>
                <a:cubicBezTo>
                  <a:pt x="448836" y="3406164"/>
                  <a:pt x="468159" y="3376232"/>
                  <a:pt x="468159" y="3340617"/>
                </a:cubicBezTo>
                <a:cubicBezTo>
                  <a:pt x="444668" y="3373580"/>
                  <a:pt x="423830" y="3403512"/>
                  <a:pt x="402612" y="3433444"/>
                </a:cubicBezTo>
                <a:cubicBezTo>
                  <a:pt x="401855" y="3433065"/>
                  <a:pt x="401476" y="3433065"/>
                  <a:pt x="400718" y="3432686"/>
                </a:cubicBezTo>
                <a:cubicBezTo>
                  <a:pt x="406401" y="3419804"/>
                  <a:pt x="412463" y="3406922"/>
                  <a:pt x="418904" y="3392524"/>
                </a:cubicBezTo>
                <a:cubicBezTo>
                  <a:pt x="410190" y="3395555"/>
                  <a:pt x="403370" y="3398208"/>
                  <a:pt x="396171" y="3400860"/>
                </a:cubicBezTo>
                <a:cubicBezTo>
                  <a:pt x="455656" y="3363350"/>
                  <a:pt x="471948" y="3307654"/>
                  <a:pt x="467023" y="3237940"/>
                </a:cubicBezTo>
                <a:cubicBezTo>
                  <a:pt x="461718" y="3244002"/>
                  <a:pt x="457929" y="3247791"/>
                  <a:pt x="454519" y="3251959"/>
                </a:cubicBezTo>
                <a:cubicBezTo>
                  <a:pt x="451109" y="3256126"/>
                  <a:pt x="447699" y="3260294"/>
                  <a:pt x="444290" y="3264462"/>
                </a:cubicBezTo>
                <a:cubicBezTo>
                  <a:pt x="442774" y="3263704"/>
                  <a:pt x="441258" y="3262946"/>
                  <a:pt x="439743" y="3262188"/>
                </a:cubicBezTo>
                <a:cubicBezTo>
                  <a:pt x="449594" y="3240592"/>
                  <a:pt x="459445" y="3219375"/>
                  <a:pt x="469296" y="3197778"/>
                </a:cubicBezTo>
                <a:cubicBezTo>
                  <a:pt x="467780" y="3196263"/>
                  <a:pt x="466644" y="3194747"/>
                  <a:pt x="465128" y="3193232"/>
                </a:cubicBezTo>
                <a:cubicBezTo>
                  <a:pt x="455656" y="3197399"/>
                  <a:pt x="443911" y="3199673"/>
                  <a:pt x="437091" y="3206493"/>
                </a:cubicBezTo>
                <a:cubicBezTo>
                  <a:pt x="425345" y="3218238"/>
                  <a:pt x="414358" y="3232257"/>
                  <a:pt x="407159" y="3247033"/>
                </a:cubicBezTo>
                <a:cubicBezTo>
                  <a:pt x="397687" y="3266356"/>
                  <a:pt x="392382" y="3287574"/>
                  <a:pt x="384426" y="3307654"/>
                </a:cubicBezTo>
                <a:cubicBezTo>
                  <a:pt x="375333" y="3330766"/>
                  <a:pt x="365482" y="3353878"/>
                  <a:pt x="353357" y="3376611"/>
                </a:cubicBezTo>
                <a:cubicBezTo>
                  <a:pt x="353736" y="3371686"/>
                  <a:pt x="354115" y="3366760"/>
                  <a:pt x="354873" y="3359561"/>
                </a:cubicBezTo>
                <a:cubicBezTo>
                  <a:pt x="346916" y="3364487"/>
                  <a:pt x="340475" y="3368655"/>
                  <a:pt x="332519" y="3373580"/>
                </a:cubicBezTo>
                <a:cubicBezTo>
                  <a:pt x="344643" y="3356909"/>
                  <a:pt x="357146" y="3342891"/>
                  <a:pt x="365861" y="3326599"/>
                </a:cubicBezTo>
                <a:cubicBezTo>
                  <a:pt x="374954" y="3310307"/>
                  <a:pt x="380258" y="3292120"/>
                  <a:pt x="387078" y="3274692"/>
                </a:cubicBezTo>
                <a:cubicBezTo>
                  <a:pt x="385563" y="3273555"/>
                  <a:pt x="384426" y="3272797"/>
                  <a:pt x="382910" y="3271660"/>
                </a:cubicBezTo>
                <a:cubicBezTo>
                  <a:pt x="367755" y="3284543"/>
                  <a:pt x="352221" y="3297046"/>
                  <a:pt x="337065" y="3309928"/>
                </a:cubicBezTo>
                <a:cubicBezTo>
                  <a:pt x="336308" y="3309549"/>
                  <a:pt x="335171" y="3308791"/>
                  <a:pt x="334413" y="3308033"/>
                </a:cubicBezTo>
                <a:cubicBezTo>
                  <a:pt x="351084" y="3287574"/>
                  <a:pt x="367755" y="3266735"/>
                  <a:pt x="386320" y="3243623"/>
                </a:cubicBezTo>
                <a:cubicBezTo>
                  <a:pt x="351463" y="3249306"/>
                  <a:pt x="321531" y="3258778"/>
                  <a:pt x="295388" y="3277723"/>
                </a:cubicBezTo>
                <a:cubicBezTo>
                  <a:pt x="290084" y="3281512"/>
                  <a:pt x="288568" y="3290984"/>
                  <a:pt x="285916" y="3298182"/>
                </a:cubicBezTo>
                <a:cubicBezTo>
                  <a:pt x="284401" y="3302729"/>
                  <a:pt x="284401" y="3307654"/>
                  <a:pt x="280991" y="3312580"/>
                </a:cubicBezTo>
                <a:cubicBezTo>
                  <a:pt x="278717" y="3305002"/>
                  <a:pt x="276065" y="3297046"/>
                  <a:pt x="273034" y="3287574"/>
                </a:cubicBezTo>
                <a:cubicBezTo>
                  <a:pt x="263562" y="3293636"/>
                  <a:pt x="254469" y="3299319"/>
                  <a:pt x="245754" y="3304623"/>
                </a:cubicBezTo>
                <a:cubicBezTo>
                  <a:pt x="280612" y="3261810"/>
                  <a:pt x="327972" y="3238698"/>
                  <a:pt x="382531" y="3221648"/>
                </a:cubicBezTo>
                <a:cubicBezTo>
                  <a:pt x="359041" y="3206493"/>
                  <a:pt x="335550" y="3208766"/>
                  <a:pt x="312059" y="3205356"/>
                </a:cubicBezTo>
                <a:cubicBezTo>
                  <a:pt x="318500" y="3203840"/>
                  <a:pt x="325320" y="3201188"/>
                  <a:pt x="331761" y="3200809"/>
                </a:cubicBezTo>
                <a:cubicBezTo>
                  <a:pt x="345022" y="3200430"/>
                  <a:pt x="358662" y="3199294"/>
                  <a:pt x="371544" y="3201567"/>
                </a:cubicBezTo>
                <a:cubicBezTo>
                  <a:pt x="387457" y="3204219"/>
                  <a:pt x="401476" y="3202325"/>
                  <a:pt x="414737" y="3193232"/>
                </a:cubicBezTo>
                <a:cubicBezTo>
                  <a:pt x="435575" y="3178455"/>
                  <a:pt x="456793" y="3164058"/>
                  <a:pt x="477252" y="3148523"/>
                </a:cubicBezTo>
                <a:cubicBezTo>
                  <a:pt x="482557" y="3144356"/>
                  <a:pt x="485967" y="3137157"/>
                  <a:pt x="490513" y="3131095"/>
                </a:cubicBezTo>
                <a:cubicBezTo>
                  <a:pt x="457550" y="3131095"/>
                  <a:pt x="426103" y="3131095"/>
                  <a:pt x="394656" y="3131095"/>
                </a:cubicBezTo>
                <a:cubicBezTo>
                  <a:pt x="394656" y="3130337"/>
                  <a:pt x="394656" y="3129958"/>
                  <a:pt x="394656" y="3129200"/>
                </a:cubicBezTo>
                <a:cubicBezTo>
                  <a:pt x="417768" y="3125790"/>
                  <a:pt x="440880" y="3122380"/>
                  <a:pt x="467780" y="3118213"/>
                </a:cubicBezTo>
                <a:cubicBezTo>
                  <a:pt x="457550" y="3113287"/>
                  <a:pt x="450731" y="3110256"/>
                  <a:pt x="442774" y="3106467"/>
                </a:cubicBezTo>
                <a:cubicBezTo>
                  <a:pt x="445047" y="3105709"/>
                  <a:pt x="445805" y="3104952"/>
                  <a:pt x="446184" y="3104952"/>
                </a:cubicBezTo>
                <a:cubicBezTo>
                  <a:pt x="481041" y="3114424"/>
                  <a:pt x="510215" y="3103815"/>
                  <a:pt x="533327" y="3077672"/>
                </a:cubicBezTo>
                <a:cubicBezTo>
                  <a:pt x="557576" y="3050013"/>
                  <a:pt x="580688" y="3021597"/>
                  <a:pt x="606452" y="2990908"/>
                </a:cubicBezTo>
                <a:cubicBezTo>
                  <a:pt x="579930" y="2996212"/>
                  <a:pt x="557197" y="2998107"/>
                  <a:pt x="536358" y="3005684"/>
                </a:cubicBezTo>
                <a:cubicBezTo>
                  <a:pt x="516277" y="3012883"/>
                  <a:pt x="498091" y="3025765"/>
                  <a:pt x="478389" y="3034858"/>
                </a:cubicBezTo>
                <a:cubicBezTo>
                  <a:pt x="489756" y="3023113"/>
                  <a:pt x="501122" y="3011746"/>
                  <a:pt x="513246" y="2999243"/>
                </a:cubicBezTo>
                <a:cubicBezTo>
                  <a:pt x="500743" y="2993560"/>
                  <a:pt x="491650" y="2989392"/>
                  <a:pt x="480662" y="2984467"/>
                </a:cubicBezTo>
                <a:cubicBezTo>
                  <a:pt x="504532" y="2984467"/>
                  <a:pt x="525750" y="2987119"/>
                  <a:pt x="546209" y="2984088"/>
                </a:cubicBezTo>
                <a:cubicBezTo>
                  <a:pt x="581824" y="2978783"/>
                  <a:pt x="611377" y="2961734"/>
                  <a:pt x="628806" y="2928392"/>
                </a:cubicBezTo>
                <a:cubicBezTo>
                  <a:pt x="640172" y="2906417"/>
                  <a:pt x="651160" y="2884441"/>
                  <a:pt x="662527" y="2861708"/>
                </a:cubicBezTo>
                <a:cubicBezTo>
                  <a:pt x="641309" y="2853373"/>
                  <a:pt x="623502" y="2855646"/>
                  <a:pt x="606831" y="2862845"/>
                </a:cubicBezTo>
                <a:cubicBezTo>
                  <a:pt x="529160" y="2895050"/>
                  <a:pt x="463234" y="2939380"/>
                  <a:pt x="440880" y="3027280"/>
                </a:cubicBezTo>
                <a:cubicBezTo>
                  <a:pt x="440501" y="3028796"/>
                  <a:pt x="439743" y="3030690"/>
                  <a:pt x="439364" y="3032206"/>
                </a:cubicBezTo>
                <a:cubicBezTo>
                  <a:pt x="438227" y="3031827"/>
                  <a:pt x="437091" y="3031827"/>
                  <a:pt x="435954" y="3031448"/>
                </a:cubicBezTo>
                <a:cubicBezTo>
                  <a:pt x="440880" y="3011368"/>
                  <a:pt x="446184" y="2991286"/>
                  <a:pt x="451867" y="2968175"/>
                </a:cubicBezTo>
                <a:cubicBezTo>
                  <a:pt x="430271" y="2976131"/>
                  <a:pt x="412463" y="2984846"/>
                  <a:pt x="399960" y="3002274"/>
                </a:cubicBezTo>
                <a:cubicBezTo>
                  <a:pt x="374954" y="3036374"/>
                  <a:pt x="350705" y="3071231"/>
                  <a:pt x="324183" y="3104194"/>
                </a:cubicBezTo>
                <a:cubicBezTo>
                  <a:pt x="311301" y="3119728"/>
                  <a:pt x="293873" y="3130716"/>
                  <a:pt x="278717" y="3144356"/>
                </a:cubicBezTo>
                <a:cubicBezTo>
                  <a:pt x="274929" y="3147766"/>
                  <a:pt x="271519" y="3152312"/>
                  <a:pt x="268866" y="3156859"/>
                </a:cubicBezTo>
                <a:cubicBezTo>
                  <a:pt x="262425" y="3167846"/>
                  <a:pt x="256363" y="3178834"/>
                  <a:pt x="247649" y="3188685"/>
                </a:cubicBezTo>
                <a:cubicBezTo>
                  <a:pt x="249543" y="3177697"/>
                  <a:pt x="251059" y="3167089"/>
                  <a:pt x="252574" y="3156859"/>
                </a:cubicBezTo>
                <a:cubicBezTo>
                  <a:pt x="233251" y="3156859"/>
                  <a:pt x="215444" y="3156859"/>
                  <a:pt x="198015" y="3156859"/>
                </a:cubicBezTo>
                <a:cubicBezTo>
                  <a:pt x="297283" y="3145113"/>
                  <a:pt x="343506" y="3075399"/>
                  <a:pt x="382910" y="2991286"/>
                </a:cubicBezTo>
                <a:cubicBezTo>
                  <a:pt x="372302" y="2991286"/>
                  <a:pt x="364724" y="2989771"/>
                  <a:pt x="357904" y="2991666"/>
                </a:cubicBezTo>
                <a:cubicBezTo>
                  <a:pt x="296904" y="3007200"/>
                  <a:pt x="250680" y="3042815"/>
                  <a:pt x="217338" y="3095859"/>
                </a:cubicBezTo>
                <a:cubicBezTo>
                  <a:pt x="215444" y="3099268"/>
                  <a:pt x="213549" y="3102300"/>
                  <a:pt x="210139" y="3104952"/>
                </a:cubicBezTo>
                <a:cubicBezTo>
                  <a:pt x="210897" y="3099647"/>
                  <a:pt x="211655" y="3093964"/>
                  <a:pt x="213170" y="3086007"/>
                </a:cubicBezTo>
                <a:cubicBezTo>
                  <a:pt x="198773" y="3093585"/>
                  <a:pt x="185891" y="3100026"/>
                  <a:pt x="173009" y="3106467"/>
                </a:cubicBezTo>
                <a:cubicBezTo>
                  <a:pt x="190816" y="3089039"/>
                  <a:pt x="215823" y="3081082"/>
                  <a:pt x="229462" y="3054181"/>
                </a:cubicBezTo>
                <a:cubicBezTo>
                  <a:pt x="211655" y="3050392"/>
                  <a:pt x="195363" y="3046982"/>
                  <a:pt x="179071" y="3043573"/>
                </a:cubicBezTo>
                <a:cubicBezTo>
                  <a:pt x="179071" y="3043194"/>
                  <a:pt x="179071" y="3042815"/>
                  <a:pt x="179071" y="3042436"/>
                </a:cubicBezTo>
                <a:cubicBezTo>
                  <a:pt x="197257" y="3042436"/>
                  <a:pt x="215823" y="3042436"/>
                  <a:pt x="234009" y="3042057"/>
                </a:cubicBezTo>
                <a:cubicBezTo>
                  <a:pt x="238935" y="3042057"/>
                  <a:pt x="244997" y="3040541"/>
                  <a:pt x="248786" y="3037510"/>
                </a:cubicBezTo>
                <a:cubicBezTo>
                  <a:pt x="271519" y="3020840"/>
                  <a:pt x="293873" y="3003411"/>
                  <a:pt x="315469" y="2986740"/>
                </a:cubicBezTo>
                <a:cubicBezTo>
                  <a:pt x="291978" y="2984467"/>
                  <a:pt x="265078" y="2982572"/>
                  <a:pt x="238177" y="2980299"/>
                </a:cubicBezTo>
                <a:cubicBezTo>
                  <a:pt x="238177" y="2979541"/>
                  <a:pt x="238177" y="2978405"/>
                  <a:pt x="238177" y="2977647"/>
                </a:cubicBezTo>
                <a:cubicBezTo>
                  <a:pt x="274929" y="2974995"/>
                  <a:pt x="311680" y="2973100"/>
                  <a:pt x="348432" y="2970069"/>
                </a:cubicBezTo>
                <a:cubicBezTo>
                  <a:pt x="384805" y="2967038"/>
                  <a:pt x="420420" y="2959081"/>
                  <a:pt x="456414" y="2944684"/>
                </a:cubicBezTo>
                <a:cubicBezTo>
                  <a:pt x="439364" y="2941653"/>
                  <a:pt x="424966" y="2938622"/>
                  <a:pt x="410569" y="2935970"/>
                </a:cubicBezTo>
                <a:cubicBezTo>
                  <a:pt x="410190" y="2934075"/>
                  <a:pt x="409811" y="2932181"/>
                  <a:pt x="409432" y="2930286"/>
                </a:cubicBezTo>
                <a:cubicBezTo>
                  <a:pt x="457550" y="2941274"/>
                  <a:pt x="488240" y="2920435"/>
                  <a:pt x="509458" y="2881031"/>
                </a:cubicBezTo>
                <a:cubicBezTo>
                  <a:pt x="477631" y="2861329"/>
                  <a:pt x="392382" y="2889746"/>
                  <a:pt x="334413" y="2939758"/>
                </a:cubicBezTo>
                <a:cubicBezTo>
                  <a:pt x="346916" y="2915131"/>
                  <a:pt x="366240" y="2901870"/>
                  <a:pt x="387078" y="2885957"/>
                </a:cubicBezTo>
                <a:cubicBezTo>
                  <a:pt x="338960" y="2881031"/>
                  <a:pt x="299935" y="2899976"/>
                  <a:pt x="260152" y="2920435"/>
                </a:cubicBezTo>
                <a:cubicBezTo>
                  <a:pt x="264320" y="2915889"/>
                  <a:pt x="268109" y="2910963"/>
                  <a:pt x="272276" y="2906417"/>
                </a:cubicBezTo>
                <a:cubicBezTo>
                  <a:pt x="271897" y="2905280"/>
                  <a:pt x="271140" y="2904522"/>
                  <a:pt x="270761" y="2903386"/>
                </a:cubicBezTo>
                <a:cubicBezTo>
                  <a:pt x="235146" y="2915510"/>
                  <a:pt x="199152" y="2928013"/>
                  <a:pt x="163537" y="2940516"/>
                </a:cubicBezTo>
                <a:cubicBezTo>
                  <a:pt x="163158" y="2939758"/>
                  <a:pt x="162779" y="2938622"/>
                  <a:pt x="162400" y="2937864"/>
                </a:cubicBezTo>
                <a:cubicBezTo>
                  <a:pt x="180208" y="2929529"/>
                  <a:pt x="198394" y="2921193"/>
                  <a:pt x="216202" y="2912858"/>
                </a:cubicBezTo>
                <a:cubicBezTo>
                  <a:pt x="216202" y="2912100"/>
                  <a:pt x="216202" y="2911342"/>
                  <a:pt x="216202" y="2910584"/>
                </a:cubicBezTo>
                <a:cubicBezTo>
                  <a:pt x="201425" y="2909827"/>
                  <a:pt x="186649" y="2909069"/>
                  <a:pt x="171872" y="2908311"/>
                </a:cubicBezTo>
                <a:cubicBezTo>
                  <a:pt x="215823" y="2903386"/>
                  <a:pt x="260531" y="2905280"/>
                  <a:pt x="300314" y="2879516"/>
                </a:cubicBezTo>
                <a:cubicBezTo>
                  <a:pt x="265078" y="2873075"/>
                  <a:pt x="229462" y="2866255"/>
                  <a:pt x="194226" y="2859435"/>
                </a:cubicBezTo>
                <a:cubicBezTo>
                  <a:pt x="194605" y="2857920"/>
                  <a:pt x="194605" y="2856783"/>
                  <a:pt x="194984" y="2855646"/>
                </a:cubicBezTo>
                <a:cubicBezTo>
                  <a:pt x="230599" y="2860572"/>
                  <a:pt x="266593" y="2865876"/>
                  <a:pt x="306376" y="2871559"/>
                </a:cubicBezTo>
                <a:cubicBezTo>
                  <a:pt x="301829" y="2862087"/>
                  <a:pt x="299177" y="2856783"/>
                  <a:pt x="296525" y="2851479"/>
                </a:cubicBezTo>
                <a:cubicBezTo>
                  <a:pt x="316985" y="2875348"/>
                  <a:pt x="343128" y="2873833"/>
                  <a:pt x="369649" y="2869286"/>
                </a:cubicBezTo>
                <a:cubicBezTo>
                  <a:pt x="387078" y="2866255"/>
                  <a:pt x="404886" y="2862845"/>
                  <a:pt x="425345" y="2859056"/>
                </a:cubicBezTo>
                <a:cubicBezTo>
                  <a:pt x="392382" y="2835187"/>
                  <a:pt x="355252" y="2832534"/>
                  <a:pt x="320395" y="2823062"/>
                </a:cubicBezTo>
                <a:cubicBezTo>
                  <a:pt x="320773" y="2821547"/>
                  <a:pt x="320773" y="2820410"/>
                  <a:pt x="321152" y="2819273"/>
                </a:cubicBezTo>
                <a:cubicBezTo>
                  <a:pt x="350326" y="2826093"/>
                  <a:pt x="380258" y="2830261"/>
                  <a:pt x="408296" y="2840112"/>
                </a:cubicBezTo>
                <a:cubicBezTo>
                  <a:pt x="449973" y="2855267"/>
                  <a:pt x="492408" y="2863224"/>
                  <a:pt x="535601" y="2854510"/>
                </a:cubicBezTo>
                <a:cubicBezTo>
                  <a:pt x="582961" y="2845037"/>
                  <a:pt x="629564" y="2831398"/>
                  <a:pt x="670483" y="2804118"/>
                </a:cubicBezTo>
                <a:cubicBezTo>
                  <a:pt x="690564" y="2790857"/>
                  <a:pt x="700036" y="2771534"/>
                  <a:pt x="700036" y="2747664"/>
                </a:cubicBezTo>
                <a:cubicBezTo>
                  <a:pt x="700036" y="2732130"/>
                  <a:pt x="699657" y="2716217"/>
                  <a:pt x="698521" y="2700683"/>
                </a:cubicBezTo>
                <a:cubicBezTo>
                  <a:pt x="695489" y="2660900"/>
                  <a:pt x="700794" y="2622633"/>
                  <a:pt x="710645" y="2584366"/>
                </a:cubicBezTo>
                <a:cubicBezTo>
                  <a:pt x="718601" y="2553676"/>
                  <a:pt x="721632" y="2521850"/>
                  <a:pt x="727316" y="2490781"/>
                </a:cubicBezTo>
                <a:cubicBezTo>
                  <a:pt x="729210" y="2481309"/>
                  <a:pt x="729968" y="2471079"/>
                  <a:pt x="734136" y="2462744"/>
                </a:cubicBezTo>
                <a:cubicBezTo>
                  <a:pt x="747018" y="2435085"/>
                  <a:pt x="743229" y="2406290"/>
                  <a:pt x="744365" y="2377495"/>
                </a:cubicBezTo>
                <a:cubicBezTo>
                  <a:pt x="746260" y="2338091"/>
                  <a:pt x="732999" y="2302097"/>
                  <a:pt x="724285" y="2264588"/>
                </a:cubicBezTo>
                <a:cubicBezTo>
                  <a:pt x="719359" y="2243370"/>
                  <a:pt x="703067" y="2237308"/>
                  <a:pt x="685638" y="2235414"/>
                </a:cubicBezTo>
                <a:cubicBezTo>
                  <a:pt x="654570" y="2232383"/>
                  <a:pt x="623123" y="2232383"/>
                  <a:pt x="592054" y="2230109"/>
                </a:cubicBezTo>
                <a:cubicBezTo>
                  <a:pt x="557197" y="2227457"/>
                  <a:pt x="522340" y="2224805"/>
                  <a:pt x="487861" y="2219501"/>
                </a:cubicBezTo>
                <a:cubicBezTo>
                  <a:pt x="473842" y="2217227"/>
                  <a:pt x="459824" y="2209271"/>
                  <a:pt x="448078" y="2200935"/>
                </a:cubicBezTo>
                <a:cubicBezTo>
                  <a:pt x="430271" y="2188811"/>
                  <a:pt x="433681" y="2151302"/>
                  <a:pt x="453004" y="2138041"/>
                </a:cubicBezTo>
                <a:cubicBezTo>
                  <a:pt x="464370" y="2130463"/>
                  <a:pt x="477252" y="2124780"/>
                  <a:pt x="489756" y="2119097"/>
                </a:cubicBezTo>
                <a:cubicBezTo>
                  <a:pt x="537495" y="2097121"/>
                  <a:pt x="588644" y="2086891"/>
                  <a:pt x="640172" y="2079314"/>
                </a:cubicBezTo>
                <a:cubicBezTo>
                  <a:pt x="662148" y="2076282"/>
                  <a:pt x="671241" y="2063400"/>
                  <a:pt x="677682" y="2044835"/>
                </a:cubicBezTo>
                <a:cubicBezTo>
                  <a:pt x="697005" y="1989897"/>
                  <a:pt x="692079" y="1935338"/>
                  <a:pt x="679955" y="1880021"/>
                </a:cubicBezTo>
                <a:cubicBezTo>
                  <a:pt x="678061" y="1870549"/>
                  <a:pt x="676924" y="1860319"/>
                  <a:pt x="678819" y="1851226"/>
                </a:cubicBezTo>
                <a:cubicBezTo>
                  <a:pt x="684123" y="1825083"/>
                  <a:pt x="676545" y="1800834"/>
                  <a:pt x="671241" y="1775449"/>
                </a:cubicBezTo>
                <a:cubicBezTo>
                  <a:pt x="660253" y="1725436"/>
                  <a:pt x="648508" y="1675424"/>
                  <a:pt x="651539" y="1622759"/>
                </a:cubicBezTo>
                <a:cubicBezTo>
                  <a:pt x="653054" y="1590933"/>
                  <a:pt x="659495" y="1563653"/>
                  <a:pt x="677682" y="1538268"/>
                </a:cubicBezTo>
                <a:cubicBezTo>
                  <a:pt x="693974" y="1515535"/>
                  <a:pt x="709887" y="1492423"/>
                  <a:pt x="725042" y="1468932"/>
                </a:cubicBezTo>
                <a:cubicBezTo>
                  <a:pt x="735651" y="1453019"/>
                  <a:pt x="745123" y="1435969"/>
                  <a:pt x="752701" y="1418540"/>
                </a:cubicBezTo>
                <a:cubicBezTo>
                  <a:pt x="760279" y="1401112"/>
                  <a:pt x="754974" y="1384062"/>
                  <a:pt x="746260" y="1368149"/>
                </a:cubicBezTo>
                <a:cubicBezTo>
                  <a:pt x="739061" y="1354888"/>
                  <a:pt x="732999" y="1340869"/>
                  <a:pt x="724663" y="1328366"/>
                </a:cubicBezTo>
                <a:cubicBezTo>
                  <a:pt x="718601" y="1319273"/>
                  <a:pt x="709887" y="1312074"/>
                  <a:pt x="702309" y="1304118"/>
                </a:cubicBezTo>
                <a:cubicBezTo>
                  <a:pt x="697384" y="1298813"/>
                  <a:pt x="691701" y="1293888"/>
                  <a:pt x="686396" y="1288962"/>
                </a:cubicBezTo>
                <a:cubicBezTo>
                  <a:pt x="678440" y="1281763"/>
                  <a:pt x="671620" y="1269639"/>
                  <a:pt x="657980" y="1281385"/>
                </a:cubicBezTo>
                <a:cubicBezTo>
                  <a:pt x="656464" y="1282900"/>
                  <a:pt x="651918" y="1281385"/>
                  <a:pt x="647371" y="1281006"/>
                </a:cubicBezTo>
                <a:cubicBezTo>
                  <a:pt x="652676" y="1272291"/>
                  <a:pt x="657601" y="1264714"/>
                  <a:pt x="662905" y="1256757"/>
                </a:cubicBezTo>
                <a:cubicBezTo>
                  <a:pt x="649266" y="1237813"/>
                  <a:pt x="614787" y="1222658"/>
                  <a:pt x="600011" y="1227962"/>
                </a:cubicBezTo>
                <a:cubicBezTo>
                  <a:pt x="601526" y="1240086"/>
                  <a:pt x="603042" y="1251453"/>
                  <a:pt x="604557" y="1262819"/>
                </a:cubicBezTo>
                <a:cubicBezTo>
                  <a:pt x="602663" y="1263577"/>
                  <a:pt x="601147" y="1264335"/>
                  <a:pt x="599253" y="1265093"/>
                </a:cubicBezTo>
                <a:cubicBezTo>
                  <a:pt x="592433" y="1258273"/>
                  <a:pt x="585992" y="1251074"/>
                  <a:pt x="578793" y="1243496"/>
                </a:cubicBezTo>
                <a:cubicBezTo>
                  <a:pt x="576141" y="1246148"/>
                  <a:pt x="572731" y="1249179"/>
                  <a:pt x="569321" y="1252589"/>
                </a:cubicBezTo>
                <a:cubicBezTo>
                  <a:pt x="585992" y="1266229"/>
                  <a:pt x="588644" y="1278354"/>
                  <a:pt x="578793" y="1306012"/>
                </a:cubicBezTo>
                <a:cubicBezTo>
                  <a:pt x="570837" y="1295403"/>
                  <a:pt x="564017" y="1286310"/>
                  <a:pt x="556818" y="1276838"/>
                </a:cubicBezTo>
                <a:cubicBezTo>
                  <a:pt x="545830" y="1286689"/>
                  <a:pt x="556818" y="1306770"/>
                  <a:pt x="537874" y="1308285"/>
                </a:cubicBezTo>
                <a:cubicBezTo>
                  <a:pt x="534085" y="1298434"/>
                  <a:pt x="534843" y="1299192"/>
                  <a:pt x="544694" y="1286689"/>
                </a:cubicBezTo>
                <a:cubicBezTo>
                  <a:pt x="549998" y="1279869"/>
                  <a:pt x="551514" y="1270397"/>
                  <a:pt x="553029" y="1261304"/>
                </a:cubicBezTo>
                <a:cubicBezTo>
                  <a:pt x="547725" y="1266608"/>
                  <a:pt x="542799" y="1271912"/>
                  <a:pt x="537874" y="1277217"/>
                </a:cubicBezTo>
                <a:cubicBezTo>
                  <a:pt x="537116" y="1276459"/>
                  <a:pt x="535979" y="1276080"/>
                  <a:pt x="535222" y="1275322"/>
                </a:cubicBezTo>
                <a:cubicBezTo>
                  <a:pt x="535601" y="1271534"/>
                  <a:pt x="535601" y="1267745"/>
                  <a:pt x="535979" y="1262819"/>
                </a:cubicBezTo>
                <a:cubicBezTo>
                  <a:pt x="518172" y="1265471"/>
                  <a:pt x="500743" y="1284795"/>
                  <a:pt x="484830" y="1261304"/>
                </a:cubicBezTo>
                <a:cubicBezTo>
                  <a:pt x="498091" y="1249558"/>
                  <a:pt x="511731" y="1253347"/>
                  <a:pt x="526128" y="1259788"/>
                </a:cubicBezTo>
                <a:cubicBezTo>
                  <a:pt x="524613" y="1255620"/>
                  <a:pt x="523097" y="1251832"/>
                  <a:pt x="520066" y="1244633"/>
                </a:cubicBezTo>
                <a:cubicBezTo>
                  <a:pt x="535601" y="1251453"/>
                  <a:pt x="548861" y="1263577"/>
                  <a:pt x="562880" y="1249179"/>
                </a:cubicBezTo>
                <a:cubicBezTo>
                  <a:pt x="554924" y="1243117"/>
                  <a:pt x="547346" y="1236676"/>
                  <a:pt x="537116" y="1228720"/>
                </a:cubicBezTo>
                <a:cubicBezTo>
                  <a:pt x="554924" y="1223415"/>
                  <a:pt x="568185" y="1221521"/>
                  <a:pt x="578793" y="1235919"/>
                </a:cubicBezTo>
                <a:cubicBezTo>
                  <a:pt x="584855" y="1230993"/>
                  <a:pt x="590539" y="1226446"/>
                  <a:pt x="597737" y="1221142"/>
                </a:cubicBezTo>
                <a:cubicBezTo>
                  <a:pt x="556439" y="1204092"/>
                  <a:pt x="515520" y="1195757"/>
                  <a:pt x="472706" y="1201061"/>
                </a:cubicBezTo>
                <a:cubicBezTo>
                  <a:pt x="470054" y="1201440"/>
                  <a:pt x="466644" y="1203335"/>
                  <a:pt x="465128" y="1205608"/>
                </a:cubicBezTo>
                <a:cubicBezTo>
                  <a:pt x="453004" y="1223415"/>
                  <a:pt x="441258" y="1241602"/>
                  <a:pt x="429134" y="1260167"/>
                </a:cubicBezTo>
                <a:cubicBezTo>
                  <a:pt x="436712" y="1262062"/>
                  <a:pt x="442774" y="1263577"/>
                  <a:pt x="452246" y="1265850"/>
                </a:cubicBezTo>
                <a:cubicBezTo>
                  <a:pt x="445805" y="1270397"/>
                  <a:pt x="441637" y="1272670"/>
                  <a:pt x="437848" y="1275322"/>
                </a:cubicBezTo>
                <a:cubicBezTo>
                  <a:pt x="446942" y="1279869"/>
                  <a:pt x="456035" y="1284037"/>
                  <a:pt x="465128" y="1288583"/>
                </a:cubicBezTo>
                <a:cubicBezTo>
                  <a:pt x="464749" y="1289720"/>
                  <a:pt x="463991" y="1291236"/>
                  <a:pt x="463613" y="1292372"/>
                </a:cubicBezTo>
                <a:cubicBezTo>
                  <a:pt x="458308" y="1293509"/>
                  <a:pt x="453004" y="1294645"/>
                  <a:pt x="443911" y="1296540"/>
                </a:cubicBezTo>
                <a:cubicBezTo>
                  <a:pt x="447699" y="1305633"/>
                  <a:pt x="452246" y="1313969"/>
                  <a:pt x="454898" y="1322683"/>
                </a:cubicBezTo>
                <a:cubicBezTo>
                  <a:pt x="456414" y="1327987"/>
                  <a:pt x="457929" y="1335186"/>
                  <a:pt x="455656" y="1339354"/>
                </a:cubicBezTo>
                <a:cubicBezTo>
                  <a:pt x="451109" y="1347689"/>
                  <a:pt x="443911" y="1354888"/>
                  <a:pt x="435954" y="1362087"/>
                </a:cubicBezTo>
                <a:cubicBezTo>
                  <a:pt x="427998" y="1343143"/>
                  <a:pt x="421935" y="1324956"/>
                  <a:pt x="449215" y="1311316"/>
                </a:cubicBezTo>
                <a:cubicBezTo>
                  <a:pt x="446942" y="1310938"/>
                  <a:pt x="445047" y="1310180"/>
                  <a:pt x="442774" y="1309801"/>
                </a:cubicBezTo>
                <a:cubicBezTo>
                  <a:pt x="439364" y="1310559"/>
                  <a:pt x="436333" y="1311695"/>
                  <a:pt x="431029" y="1313211"/>
                </a:cubicBezTo>
                <a:cubicBezTo>
                  <a:pt x="433681" y="1304118"/>
                  <a:pt x="435575" y="1296540"/>
                  <a:pt x="437470" y="1289341"/>
                </a:cubicBezTo>
                <a:cubicBezTo>
                  <a:pt x="436333" y="1288962"/>
                  <a:pt x="435575" y="1288583"/>
                  <a:pt x="434439" y="1288205"/>
                </a:cubicBezTo>
                <a:cubicBezTo>
                  <a:pt x="431407" y="1290857"/>
                  <a:pt x="428755" y="1293130"/>
                  <a:pt x="425724" y="1295782"/>
                </a:cubicBezTo>
                <a:cubicBezTo>
                  <a:pt x="424209" y="1295403"/>
                  <a:pt x="423072" y="1295403"/>
                  <a:pt x="421935" y="1295024"/>
                </a:cubicBezTo>
                <a:cubicBezTo>
                  <a:pt x="422693" y="1287068"/>
                  <a:pt x="423451" y="1278732"/>
                  <a:pt x="424588" y="1266987"/>
                </a:cubicBezTo>
                <a:cubicBezTo>
                  <a:pt x="417389" y="1274565"/>
                  <a:pt x="412463" y="1279869"/>
                  <a:pt x="406401" y="1286689"/>
                </a:cubicBezTo>
                <a:cubicBezTo>
                  <a:pt x="420420" y="1295024"/>
                  <a:pt x="420041" y="1306391"/>
                  <a:pt x="417389" y="1321925"/>
                </a:cubicBezTo>
                <a:cubicBezTo>
                  <a:pt x="409811" y="1315484"/>
                  <a:pt x="404128" y="1310559"/>
                  <a:pt x="398445" y="1305633"/>
                </a:cubicBezTo>
                <a:cubicBezTo>
                  <a:pt x="397687" y="1305633"/>
                  <a:pt x="396929" y="1306012"/>
                  <a:pt x="396171" y="1306391"/>
                </a:cubicBezTo>
                <a:cubicBezTo>
                  <a:pt x="397308" y="1308664"/>
                  <a:pt x="397687" y="1312453"/>
                  <a:pt x="399581" y="1313590"/>
                </a:cubicBezTo>
                <a:cubicBezTo>
                  <a:pt x="415873" y="1324956"/>
                  <a:pt x="419283" y="1335565"/>
                  <a:pt x="412463" y="1357919"/>
                </a:cubicBezTo>
                <a:cubicBezTo>
                  <a:pt x="405643" y="1352615"/>
                  <a:pt x="399202" y="1348068"/>
                  <a:pt x="389730" y="1340869"/>
                </a:cubicBezTo>
                <a:cubicBezTo>
                  <a:pt x="395035" y="1359056"/>
                  <a:pt x="409053" y="1376484"/>
                  <a:pt x="384805" y="1390124"/>
                </a:cubicBezTo>
                <a:cubicBezTo>
                  <a:pt x="382531" y="1381031"/>
                  <a:pt x="380258" y="1372317"/>
                  <a:pt x="377985" y="1363223"/>
                </a:cubicBezTo>
                <a:cubicBezTo>
                  <a:pt x="370407" y="1365497"/>
                  <a:pt x="361314" y="1368149"/>
                  <a:pt x="352221" y="1370801"/>
                </a:cubicBezTo>
                <a:cubicBezTo>
                  <a:pt x="351084" y="1348068"/>
                  <a:pt x="365861" y="1327987"/>
                  <a:pt x="384805" y="1334807"/>
                </a:cubicBezTo>
                <a:cubicBezTo>
                  <a:pt x="385563" y="1329124"/>
                  <a:pt x="386320" y="1323820"/>
                  <a:pt x="387078" y="1317378"/>
                </a:cubicBezTo>
                <a:cubicBezTo>
                  <a:pt x="378743" y="1318136"/>
                  <a:pt x="370786" y="1318894"/>
                  <a:pt x="362830" y="1319652"/>
                </a:cubicBezTo>
                <a:cubicBezTo>
                  <a:pt x="363966" y="1298056"/>
                  <a:pt x="381774" y="1294645"/>
                  <a:pt x="398066" y="1290099"/>
                </a:cubicBezTo>
                <a:cubicBezTo>
                  <a:pt x="397308" y="1288962"/>
                  <a:pt x="396550" y="1287826"/>
                  <a:pt x="395792" y="1286689"/>
                </a:cubicBezTo>
                <a:cubicBezTo>
                  <a:pt x="388973" y="1285173"/>
                  <a:pt x="381774" y="1283658"/>
                  <a:pt x="374575" y="1282142"/>
                </a:cubicBezTo>
                <a:cubicBezTo>
                  <a:pt x="384426" y="1264714"/>
                  <a:pt x="394277" y="1260546"/>
                  <a:pt x="412084" y="1267366"/>
                </a:cubicBezTo>
                <a:cubicBezTo>
                  <a:pt x="425345" y="1246906"/>
                  <a:pt x="438985" y="1225689"/>
                  <a:pt x="454141" y="1202577"/>
                </a:cubicBezTo>
                <a:cubicBezTo>
                  <a:pt x="412842" y="1207502"/>
                  <a:pt x="384426" y="1230614"/>
                  <a:pt x="354873" y="1251074"/>
                </a:cubicBezTo>
                <a:cubicBezTo>
                  <a:pt x="368513" y="1268881"/>
                  <a:pt x="367755" y="1282142"/>
                  <a:pt x="349947" y="1305254"/>
                </a:cubicBezTo>
                <a:cubicBezTo>
                  <a:pt x="344264" y="1290099"/>
                  <a:pt x="338960" y="1276838"/>
                  <a:pt x="335171" y="1266987"/>
                </a:cubicBezTo>
                <a:cubicBezTo>
                  <a:pt x="334034" y="1271155"/>
                  <a:pt x="334413" y="1282142"/>
                  <a:pt x="329488" y="1286310"/>
                </a:cubicBezTo>
                <a:cubicBezTo>
                  <a:pt x="315848" y="1297298"/>
                  <a:pt x="302587" y="1309043"/>
                  <a:pt x="290463" y="1321925"/>
                </a:cubicBezTo>
                <a:cubicBezTo>
                  <a:pt x="289326" y="1321546"/>
                  <a:pt x="287811" y="1320789"/>
                  <a:pt x="286674" y="1320410"/>
                </a:cubicBezTo>
                <a:cubicBezTo>
                  <a:pt x="286674" y="1307906"/>
                  <a:pt x="286674" y="1295782"/>
                  <a:pt x="286674" y="1282521"/>
                </a:cubicBezTo>
                <a:cubicBezTo>
                  <a:pt x="282885" y="1282900"/>
                  <a:pt x="279854" y="1283658"/>
                  <a:pt x="276823" y="1284037"/>
                </a:cubicBezTo>
                <a:cubicBezTo>
                  <a:pt x="281370" y="1306770"/>
                  <a:pt x="270382" y="1317757"/>
                  <a:pt x="237040" y="1324956"/>
                </a:cubicBezTo>
                <a:cubicBezTo>
                  <a:pt x="234009" y="1304875"/>
                  <a:pt x="244239" y="1285552"/>
                  <a:pt x="262425" y="1277217"/>
                </a:cubicBezTo>
                <a:cubicBezTo>
                  <a:pt x="259773" y="1274565"/>
                  <a:pt x="257121" y="1271534"/>
                  <a:pt x="254469" y="1268881"/>
                </a:cubicBezTo>
                <a:cubicBezTo>
                  <a:pt x="277202" y="1252211"/>
                  <a:pt x="290842" y="1252211"/>
                  <a:pt x="305997" y="1270397"/>
                </a:cubicBezTo>
                <a:cubicBezTo>
                  <a:pt x="326078" y="1259788"/>
                  <a:pt x="346916" y="1249179"/>
                  <a:pt x="367376" y="1238571"/>
                </a:cubicBezTo>
                <a:cubicBezTo>
                  <a:pt x="367376" y="1237055"/>
                  <a:pt x="366997" y="1235919"/>
                  <a:pt x="366618" y="1234403"/>
                </a:cubicBezTo>
                <a:cubicBezTo>
                  <a:pt x="361314" y="1232887"/>
                  <a:pt x="355631" y="1231372"/>
                  <a:pt x="350326" y="1229856"/>
                </a:cubicBezTo>
                <a:cubicBezTo>
                  <a:pt x="344643" y="1248422"/>
                  <a:pt x="335171" y="1254863"/>
                  <a:pt x="315469" y="1253347"/>
                </a:cubicBezTo>
                <a:cubicBezTo>
                  <a:pt x="318500" y="1245391"/>
                  <a:pt x="321531" y="1237813"/>
                  <a:pt x="324562" y="1230235"/>
                </a:cubicBezTo>
                <a:cubicBezTo>
                  <a:pt x="320773" y="1229099"/>
                  <a:pt x="316606" y="1227962"/>
                  <a:pt x="312817" y="1226825"/>
                </a:cubicBezTo>
                <a:cubicBezTo>
                  <a:pt x="302587" y="1245012"/>
                  <a:pt x="293494" y="1248801"/>
                  <a:pt x="265835" y="1244633"/>
                </a:cubicBezTo>
                <a:cubicBezTo>
                  <a:pt x="270761" y="1237055"/>
                  <a:pt x="275307" y="1230614"/>
                  <a:pt x="279854" y="1223794"/>
                </a:cubicBezTo>
                <a:cubicBezTo>
                  <a:pt x="274929" y="1220005"/>
                  <a:pt x="269624" y="1215838"/>
                  <a:pt x="263562" y="1211291"/>
                </a:cubicBezTo>
                <a:cubicBezTo>
                  <a:pt x="279096" y="1202577"/>
                  <a:pt x="292357" y="1200303"/>
                  <a:pt x="305239" y="1218490"/>
                </a:cubicBezTo>
                <a:cubicBezTo>
                  <a:pt x="302208" y="1206366"/>
                  <a:pt x="300314" y="1198030"/>
                  <a:pt x="298419" y="1189316"/>
                </a:cubicBezTo>
                <a:cubicBezTo>
                  <a:pt x="324562" y="1193484"/>
                  <a:pt x="335171" y="1202956"/>
                  <a:pt x="334792" y="1222658"/>
                </a:cubicBezTo>
                <a:cubicBezTo>
                  <a:pt x="338202" y="1223036"/>
                  <a:pt x="341991" y="1223415"/>
                  <a:pt x="345780" y="1223794"/>
                </a:cubicBezTo>
                <a:cubicBezTo>
                  <a:pt x="345780" y="1217732"/>
                  <a:pt x="346159" y="1212428"/>
                  <a:pt x="346538" y="1203713"/>
                </a:cubicBezTo>
                <a:cubicBezTo>
                  <a:pt x="352600" y="1209776"/>
                  <a:pt x="357904" y="1213185"/>
                  <a:pt x="360556" y="1217732"/>
                </a:cubicBezTo>
                <a:cubicBezTo>
                  <a:pt x="368513" y="1230993"/>
                  <a:pt x="372681" y="1232130"/>
                  <a:pt x="385184" y="1222279"/>
                </a:cubicBezTo>
                <a:cubicBezTo>
                  <a:pt x="388215" y="1219627"/>
                  <a:pt x="391246" y="1216974"/>
                  <a:pt x="395414" y="1213564"/>
                </a:cubicBezTo>
                <a:cubicBezTo>
                  <a:pt x="367755" y="1200303"/>
                  <a:pt x="346538" y="1175676"/>
                  <a:pt x="313196" y="1179465"/>
                </a:cubicBezTo>
                <a:cubicBezTo>
                  <a:pt x="240071" y="1188179"/>
                  <a:pt x="257500" y="1179844"/>
                  <a:pt x="237419" y="1197651"/>
                </a:cubicBezTo>
                <a:cubicBezTo>
                  <a:pt x="237419" y="1209018"/>
                  <a:pt x="237419" y="1219248"/>
                  <a:pt x="237419" y="1232509"/>
                </a:cubicBezTo>
                <a:cubicBezTo>
                  <a:pt x="231736" y="1229099"/>
                  <a:pt x="229462" y="1227583"/>
                  <a:pt x="230599" y="1228341"/>
                </a:cubicBezTo>
                <a:cubicBezTo>
                  <a:pt x="222264" y="1240086"/>
                  <a:pt x="213928" y="1251453"/>
                  <a:pt x="205972" y="1262819"/>
                </a:cubicBezTo>
                <a:cubicBezTo>
                  <a:pt x="204456" y="1262062"/>
                  <a:pt x="202562" y="1261304"/>
                  <a:pt x="200667" y="1260546"/>
                </a:cubicBezTo>
                <a:cubicBezTo>
                  <a:pt x="199910" y="1251832"/>
                  <a:pt x="199152" y="1242738"/>
                  <a:pt x="198394" y="1231751"/>
                </a:cubicBezTo>
                <a:cubicBezTo>
                  <a:pt x="194605" y="1238950"/>
                  <a:pt x="191195" y="1245012"/>
                  <a:pt x="188164" y="1250695"/>
                </a:cubicBezTo>
                <a:cubicBezTo>
                  <a:pt x="187406" y="1246527"/>
                  <a:pt x="186270" y="1241981"/>
                  <a:pt x="185512" y="1237813"/>
                </a:cubicBezTo>
                <a:cubicBezTo>
                  <a:pt x="185512" y="1237813"/>
                  <a:pt x="185512" y="1238192"/>
                  <a:pt x="185512" y="1238192"/>
                </a:cubicBezTo>
                <a:lnTo>
                  <a:pt x="185312" y="1237813"/>
                </a:lnTo>
                <a:lnTo>
                  <a:pt x="181723" y="1230993"/>
                </a:lnTo>
                <a:cubicBezTo>
                  <a:pt x="173388" y="1224552"/>
                  <a:pt x="165052" y="1218869"/>
                  <a:pt x="153686" y="1211291"/>
                </a:cubicBezTo>
                <a:cubicBezTo>
                  <a:pt x="168083" y="1204850"/>
                  <a:pt x="184754" y="1207881"/>
                  <a:pt x="185512" y="1188179"/>
                </a:cubicBezTo>
                <a:cubicBezTo>
                  <a:pt x="170736" y="1188558"/>
                  <a:pt x="152170" y="1200303"/>
                  <a:pt x="140425" y="1179086"/>
                </a:cubicBezTo>
                <a:cubicBezTo>
                  <a:pt x="152928" y="1173024"/>
                  <a:pt x="164673" y="1169235"/>
                  <a:pt x="176040" y="1181359"/>
                </a:cubicBezTo>
                <a:cubicBezTo>
                  <a:pt x="175282" y="1175297"/>
                  <a:pt x="174903" y="1169614"/>
                  <a:pt x="174524" y="1163931"/>
                </a:cubicBezTo>
                <a:cubicBezTo>
                  <a:pt x="176040" y="1163552"/>
                  <a:pt x="177177" y="1162794"/>
                  <a:pt x="178692" y="1162036"/>
                </a:cubicBezTo>
                <a:cubicBezTo>
                  <a:pt x="183996" y="1168856"/>
                  <a:pt x="189301" y="1176055"/>
                  <a:pt x="196121" y="1185148"/>
                </a:cubicBezTo>
                <a:cubicBezTo>
                  <a:pt x="206351" y="1184390"/>
                  <a:pt x="219990" y="1184012"/>
                  <a:pt x="233630" y="1183254"/>
                </a:cubicBezTo>
                <a:cubicBezTo>
                  <a:pt x="233630" y="1182496"/>
                  <a:pt x="233630" y="1181738"/>
                  <a:pt x="233630" y="1180980"/>
                </a:cubicBezTo>
                <a:cubicBezTo>
                  <a:pt x="230220" y="1180223"/>
                  <a:pt x="227189" y="1179086"/>
                  <a:pt x="220748" y="1176813"/>
                </a:cubicBezTo>
                <a:cubicBezTo>
                  <a:pt x="228705" y="1170751"/>
                  <a:pt x="234767" y="1165825"/>
                  <a:pt x="242345" y="1159763"/>
                </a:cubicBezTo>
                <a:cubicBezTo>
                  <a:pt x="232115" y="1157111"/>
                  <a:pt x="225674" y="1154080"/>
                  <a:pt x="216959" y="1160900"/>
                </a:cubicBezTo>
                <a:cubicBezTo>
                  <a:pt x="211655" y="1165067"/>
                  <a:pt x="201046" y="1161657"/>
                  <a:pt x="192711" y="1161657"/>
                </a:cubicBezTo>
                <a:cubicBezTo>
                  <a:pt x="191953" y="1159763"/>
                  <a:pt x="191574" y="1157869"/>
                  <a:pt x="191195" y="1155974"/>
                </a:cubicBezTo>
                <a:cubicBezTo>
                  <a:pt x="200667" y="1152564"/>
                  <a:pt x="209761" y="1149154"/>
                  <a:pt x="219611" y="1145365"/>
                </a:cubicBezTo>
                <a:cubicBezTo>
                  <a:pt x="219611" y="1144986"/>
                  <a:pt x="219233" y="1142713"/>
                  <a:pt x="218475" y="1137788"/>
                </a:cubicBezTo>
                <a:cubicBezTo>
                  <a:pt x="226431" y="1141576"/>
                  <a:pt x="233251" y="1143471"/>
                  <a:pt x="238935" y="1147260"/>
                </a:cubicBezTo>
                <a:cubicBezTo>
                  <a:pt x="244239" y="1150670"/>
                  <a:pt x="248786" y="1155595"/>
                  <a:pt x="255605" y="1161657"/>
                </a:cubicBezTo>
                <a:cubicBezTo>
                  <a:pt x="255984" y="1138924"/>
                  <a:pt x="237419" y="1124906"/>
                  <a:pt x="221127" y="1130589"/>
                </a:cubicBezTo>
                <a:cubicBezTo>
                  <a:pt x="209003" y="1135136"/>
                  <a:pt x="200288" y="1128316"/>
                  <a:pt x="191195" y="1120359"/>
                </a:cubicBezTo>
                <a:cubicBezTo>
                  <a:pt x="205972" y="1110887"/>
                  <a:pt x="219611" y="1107477"/>
                  <a:pt x="232494" y="1126421"/>
                </a:cubicBezTo>
                <a:cubicBezTo>
                  <a:pt x="233630" y="1119222"/>
                  <a:pt x="234009" y="1115055"/>
                  <a:pt x="234767" y="1110887"/>
                </a:cubicBezTo>
                <a:cubicBezTo>
                  <a:pt x="235903" y="1110129"/>
                  <a:pt x="237419" y="1109750"/>
                  <a:pt x="238556" y="1108992"/>
                </a:cubicBezTo>
                <a:cubicBezTo>
                  <a:pt x="243102" y="1116570"/>
                  <a:pt x="247649" y="1124148"/>
                  <a:pt x="251817" y="1130968"/>
                </a:cubicBezTo>
                <a:cubicBezTo>
                  <a:pt x="254090" y="1127179"/>
                  <a:pt x="258258" y="1120738"/>
                  <a:pt x="264320" y="1111266"/>
                </a:cubicBezTo>
                <a:cubicBezTo>
                  <a:pt x="269245" y="1125663"/>
                  <a:pt x="276444" y="1136272"/>
                  <a:pt x="264320" y="1148018"/>
                </a:cubicBezTo>
                <a:cubicBezTo>
                  <a:pt x="262804" y="1149912"/>
                  <a:pt x="266972" y="1162794"/>
                  <a:pt x="270761" y="1163931"/>
                </a:cubicBezTo>
                <a:cubicBezTo>
                  <a:pt x="283643" y="1168477"/>
                  <a:pt x="298040" y="1172266"/>
                  <a:pt x="311680" y="1171887"/>
                </a:cubicBezTo>
                <a:cubicBezTo>
                  <a:pt x="329867" y="1171129"/>
                  <a:pt x="346538" y="1170751"/>
                  <a:pt x="360935" y="1183633"/>
                </a:cubicBezTo>
                <a:cubicBezTo>
                  <a:pt x="364724" y="1187043"/>
                  <a:pt x="369649" y="1188937"/>
                  <a:pt x="373817" y="1191968"/>
                </a:cubicBezTo>
                <a:cubicBezTo>
                  <a:pt x="392004" y="1205608"/>
                  <a:pt x="410190" y="1208639"/>
                  <a:pt x="432165" y="1196894"/>
                </a:cubicBezTo>
                <a:cubicBezTo>
                  <a:pt x="444668" y="1190452"/>
                  <a:pt x="461339" y="1190831"/>
                  <a:pt x="476495" y="1188937"/>
                </a:cubicBezTo>
                <a:cubicBezTo>
                  <a:pt x="486346" y="1187800"/>
                  <a:pt x="496575" y="1188558"/>
                  <a:pt x="510594" y="1188558"/>
                </a:cubicBezTo>
                <a:cubicBezTo>
                  <a:pt x="483315" y="1162415"/>
                  <a:pt x="457550" y="1143471"/>
                  <a:pt x="420041" y="1143471"/>
                </a:cubicBezTo>
                <a:cubicBezTo>
                  <a:pt x="421178" y="1163931"/>
                  <a:pt x="407538" y="1171508"/>
                  <a:pt x="387457" y="1178328"/>
                </a:cubicBezTo>
                <a:cubicBezTo>
                  <a:pt x="390867" y="1164310"/>
                  <a:pt x="393898" y="1152943"/>
                  <a:pt x="396929" y="1141955"/>
                </a:cubicBezTo>
                <a:cubicBezTo>
                  <a:pt x="396171" y="1141198"/>
                  <a:pt x="395792" y="1140819"/>
                  <a:pt x="395035" y="1140061"/>
                </a:cubicBezTo>
                <a:cubicBezTo>
                  <a:pt x="393140" y="1143092"/>
                  <a:pt x="389351" y="1145744"/>
                  <a:pt x="388973" y="1148775"/>
                </a:cubicBezTo>
                <a:cubicBezTo>
                  <a:pt x="387457" y="1163173"/>
                  <a:pt x="377606" y="1168098"/>
                  <a:pt x="363587" y="1173024"/>
                </a:cubicBezTo>
                <a:cubicBezTo>
                  <a:pt x="365482" y="1162794"/>
                  <a:pt x="366997" y="1155216"/>
                  <a:pt x="368513" y="1146502"/>
                </a:cubicBezTo>
                <a:cubicBezTo>
                  <a:pt x="349190" y="1146123"/>
                  <a:pt x="342749" y="1179465"/>
                  <a:pt x="318500" y="1164310"/>
                </a:cubicBezTo>
                <a:cubicBezTo>
                  <a:pt x="324941" y="1149912"/>
                  <a:pt x="335550" y="1142334"/>
                  <a:pt x="352221" y="1148018"/>
                </a:cubicBezTo>
                <a:cubicBezTo>
                  <a:pt x="346159" y="1135514"/>
                  <a:pt x="340097" y="1123390"/>
                  <a:pt x="333277" y="1109371"/>
                </a:cubicBezTo>
                <a:cubicBezTo>
                  <a:pt x="360177" y="1112781"/>
                  <a:pt x="371165" y="1121875"/>
                  <a:pt x="373438" y="1140819"/>
                </a:cubicBezTo>
                <a:cubicBezTo>
                  <a:pt x="376469" y="1140061"/>
                  <a:pt x="379879" y="1139682"/>
                  <a:pt x="382910" y="1139303"/>
                </a:cubicBezTo>
                <a:cubicBezTo>
                  <a:pt x="382153" y="1132104"/>
                  <a:pt x="381395" y="1126042"/>
                  <a:pt x="380637" y="1119980"/>
                </a:cubicBezTo>
                <a:cubicBezTo>
                  <a:pt x="381774" y="1119222"/>
                  <a:pt x="382910" y="1118465"/>
                  <a:pt x="384047" y="1117707"/>
                </a:cubicBezTo>
                <a:cubicBezTo>
                  <a:pt x="389730" y="1124148"/>
                  <a:pt x="395035" y="1130589"/>
                  <a:pt x="401097" y="1137409"/>
                </a:cubicBezTo>
                <a:cubicBezTo>
                  <a:pt x="415115" y="1137409"/>
                  <a:pt x="430650" y="1137409"/>
                  <a:pt x="448078" y="1137409"/>
                </a:cubicBezTo>
                <a:cubicBezTo>
                  <a:pt x="443911" y="1130210"/>
                  <a:pt x="440880" y="1124527"/>
                  <a:pt x="437091" y="1117707"/>
                </a:cubicBezTo>
                <a:cubicBezTo>
                  <a:pt x="424588" y="1131725"/>
                  <a:pt x="412084" y="1127937"/>
                  <a:pt x="396171" y="1119980"/>
                </a:cubicBezTo>
                <a:cubicBezTo>
                  <a:pt x="404886" y="1114676"/>
                  <a:pt x="411706" y="1110129"/>
                  <a:pt x="418904" y="1105961"/>
                </a:cubicBezTo>
                <a:cubicBezTo>
                  <a:pt x="419283" y="1104825"/>
                  <a:pt x="419283" y="1103688"/>
                  <a:pt x="419662" y="1102552"/>
                </a:cubicBezTo>
                <a:cubicBezTo>
                  <a:pt x="412084" y="1102552"/>
                  <a:pt x="404507" y="1101036"/>
                  <a:pt x="397308" y="1102930"/>
                </a:cubicBezTo>
                <a:cubicBezTo>
                  <a:pt x="382910" y="1106340"/>
                  <a:pt x="373817" y="1099899"/>
                  <a:pt x="363587" y="1090048"/>
                </a:cubicBezTo>
                <a:cubicBezTo>
                  <a:pt x="381395" y="1081334"/>
                  <a:pt x="396550" y="1077924"/>
                  <a:pt x="410190" y="1096489"/>
                </a:cubicBezTo>
                <a:cubicBezTo>
                  <a:pt x="410569" y="1090427"/>
                  <a:pt x="410948" y="1084365"/>
                  <a:pt x="411327" y="1075651"/>
                </a:cubicBezTo>
                <a:cubicBezTo>
                  <a:pt x="421557" y="1082471"/>
                  <a:pt x="432165" y="1085881"/>
                  <a:pt x="429513" y="1100657"/>
                </a:cubicBezTo>
                <a:cubicBezTo>
                  <a:pt x="429134" y="1103688"/>
                  <a:pt x="432165" y="1107477"/>
                  <a:pt x="434439" y="1112781"/>
                </a:cubicBezTo>
                <a:cubicBezTo>
                  <a:pt x="439743" y="1106719"/>
                  <a:pt x="442774" y="1102552"/>
                  <a:pt x="448078" y="1096489"/>
                </a:cubicBezTo>
                <a:cubicBezTo>
                  <a:pt x="449594" y="1104067"/>
                  <a:pt x="452246" y="1109371"/>
                  <a:pt x="451867" y="1114297"/>
                </a:cubicBezTo>
                <a:cubicBezTo>
                  <a:pt x="450731" y="1131725"/>
                  <a:pt x="456414" y="1141955"/>
                  <a:pt x="470811" y="1151049"/>
                </a:cubicBezTo>
                <a:cubicBezTo>
                  <a:pt x="486725" y="1161278"/>
                  <a:pt x="501122" y="1173782"/>
                  <a:pt x="515899" y="1185148"/>
                </a:cubicBezTo>
                <a:cubicBezTo>
                  <a:pt x="518930" y="1187421"/>
                  <a:pt x="521961" y="1191589"/>
                  <a:pt x="525371" y="1192347"/>
                </a:cubicBezTo>
                <a:cubicBezTo>
                  <a:pt x="572352" y="1203335"/>
                  <a:pt x="618576" y="1216974"/>
                  <a:pt x="658738" y="1245391"/>
                </a:cubicBezTo>
                <a:cubicBezTo>
                  <a:pt x="659495" y="1244633"/>
                  <a:pt x="660253" y="1243496"/>
                  <a:pt x="661011" y="1242738"/>
                </a:cubicBezTo>
                <a:cubicBezTo>
                  <a:pt x="655328" y="1237055"/>
                  <a:pt x="649266" y="1231751"/>
                  <a:pt x="641309" y="1224173"/>
                </a:cubicBezTo>
                <a:cubicBezTo>
                  <a:pt x="647750" y="1223415"/>
                  <a:pt x="650781" y="1223036"/>
                  <a:pt x="651918" y="1223036"/>
                </a:cubicBezTo>
                <a:cubicBezTo>
                  <a:pt x="650781" y="1214322"/>
                  <a:pt x="650023" y="1205229"/>
                  <a:pt x="648887" y="1196515"/>
                </a:cubicBezTo>
                <a:cubicBezTo>
                  <a:pt x="650402" y="1195757"/>
                  <a:pt x="652297" y="1194999"/>
                  <a:pt x="654191" y="1194241"/>
                </a:cubicBezTo>
                <a:cubicBezTo>
                  <a:pt x="657601" y="1200303"/>
                  <a:pt x="663284" y="1206366"/>
                  <a:pt x="664421" y="1212807"/>
                </a:cubicBezTo>
                <a:cubicBezTo>
                  <a:pt x="665179" y="1218869"/>
                  <a:pt x="661390" y="1226068"/>
                  <a:pt x="658359" y="1235540"/>
                </a:cubicBezTo>
                <a:cubicBezTo>
                  <a:pt x="665936" y="1232887"/>
                  <a:pt x="670104" y="1231372"/>
                  <a:pt x="675787" y="1229478"/>
                </a:cubicBezTo>
                <a:cubicBezTo>
                  <a:pt x="675030" y="1234024"/>
                  <a:pt x="675030" y="1238950"/>
                  <a:pt x="673135" y="1240465"/>
                </a:cubicBezTo>
                <a:cubicBezTo>
                  <a:pt x="662527" y="1247664"/>
                  <a:pt x="668210" y="1255242"/>
                  <a:pt x="671999" y="1262819"/>
                </a:cubicBezTo>
                <a:cubicBezTo>
                  <a:pt x="681092" y="1281385"/>
                  <a:pt x="696626" y="1293888"/>
                  <a:pt x="710266" y="1304496"/>
                </a:cubicBezTo>
                <a:cubicBezTo>
                  <a:pt x="713297" y="1290478"/>
                  <a:pt x="716707" y="1276838"/>
                  <a:pt x="719359" y="1262819"/>
                </a:cubicBezTo>
                <a:cubicBezTo>
                  <a:pt x="719738" y="1259409"/>
                  <a:pt x="719359" y="1254105"/>
                  <a:pt x="717086" y="1251832"/>
                </a:cubicBezTo>
                <a:cubicBezTo>
                  <a:pt x="703446" y="1237055"/>
                  <a:pt x="688670" y="1223036"/>
                  <a:pt x="676166" y="1207502"/>
                </a:cubicBezTo>
                <a:cubicBezTo>
                  <a:pt x="664800" y="1193105"/>
                  <a:pt x="652297" y="1178328"/>
                  <a:pt x="646613" y="1161657"/>
                </a:cubicBezTo>
                <a:cubicBezTo>
                  <a:pt x="636762" y="1132104"/>
                  <a:pt x="618576" y="1107856"/>
                  <a:pt x="601526" y="1082850"/>
                </a:cubicBezTo>
                <a:cubicBezTo>
                  <a:pt x="597737" y="1077166"/>
                  <a:pt x="588644" y="1073756"/>
                  <a:pt x="581445" y="1071862"/>
                </a:cubicBezTo>
                <a:cubicBezTo>
                  <a:pt x="570458" y="1068831"/>
                  <a:pt x="558712" y="1067694"/>
                  <a:pt x="550756" y="1066558"/>
                </a:cubicBezTo>
                <a:cubicBezTo>
                  <a:pt x="542420" y="1076787"/>
                  <a:pt x="535601" y="1084744"/>
                  <a:pt x="529160" y="1092701"/>
                </a:cubicBezTo>
                <a:cubicBezTo>
                  <a:pt x="527644" y="1091943"/>
                  <a:pt x="526128" y="1090806"/>
                  <a:pt x="524613" y="1090048"/>
                </a:cubicBezTo>
                <a:cubicBezTo>
                  <a:pt x="525750" y="1082850"/>
                  <a:pt x="526507" y="1076030"/>
                  <a:pt x="527265" y="1069210"/>
                </a:cubicBezTo>
                <a:cubicBezTo>
                  <a:pt x="515899" y="1082471"/>
                  <a:pt x="502638" y="1091564"/>
                  <a:pt x="483693" y="1087017"/>
                </a:cubicBezTo>
                <a:cubicBezTo>
                  <a:pt x="487482" y="1064663"/>
                  <a:pt x="498470" y="1058222"/>
                  <a:pt x="520445" y="1063526"/>
                </a:cubicBezTo>
                <a:cubicBezTo>
                  <a:pt x="526886" y="1065042"/>
                  <a:pt x="534464" y="1062390"/>
                  <a:pt x="541663" y="1062011"/>
                </a:cubicBezTo>
                <a:cubicBezTo>
                  <a:pt x="539768" y="1040793"/>
                  <a:pt x="527265" y="1030564"/>
                  <a:pt x="510594" y="1021849"/>
                </a:cubicBezTo>
                <a:cubicBezTo>
                  <a:pt x="484451" y="1008209"/>
                  <a:pt x="457929" y="997980"/>
                  <a:pt x="431029" y="999874"/>
                </a:cubicBezTo>
                <a:cubicBezTo>
                  <a:pt x="423072" y="1009346"/>
                  <a:pt x="416252" y="1017303"/>
                  <a:pt x="409811" y="1024880"/>
                </a:cubicBezTo>
                <a:cubicBezTo>
                  <a:pt x="408296" y="1023744"/>
                  <a:pt x="407159" y="1022986"/>
                  <a:pt x="405643" y="1022228"/>
                </a:cubicBezTo>
                <a:cubicBezTo>
                  <a:pt x="406401" y="1015787"/>
                  <a:pt x="406780" y="1008967"/>
                  <a:pt x="407538" y="1001768"/>
                </a:cubicBezTo>
                <a:cubicBezTo>
                  <a:pt x="398823" y="1001390"/>
                  <a:pt x="390109" y="998737"/>
                  <a:pt x="383668" y="1010483"/>
                </a:cubicBezTo>
                <a:cubicBezTo>
                  <a:pt x="381395" y="1014650"/>
                  <a:pt x="370786" y="1016545"/>
                  <a:pt x="364345" y="1015787"/>
                </a:cubicBezTo>
                <a:cubicBezTo>
                  <a:pt x="356767" y="1015029"/>
                  <a:pt x="349947" y="1010483"/>
                  <a:pt x="341612" y="1007452"/>
                </a:cubicBezTo>
                <a:cubicBezTo>
                  <a:pt x="356010" y="993433"/>
                  <a:pt x="370028" y="989265"/>
                  <a:pt x="388215" y="997222"/>
                </a:cubicBezTo>
                <a:cubicBezTo>
                  <a:pt x="385184" y="990781"/>
                  <a:pt x="383289" y="985855"/>
                  <a:pt x="381016" y="980930"/>
                </a:cubicBezTo>
                <a:cubicBezTo>
                  <a:pt x="381395" y="979793"/>
                  <a:pt x="382153" y="978656"/>
                  <a:pt x="382910" y="977520"/>
                </a:cubicBezTo>
                <a:cubicBezTo>
                  <a:pt x="389730" y="980551"/>
                  <a:pt x="396929" y="983582"/>
                  <a:pt x="403749" y="986992"/>
                </a:cubicBezTo>
                <a:cubicBezTo>
                  <a:pt x="408674" y="989644"/>
                  <a:pt x="413600" y="993054"/>
                  <a:pt x="418525" y="996085"/>
                </a:cubicBezTo>
                <a:cubicBezTo>
                  <a:pt x="419662" y="994570"/>
                  <a:pt x="420420" y="993433"/>
                  <a:pt x="421557" y="991917"/>
                </a:cubicBezTo>
                <a:cubicBezTo>
                  <a:pt x="418525" y="989265"/>
                  <a:pt x="415873" y="986613"/>
                  <a:pt x="412842" y="984340"/>
                </a:cubicBezTo>
                <a:cubicBezTo>
                  <a:pt x="356010" y="942663"/>
                  <a:pt x="316985" y="885451"/>
                  <a:pt x="278717" y="827861"/>
                </a:cubicBezTo>
                <a:cubicBezTo>
                  <a:pt x="275686" y="822935"/>
                  <a:pt x="271140" y="818768"/>
                  <a:pt x="266214" y="816115"/>
                </a:cubicBezTo>
                <a:cubicBezTo>
                  <a:pt x="234767" y="800202"/>
                  <a:pt x="204835" y="782395"/>
                  <a:pt x="179450" y="757388"/>
                </a:cubicBezTo>
                <a:cubicBezTo>
                  <a:pt x="173388" y="751326"/>
                  <a:pt x="161642" y="751705"/>
                  <a:pt x="152549" y="749432"/>
                </a:cubicBezTo>
                <a:cubicBezTo>
                  <a:pt x="143835" y="747159"/>
                  <a:pt x="136636" y="744128"/>
                  <a:pt x="128301" y="753600"/>
                </a:cubicBezTo>
                <a:cubicBezTo>
                  <a:pt x="122996" y="759662"/>
                  <a:pt x="110114" y="758525"/>
                  <a:pt x="100642" y="760420"/>
                </a:cubicBezTo>
                <a:cubicBezTo>
                  <a:pt x="99884" y="759283"/>
                  <a:pt x="99126" y="757767"/>
                  <a:pt x="98369" y="756252"/>
                </a:cubicBezTo>
                <a:cubicBezTo>
                  <a:pt x="103294" y="749811"/>
                  <a:pt x="107841" y="743370"/>
                  <a:pt x="113524" y="735792"/>
                </a:cubicBezTo>
                <a:cubicBezTo>
                  <a:pt x="109735" y="733140"/>
                  <a:pt x="105189" y="729730"/>
                  <a:pt x="100642" y="726320"/>
                </a:cubicBezTo>
                <a:cubicBezTo>
                  <a:pt x="81698" y="739202"/>
                  <a:pt x="71089" y="737308"/>
                  <a:pt x="48356" y="716090"/>
                </a:cubicBezTo>
                <a:cubicBezTo>
                  <a:pt x="59344" y="712680"/>
                  <a:pt x="68816" y="709649"/>
                  <a:pt x="80940" y="705481"/>
                </a:cubicBezTo>
                <a:cubicBezTo>
                  <a:pt x="76772" y="702071"/>
                  <a:pt x="73362" y="696388"/>
                  <a:pt x="69195" y="696009"/>
                </a:cubicBezTo>
                <a:cubicBezTo>
                  <a:pt x="52524" y="694494"/>
                  <a:pt x="47598" y="683506"/>
                  <a:pt x="45704" y="669866"/>
                </a:cubicBezTo>
                <a:cubicBezTo>
                  <a:pt x="44567" y="660773"/>
                  <a:pt x="45325" y="651301"/>
                  <a:pt x="45325" y="642208"/>
                </a:cubicBezTo>
                <a:cubicBezTo>
                  <a:pt x="69195" y="647512"/>
                  <a:pt x="79803" y="665320"/>
                  <a:pt x="79803" y="689947"/>
                </a:cubicBezTo>
                <a:cubicBezTo>
                  <a:pt x="79803" y="699040"/>
                  <a:pt x="89654" y="707755"/>
                  <a:pt x="96095" y="718742"/>
                </a:cubicBezTo>
                <a:cubicBezTo>
                  <a:pt x="99126" y="701693"/>
                  <a:pt x="101400" y="688432"/>
                  <a:pt x="104052" y="674413"/>
                </a:cubicBezTo>
                <a:cubicBezTo>
                  <a:pt x="127922" y="688810"/>
                  <a:pt x="134363" y="710407"/>
                  <a:pt x="121859" y="733140"/>
                </a:cubicBezTo>
                <a:cubicBezTo>
                  <a:pt x="133226" y="735413"/>
                  <a:pt x="144214" y="737308"/>
                  <a:pt x="157096" y="739960"/>
                </a:cubicBezTo>
                <a:cubicBezTo>
                  <a:pt x="148002" y="713817"/>
                  <a:pt x="140046" y="690705"/>
                  <a:pt x="133605" y="671382"/>
                </a:cubicBezTo>
                <a:cubicBezTo>
                  <a:pt x="118450" y="665699"/>
                  <a:pt x="106325" y="661531"/>
                  <a:pt x="94201" y="656984"/>
                </a:cubicBezTo>
                <a:cubicBezTo>
                  <a:pt x="94580" y="654711"/>
                  <a:pt x="94580" y="652817"/>
                  <a:pt x="94959" y="650543"/>
                </a:cubicBezTo>
                <a:cubicBezTo>
                  <a:pt x="105189" y="648270"/>
                  <a:pt x="115418" y="646376"/>
                  <a:pt x="126785" y="644102"/>
                </a:cubicBezTo>
                <a:cubicBezTo>
                  <a:pt x="126027" y="639935"/>
                  <a:pt x="125269" y="634251"/>
                  <a:pt x="124133" y="628568"/>
                </a:cubicBezTo>
                <a:cubicBezTo>
                  <a:pt x="96095" y="635388"/>
                  <a:pt x="71089" y="621369"/>
                  <a:pt x="58965" y="591437"/>
                </a:cubicBezTo>
                <a:cubicBezTo>
                  <a:pt x="80940" y="585375"/>
                  <a:pt x="101400" y="585754"/>
                  <a:pt x="122996" y="602046"/>
                </a:cubicBezTo>
                <a:cubicBezTo>
                  <a:pt x="119207" y="588027"/>
                  <a:pt x="112766" y="577040"/>
                  <a:pt x="113903" y="566431"/>
                </a:cubicBezTo>
                <a:cubicBezTo>
                  <a:pt x="115040" y="555443"/>
                  <a:pt x="123375" y="545593"/>
                  <a:pt x="129058" y="533847"/>
                </a:cubicBezTo>
                <a:cubicBezTo>
                  <a:pt x="146866" y="556580"/>
                  <a:pt x="145350" y="570978"/>
                  <a:pt x="131332" y="591059"/>
                </a:cubicBezTo>
                <a:cubicBezTo>
                  <a:pt x="126027" y="598257"/>
                  <a:pt x="128301" y="610760"/>
                  <a:pt x="126785" y="622127"/>
                </a:cubicBezTo>
                <a:cubicBezTo>
                  <a:pt x="140425" y="613792"/>
                  <a:pt x="151412" y="606972"/>
                  <a:pt x="162779" y="599773"/>
                </a:cubicBezTo>
                <a:cubicBezTo>
                  <a:pt x="170736" y="625158"/>
                  <a:pt x="157853" y="645618"/>
                  <a:pt x="132847" y="649786"/>
                </a:cubicBezTo>
                <a:cubicBezTo>
                  <a:pt x="134742" y="655469"/>
                  <a:pt x="136257" y="661152"/>
                  <a:pt x="137773" y="667214"/>
                </a:cubicBezTo>
                <a:cubicBezTo>
                  <a:pt x="144971" y="660394"/>
                  <a:pt x="151034" y="653574"/>
                  <a:pt x="158232" y="648270"/>
                </a:cubicBezTo>
                <a:cubicBezTo>
                  <a:pt x="165431" y="642966"/>
                  <a:pt x="173767" y="639177"/>
                  <a:pt x="182102" y="634630"/>
                </a:cubicBezTo>
                <a:cubicBezTo>
                  <a:pt x="191574" y="661531"/>
                  <a:pt x="177177" y="688432"/>
                  <a:pt x="151034" y="694873"/>
                </a:cubicBezTo>
                <a:cubicBezTo>
                  <a:pt x="161263" y="736550"/>
                  <a:pt x="221885" y="795656"/>
                  <a:pt x="264320" y="800202"/>
                </a:cubicBezTo>
                <a:cubicBezTo>
                  <a:pt x="260531" y="790351"/>
                  <a:pt x="257121" y="780879"/>
                  <a:pt x="253711" y="771786"/>
                </a:cubicBezTo>
                <a:cubicBezTo>
                  <a:pt x="239692" y="734655"/>
                  <a:pt x="231736" y="697146"/>
                  <a:pt x="237798" y="656984"/>
                </a:cubicBezTo>
                <a:cubicBezTo>
                  <a:pt x="239313" y="648649"/>
                  <a:pt x="234009" y="636903"/>
                  <a:pt x="227947" y="630462"/>
                </a:cubicBezTo>
                <a:cubicBezTo>
                  <a:pt x="212792" y="614928"/>
                  <a:pt x="196121" y="599773"/>
                  <a:pt x="177934" y="587270"/>
                </a:cubicBezTo>
                <a:cubicBezTo>
                  <a:pt x="157475" y="573251"/>
                  <a:pt x="145350" y="555065"/>
                  <a:pt x="142698" y="530816"/>
                </a:cubicBezTo>
                <a:cubicBezTo>
                  <a:pt x="140046" y="505052"/>
                  <a:pt x="124891" y="486487"/>
                  <a:pt x="108599" y="469058"/>
                </a:cubicBezTo>
                <a:cubicBezTo>
                  <a:pt x="103294" y="463375"/>
                  <a:pt x="91928" y="462996"/>
                  <a:pt x="83592" y="460344"/>
                </a:cubicBezTo>
                <a:cubicBezTo>
                  <a:pt x="73741" y="484592"/>
                  <a:pt x="60101" y="490654"/>
                  <a:pt x="29412" y="484592"/>
                </a:cubicBezTo>
                <a:cubicBezTo>
                  <a:pt x="38126" y="473605"/>
                  <a:pt x="46083" y="463754"/>
                  <a:pt x="54418" y="453524"/>
                </a:cubicBezTo>
                <a:cubicBezTo>
                  <a:pt x="47219" y="455039"/>
                  <a:pt x="39263" y="458449"/>
                  <a:pt x="32064" y="457313"/>
                </a:cubicBezTo>
                <a:cubicBezTo>
                  <a:pt x="24486" y="456176"/>
                  <a:pt x="17666" y="450114"/>
                  <a:pt x="6679" y="444431"/>
                </a:cubicBezTo>
                <a:cubicBezTo>
                  <a:pt x="16530" y="440263"/>
                  <a:pt x="22971" y="437611"/>
                  <a:pt x="33201" y="433443"/>
                </a:cubicBezTo>
                <a:cubicBezTo>
                  <a:pt x="2890" y="422834"/>
                  <a:pt x="-5067" y="402753"/>
                  <a:pt x="2890" y="375474"/>
                </a:cubicBezTo>
                <a:cubicBezTo>
                  <a:pt x="25244" y="383430"/>
                  <a:pt x="34716" y="398207"/>
                  <a:pt x="31306" y="420940"/>
                </a:cubicBezTo>
                <a:cubicBezTo>
                  <a:pt x="31306" y="422834"/>
                  <a:pt x="31306" y="424729"/>
                  <a:pt x="31685" y="426244"/>
                </a:cubicBezTo>
                <a:cubicBezTo>
                  <a:pt x="36990" y="441399"/>
                  <a:pt x="74499" y="457313"/>
                  <a:pt x="91928" y="451250"/>
                </a:cubicBezTo>
                <a:cubicBezTo>
                  <a:pt x="85108" y="441778"/>
                  <a:pt x="83971" y="429654"/>
                  <a:pt x="66921" y="429654"/>
                </a:cubicBezTo>
                <a:cubicBezTo>
                  <a:pt x="54039" y="429654"/>
                  <a:pt x="49872" y="415256"/>
                  <a:pt x="45704" y="402374"/>
                </a:cubicBezTo>
                <a:cubicBezTo>
                  <a:pt x="52145" y="402753"/>
                  <a:pt x="57449" y="403132"/>
                  <a:pt x="63133" y="403511"/>
                </a:cubicBezTo>
                <a:cubicBezTo>
                  <a:pt x="48735" y="387219"/>
                  <a:pt x="47598" y="375853"/>
                  <a:pt x="59344" y="355393"/>
                </a:cubicBezTo>
                <a:cubicBezTo>
                  <a:pt x="76015" y="368275"/>
                  <a:pt x="79803" y="381536"/>
                  <a:pt x="72983" y="398965"/>
                </a:cubicBezTo>
                <a:cubicBezTo>
                  <a:pt x="71468" y="402753"/>
                  <a:pt x="74499" y="408815"/>
                  <a:pt x="76393" y="413362"/>
                </a:cubicBezTo>
                <a:cubicBezTo>
                  <a:pt x="78288" y="418666"/>
                  <a:pt x="81698" y="423213"/>
                  <a:pt x="84729" y="428517"/>
                </a:cubicBezTo>
                <a:cubicBezTo>
                  <a:pt x="90412" y="415635"/>
                  <a:pt x="95338" y="403511"/>
                  <a:pt x="101779" y="388735"/>
                </a:cubicBezTo>
                <a:cubicBezTo>
                  <a:pt x="107462" y="397828"/>
                  <a:pt x="111251" y="403511"/>
                  <a:pt x="115040" y="409573"/>
                </a:cubicBezTo>
                <a:cubicBezTo>
                  <a:pt x="115797" y="409194"/>
                  <a:pt x="116934" y="409194"/>
                  <a:pt x="117692" y="408815"/>
                </a:cubicBezTo>
                <a:cubicBezTo>
                  <a:pt x="111251" y="386461"/>
                  <a:pt x="104431" y="364107"/>
                  <a:pt x="97990" y="341753"/>
                </a:cubicBezTo>
                <a:cubicBezTo>
                  <a:pt x="80182" y="347436"/>
                  <a:pt x="73741" y="345921"/>
                  <a:pt x="54418" y="328492"/>
                </a:cubicBezTo>
                <a:cubicBezTo>
                  <a:pt x="67679" y="325840"/>
                  <a:pt x="78667" y="323946"/>
                  <a:pt x="91928" y="321293"/>
                </a:cubicBezTo>
                <a:cubicBezTo>
                  <a:pt x="58207" y="315610"/>
                  <a:pt x="61238" y="292119"/>
                  <a:pt x="61617" y="269386"/>
                </a:cubicBezTo>
                <a:cubicBezTo>
                  <a:pt x="84729" y="273933"/>
                  <a:pt x="95717" y="290604"/>
                  <a:pt x="94201" y="313716"/>
                </a:cubicBezTo>
                <a:cubicBezTo>
                  <a:pt x="93822" y="320536"/>
                  <a:pt x="97611" y="327355"/>
                  <a:pt x="99505" y="333418"/>
                </a:cubicBezTo>
                <a:cubicBezTo>
                  <a:pt x="124133" y="320157"/>
                  <a:pt x="118071" y="298939"/>
                  <a:pt x="113524" y="278479"/>
                </a:cubicBezTo>
                <a:cubicBezTo>
                  <a:pt x="137015" y="283026"/>
                  <a:pt x="149897" y="292119"/>
                  <a:pt x="165431" y="314095"/>
                </a:cubicBezTo>
                <a:cubicBezTo>
                  <a:pt x="167704" y="306138"/>
                  <a:pt x="169220" y="299318"/>
                  <a:pt x="171114" y="291740"/>
                </a:cubicBezTo>
                <a:cubicBezTo>
                  <a:pt x="152170" y="291362"/>
                  <a:pt x="146866" y="277722"/>
                  <a:pt x="143077" y="260293"/>
                </a:cubicBezTo>
                <a:cubicBezTo>
                  <a:pt x="153307" y="263703"/>
                  <a:pt x="163158" y="267113"/>
                  <a:pt x="173009" y="270523"/>
                </a:cubicBezTo>
                <a:cubicBezTo>
                  <a:pt x="168841" y="262188"/>
                  <a:pt x="161642" y="252715"/>
                  <a:pt x="160885" y="242486"/>
                </a:cubicBezTo>
                <a:cubicBezTo>
                  <a:pt x="160127" y="231877"/>
                  <a:pt x="165810" y="220889"/>
                  <a:pt x="168462" y="209902"/>
                </a:cubicBezTo>
                <a:cubicBezTo>
                  <a:pt x="170357" y="209902"/>
                  <a:pt x="172251" y="209523"/>
                  <a:pt x="174145" y="209144"/>
                </a:cubicBezTo>
                <a:cubicBezTo>
                  <a:pt x="179450" y="220510"/>
                  <a:pt x="185512" y="231498"/>
                  <a:pt x="189301" y="243243"/>
                </a:cubicBezTo>
                <a:cubicBezTo>
                  <a:pt x="190816" y="247790"/>
                  <a:pt x="189301" y="254610"/>
                  <a:pt x="186649" y="258778"/>
                </a:cubicBezTo>
                <a:cubicBezTo>
                  <a:pt x="177934" y="273175"/>
                  <a:pt x="173009" y="290983"/>
                  <a:pt x="173767" y="311063"/>
                </a:cubicBezTo>
                <a:cubicBezTo>
                  <a:pt x="183996" y="305759"/>
                  <a:pt x="193469" y="302728"/>
                  <a:pt x="192332" y="286815"/>
                </a:cubicBezTo>
                <a:cubicBezTo>
                  <a:pt x="191953" y="279616"/>
                  <a:pt x="202941" y="270902"/>
                  <a:pt x="210139" y="264461"/>
                </a:cubicBezTo>
                <a:cubicBezTo>
                  <a:pt x="214686" y="260293"/>
                  <a:pt x="222264" y="258399"/>
                  <a:pt x="228326" y="255746"/>
                </a:cubicBezTo>
                <a:cubicBezTo>
                  <a:pt x="229841" y="256504"/>
                  <a:pt x="230978" y="257262"/>
                  <a:pt x="232494" y="258020"/>
                </a:cubicBezTo>
                <a:cubicBezTo>
                  <a:pt x="227947" y="270144"/>
                  <a:pt x="224537" y="282647"/>
                  <a:pt x="218854" y="294014"/>
                </a:cubicBezTo>
                <a:cubicBezTo>
                  <a:pt x="216580" y="298181"/>
                  <a:pt x="209761" y="303107"/>
                  <a:pt x="205593" y="302728"/>
                </a:cubicBezTo>
                <a:cubicBezTo>
                  <a:pt x="185512" y="301591"/>
                  <a:pt x="179071" y="319399"/>
                  <a:pt x="166947" y="329250"/>
                </a:cubicBezTo>
                <a:cubicBezTo>
                  <a:pt x="182102" y="324703"/>
                  <a:pt x="196878" y="320157"/>
                  <a:pt x="215065" y="314473"/>
                </a:cubicBezTo>
                <a:cubicBezTo>
                  <a:pt x="210139" y="337964"/>
                  <a:pt x="203698" y="355772"/>
                  <a:pt x="185512" y="367138"/>
                </a:cubicBezTo>
                <a:cubicBezTo>
                  <a:pt x="175282" y="373200"/>
                  <a:pt x="167704" y="372064"/>
                  <a:pt x="154065" y="363728"/>
                </a:cubicBezTo>
                <a:cubicBezTo>
                  <a:pt x="152549" y="367138"/>
                  <a:pt x="151412" y="370169"/>
                  <a:pt x="150276" y="373200"/>
                </a:cubicBezTo>
                <a:cubicBezTo>
                  <a:pt x="162779" y="374337"/>
                  <a:pt x="174145" y="375474"/>
                  <a:pt x="186649" y="376610"/>
                </a:cubicBezTo>
                <a:cubicBezTo>
                  <a:pt x="174145" y="397449"/>
                  <a:pt x="160506" y="403511"/>
                  <a:pt x="141561" y="397070"/>
                </a:cubicBezTo>
                <a:cubicBezTo>
                  <a:pt x="133605" y="412225"/>
                  <a:pt x="127164" y="427002"/>
                  <a:pt x="133226" y="445946"/>
                </a:cubicBezTo>
                <a:cubicBezTo>
                  <a:pt x="140425" y="467921"/>
                  <a:pt x="144593" y="491412"/>
                  <a:pt x="150276" y="514145"/>
                </a:cubicBezTo>
                <a:cubicBezTo>
                  <a:pt x="156338" y="539909"/>
                  <a:pt x="168083" y="562263"/>
                  <a:pt x="190059" y="578555"/>
                </a:cubicBezTo>
                <a:cubicBezTo>
                  <a:pt x="208245" y="591816"/>
                  <a:pt x="224916" y="606972"/>
                  <a:pt x="243860" y="622506"/>
                </a:cubicBezTo>
                <a:cubicBezTo>
                  <a:pt x="248407" y="603562"/>
                  <a:pt x="264320" y="586512"/>
                  <a:pt x="243481" y="572114"/>
                </a:cubicBezTo>
                <a:cubicBezTo>
                  <a:pt x="230978" y="567947"/>
                  <a:pt x="218475" y="563400"/>
                  <a:pt x="205972" y="559232"/>
                </a:cubicBezTo>
                <a:cubicBezTo>
                  <a:pt x="206351" y="556959"/>
                  <a:pt x="206351" y="555065"/>
                  <a:pt x="206729" y="553170"/>
                </a:cubicBezTo>
                <a:cubicBezTo>
                  <a:pt x="215065" y="550897"/>
                  <a:pt x="223400" y="548245"/>
                  <a:pt x="233251" y="545593"/>
                </a:cubicBezTo>
                <a:cubicBezTo>
                  <a:pt x="230978" y="539909"/>
                  <a:pt x="228705" y="533847"/>
                  <a:pt x="226053" y="527785"/>
                </a:cubicBezTo>
                <a:cubicBezTo>
                  <a:pt x="199531" y="539909"/>
                  <a:pt x="177934" y="529301"/>
                  <a:pt x="156717" y="492170"/>
                </a:cubicBezTo>
                <a:cubicBezTo>
                  <a:pt x="172630" y="491033"/>
                  <a:pt x="186649" y="490275"/>
                  <a:pt x="200288" y="489518"/>
                </a:cubicBezTo>
                <a:cubicBezTo>
                  <a:pt x="192332" y="483077"/>
                  <a:pt x="180586" y="477772"/>
                  <a:pt x="175282" y="468300"/>
                </a:cubicBezTo>
                <a:cubicBezTo>
                  <a:pt x="169978" y="458828"/>
                  <a:pt x="170736" y="445567"/>
                  <a:pt x="168841" y="433822"/>
                </a:cubicBezTo>
                <a:cubicBezTo>
                  <a:pt x="169978" y="433064"/>
                  <a:pt x="171493" y="431927"/>
                  <a:pt x="172630" y="431170"/>
                </a:cubicBezTo>
                <a:cubicBezTo>
                  <a:pt x="181344" y="437232"/>
                  <a:pt x="190059" y="442915"/>
                  <a:pt x="199152" y="449356"/>
                </a:cubicBezTo>
                <a:cubicBezTo>
                  <a:pt x="205593" y="439505"/>
                  <a:pt x="212413" y="428896"/>
                  <a:pt x="219990" y="417530"/>
                </a:cubicBezTo>
                <a:cubicBezTo>
                  <a:pt x="242345" y="446704"/>
                  <a:pt x="241208" y="476636"/>
                  <a:pt x="218096" y="492928"/>
                </a:cubicBezTo>
                <a:cubicBezTo>
                  <a:pt x="222264" y="498990"/>
                  <a:pt x="226431" y="505431"/>
                  <a:pt x="230599" y="511114"/>
                </a:cubicBezTo>
                <a:cubicBezTo>
                  <a:pt x="240450" y="502400"/>
                  <a:pt x="249922" y="493307"/>
                  <a:pt x="260152" y="484213"/>
                </a:cubicBezTo>
                <a:cubicBezTo>
                  <a:pt x="272276" y="512251"/>
                  <a:pt x="265456" y="534984"/>
                  <a:pt x="241587" y="546350"/>
                </a:cubicBezTo>
                <a:cubicBezTo>
                  <a:pt x="246891" y="554307"/>
                  <a:pt x="252195" y="562263"/>
                  <a:pt x="257879" y="570220"/>
                </a:cubicBezTo>
                <a:cubicBezTo>
                  <a:pt x="268109" y="557338"/>
                  <a:pt x="278717" y="493307"/>
                  <a:pt x="276444" y="461101"/>
                </a:cubicBezTo>
                <a:cubicBezTo>
                  <a:pt x="245754" y="453903"/>
                  <a:pt x="235525" y="424729"/>
                  <a:pt x="251059" y="387598"/>
                </a:cubicBezTo>
                <a:cubicBezTo>
                  <a:pt x="256363" y="391387"/>
                  <a:pt x="261289" y="395176"/>
                  <a:pt x="267730" y="399722"/>
                </a:cubicBezTo>
                <a:cubicBezTo>
                  <a:pt x="265078" y="381915"/>
                  <a:pt x="271519" y="368275"/>
                  <a:pt x="283643" y="358045"/>
                </a:cubicBezTo>
                <a:cubicBezTo>
                  <a:pt x="295388" y="348194"/>
                  <a:pt x="308270" y="340238"/>
                  <a:pt x="320773" y="331144"/>
                </a:cubicBezTo>
                <a:cubicBezTo>
                  <a:pt x="322289" y="332281"/>
                  <a:pt x="324183" y="333039"/>
                  <a:pt x="325699" y="334175"/>
                </a:cubicBezTo>
                <a:cubicBezTo>
                  <a:pt x="323805" y="351604"/>
                  <a:pt x="323805" y="369412"/>
                  <a:pt x="320395" y="386840"/>
                </a:cubicBezTo>
                <a:cubicBezTo>
                  <a:pt x="316227" y="407300"/>
                  <a:pt x="306755" y="412983"/>
                  <a:pt x="283643" y="411468"/>
                </a:cubicBezTo>
                <a:cubicBezTo>
                  <a:pt x="284401" y="417151"/>
                  <a:pt x="285537" y="422834"/>
                  <a:pt x="285916" y="426623"/>
                </a:cubicBezTo>
                <a:cubicBezTo>
                  <a:pt x="304860" y="419803"/>
                  <a:pt x="323047" y="413741"/>
                  <a:pt x="344264" y="406163"/>
                </a:cubicBezTo>
                <a:cubicBezTo>
                  <a:pt x="341233" y="431170"/>
                  <a:pt x="332519" y="447841"/>
                  <a:pt x="318121" y="459586"/>
                </a:cubicBezTo>
                <a:cubicBezTo>
                  <a:pt x="320395" y="462996"/>
                  <a:pt x="323426" y="466027"/>
                  <a:pt x="323426" y="468679"/>
                </a:cubicBezTo>
                <a:cubicBezTo>
                  <a:pt x="322289" y="487244"/>
                  <a:pt x="306755" y="502779"/>
                  <a:pt x="288189" y="504294"/>
                </a:cubicBezTo>
                <a:cubicBezTo>
                  <a:pt x="285158" y="504673"/>
                  <a:pt x="282885" y="508083"/>
                  <a:pt x="281370" y="511493"/>
                </a:cubicBezTo>
                <a:cubicBezTo>
                  <a:pt x="304481" y="500884"/>
                  <a:pt x="326836" y="505431"/>
                  <a:pt x="349190" y="512251"/>
                </a:cubicBezTo>
                <a:cubicBezTo>
                  <a:pt x="335171" y="543698"/>
                  <a:pt x="304860" y="556580"/>
                  <a:pt x="277581" y="542561"/>
                </a:cubicBezTo>
                <a:cubicBezTo>
                  <a:pt x="257879" y="584239"/>
                  <a:pt x="249164" y="646376"/>
                  <a:pt x="257879" y="710786"/>
                </a:cubicBezTo>
                <a:cubicBezTo>
                  <a:pt x="281748" y="680096"/>
                  <a:pt x="305618" y="649407"/>
                  <a:pt x="329109" y="618717"/>
                </a:cubicBezTo>
                <a:cubicBezTo>
                  <a:pt x="310544" y="598257"/>
                  <a:pt x="310922" y="580829"/>
                  <a:pt x="330246" y="554307"/>
                </a:cubicBezTo>
                <a:cubicBezTo>
                  <a:pt x="336687" y="565294"/>
                  <a:pt x="342370" y="575524"/>
                  <a:pt x="348811" y="586891"/>
                </a:cubicBezTo>
                <a:cubicBezTo>
                  <a:pt x="352221" y="583481"/>
                  <a:pt x="356010" y="579313"/>
                  <a:pt x="359420" y="575524"/>
                </a:cubicBezTo>
                <a:cubicBezTo>
                  <a:pt x="346538" y="555065"/>
                  <a:pt x="353357" y="536120"/>
                  <a:pt x="379122" y="517934"/>
                </a:cubicBezTo>
                <a:cubicBezTo>
                  <a:pt x="381016" y="524375"/>
                  <a:pt x="383289" y="530437"/>
                  <a:pt x="384426" y="536499"/>
                </a:cubicBezTo>
                <a:cubicBezTo>
                  <a:pt x="385563" y="542561"/>
                  <a:pt x="385563" y="549002"/>
                  <a:pt x="386320" y="556580"/>
                </a:cubicBezTo>
                <a:cubicBezTo>
                  <a:pt x="396171" y="552412"/>
                  <a:pt x="404886" y="548624"/>
                  <a:pt x="410190" y="546350"/>
                </a:cubicBezTo>
                <a:cubicBezTo>
                  <a:pt x="408674" y="534226"/>
                  <a:pt x="405265" y="522859"/>
                  <a:pt x="407159" y="513008"/>
                </a:cubicBezTo>
                <a:cubicBezTo>
                  <a:pt x="409811" y="499369"/>
                  <a:pt x="429134" y="483456"/>
                  <a:pt x="448078" y="475878"/>
                </a:cubicBezTo>
                <a:cubicBezTo>
                  <a:pt x="448078" y="492928"/>
                  <a:pt x="448078" y="508841"/>
                  <a:pt x="448078" y="522102"/>
                </a:cubicBezTo>
                <a:cubicBezTo>
                  <a:pt x="462097" y="519449"/>
                  <a:pt x="477252" y="516797"/>
                  <a:pt x="492408" y="514145"/>
                </a:cubicBezTo>
                <a:cubicBezTo>
                  <a:pt x="493544" y="516040"/>
                  <a:pt x="494681" y="517934"/>
                  <a:pt x="495818" y="519828"/>
                </a:cubicBezTo>
                <a:cubicBezTo>
                  <a:pt x="487861" y="528922"/>
                  <a:pt x="481041" y="538773"/>
                  <a:pt x="471948" y="546350"/>
                </a:cubicBezTo>
                <a:cubicBezTo>
                  <a:pt x="467401" y="550139"/>
                  <a:pt x="459066" y="549381"/>
                  <a:pt x="452625" y="549381"/>
                </a:cubicBezTo>
                <a:cubicBezTo>
                  <a:pt x="444290" y="549381"/>
                  <a:pt x="435954" y="547866"/>
                  <a:pt x="427619" y="546729"/>
                </a:cubicBezTo>
                <a:cubicBezTo>
                  <a:pt x="427240" y="548245"/>
                  <a:pt x="426861" y="549760"/>
                  <a:pt x="426482" y="551276"/>
                </a:cubicBezTo>
                <a:cubicBezTo>
                  <a:pt x="437470" y="558096"/>
                  <a:pt x="448078" y="564916"/>
                  <a:pt x="459445" y="571735"/>
                </a:cubicBezTo>
                <a:cubicBezTo>
                  <a:pt x="436333" y="595984"/>
                  <a:pt x="402233" y="595226"/>
                  <a:pt x="384805" y="570599"/>
                </a:cubicBezTo>
                <a:cubicBezTo>
                  <a:pt x="381016" y="573251"/>
                  <a:pt x="377227" y="575903"/>
                  <a:pt x="373438" y="578555"/>
                </a:cubicBezTo>
                <a:cubicBezTo>
                  <a:pt x="384805" y="584617"/>
                  <a:pt x="395792" y="590301"/>
                  <a:pt x="407538" y="596363"/>
                </a:cubicBezTo>
                <a:cubicBezTo>
                  <a:pt x="388215" y="612655"/>
                  <a:pt x="371544" y="613792"/>
                  <a:pt x="352979" y="600152"/>
                </a:cubicBezTo>
                <a:cubicBezTo>
                  <a:pt x="349569" y="605456"/>
                  <a:pt x="346159" y="610760"/>
                  <a:pt x="342749" y="616065"/>
                </a:cubicBezTo>
                <a:cubicBezTo>
                  <a:pt x="339718" y="620990"/>
                  <a:pt x="337065" y="626295"/>
                  <a:pt x="335550" y="634630"/>
                </a:cubicBezTo>
                <a:cubicBezTo>
                  <a:pt x="347674" y="628568"/>
                  <a:pt x="360177" y="622885"/>
                  <a:pt x="372681" y="616823"/>
                </a:cubicBezTo>
                <a:cubicBezTo>
                  <a:pt x="373817" y="618338"/>
                  <a:pt x="374954" y="619475"/>
                  <a:pt x="376090" y="620990"/>
                </a:cubicBezTo>
                <a:cubicBezTo>
                  <a:pt x="373438" y="627431"/>
                  <a:pt x="370786" y="633872"/>
                  <a:pt x="368134" y="640692"/>
                </a:cubicBezTo>
                <a:cubicBezTo>
                  <a:pt x="386699" y="650164"/>
                  <a:pt x="387078" y="619854"/>
                  <a:pt x="404507" y="625158"/>
                </a:cubicBezTo>
                <a:cubicBezTo>
                  <a:pt x="403749" y="629705"/>
                  <a:pt x="402991" y="635009"/>
                  <a:pt x="402233" y="642208"/>
                </a:cubicBezTo>
                <a:cubicBezTo>
                  <a:pt x="406780" y="641071"/>
                  <a:pt x="410948" y="640313"/>
                  <a:pt x="414737" y="639556"/>
                </a:cubicBezTo>
                <a:cubicBezTo>
                  <a:pt x="414358" y="611897"/>
                  <a:pt x="436333" y="598636"/>
                  <a:pt x="476874" y="602046"/>
                </a:cubicBezTo>
                <a:cubicBezTo>
                  <a:pt x="471948" y="621369"/>
                  <a:pt x="464370" y="638798"/>
                  <a:pt x="446942" y="649407"/>
                </a:cubicBezTo>
                <a:cubicBezTo>
                  <a:pt x="442016" y="652438"/>
                  <a:pt x="432165" y="654711"/>
                  <a:pt x="429134" y="652059"/>
                </a:cubicBezTo>
                <a:cubicBezTo>
                  <a:pt x="413221" y="637661"/>
                  <a:pt x="399202" y="654332"/>
                  <a:pt x="384047" y="650922"/>
                </a:cubicBezTo>
                <a:cubicBezTo>
                  <a:pt x="386320" y="662668"/>
                  <a:pt x="388215" y="671761"/>
                  <a:pt x="390109" y="681612"/>
                </a:cubicBezTo>
                <a:cubicBezTo>
                  <a:pt x="368134" y="680096"/>
                  <a:pt x="360935" y="663046"/>
                  <a:pt x="351842" y="647891"/>
                </a:cubicBezTo>
                <a:cubicBezTo>
                  <a:pt x="351084" y="649028"/>
                  <a:pt x="349947" y="649786"/>
                  <a:pt x="348811" y="650922"/>
                </a:cubicBezTo>
                <a:cubicBezTo>
                  <a:pt x="348432" y="658121"/>
                  <a:pt x="348053" y="664941"/>
                  <a:pt x="347674" y="672140"/>
                </a:cubicBezTo>
                <a:cubicBezTo>
                  <a:pt x="346159" y="672897"/>
                  <a:pt x="344643" y="673655"/>
                  <a:pt x="343128" y="674413"/>
                </a:cubicBezTo>
                <a:cubicBezTo>
                  <a:pt x="337444" y="665699"/>
                  <a:pt x="331761" y="656984"/>
                  <a:pt x="326078" y="648270"/>
                </a:cubicBezTo>
                <a:cubicBezTo>
                  <a:pt x="324941" y="646754"/>
                  <a:pt x="324183" y="644860"/>
                  <a:pt x="323047" y="642966"/>
                </a:cubicBezTo>
                <a:cubicBezTo>
                  <a:pt x="321531" y="646754"/>
                  <a:pt x="320395" y="650922"/>
                  <a:pt x="318121" y="654332"/>
                </a:cubicBezTo>
                <a:cubicBezTo>
                  <a:pt x="300314" y="678202"/>
                  <a:pt x="281748" y="702071"/>
                  <a:pt x="264320" y="726320"/>
                </a:cubicBezTo>
                <a:cubicBezTo>
                  <a:pt x="261289" y="730109"/>
                  <a:pt x="260531" y="737308"/>
                  <a:pt x="261668" y="742233"/>
                </a:cubicBezTo>
                <a:cubicBezTo>
                  <a:pt x="276444" y="806643"/>
                  <a:pt x="309028" y="861581"/>
                  <a:pt x="353357" y="911973"/>
                </a:cubicBezTo>
                <a:cubicBezTo>
                  <a:pt x="357525" y="899849"/>
                  <a:pt x="361314" y="888103"/>
                  <a:pt x="365482" y="876358"/>
                </a:cubicBezTo>
                <a:cubicBezTo>
                  <a:pt x="343128" y="869538"/>
                  <a:pt x="334034" y="854762"/>
                  <a:pt x="334034" y="824451"/>
                </a:cubicBezTo>
                <a:cubicBezTo>
                  <a:pt x="351463" y="826724"/>
                  <a:pt x="363966" y="836196"/>
                  <a:pt x="377227" y="853246"/>
                </a:cubicBezTo>
                <a:cubicBezTo>
                  <a:pt x="377227" y="836196"/>
                  <a:pt x="377227" y="822556"/>
                  <a:pt x="377227" y="814221"/>
                </a:cubicBezTo>
                <a:cubicBezTo>
                  <a:pt x="366240" y="805128"/>
                  <a:pt x="358662" y="798687"/>
                  <a:pt x="350705" y="792246"/>
                </a:cubicBezTo>
                <a:cubicBezTo>
                  <a:pt x="351463" y="790730"/>
                  <a:pt x="352221" y="788836"/>
                  <a:pt x="352979" y="787320"/>
                </a:cubicBezTo>
                <a:cubicBezTo>
                  <a:pt x="359798" y="788078"/>
                  <a:pt x="366618" y="788836"/>
                  <a:pt x="375333" y="789972"/>
                </a:cubicBezTo>
                <a:cubicBezTo>
                  <a:pt x="374196" y="785805"/>
                  <a:pt x="374196" y="780879"/>
                  <a:pt x="371544" y="777848"/>
                </a:cubicBezTo>
                <a:cubicBezTo>
                  <a:pt x="366240" y="771407"/>
                  <a:pt x="356389" y="767618"/>
                  <a:pt x="354115" y="760798"/>
                </a:cubicBezTo>
                <a:cubicBezTo>
                  <a:pt x="350705" y="750190"/>
                  <a:pt x="351842" y="738065"/>
                  <a:pt x="351084" y="726320"/>
                </a:cubicBezTo>
                <a:cubicBezTo>
                  <a:pt x="352600" y="725562"/>
                  <a:pt x="354494" y="724804"/>
                  <a:pt x="356010" y="724047"/>
                </a:cubicBezTo>
                <a:cubicBezTo>
                  <a:pt x="363966" y="732003"/>
                  <a:pt x="373059" y="739202"/>
                  <a:pt x="379500" y="748295"/>
                </a:cubicBezTo>
                <a:cubicBezTo>
                  <a:pt x="383289" y="753600"/>
                  <a:pt x="383289" y="761935"/>
                  <a:pt x="383289" y="769134"/>
                </a:cubicBezTo>
                <a:cubicBezTo>
                  <a:pt x="383289" y="779364"/>
                  <a:pt x="381395" y="789972"/>
                  <a:pt x="379879" y="803233"/>
                </a:cubicBezTo>
                <a:cubicBezTo>
                  <a:pt x="389351" y="799066"/>
                  <a:pt x="394656" y="796413"/>
                  <a:pt x="401097" y="793382"/>
                </a:cubicBezTo>
                <a:cubicBezTo>
                  <a:pt x="406401" y="809674"/>
                  <a:pt x="393140" y="818010"/>
                  <a:pt x="384047" y="827861"/>
                </a:cubicBezTo>
                <a:cubicBezTo>
                  <a:pt x="385563" y="828619"/>
                  <a:pt x="387078" y="829755"/>
                  <a:pt x="388594" y="830513"/>
                </a:cubicBezTo>
                <a:cubicBezTo>
                  <a:pt x="398823" y="822178"/>
                  <a:pt x="409432" y="814221"/>
                  <a:pt x="419662" y="805886"/>
                </a:cubicBezTo>
                <a:cubicBezTo>
                  <a:pt x="421178" y="804749"/>
                  <a:pt x="422314" y="802854"/>
                  <a:pt x="422314" y="801339"/>
                </a:cubicBezTo>
                <a:cubicBezTo>
                  <a:pt x="422314" y="783153"/>
                  <a:pt x="436712" y="782016"/>
                  <a:pt x="449215" y="776712"/>
                </a:cubicBezTo>
                <a:cubicBezTo>
                  <a:pt x="450352" y="796792"/>
                  <a:pt x="445426" y="802854"/>
                  <a:pt x="427998" y="808159"/>
                </a:cubicBezTo>
                <a:cubicBezTo>
                  <a:pt x="422314" y="810053"/>
                  <a:pt x="417768" y="815358"/>
                  <a:pt x="412463" y="819147"/>
                </a:cubicBezTo>
                <a:cubicBezTo>
                  <a:pt x="429892" y="827482"/>
                  <a:pt x="446184" y="835060"/>
                  <a:pt x="463234" y="843016"/>
                </a:cubicBezTo>
                <a:cubicBezTo>
                  <a:pt x="436712" y="870296"/>
                  <a:pt x="404128" y="873706"/>
                  <a:pt x="387078" y="851730"/>
                </a:cubicBezTo>
                <a:cubicBezTo>
                  <a:pt x="382910" y="860066"/>
                  <a:pt x="379122" y="867644"/>
                  <a:pt x="374954" y="875600"/>
                </a:cubicBezTo>
                <a:cubicBezTo>
                  <a:pt x="382910" y="877873"/>
                  <a:pt x="390488" y="879389"/>
                  <a:pt x="397687" y="882041"/>
                </a:cubicBezTo>
                <a:cubicBezTo>
                  <a:pt x="404886" y="885072"/>
                  <a:pt x="411327" y="889240"/>
                  <a:pt x="418525" y="893029"/>
                </a:cubicBezTo>
                <a:cubicBezTo>
                  <a:pt x="402991" y="910457"/>
                  <a:pt x="385184" y="914625"/>
                  <a:pt x="361314" y="904016"/>
                </a:cubicBezTo>
                <a:cubicBezTo>
                  <a:pt x="363966" y="914625"/>
                  <a:pt x="363587" y="925613"/>
                  <a:pt x="368892" y="930917"/>
                </a:cubicBezTo>
                <a:cubicBezTo>
                  <a:pt x="388215" y="950998"/>
                  <a:pt x="409432" y="969184"/>
                  <a:pt x="430650" y="987371"/>
                </a:cubicBezTo>
                <a:cubicBezTo>
                  <a:pt x="434060" y="990402"/>
                  <a:pt x="439743" y="990402"/>
                  <a:pt x="446942" y="992296"/>
                </a:cubicBezTo>
                <a:cubicBezTo>
                  <a:pt x="443153" y="985855"/>
                  <a:pt x="440501" y="981688"/>
                  <a:pt x="437091" y="976004"/>
                </a:cubicBezTo>
                <a:cubicBezTo>
                  <a:pt x="443532" y="975625"/>
                  <a:pt x="448457" y="975247"/>
                  <a:pt x="453383" y="974868"/>
                </a:cubicBezTo>
                <a:cubicBezTo>
                  <a:pt x="455656" y="968048"/>
                  <a:pt x="458687" y="961228"/>
                  <a:pt x="462097" y="951756"/>
                </a:cubicBezTo>
                <a:cubicBezTo>
                  <a:pt x="470433" y="961228"/>
                  <a:pt x="474600" y="969942"/>
                  <a:pt x="469675" y="979414"/>
                </a:cubicBezTo>
                <a:cubicBezTo>
                  <a:pt x="464749" y="988507"/>
                  <a:pt x="470054" y="992675"/>
                  <a:pt x="476116" y="995706"/>
                </a:cubicBezTo>
                <a:cubicBezTo>
                  <a:pt x="515520" y="1016545"/>
                  <a:pt x="554924" y="1037005"/>
                  <a:pt x="592433" y="1056707"/>
                </a:cubicBezTo>
                <a:cubicBezTo>
                  <a:pt x="592433" y="1031321"/>
                  <a:pt x="589781" y="1004042"/>
                  <a:pt x="593191" y="977520"/>
                </a:cubicBezTo>
                <a:cubicBezTo>
                  <a:pt x="599253" y="929023"/>
                  <a:pt x="610241" y="880905"/>
                  <a:pt x="617439" y="832029"/>
                </a:cubicBezTo>
                <a:cubicBezTo>
                  <a:pt x="621986" y="801718"/>
                  <a:pt x="624259" y="770649"/>
                  <a:pt x="626154" y="739960"/>
                </a:cubicBezTo>
                <a:cubicBezTo>
                  <a:pt x="629943" y="674413"/>
                  <a:pt x="632595" y="608487"/>
                  <a:pt x="637141" y="542940"/>
                </a:cubicBezTo>
                <a:cubicBezTo>
                  <a:pt x="637899" y="529301"/>
                  <a:pt x="636384" y="517555"/>
                  <a:pt x="632216" y="504673"/>
                </a:cubicBezTo>
                <a:cubicBezTo>
                  <a:pt x="623880" y="478151"/>
                  <a:pt x="618955" y="450493"/>
                  <a:pt x="610998" y="423592"/>
                </a:cubicBezTo>
                <a:cubicBezTo>
                  <a:pt x="608725" y="415635"/>
                  <a:pt x="602284" y="408437"/>
                  <a:pt x="596980" y="401238"/>
                </a:cubicBezTo>
                <a:cubicBezTo>
                  <a:pt x="592054" y="394797"/>
                  <a:pt x="589402" y="387219"/>
                  <a:pt x="577278" y="388735"/>
                </a:cubicBezTo>
                <a:cubicBezTo>
                  <a:pt x="570079" y="389492"/>
                  <a:pt x="561365" y="380778"/>
                  <a:pt x="553029" y="376610"/>
                </a:cubicBezTo>
                <a:cubicBezTo>
                  <a:pt x="553408" y="375095"/>
                  <a:pt x="553787" y="373579"/>
                  <a:pt x="554166" y="372064"/>
                </a:cubicBezTo>
                <a:cubicBezTo>
                  <a:pt x="561365" y="370548"/>
                  <a:pt x="568942" y="368654"/>
                  <a:pt x="577278" y="366759"/>
                </a:cubicBezTo>
                <a:cubicBezTo>
                  <a:pt x="576141" y="361834"/>
                  <a:pt x="574626" y="356530"/>
                  <a:pt x="573489" y="351604"/>
                </a:cubicBezTo>
                <a:cubicBezTo>
                  <a:pt x="553408" y="351225"/>
                  <a:pt x="544315" y="340238"/>
                  <a:pt x="543557" y="313337"/>
                </a:cubicBezTo>
                <a:cubicBezTo>
                  <a:pt x="553029" y="317126"/>
                  <a:pt x="561365" y="320536"/>
                  <a:pt x="571973" y="325082"/>
                </a:cubicBezTo>
                <a:cubicBezTo>
                  <a:pt x="571594" y="320536"/>
                  <a:pt x="572731" y="314473"/>
                  <a:pt x="570458" y="312200"/>
                </a:cubicBezTo>
                <a:cubicBezTo>
                  <a:pt x="557197" y="299318"/>
                  <a:pt x="563259" y="287194"/>
                  <a:pt x="571216" y="275070"/>
                </a:cubicBezTo>
                <a:cubicBezTo>
                  <a:pt x="575383" y="269007"/>
                  <a:pt x="580688" y="263703"/>
                  <a:pt x="585613" y="258020"/>
                </a:cubicBezTo>
                <a:cubicBezTo>
                  <a:pt x="599253" y="279616"/>
                  <a:pt x="596222" y="294393"/>
                  <a:pt x="580688" y="314095"/>
                </a:cubicBezTo>
                <a:cubicBezTo>
                  <a:pt x="575762" y="320536"/>
                  <a:pt x="577278" y="331902"/>
                  <a:pt x="575004" y="344405"/>
                </a:cubicBezTo>
                <a:cubicBezTo>
                  <a:pt x="587508" y="334175"/>
                  <a:pt x="596980" y="326219"/>
                  <a:pt x="607210" y="317883"/>
                </a:cubicBezTo>
                <a:cubicBezTo>
                  <a:pt x="616303" y="341374"/>
                  <a:pt x="607967" y="361076"/>
                  <a:pt x="584855" y="370169"/>
                </a:cubicBezTo>
                <a:cubicBezTo>
                  <a:pt x="591675" y="378505"/>
                  <a:pt x="598116" y="386461"/>
                  <a:pt x="605694" y="396312"/>
                </a:cubicBezTo>
                <a:cubicBezTo>
                  <a:pt x="615166" y="372443"/>
                  <a:pt x="623502" y="351225"/>
                  <a:pt x="630700" y="333039"/>
                </a:cubicBezTo>
                <a:cubicBezTo>
                  <a:pt x="623502" y="320536"/>
                  <a:pt x="617439" y="309927"/>
                  <a:pt x="611377" y="299318"/>
                </a:cubicBezTo>
                <a:cubicBezTo>
                  <a:pt x="612893" y="298181"/>
                  <a:pt x="614787" y="296666"/>
                  <a:pt x="616303" y="295150"/>
                </a:cubicBezTo>
                <a:cubicBezTo>
                  <a:pt x="624638" y="300076"/>
                  <a:pt x="632974" y="305001"/>
                  <a:pt x="642067" y="310306"/>
                </a:cubicBezTo>
                <a:cubicBezTo>
                  <a:pt x="643961" y="306896"/>
                  <a:pt x="646613" y="301970"/>
                  <a:pt x="649266" y="297424"/>
                </a:cubicBezTo>
                <a:cubicBezTo>
                  <a:pt x="625396" y="285678"/>
                  <a:pt x="618955" y="269007"/>
                  <a:pt x="623123" y="229982"/>
                </a:cubicBezTo>
                <a:cubicBezTo>
                  <a:pt x="642446" y="239454"/>
                  <a:pt x="657222" y="251579"/>
                  <a:pt x="665936" y="273933"/>
                </a:cubicBezTo>
                <a:cubicBezTo>
                  <a:pt x="667073" y="269765"/>
                  <a:pt x="667831" y="265219"/>
                  <a:pt x="669346" y="261430"/>
                </a:cubicBezTo>
                <a:cubicBezTo>
                  <a:pt x="671620" y="256125"/>
                  <a:pt x="673893" y="250442"/>
                  <a:pt x="677682" y="246274"/>
                </a:cubicBezTo>
                <a:cubicBezTo>
                  <a:pt x="681471" y="242486"/>
                  <a:pt x="687154" y="240212"/>
                  <a:pt x="692079" y="238318"/>
                </a:cubicBezTo>
                <a:cubicBezTo>
                  <a:pt x="697005" y="236423"/>
                  <a:pt x="702688" y="235666"/>
                  <a:pt x="707993" y="234150"/>
                </a:cubicBezTo>
                <a:cubicBezTo>
                  <a:pt x="708750" y="257641"/>
                  <a:pt x="697763" y="269007"/>
                  <a:pt x="676166" y="274312"/>
                </a:cubicBezTo>
                <a:cubicBezTo>
                  <a:pt x="667831" y="276206"/>
                  <a:pt x="661769" y="285678"/>
                  <a:pt x="652676" y="293256"/>
                </a:cubicBezTo>
                <a:cubicBezTo>
                  <a:pt x="667831" y="295908"/>
                  <a:pt x="679955" y="297803"/>
                  <a:pt x="692837" y="299697"/>
                </a:cubicBezTo>
                <a:cubicBezTo>
                  <a:pt x="680334" y="323188"/>
                  <a:pt x="661011" y="329250"/>
                  <a:pt x="641688" y="315989"/>
                </a:cubicBezTo>
                <a:cubicBezTo>
                  <a:pt x="639036" y="320914"/>
                  <a:pt x="636762" y="325461"/>
                  <a:pt x="634868" y="329629"/>
                </a:cubicBezTo>
                <a:cubicBezTo>
                  <a:pt x="651918" y="331144"/>
                  <a:pt x="668589" y="332281"/>
                  <a:pt x="686775" y="333797"/>
                </a:cubicBezTo>
                <a:cubicBezTo>
                  <a:pt x="672378" y="361455"/>
                  <a:pt x="650023" y="370169"/>
                  <a:pt x="625775" y="359182"/>
                </a:cubicBezTo>
                <a:cubicBezTo>
                  <a:pt x="606831" y="408815"/>
                  <a:pt x="617061" y="455039"/>
                  <a:pt x="637520" y="500505"/>
                </a:cubicBezTo>
                <a:cubicBezTo>
                  <a:pt x="638657" y="500505"/>
                  <a:pt x="640172" y="500884"/>
                  <a:pt x="641309" y="500884"/>
                </a:cubicBezTo>
                <a:cubicBezTo>
                  <a:pt x="644719" y="491791"/>
                  <a:pt x="648129" y="482319"/>
                  <a:pt x="651539" y="473226"/>
                </a:cubicBezTo>
                <a:cubicBezTo>
                  <a:pt x="663663" y="439126"/>
                  <a:pt x="681092" y="408437"/>
                  <a:pt x="709129" y="383809"/>
                </a:cubicBezTo>
                <a:cubicBezTo>
                  <a:pt x="715191" y="378884"/>
                  <a:pt x="718601" y="367517"/>
                  <a:pt x="718222" y="359561"/>
                </a:cubicBezTo>
                <a:cubicBezTo>
                  <a:pt x="716707" y="337964"/>
                  <a:pt x="713676" y="316368"/>
                  <a:pt x="708750" y="295529"/>
                </a:cubicBezTo>
                <a:cubicBezTo>
                  <a:pt x="703825" y="274691"/>
                  <a:pt x="705340" y="255746"/>
                  <a:pt x="717086" y="238697"/>
                </a:cubicBezTo>
                <a:cubicBezTo>
                  <a:pt x="730726" y="218995"/>
                  <a:pt x="731862" y="196641"/>
                  <a:pt x="731862" y="173908"/>
                </a:cubicBezTo>
                <a:cubicBezTo>
                  <a:pt x="731862" y="157616"/>
                  <a:pt x="721632" y="150796"/>
                  <a:pt x="706856" y="156479"/>
                </a:cubicBezTo>
                <a:cubicBezTo>
                  <a:pt x="695489" y="161026"/>
                  <a:pt x="679197" y="152690"/>
                  <a:pt x="666694" y="134125"/>
                </a:cubicBezTo>
                <a:cubicBezTo>
                  <a:pt x="679197" y="131852"/>
                  <a:pt x="690564" y="129578"/>
                  <a:pt x="701930" y="127684"/>
                </a:cubicBezTo>
                <a:cubicBezTo>
                  <a:pt x="682986" y="125032"/>
                  <a:pt x="679576" y="110634"/>
                  <a:pt x="676545" y="92448"/>
                </a:cubicBezTo>
                <a:cubicBezTo>
                  <a:pt x="684502" y="95100"/>
                  <a:pt x="690943" y="96994"/>
                  <a:pt x="697005" y="99268"/>
                </a:cubicBezTo>
                <a:cubicBezTo>
                  <a:pt x="695489" y="88280"/>
                  <a:pt x="690943" y="76913"/>
                  <a:pt x="693216" y="67062"/>
                </a:cubicBezTo>
                <a:cubicBezTo>
                  <a:pt x="695868" y="56833"/>
                  <a:pt x="705340" y="48497"/>
                  <a:pt x="712539" y="38267"/>
                </a:cubicBezTo>
                <a:cubicBezTo>
                  <a:pt x="725421" y="60621"/>
                  <a:pt x="722769" y="75398"/>
                  <a:pt x="706856" y="90553"/>
                </a:cubicBezTo>
                <a:cubicBezTo>
                  <a:pt x="705340" y="92069"/>
                  <a:pt x="703825" y="94721"/>
                  <a:pt x="703446" y="97373"/>
                </a:cubicBezTo>
                <a:cubicBezTo>
                  <a:pt x="700794" y="113286"/>
                  <a:pt x="715570" y="140945"/>
                  <a:pt x="731483" y="148901"/>
                </a:cubicBezTo>
                <a:cubicBezTo>
                  <a:pt x="731483" y="138293"/>
                  <a:pt x="739440" y="129199"/>
                  <a:pt x="727316" y="118212"/>
                </a:cubicBezTo>
                <a:cubicBezTo>
                  <a:pt x="721632" y="112907"/>
                  <a:pt x="724663" y="98131"/>
                  <a:pt x="723906" y="87901"/>
                </a:cubicBezTo>
                <a:cubicBezTo>
                  <a:pt x="725800" y="87522"/>
                  <a:pt x="727316" y="87143"/>
                  <a:pt x="728831" y="86764"/>
                </a:cubicBezTo>
                <a:cubicBezTo>
                  <a:pt x="732620" y="90174"/>
                  <a:pt x="736030" y="93205"/>
                  <a:pt x="740955" y="97373"/>
                </a:cubicBezTo>
                <a:cubicBezTo>
                  <a:pt x="736409" y="75398"/>
                  <a:pt x="750806" y="67820"/>
                  <a:pt x="765962" y="60243"/>
                </a:cubicBezTo>
                <a:cubicBezTo>
                  <a:pt x="771645" y="79187"/>
                  <a:pt x="765962" y="89038"/>
                  <a:pt x="750428" y="100404"/>
                </a:cubicBezTo>
                <a:cubicBezTo>
                  <a:pt x="743608" y="105330"/>
                  <a:pt x="742850" y="117454"/>
                  <a:pt x="737924" y="129199"/>
                </a:cubicBezTo>
                <a:cubicBezTo>
                  <a:pt x="752322" y="122001"/>
                  <a:pt x="763310" y="117075"/>
                  <a:pt x="776949" y="110255"/>
                </a:cubicBezTo>
                <a:cubicBezTo>
                  <a:pt x="775055" y="120864"/>
                  <a:pt x="773918" y="128063"/>
                  <a:pt x="772782" y="134883"/>
                </a:cubicBezTo>
                <a:cubicBezTo>
                  <a:pt x="773539" y="135261"/>
                  <a:pt x="774297" y="135640"/>
                  <a:pt x="775055" y="136019"/>
                </a:cubicBezTo>
                <a:cubicBezTo>
                  <a:pt x="784148" y="115181"/>
                  <a:pt x="793241" y="94721"/>
                  <a:pt x="802335" y="73882"/>
                </a:cubicBezTo>
                <a:cubicBezTo>
                  <a:pt x="786043" y="68199"/>
                  <a:pt x="781117" y="60621"/>
                  <a:pt x="780738" y="39025"/>
                </a:cubicBezTo>
                <a:cubicBezTo>
                  <a:pt x="790589" y="45087"/>
                  <a:pt x="799304" y="50013"/>
                  <a:pt x="805366" y="53801"/>
                </a:cubicBezTo>
                <a:cubicBezTo>
                  <a:pt x="804229" y="45845"/>
                  <a:pt x="800440" y="35615"/>
                  <a:pt x="802714" y="26901"/>
                </a:cubicBezTo>
                <a:cubicBezTo>
                  <a:pt x="805366" y="17429"/>
                  <a:pt x="813322" y="9472"/>
                  <a:pt x="819763" y="0"/>
                </a:cubicBezTo>
                <a:close/>
              </a:path>
            </a:pathLst>
          </a:custGeom>
          <a:solidFill>
            <a:schemeClr val="accent1"/>
          </a:solidFill>
          <a:ln w="3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D98A783-04C4-4472-8432-0158A0F52F00}"/>
              </a:ext>
            </a:extLst>
          </p:cNvPr>
          <p:cNvSpPr/>
          <p:nvPr/>
        </p:nvSpPr>
        <p:spPr>
          <a:xfrm flipH="1">
            <a:off x="4134003" y="4722946"/>
            <a:ext cx="8057997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09CC72-FED7-49E1-8A18-4B36E85FF47B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F80D2C-53D5-490E-9C15-0B1E34AF6C29}"/>
              </a:ext>
            </a:extLst>
          </p:cNvPr>
          <p:cNvGrpSpPr/>
          <p:nvPr/>
        </p:nvGrpSpPr>
        <p:grpSpPr>
          <a:xfrm>
            <a:off x="10163336" y="1603114"/>
            <a:ext cx="1086392" cy="3288217"/>
            <a:chOff x="10163336" y="1603114"/>
            <a:chExt cx="1086392" cy="328821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FF690A-3729-43D0-A69A-6EF225AC5C4E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EDFB1688-D594-4B56-A0B1-CD684D80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E83CAA-FBFF-4361-8661-E1A2567A9F25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E59F62-1D29-4140-964D-2FC765B9189A}"/>
              </a:ext>
            </a:extLst>
          </p:cNvPr>
          <p:cNvGrpSpPr/>
          <p:nvPr/>
        </p:nvGrpSpPr>
        <p:grpSpPr>
          <a:xfrm>
            <a:off x="488849" y="2135054"/>
            <a:ext cx="10936452" cy="4297797"/>
            <a:chOff x="2366337" y="1920276"/>
            <a:chExt cx="11176639" cy="4392186"/>
          </a:xfrm>
        </p:grpSpPr>
        <p:sp>
          <p:nvSpPr>
            <p:cNvPr id="3" name="Freeform 32">
              <a:extLst>
                <a:ext uri="{FF2B5EF4-FFF2-40B4-BE49-F238E27FC236}">
                  <a16:creationId xmlns:a16="http://schemas.microsoft.com/office/drawing/2014/main" id="{5B0DD643-750E-4312-877B-4CB3E27B5ADE}"/>
                </a:ext>
              </a:extLst>
            </p:cNvPr>
            <p:cNvSpPr/>
            <p:nvPr/>
          </p:nvSpPr>
          <p:spPr>
            <a:xfrm>
              <a:off x="5655862" y="5392976"/>
              <a:ext cx="7887114" cy="91948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7139742"/>
                <a:gd name="connsiteY0" fmla="*/ 0 h 838698"/>
                <a:gd name="connsiteX1" fmla="*/ 0 w 7139742"/>
                <a:gd name="connsiteY1" fmla="*/ 0 h 838698"/>
                <a:gd name="connsiteX2" fmla="*/ 323850 w 7139742"/>
                <a:gd name="connsiteY2" fmla="*/ 57150 h 838698"/>
                <a:gd name="connsiteX3" fmla="*/ 238125 w 7139742"/>
                <a:gd name="connsiteY3" fmla="*/ 352425 h 838698"/>
                <a:gd name="connsiteX4" fmla="*/ 971550 w 7139742"/>
                <a:gd name="connsiteY4" fmla="*/ 257175 h 838698"/>
                <a:gd name="connsiteX5" fmla="*/ 704684 w 7139742"/>
                <a:gd name="connsiteY5" fmla="*/ 629478 h 838698"/>
                <a:gd name="connsiteX6" fmla="*/ 2524125 w 7139742"/>
                <a:gd name="connsiteY6" fmla="*/ 495300 h 838698"/>
                <a:gd name="connsiteX7" fmla="*/ 2190750 w 7139742"/>
                <a:gd name="connsiteY7" fmla="*/ 838200 h 838698"/>
                <a:gd name="connsiteX8" fmla="*/ 7139742 w 7139742"/>
                <a:gd name="connsiteY8" fmla="*/ 608318 h 838698"/>
                <a:gd name="connsiteX0" fmla="*/ 0 w 7239467"/>
                <a:gd name="connsiteY0" fmla="*/ 0 h 838698"/>
                <a:gd name="connsiteX1" fmla="*/ 0 w 7239467"/>
                <a:gd name="connsiteY1" fmla="*/ 0 h 838698"/>
                <a:gd name="connsiteX2" fmla="*/ 323850 w 7239467"/>
                <a:gd name="connsiteY2" fmla="*/ 57150 h 838698"/>
                <a:gd name="connsiteX3" fmla="*/ 238125 w 7239467"/>
                <a:gd name="connsiteY3" fmla="*/ 352425 h 838698"/>
                <a:gd name="connsiteX4" fmla="*/ 971550 w 7239467"/>
                <a:gd name="connsiteY4" fmla="*/ 257175 h 838698"/>
                <a:gd name="connsiteX5" fmla="*/ 704684 w 7239467"/>
                <a:gd name="connsiteY5" fmla="*/ 629478 h 838698"/>
                <a:gd name="connsiteX6" fmla="*/ 2524125 w 7239467"/>
                <a:gd name="connsiteY6" fmla="*/ 495300 h 838698"/>
                <a:gd name="connsiteX7" fmla="*/ 2190750 w 7239467"/>
                <a:gd name="connsiteY7" fmla="*/ 838200 h 838698"/>
                <a:gd name="connsiteX8" fmla="*/ 7239467 w 7239467"/>
                <a:gd name="connsiteY8" fmla="*/ 608318 h 838698"/>
                <a:gd name="connsiteX0" fmla="*/ 0 w 7194137"/>
                <a:gd name="connsiteY0" fmla="*/ 0 h 838698"/>
                <a:gd name="connsiteX1" fmla="*/ 0 w 7194137"/>
                <a:gd name="connsiteY1" fmla="*/ 0 h 838698"/>
                <a:gd name="connsiteX2" fmla="*/ 323850 w 7194137"/>
                <a:gd name="connsiteY2" fmla="*/ 57150 h 838698"/>
                <a:gd name="connsiteX3" fmla="*/ 238125 w 7194137"/>
                <a:gd name="connsiteY3" fmla="*/ 352425 h 838698"/>
                <a:gd name="connsiteX4" fmla="*/ 971550 w 7194137"/>
                <a:gd name="connsiteY4" fmla="*/ 257175 h 838698"/>
                <a:gd name="connsiteX5" fmla="*/ 704684 w 7194137"/>
                <a:gd name="connsiteY5" fmla="*/ 629478 h 838698"/>
                <a:gd name="connsiteX6" fmla="*/ 2524125 w 7194137"/>
                <a:gd name="connsiteY6" fmla="*/ 495300 h 838698"/>
                <a:gd name="connsiteX7" fmla="*/ 2190750 w 7194137"/>
                <a:gd name="connsiteY7" fmla="*/ 838200 h 838698"/>
                <a:gd name="connsiteX8" fmla="*/ 7194137 w 7194137"/>
                <a:gd name="connsiteY8" fmla="*/ 608318 h 838698"/>
                <a:gd name="connsiteX0" fmla="*/ 0 w 7194137"/>
                <a:gd name="connsiteY0" fmla="*/ 0 h 838698"/>
                <a:gd name="connsiteX1" fmla="*/ 0 w 7194137"/>
                <a:gd name="connsiteY1" fmla="*/ 0 h 838698"/>
                <a:gd name="connsiteX2" fmla="*/ 323850 w 7194137"/>
                <a:gd name="connsiteY2" fmla="*/ 57150 h 838698"/>
                <a:gd name="connsiteX3" fmla="*/ 238125 w 7194137"/>
                <a:gd name="connsiteY3" fmla="*/ 352425 h 838698"/>
                <a:gd name="connsiteX4" fmla="*/ 971550 w 7194137"/>
                <a:gd name="connsiteY4" fmla="*/ 257175 h 838698"/>
                <a:gd name="connsiteX5" fmla="*/ 704684 w 7194137"/>
                <a:gd name="connsiteY5" fmla="*/ 629478 h 838698"/>
                <a:gd name="connsiteX6" fmla="*/ 2524125 w 7194137"/>
                <a:gd name="connsiteY6" fmla="*/ 495300 h 838698"/>
                <a:gd name="connsiteX7" fmla="*/ 2190750 w 7194137"/>
                <a:gd name="connsiteY7" fmla="*/ 838200 h 838698"/>
                <a:gd name="connsiteX8" fmla="*/ 7194137 w 7194137"/>
                <a:gd name="connsiteY8" fmla="*/ 608318 h 838698"/>
                <a:gd name="connsiteX0" fmla="*/ 0 w 7194137"/>
                <a:gd name="connsiteY0" fmla="*/ 0 h 838698"/>
                <a:gd name="connsiteX1" fmla="*/ 0 w 7194137"/>
                <a:gd name="connsiteY1" fmla="*/ 0 h 838698"/>
                <a:gd name="connsiteX2" fmla="*/ 323850 w 7194137"/>
                <a:gd name="connsiteY2" fmla="*/ 57150 h 838698"/>
                <a:gd name="connsiteX3" fmla="*/ 238125 w 7194137"/>
                <a:gd name="connsiteY3" fmla="*/ 352425 h 838698"/>
                <a:gd name="connsiteX4" fmla="*/ 971550 w 7194137"/>
                <a:gd name="connsiteY4" fmla="*/ 257175 h 838698"/>
                <a:gd name="connsiteX5" fmla="*/ 704684 w 7194137"/>
                <a:gd name="connsiteY5" fmla="*/ 629478 h 838698"/>
                <a:gd name="connsiteX6" fmla="*/ 2524125 w 7194137"/>
                <a:gd name="connsiteY6" fmla="*/ 495300 h 838698"/>
                <a:gd name="connsiteX7" fmla="*/ 2190750 w 7194137"/>
                <a:gd name="connsiteY7" fmla="*/ 838200 h 838698"/>
                <a:gd name="connsiteX8" fmla="*/ 7194137 w 7194137"/>
                <a:gd name="connsiteY8" fmla="*/ 608318 h 83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94137" h="838698">
                  <a:moveTo>
                    <a:pt x="0" y="0"/>
                  </a:moveTo>
                  <a:lnTo>
                    <a:pt x="0" y="0"/>
                  </a:lnTo>
                  <a:cubicBezTo>
                    <a:pt x="107950" y="19050"/>
                    <a:pt x="386654" y="-32693"/>
                    <a:pt x="323850" y="57150"/>
                  </a:cubicBezTo>
                  <a:cubicBezTo>
                    <a:pt x="233116" y="186948"/>
                    <a:pt x="70540" y="342942"/>
                    <a:pt x="238125" y="352425"/>
                  </a:cubicBezTo>
                  <a:cubicBezTo>
                    <a:pt x="482600" y="320675"/>
                    <a:pt x="985493" y="129899"/>
                    <a:pt x="971550" y="257175"/>
                  </a:cubicBezTo>
                  <a:cubicBezTo>
                    <a:pt x="942229" y="426333"/>
                    <a:pt x="475587" y="595492"/>
                    <a:pt x="704684" y="629478"/>
                  </a:cubicBezTo>
                  <a:cubicBezTo>
                    <a:pt x="963446" y="669165"/>
                    <a:pt x="2681964" y="361122"/>
                    <a:pt x="2524125" y="495300"/>
                  </a:cubicBezTo>
                  <a:cubicBezTo>
                    <a:pt x="2413000" y="609600"/>
                    <a:pt x="1912261" y="851121"/>
                    <a:pt x="2190750" y="838200"/>
                  </a:cubicBezTo>
                  <a:cubicBezTo>
                    <a:pt x="3220913" y="764595"/>
                    <a:pt x="6218369" y="618462"/>
                    <a:pt x="7194137" y="608318"/>
                  </a:cubicBezTo>
                </a:path>
              </a:pathLst>
            </a:cu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" name="그룹 9">
              <a:extLst>
                <a:ext uri="{FF2B5EF4-FFF2-40B4-BE49-F238E27FC236}">
                  <a16:creationId xmlns:a16="http://schemas.microsoft.com/office/drawing/2014/main" id="{5517E729-61FF-4DDA-B8E1-5564F897DA3E}"/>
                </a:ext>
              </a:extLst>
            </p:cNvPr>
            <p:cNvGrpSpPr/>
            <p:nvPr/>
          </p:nvGrpSpPr>
          <p:grpSpPr>
            <a:xfrm>
              <a:off x="2366337" y="1920276"/>
              <a:ext cx="2952312" cy="3670229"/>
              <a:chOff x="1018676" y="1848459"/>
              <a:chExt cx="2952312" cy="3670229"/>
            </a:xfrm>
          </p:grpSpPr>
          <p:sp>
            <p:nvSpPr>
              <p:cNvPr id="5" name="Oval 1">
                <a:extLst>
                  <a:ext uri="{FF2B5EF4-FFF2-40B4-BE49-F238E27FC236}">
                    <a16:creationId xmlns:a16="http://schemas.microsoft.com/office/drawing/2014/main" id="{C1B8B8A5-2C70-4D8E-8F1A-21E7434C3DC9}"/>
                  </a:ext>
                </a:extLst>
              </p:cNvPr>
              <p:cNvSpPr/>
              <p:nvPr/>
            </p:nvSpPr>
            <p:spPr>
              <a:xfrm rot="19043010">
                <a:off x="1018676" y="1848459"/>
                <a:ext cx="2271442" cy="2335067"/>
              </a:xfrm>
              <a:custGeom>
                <a:avLst/>
                <a:gdLst/>
                <a:ahLst/>
                <a:cxnLst/>
                <a:rect l="l" t="t" r="r" b="b"/>
                <a:pathLst>
                  <a:path w="2552017" h="2623501">
                    <a:moveTo>
                      <a:pt x="960593" y="2481474"/>
                    </a:moveTo>
                    <a:lnTo>
                      <a:pt x="1639506" y="2481474"/>
                    </a:lnTo>
                    <a:cubicBezTo>
                      <a:pt x="1671635" y="2481474"/>
                      <a:pt x="1697681" y="2507520"/>
                      <a:pt x="1697681" y="2539649"/>
                    </a:cubicBezTo>
                    <a:lnTo>
                      <a:pt x="1697681" y="2565326"/>
                    </a:lnTo>
                    <a:cubicBezTo>
                      <a:pt x="1697681" y="2597455"/>
                      <a:pt x="1671635" y="2623501"/>
                      <a:pt x="1639506" y="2623501"/>
                    </a:cubicBezTo>
                    <a:lnTo>
                      <a:pt x="960593" y="2623501"/>
                    </a:lnTo>
                    <a:cubicBezTo>
                      <a:pt x="928464" y="2623501"/>
                      <a:pt x="902418" y="2597455"/>
                      <a:pt x="902418" y="2565326"/>
                    </a:cubicBezTo>
                    <a:lnTo>
                      <a:pt x="902418" y="2539649"/>
                    </a:lnTo>
                    <a:cubicBezTo>
                      <a:pt x="902418" y="2507520"/>
                      <a:pt x="928464" y="2481474"/>
                      <a:pt x="960593" y="2481474"/>
                    </a:cubicBezTo>
                    <a:close/>
                    <a:moveTo>
                      <a:pt x="932191" y="2289251"/>
                    </a:moveTo>
                    <a:lnTo>
                      <a:pt x="1667909" y="2289251"/>
                    </a:lnTo>
                    <a:cubicBezTo>
                      <a:pt x="1700037" y="2289251"/>
                      <a:pt x="1726082" y="2315296"/>
                      <a:pt x="1726082" y="2347425"/>
                    </a:cubicBezTo>
                    <a:lnTo>
                      <a:pt x="1726082" y="2373104"/>
                    </a:lnTo>
                    <a:cubicBezTo>
                      <a:pt x="1726082" y="2405232"/>
                      <a:pt x="1700037" y="2431279"/>
                      <a:pt x="1667909" y="2431279"/>
                    </a:cubicBezTo>
                    <a:lnTo>
                      <a:pt x="932191" y="2431279"/>
                    </a:lnTo>
                    <a:cubicBezTo>
                      <a:pt x="900060" y="2431279"/>
                      <a:pt x="874016" y="2405232"/>
                      <a:pt x="874016" y="2373104"/>
                    </a:cubicBezTo>
                    <a:lnTo>
                      <a:pt x="874016" y="2347425"/>
                    </a:lnTo>
                    <a:cubicBezTo>
                      <a:pt x="874016" y="2315296"/>
                      <a:pt x="900060" y="2289251"/>
                      <a:pt x="932191" y="2289251"/>
                    </a:cubicBezTo>
                    <a:close/>
                    <a:moveTo>
                      <a:pt x="2552017" y="936595"/>
                    </a:moveTo>
                    <a:lnTo>
                      <a:pt x="2552017" y="1134206"/>
                    </a:lnTo>
                    <a:lnTo>
                      <a:pt x="2269715" y="1094683"/>
                    </a:lnTo>
                    <a:lnTo>
                      <a:pt x="2269715" y="976116"/>
                    </a:lnTo>
                    <a:close/>
                    <a:moveTo>
                      <a:pt x="0" y="936595"/>
                    </a:moveTo>
                    <a:lnTo>
                      <a:pt x="282302" y="976116"/>
                    </a:lnTo>
                    <a:lnTo>
                      <a:pt x="282302" y="1094683"/>
                    </a:lnTo>
                    <a:lnTo>
                      <a:pt x="0" y="1134206"/>
                    </a:lnTo>
                    <a:close/>
                    <a:moveTo>
                      <a:pt x="1294602" y="538610"/>
                    </a:moveTo>
                    <a:cubicBezTo>
                      <a:pt x="913173" y="539058"/>
                      <a:pt x="604117" y="848419"/>
                      <a:pt x="604117" y="1229963"/>
                    </a:cubicBezTo>
                    <a:cubicBezTo>
                      <a:pt x="604117" y="1488254"/>
                      <a:pt x="788458" y="1743173"/>
                      <a:pt x="933602" y="1859635"/>
                    </a:cubicBezTo>
                    <a:cubicBezTo>
                      <a:pt x="999780" y="1936202"/>
                      <a:pt x="994533" y="1937770"/>
                      <a:pt x="1021427" y="2035767"/>
                    </a:cubicBezTo>
                    <a:cubicBezTo>
                      <a:pt x="1030792" y="2095827"/>
                      <a:pt x="1015388" y="2108637"/>
                      <a:pt x="1052591" y="2112393"/>
                    </a:cubicBezTo>
                    <a:lnTo>
                      <a:pt x="1054999" y="2125056"/>
                    </a:lnTo>
                    <a:lnTo>
                      <a:pt x="1550433" y="2125056"/>
                    </a:lnTo>
                    <a:lnTo>
                      <a:pt x="1553159" y="2110727"/>
                    </a:lnTo>
                    <a:cubicBezTo>
                      <a:pt x="1573723" y="2104124"/>
                      <a:pt x="1563459" y="2087417"/>
                      <a:pt x="1571512" y="2035767"/>
                    </a:cubicBezTo>
                    <a:cubicBezTo>
                      <a:pt x="1598405" y="1937770"/>
                      <a:pt x="1593158" y="1936202"/>
                      <a:pt x="1659337" y="1859635"/>
                    </a:cubicBezTo>
                    <a:cubicBezTo>
                      <a:pt x="1804480" y="1743173"/>
                      <a:pt x="1988823" y="1488254"/>
                      <a:pt x="1988823" y="1229963"/>
                    </a:cubicBezTo>
                    <a:cubicBezTo>
                      <a:pt x="1988823" y="848419"/>
                      <a:pt x="1679767" y="539058"/>
                      <a:pt x="1298337" y="538610"/>
                    </a:cubicBezTo>
                    <a:lnTo>
                      <a:pt x="1298337" y="538781"/>
                    </a:lnTo>
                    <a:lnTo>
                      <a:pt x="1296470" y="538638"/>
                    </a:lnTo>
                    <a:lnTo>
                      <a:pt x="1294602" y="538781"/>
                    </a:lnTo>
                    <a:close/>
                    <a:moveTo>
                      <a:pt x="1294881" y="366993"/>
                    </a:moveTo>
                    <a:lnTo>
                      <a:pt x="1296470" y="367115"/>
                    </a:lnTo>
                    <a:lnTo>
                      <a:pt x="1298059" y="366993"/>
                    </a:lnTo>
                    <a:cubicBezTo>
                      <a:pt x="1765638" y="366993"/>
                      <a:pt x="2144688" y="746041"/>
                      <a:pt x="2144688" y="1213621"/>
                    </a:cubicBezTo>
                    <a:cubicBezTo>
                      <a:pt x="2144688" y="1530035"/>
                      <a:pt x="1918769" y="1842315"/>
                      <a:pt x="1741015" y="1984856"/>
                    </a:cubicBezTo>
                    <a:cubicBezTo>
                      <a:pt x="1688059" y="2045866"/>
                      <a:pt x="1711430" y="2077925"/>
                      <a:pt x="1700050" y="2157459"/>
                    </a:cubicBezTo>
                    <a:cubicBezTo>
                      <a:pt x="1670466" y="2218857"/>
                      <a:pt x="1644003" y="2238490"/>
                      <a:pt x="1591710" y="2238490"/>
                    </a:cubicBezTo>
                    <a:lnTo>
                      <a:pt x="1296470" y="2237434"/>
                    </a:lnTo>
                    <a:lnTo>
                      <a:pt x="1001230" y="2238490"/>
                    </a:lnTo>
                    <a:cubicBezTo>
                      <a:pt x="948937" y="2238490"/>
                      <a:pt x="922474" y="2218857"/>
                      <a:pt x="892888" y="2157459"/>
                    </a:cubicBezTo>
                    <a:cubicBezTo>
                      <a:pt x="881509" y="2077925"/>
                      <a:pt x="904880" y="2045866"/>
                      <a:pt x="851923" y="1984856"/>
                    </a:cubicBezTo>
                    <a:cubicBezTo>
                      <a:pt x="674170" y="1842315"/>
                      <a:pt x="448251" y="1530035"/>
                      <a:pt x="448251" y="1213621"/>
                    </a:cubicBezTo>
                    <a:cubicBezTo>
                      <a:pt x="448251" y="746041"/>
                      <a:pt x="827300" y="366993"/>
                      <a:pt x="1294881" y="366993"/>
                    </a:cubicBezTo>
                    <a:close/>
                    <a:moveTo>
                      <a:pt x="2017322" y="195354"/>
                    </a:moveTo>
                    <a:lnTo>
                      <a:pt x="2168700" y="322376"/>
                    </a:lnTo>
                    <a:lnTo>
                      <a:pt x="1956964" y="513228"/>
                    </a:lnTo>
                    <a:lnTo>
                      <a:pt x="1866137" y="437013"/>
                    </a:lnTo>
                    <a:close/>
                    <a:moveTo>
                      <a:pt x="520680" y="195354"/>
                    </a:moveTo>
                    <a:lnTo>
                      <a:pt x="671864" y="437013"/>
                    </a:lnTo>
                    <a:lnTo>
                      <a:pt x="581036" y="513228"/>
                    </a:lnTo>
                    <a:lnTo>
                      <a:pt x="369300" y="322376"/>
                    </a:lnTo>
                    <a:close/>
                    <a:moveTo>
                      <a:pt x="1197664" y="0"/>
                    </a:moveTo>
                    <a:lnTo>
                      <a:pt x="1395275" y="0"/>
                    </a:lnTo>
                    <a:lnTo>
                      <a:pt x="1355752" y="282302"/>
                    </a:lnTo>
                    <a:lnTo>
                      <a:pt x="1237185" y="28230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6" name="Group 18">
                <a:extLst>
                  <a:ext uri="{FF2B5EF4-FFF2-40B4-BE49-F238E27FC236}">
                    <a16:creationId xmlns:a16="http://schemas.microsoft.com/office/drawing/2014/main" id="{3EAA4EE0-4C6A-480F-9B95-F79BC856458F}"/>
                  </a:ext>
                </a:extLst>
              </p:cNvPr>
              <p:cNvGrpSpPr/>
              <p:nvPr/>
            </p:nvGrpSpPr>
            <p:grpSpPr>
              <a:xfrm rot="19043010">
                <a:off x="3312153" y="3670883"/>
                <a:ext cx="658835" cy="1847805"/>
                <a:chOff x="6208048" y="3967120"/>
                <a:chExt cx="864096" cy="2231240"/>
              </a:xfrm>
            </p:grpSpPr>
            <p:sp>
              <p:nvSpPr>
                <p:cNvPr id="25" name="Rectangle 13">
                  <a:extLst>
                    <a:ext uri="{FF2B5EF4-FFF2-40B4-BE49-F238E27FC236}">
                      <a16:creationId xmlns:a16="http://schemas.microsoft.com/office/drawing/2014/main" id="{1BF1C23D-E833-4350-8F59-04E7E030B8B2}"/>
                    </a:ext>
                  </a:extLst>
                </p:cNvPr>
                <p:cNvSpPr/>
                <p:nvPr/>
              </p:nvSpPr>
              <p:spPr>
                <a:xfrm>
                  <a:off x="6208144" y="3967120"/>
                  <a:ext cx="864000" cy="141686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6" name="Isosceles Triangle 14">
                  <a:extLst>
                    <a:ext uri="{FF2B5EF4-FFF2-40B4-BE49-F238E27FC236}">
                      <a16:creationId xmlns:a16="http://schemas.microsoft.com/office/drawing/2014/main" id="{643652BE-8430-42F4-9096-52D385A6B72E}"/>
                    </a:ext>
                  </a:extLst>
                </p:cNvPr>
                <p:cNvSpPr/>
                <p:nvPr/>
              </p:nvSpPr>
              <p:spPr>
                <a:xfrm rot="10800000">
                  <a:off x="6485344" y="5887981"/>
                  <a:ext cx="309600" cy="310379"/>
                </a:xfrm>
                <a:prstGeom prst="triangl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7" name="Trapezoid 12">
                  <a:extLst>
                    <a:ext uri="{FF2B5EF4-FFF2-40B4-BE49-F238E27FC236}">
                      <a16:creationId xmlns:a16="http://schemas.microsoft.com/office/drawing/2014/main" id="{A26F2A63-8489-49A7-A914-775BCE68D418}"/>
                    </a:ext>
                  </a:extLst>
                </p:cNvPr>
                <p:cNvSpPr/>
                <p:nvPr/>
              </p:nvSpPr>
              <p:spPr>
                <a:xfrm rot="10800000">
                  <a:off x="6208048" y="5189849"/>
                  <a:ext cx="864096" cy="696733"/>
                </a:xfrm>
                <a:custGeom>
                  <a:avLst/>
                  <a:gdLst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0 w 864096"/>
                    <a:gd name="connsiteY4" fmla="*/ 504000 h 504000"/>
                    <a:gd name="connsiteX0" fmla="*/ 0 w 864096"/>
                    <a:gd name="connsiteY0" fmla="*/ 504000 h 504000"/>
                    <a:gd name="connsiteX1" fmla="*/ 278218 w 864096"/>
                    <a:gd name="connsiteY1" fmla="*/ 0 h 504000"/>
                    <a:gd name="connsiteX2" fmla="*/ 585878 w 864096"/>
                    <a:gd name="connsiteY2" fmla="*/ 0 h 504000"/>
                    <a:gd name="connsiteX3" fmla="*/ 864096 w 864096"/>
                    <a:gd name="connsiteY3" fmla="*/ 504000 h 504000"/>
                    <a:gd name="connsiteX4" fmla="*/ 654389 w 864096"/>
                    <a:gd name="connsiteY4" fmla="*/ 502269 h 504000"/>
                    <a:gd name="connsiteX5" fmla="*/ 0 w 864096"/>
                    <a:gd name="connsiteY5" fmla="*/ 504000 h 504000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0 w 864096"/>
                    <a:gd name="connsiteY5" fmla="*/ 504000 h 692597"/>
                    <a:gd name="connsiteX0" fmla="*/ 0 w 864096"/>
                    <a:gd name="connsiteY0" fmla="*/ 504000 h 693799"/>
                    <a:gd name="connsiteX1" fmla="*/ 278218 w 864096"/>
                    <a:gd name="connsiteY1" fmla="*/ 0 h 693799"/>
                    <a:gd name="connsiteX2" fmla="*/ 585878 w 864096"/>
                    <a:gd name="connsiteY2" fmla="*/ 0 h 693799"/>
                    <a:gd name="connsiteX3" fmla="*/ 864096 w 864096"/>
                    <a:gd name="connsiteY3" fmla="*/ 504000 h 693799"/>
                    <a:gd name="connsiteX4" fmla="*/ 646114 w 864096"/>
                    <a:gd name="connsiteY4" fmla="*/ 692597 h 693799"/>
                    <a:gd name="connsiteX5" fmla="*/ 418548 w 864096"/>
                    <a:gd name="connsiteY5" fmla="*/ 580882 h 693799"/>
                    <a:gd name="connsiteX6" fmla="*/ 0 w 864096"/>
                    <a:gd name="connsiteY6" fmla="*/ 504000 h 693799"/>
                    <a:gd name="connsiteX0" fmla="*/ 0 w 864096"/>
                    <a:gd name="connsiteY0" fmla="*/ 504000 h 693347"/>
                    <a:gd name="connsiteX1" fmla="*/ 278218 w 864096"/>
                    <a:gd name="connsiteY1" fmla="*/ 0 h 693347"/>
                    <a:gd name="connsiteX2" fmla="*/ 585878 w 864096"/>
                    <a:gd name="connsiteY2" fmla="*/ 0 h 693347"/>
                    <a:gd name="connsiteX3" fmla="*/ 864096 w 864096"/>
                    <a:gd name="connsiteY3" fmla="*/ 504000 h 693347"/>
                    <a:gd name="connsiteX4" fmla="*/ 646114 w 864096"/>
                    <a:gd name="connsiteY4" fmla="*/ 692597 h 693347"/>
                    <a:gd name="connsiteX5" fmla="*/ 418548 w 864096"/>
                    <a:gd name="connsiteY5" fmla="*/ 518819 h 693347"/>
                    <a:gd name="connsiteX6" fmla="*/ 0 w 864096"/>
                    <a:gd name="connsiteY6" fmla="*/ 504000 h 69334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18548 w 864096"/>
                    <a:gd name="connsiteY5" fmla="*/ 518819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0 w 864096"/>
                    <a:gd name="connsiteY0" fmla="*/ 504000 h 692597"/>
                    <a:gd name="connsiteX1" fmla="*/ 278218 w 864096"/>
                    <a:gd name="connsiteY1" fmla="*/ 0 h 692597"/>
                    <a:gd name="connsiteX2" fmla="*/ 585878 w 864096"/>
                    <a:gd name="connsiteY2" fmla="*/ 0 h 692597"/>
                    <a:gd name="connsiteX3" fmla="*/ 864096 w 864096"/>
                    <a:gd name="connsiteY3" fmla="*/ 504000 h 692597"/>
                    <a:gd name="connsiteX4" fmla="*/ 646114 w 864096"/>
                    <a:gd name="connsiteY4" fmla="*/ 692597 h 692597"/>
                    <a:gd name="connsiteX5" fmla="*/ 422686 w 864096"/>
                    <a:gd name="connsiteY5" fmla="*/ 489856 h 692597"/>
                    <a:gd name="connsiteX6" fmla="*/ 0 w 864096"/>
                    <a:gd name="connsiteY6" fmla="*/ 504000 h 692597"/>
                    <a:gd name="connsiteX0" fmla="*/ 162 w 864258"/>
                    <a:gd name="connsiteY0" fmla="*/ 504000 h 692597"/>
                    <a:gd name="connsiteX1" fmla="*/ 278380 w 864258"/>
                    <a:gd name="connsiteY1" fmla="*/ 0 h 692597"/>
                    <a:gd name="connsiteX2" fmla="*/ 586040 w 864258"/>
                    <a:gd name="connsiteY2" fmla="*/ 0 h 692597"/>
                    <a:gd name="connsiteX3" fmla="*/ 864258 w 864258"/>
                    <a:gd name="connsiteY3" fmla="*/ 504000 h 692597"/>
                    <a:gd name="connsiteX4" fmla="*/ 646276 w 864258"/>
                    <a:gd name="connsiteY4" fmla="*/ 692597 h 692597"/>
                    <a:gd name="connsiteX5" fmla="*/ 422848 w 864258"/>
                    <a:gd name="connsiteY5" fmla="*/ 489856 h 692597"/>
                    <a:gd name="connsiteX6" fmla="*/ 240795 w 864258"/>
                    <a:gd name="connsiteY6" fmla="*/ 576744 h 692597"/>
                    <a:gd name="connsiteX7" fmla="*/ 162 w 864258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53 w 864249"/>
                    <a:gd name="connsiteY0" fmla="*/ 504000 h 692597"/>
                    <a:gd name="connsiteX1" fmla="*/ 278371 w 864249"/>
                    <a:gd name="connsiteY1" fmla="*/ 0 h 692597"/>
                    <a:gd name="connsiteX2" fmla="*/ 586031 w 864249"/>
                    <a:gd name="connsiteY2" fmla="*/ 0 h 692597"/>
                    <a:gd name="connsiteX3" fmla="*/ 864249 w 864249"/>
                    <a:gd name="connsiteY3" fmla="*/ 504000 h 692597"/>
                    <a:gd name="connsiteX4" fmla="*/ 646267 w 864249"/>
                    <a:gd name="connsiteY4" fmla="*/ 692597 h 692597"/>
                    <a:gd name="connsiteX5" fmla="*/ 422839 w 864249"/>
                    <a:gd name="connsiteY5" fmla="*/ 489856 h 692597"/>
                    <a:gd name="connsiteX6" fmla="*/ 253199 w 864249"/>
                    <a:gd name="connsiteY6" fmla="*/ 688458 h 692597"/>
                    <a:gd name="connsiteX7" fmla="*/ 153 w 864249"/>
                    <a:gd name="connsiteY7" fmla="*/ 504000 h 692597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22827 w 864237"/>
                    <a:gd name="connsiteY5" fmla="*/ 489856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41 w 864237"/>
                    <a:gd name="connsiteY0" fmla="*/ 504000 h 696774"/>
                    <a:gd name="connsiteX1" fmla="*/ 278359 w 864237"/>
                    <a:gd name="connsiteY1" fmla="*/ 0 h 696774"/>
                    <a:gd name="connsiteX2" fmla="*/ 586019 w 864237"/>
                    <a:gd name="connsiteY2" fmla="*/ 0 h 696774"/>
                    <a:gd name="connsiteX3" fmla="*/ 864237 w 864237"/>
                    <a:gd name="connsiteY3" fmla="*/ 504000 h 696774"/>
                    <a:gd name="connsiteX4" fmla="*/ 646255 w 864237"/>
                    <a:gd name="connsiteY4" fmla="*/ 692597 h 696774"/>
                    <a:gd name="connsiteX5" fmla="*/ 443514 w 864237"/>
                    <a:gd name="connsiteY5" fmla="*/ 481581 h 696774"/>
                    <a:gd name="connsiteX6" fmla="*/ 269737 w 864237"/>
                    <a:gd name="connsiteY6" fmla="*/ 696733 h 696774"/>
                    <a:gd name="connsiteX7" fmla="*/ 141 w 864237"/>
                    <a:gd name="connsiteY7" fmla="*/ 504000 h 696774"/>
                    <a:gd name="connsiteX0" fmla="*/ 187 w 864283"/>
                    <a:gd name="connsiteY0" fmla="*/ 504000 h 696733"/>
                    <a:gd name="connsiteX1" fmla="*/ 278405 w 864283"/>
                    <a:gd name="connsiteY1" fmla="*/ 0 h 696733"/>
                    <a:gd name="connsiteX2" fmla="*/ 586065 w 864283"/>
                    <a:gd name="connsiteY2" fmla="*/ 0 h 696733"/>
                    <a:gd name="connsiteX3" fmla="*/ 864283 w 864283"/>
                    <a:gd name="connsiteY3" fmla="*/ 504000 h 696733"/>
                    <a:gd name="connsiteX4" fmla="*/ 646301 w 864283"/>
                    <a:gd name="connsiteY4" fmla="*/ 692597 h 696733"/>
                    <a:gd name="connsiteX5" fmla="*/ 443560 w 864283"/>
                    <a:gd name="connsiteY5" fmla="*/ 481581 h 696733"/>
                    <a:gd name="connsiteX6" fmla="*/ 269783 w 864283"/>
                    <a:gd name="connsiteY6" fmla="*/ 696733 h 696733"/>
                    <a:gd name="connsiteX7" fmla="*/ 187 w 864283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481581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  <a:gd name="connsiteX0" fmla="*/ 0 w 864096"/>
                    <a:gd name="connsiteY0" fmla="*/ 504000 h 696733"/>
                    <a:gd name="connsiteX1" fmla="*/ 278218 w 864096"/>
                    <a:gd name="connsiteY1" fmla="*/ 0 h 696733"/>
                    <a:gd name="connsiteX2" fmla="*/ 585878 w 864096"/>
                    <a:gd name="connsiteY2" fmla="*/ 0 h 696733"/>
                    <a:gd name="connsiteX3" fmla="*/ 864096 w 864096"/>
                    <a:gd name="connsiteY3" fmla="*/ 504000 h 696733"/>
                    <a:gd name="connsiteX4" fmla="*/ 646114 w 864096"/>
                    <a:gd name="connsiteY4" fmla="*/ 692597 h 696733"/>
                    <a:gd name="connsiteX5" fmla="*/ 443373 w 864096"/>
                    <a:gd name="connsiteY5" fmla="*/ 506406 h 696733"/>
                    <a:gd name="connsiteX6" fmla="*/ 269596 w 864096"/>
                    <a:gd name="connsiteY6" fmla="*/ 696733 h 696733"/>
                    <a:gd name="connsiteX7" fmla="*/ 0 w 864096"/>
                    <a:gd name="connsiteY7" fmla="*/ 504000 h 696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4096" h="696733">
                      <a:moveTo>
                        <a:pt x="0" y="504000"/>
                      </a:moveTo>
                      <a:lnTo>
                        <a:pt x="278218" y="0"/>
                      </a:lnTo>
                      <a:lnTo>
                        <a:pt x="585878" y="0"/>
                      </a:lnTo>
                      <a:lnTo>
                        <a:pt x="864096" y="504000"/>
                      </a:lnTo>
                      <a:lnTo>
                        <a:pt x="646114" y="692597"/>
                      </a:lnTo>
                      <a:cubicBezTo>
                        <a:pt x="555306" y="618523"/>
                        <a:pt x="538646" y="587490"/>
                        <a:pt x="443373" y="506406"/>
                      </a:cubicBezTo>
                      <a:cubicBezTo>
                        <a:pt x="342692" y="607086"/>
                        <a:pt x="319356" y="636450"/>
                        <a:pt x="269596" y="696733"/>
                      </a:cubicBezTo>
                      <a:cubicBezTo>
                        <a:pt x="145360" y="616339"/>
                        <a:pt x="130275" y="612536"/>
                        <a:pt x="0" y="504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7" name="그룹 8">
                <a:extLst>
                  <a:ext uri="{FF2B5EF4-FFF2-40B4-BE49-F238E27FC236}">
                    <a16:creationId xmlns:a16="http://schemas.microsoft.com/office/drawing/2014/main" id="{05803E8C-C501-4C54-ACDF-58BC674D4DB0}"/>
                  </a:ext>
                </a:extLst>
              </p:cNvPr>
              <p:cNvGrpSpPr/>
              <p:nvPr/>
            </p:nvGrpSpPr>
            <p:grpSpPr>
              <a:xfrm>
                <a:off x="1561176" y="2495176"/>
                <a:ext cx="1063915" cy="1178548"/>
                <a:chOff x="1561176" y="2495176"/>
                <a:chExt cx="1063915" cy="1178548"/>
              </a:xfrm>
            </p:grpSpPr>
            <p:sp>
              <p:nvSpPr>
                <p:cNvPr id="8" name="Freeform 23">
                  <a:extLst>
                    <a:ext uri="{FF2B5EF4-FFF2-40B4-BE49-F238E27FC236}">
                      <a16:creationId xmlns:a16="http://schemas.microsoft.com/office/drawing/2014/main" id="{E03ABCF3-A072-4563-9E60-B2A38D409684}"/>
                    </a:ext>
                  </a:extLst>
                </p:cNvPr>
                <p:cNvSpPr/>
                <p:nvPr/>
              </p:nvSpPr>
              <p:spPr>
                <a:xfrm rot="19043010">
                  <a:off x="2359636" y="3192185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ln w="508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" name="Freeform 24">
                  <a:extLst>
                    <a:ext uri="{FF2B5EF4-FFF2-40B4-BE49-F238E27FC236}">
                      <a16:creationId xmlns:a16="http://schemas.microsoft.com/office/drawing/2014/main" id="{C2180F54-072E-4246-B24D-26D2558B8BEA}"/>
                    </a:ext>
                  </a:extLst>
                </p:cNvPr>
                <p:cNvSpPr/>
                <p:nvPr/>
              </p:nvSpPr>
              <p:spPr>
                <a:xfrm rot="19043010" flipH="1">
                  <a:off x="2519966" y="3044667"/>
                  <a:ext cx="105125" cy="481539"/>
                </a:xfrm>
                <a:custGeom>
                  <a:avLst/>
                  <a:gdLst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  <a:gd name="connsiteX0" fmla="*/ 0 w 118110"/>
                    <a:gd name="connsiteY0" fmla="*/ 0 h 541020"/>
                    <a:gd name="connsiteX1" fmla="*/ 118110 w 118110"/>
                    <a:gd name="connsiteY1" fmla="*/ 541020 h 541020"/>
                    <a:gd name="connsiteX2" fmla="*/ 118110 w 118110"/>
                    <a:gd name="connsiteY2" fmla="*/ 541020 h 541020"/>
                    <a:gd name="connsiteX3" fmla="*/ 118110 w 118110"/>
                    <a:gd name="connsiteY3" fmla="*/ 541020 h 54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110" h="541020">
                      <a:moveTo>
                        <a:pt x="0" y="0"/>
                      </a:moveTo>
                      <a:cubicBezTo>
                        <a:pt x="123190" y="153670"/>
                        <a:pt x="116840" y="356870"/>
                        <a:pt x="118110" y="541020"/>
                      </a:cubicBezTo>
                      <a:lnTo>
                        <a:pt x="118110" y="541020"/>
                      </a:lnTo>
                      <a:lnTo>
                        <a:pt x="118110" y="541020"/>
                      </a:ln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10" name="그룹 7">
                  <a:extLst>
                    <a:ext uri="{FF2B5EF4-FFF2-40B4-BE49-F238E27FC236}">
                      <a16:creationId xmlns:a16="http://schemas.microsoft.com/office/drawing/2014/main" id="{B496EF03-D0A6-4E37-9E76-3B26C50FCB63}"/>
                    </a:ext>
                  </a:extLst>
                </p:cNvPr>
                <p:cNvGrpSpPr/>
                <p:nvPr/>
              </p:nvGrpSpPr>
              <p:grpSpPr>
                <a:xfrm rot="19020000">
                  <a:off x="1561176" y="2495176"/>
                  <a:ext cx="1058138" cy="791152"/>
                  <a:chOff x="3323392" y="61421"/>
                  <a:chExt cx="4436326" cy="3316965"/>
                </a:xfrm>
              </p:grpSpPr>
              <p:sp>
                <p:nvSpPr>
                  <p:cNvPr id="11" name="자유형: 도형 3">
                    <a:extLst>
                      <a:ext uri="{FF2B5EF4-FFF2-40B4-BE49-F238E27FC236}">
                        <a16:creationId xmlns:a16="http://schemas.microsoft.com/office/drawing/2014/main" id="{45C12749-AB5B-420A-A59C-E581C47F31E9}"/>
                      </a:ext>
                    </a:extLst>
                  </p:cNvPr>
                  <p:cNvSpPr/>
                  <p:nvPr/>
                </p:nvSpPr>
                <p:spPr>
                  <a:xfrm>
                    <a:off x="5565729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12" name="그룹 42">
                    <a:extLst>
                      <a:ext uri="{FF2B5EF4-FFF2-40B4-BE49-F238E27FC236}">
                        <a16:creationId xmlns:a16="http://schemas.microsoft.com/office/drawing/2014/main" id="{22ECEBEC-D69E-4DC8-9A8E-F51334806789}"/>
                      </a:ext>
                    </a:extLst>
                  </p:cNvPr>
                  <p:cNvGrpSpPr/>
                  <p:nvPr/>
                </p:nvGrpSpPr>
                <p:grpSpPr>
                  <a:xfrm>
                    <a:off x="5560358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20" name="자유형: 도형 43">
                      <a:extLst>
                        <a:ext uri="{FF2B5EF4-FFF2-40B4-BE49-F238E27FC236}">
                          <a16:creationId xmlns:a16="http://schemas.microsoft.com/office/drawing/2014/main" id="{DBB63A5E-C4BD-47F1-A99B-D575E0401F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21" name="자유형: 도형 44">
                      <a:extLst>
                        <a:ext uri="{FF2B5EF4-FFF2-40B4-BE49-F238E27FC236}">
                          <a16:creationId xmlns:a16="http://schemas.microsoft.com/office/drawing/2014/main" id="{78E10931-EC7F-4CE3-8B60-25AC0D69E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22" name="자유형: 도형 45">
                      <a:extLst>
                        <a:ext uri="{FF2B5EF4-FFF2-40B4-BE49-F238E27FC236}">
                          <a16:creationId xmlns:a16="http://schemas.microsoft.com/office/drawing/2014/main" id="{190328DD-6A9B-49CB-B84A-C9B8E2711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23" name="자유형: 도형 46">
                      <a:extLst>
                        <a:ext uri="{FF2B5EF4-FFF2-40B4-BE49-F238E27FC236}">
                          <a16:creationId xmlns:a16="http://schemas.microsoft.com/office/drawing/2014/main" id="{9F6F7F21-F1E2-4CD9-8F4D-DB2CB7992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24" name="직선 연결선 47">
                      <a:extLst>
                        <a:ext uri="{FF2B5EF4-FFF2-40B4-BE49-F238E27FC236}">
                          <a16:creationId xmlns:a16="http://schemas.microsoft.com/office/drawing/2014/main" id="{B083D364-D3AC-4D3C-BAC6-CD70A35804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자유형: 도형 95">
                    <a:extLst>
                      <a:ext uri="{FF2B5EF4-FFF2-40B4-BE49-F238E27FC236}">
                        <a16:creationId xmlns:a16="http://schemas.microsoft.com/office/drawing/2014/main" id="{3C6CDF8D-6AF7-46FE-96DE-6CAB2C91FF65}"/>
                      </a:ext>
                    </a:extLst>
                  </p:cNvPr>
                  <p:cNvSpPr/>
                  <p:nvPr/>
                </p:nvSpPr>
                <p:spPr>
                  <a:xfrm flipH="1">
                    <a:off x="3323392" y="61421"/>
                    <a:ext cx="2193989" cy="3316965"/>
                  </a:xfrm>
                  <a:custGeom>
                    <a:avLst/>
                    <a:gdLst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0 h 3518453"/>
                      <a:gd name="connsiteX1" fmla="*/ 1023731 w 2385391"/>
                      <a:gd name="connsiteY1" fmla="*/ 357809 h 3518453"/>
                      <a:gd name="connsiteX2" fmla="*/ 1630018 w 2385391"/>
                      <a:gd name="connsiteY2" fmla="*/ 268357 h 3518453"/>
                      <a:gd name="connsiteX3" fmla="*/ 1789044 w 2385391"/>
                      <a:gd name="connsiteY3" fmla="*/ 715618 h 3518453"/>
                      <a:gd name="connsiteX4" fmla="*/ 2216426 w 2385391"/>
                      <a:gd name="connsiteY4" fmla="*/ 1063487 h 3518453"/>
                      <a:gd name="connsiteX5" fmla="*/ 2037522 w 2385391"/>
                      <a:gd name="connsiteY5" fmla="*/ 1639957 h 3518453"/>
                      <a:gd name="connsiteX6" fmla="*/ 2385391 w 2385391"/>
                      <a:gd name="connsiteY6" fmla="*/ 2057400 h 3518453"/>
                      <a:gd name="connsiteX7" fmla="*/ 1938131 w 2385391"/>
                      <a:gd name="connsiteY7" fmla="*/ 2643809 h 3518453"/>
                      <a:gd name="connsiteX8" fmla="*/ 1719470 w 2385391"/>
                      <a:gd name="connsiteY8" fmla="*/ 3299792 h 3518453"/>
                      <a:gd name="connsiteX9" fmla="*/ 1033670 w 2385391"/>
                      <a:gd name="connsiteY9" fmla="*/ 3349487 h 3518453"/>
                      <a:gd name="connsiteX10" fmla="*/ 357809 w 2385391"/>
                      <a:gd name="connsiteY10" fmla="*/ 3518453 h 3518453"/>
                      <a:gd name="connsiteX11" fmla="*/ 0 w 2385391"/>
                      <a:gd name="connsiteY11" fmla="*/ 2733261 h 3518453"/>
                      <a:gd name="connsiteX12" fmla="*/ 9939 w 2385391"/>
                      <a:gd name="connsiteY12" fmla="*/ 536713 h 3518453"/>
                      <a:gd name="connsiteX13" fmla="*/ 467139 w 2385391"/>
                      <a:gd name="connsiteY13" fmla="*/ 0 h 3518453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2004 h 3520457"/>
                      <a:gd name="connsiteX1" fmla="*/ 1023731 w 2385391"/>
                      <a:gd name="connsiteY1" fmla="*/ 359813 h 3520457"/>
                      <a:gd name="connsiteX2" fmla="*/ 1630018 w 2385391"/>
                      <a:gd name="connsiteY2" fmla="*/ 270361 h 3520457"/>
                      <a:gd name="connsiteX3" fmla="*/ 1789044 w 2385391"/>
                      <a:gd name="connsiteY3" fmla="*/ 717622 h 3520457"/>
                      <a:gd name="connsiteX4" fmla="*/ 2216426 w 2385391"/>
                      <a:gd name="connsiteY4" fmla="*/ 1065491 h 3520457"/>
                      <a:gd name="connsiteX5" fmla="*/ 2037522 w 2385391"/>
                      <a:gd name="connsiteY5" fmla="*/ 1641961 h 3520457"/>
                      <a:gd name="connsiteX6" fmla="*/ 2385391 w 2385391"/>
                      <a:gd name="connsiteY6" fmla="*/ 2059404 h 3520457"/>
                      <a:gd name="connsiteX7" fmla="*/ 1938131 w 2385391"/>
                      <a:gd name="connsiteY7" fmla="*/ 2645813 h 3520457"/>
                      <a:gd name="connsiteX8" fmla="*/ 1719470 w 2385391"/>
                      <a:gd name="connsiteY8" fmla="*/ 3301796 h 3520457"/>
                      <a:gd name="connsiteX9" fmla="*/ 1033670 w 2385391"/>
                      <a:gd name="connsiteY9" fmla="*/ 3351491 h 3520457"/>
                      <a:gd name="connsiteX10" fmla="*/ 357809 w 2385391"/>
                      <a:gd name="connsiteY10" fmla="*/ 3520457 h 3520457"/>
                      <a:gd name="connsiteX11" fmla="*/ 0 w 2385391"/>
                      <a:gd name="connsiteY11" fmla="*/ 2735265 h 3520457"/>
                      <a:gd name="connsiteX12" fmla="*/ 9939 w 2385391"/>
                      <a:gd name="connsiteY12" fmla="*/ 538717 h 3520457"/>
                      <a:gd name="connsiteX13" fmla="*/ 467139 w 2385391"/>
                      <a:gd name="connsiteY13" fmla="*/ 2004 h 3520457"/>
                      <a:gd name="connsiteX0" fmla="*/ 467139 w 2385391"/>
                      <a:gd name="connsiteY0" fmla="*/ 1983 h 3520436"/>
                      <a:gd name="connsiteX1" fmla="*/ 991074 w 2385391"/>
                      <a:gd name="connsiteY1" fmla="*/ 363058 h 3520436"/>
                      <a:gd name="connsiteX2" fmla="*/ 1630018 w 2385391"/>
                      <a:gd name="connsiteY2" fmla="*/ 270340 h 3520436"/>
                      <a:gd name="connsiteX3" fmla="*/ 1789044 w 2385391"/>
                      <a:gd name="connsiteY3" fmla="*/ 717601 h 3520436"/>
                      <a:gd name="connsiteX4" fmla="*/ 2216426 w 2385391"/>
                      <a:gd name="connsiteY4" fmla="*/ 1065470 h 3520436"/>
                      <a:gd name="connsiteX5" fmla="*/ 2037522 w 2385391"/>
                      <a:gd name="connsiteY5" fmla="*/ 1641940 h 3520436"/>
                      <a:gd name="connsiteX6" fmla="*/ 2385391 w 2385391"/>
                      <a:gd name="connsiteY6" fmla="*/ 2059383 h 3520436"/>
                      <a:gd name="connsiteX7" fmla="*/ 1938131 w 2385391"/>
                      <a:gd name="connsiteY7" fmla="*/ 2645792 h 3520436"/>
                      <a:gd name="connsiteX8" fmla="*/ 1719470 w 2385391"/>
                      <a:gd name="connsiteY8" fmla="*/ 3301775 h 3520436"/>
                      <a:gd name="connsiteX9" fmla="*/ 1033670 w 2385391"/>
                      <a:gd name="connsiteY9" fmla="*/ 3351470 h 3520436"/>
                      <a:gd name="connsiteX10" fmla="*/ 357809 w 2385391"/>
                      <a:gd name="connsiteY10" fmla="*/ 3520436 h 3520436"/>
                      <a:gd name="connsiteX11" fmla="*/ 0 w 2385391"/>
                      <a:gd name="connsiteY11" fmla="*/ 2735244 h 3520436"/>
                      <a:gd name="connsiteX12" fmla="*/ 9939 w 2385391"/>
                      <a:gd name="connsiteY12" fmla="*/ 538696 h 3520436"/>
                      <a:gd name="connsiteX13" fmla="*/ 467139 w 2385391"/>
                      <a:gd name="connsiteY13" fmla="*/ 1983 h 3520436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30018 w 2385391"/>
                      <a:gd name="connsiteY2" fmla="*/ 271778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620221 w 2385391"/>
                      <a:gd name="connsiteY2" fmla="*/ 291372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89044 w 2385391"/>
                      <a:gd name="connsiteY3" fmla="*/ 71903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28836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216426 w 2385391"/>
                      <a:gd name="connsiteY4" fmla="*/ 1066908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37522 w 2385391"/>
                      <a:gd name="connsiteY5" fmla="*/ 1643378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2021194 w 2385391"/>
                      <a:gd name="connsiteY5" fmla="*/ 1656441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95068 w 2385391"/>
                      <a:gd name="connsiteY5" fmla="*/ 1640113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85391"/>
                      <a:gd name="connsiteY0" fmla="*/ 3421 h 3521874"/>
                      <a:gd name="connsiteX1" fmla="*/ 991074 w 2385391"/>
                      <a:gd name="connsiteY1" fmla="*/ 364496 h 3521874"/>
                      <a:gd name="connsiteX2" fmla="*/ 1597361 w 2385391"/>
                      <a:gd name="connsiteY2" fmla="*/ 304435 h 3521874"/>
                      <a:gd name="connsiteX3" fmla="*/ 1762919 w 2385391"/>
                      <a:gd name="connsiteY3" fmla="*/ 741899 h 3521874"/>
                      <a:gd name="connsiteX4" fmla="*/ 2190300 w 2385391"/>
                      <a:gd name="connsiteY4" fmla="*/ 1096300 h 3521874"/>
                      <a:gd name="connsiteX5" fmla="*/ 1982005 w 2385391"/>
                      <a:gd name="connsiteY5" fmla="*/ 1627050 h 3521874"/>
                      <a:gd name="connsiteX6" fmla="*/ 2385391 w 2385391"/>
                      <a:gd name="connsiteY6" fmla="*/ 2060821 h 3521874"/>
                      <a:gd name="connsiteX7" fmla="*/ 1938131 w 2385391"/>
                      <a:gd name="connsiteY7" fmla="*/ 2647230 h 3521874"/>
                      <a:gd name="connsiteX8" fmla="*/ 1719470 w 2385391"/>
                      <a:gd name="connsiteY8" fmla="*/ 3303213 h 3521874"/>
                      <a:gd name="connsiteX9" fmla="*/ 1033670 w 2385391"/>
                      <a:gd name="connsiteY9" fmla="*/ 3352908 h 3521874"/>
                      <a:gd name="connsiteX10" fmla="*/ 357809 w 2385391"/>
                      <a:gd name="connsiteY10" fmla="*/ 3521874 h 3521874"/>
                      <a:gd name="connsiteX11" fmla="*/ 0 w 2385391"/>
                      <a:gd name="connsiteY11" fmla="*/ 2736682 h 3521874"/>
                      <a:gd name="connsiteX12" fmla="*/ 9939 w 2385391"/>
                      <a:gd name="connsiteY12" fmla="*/ 540134 h 3521874"/>
                      <a:gd name="connsiteX13" fmla="*/ 467139 w 2385391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27050 h 3521874"/>
                      <a:gd name="connsiteX6" fmla="*/ 2352734 w 2352734"/>
                      <a:gd name="connsiteY6" fmla="*/ 2080415 h 3521874"/>
                      <a:gd name="connsiteX7" fmla="*/ 1938131 w 2352734"/>
                      <a:gd name="connsiteY7" fmla="*/ 2647230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27050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38131 w 2352860"/>
                      <a:gd name="connsiteY7" fmla="*/ 2647230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915271 w 2352860"/>
                      <a:gd name="connsiteY7" fmla="*/ 2614573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21104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860"/>
                      <a:gd name="connsiteY0" fmla="*/ 3421 h 3521874"/>
                      <a:gd name="connsiteX1" fmla="*/ 991074 w 2352860"/>
                      <a:gd name="connsiteY1" fmla="*/ 364496 h 3521874"/>
                      <a:gd name="connsiteX2" fmla="*/ 1597361 w 2352860"/>
                      <a:gd name="connsiteY2" fmla="*/ 304435 h 3521874"/>
                      <a:gd name="connsiteX3" fmla="*/ 1762919 w 2352860"/>
                      <a:gd name="connsiteY3" fmla="*/ 741899 h 3521874"/>
                      <a:gd name="connsiteX4" fmla="*/ 2190300 w 2352860"/>
                      <a:gd name="connsiteY4" fmla="*/ 1096300 h 3521874"/>
                      <a:gd name="connsiteX5" fmla="*/ 1982005 w 2352860"/>
                      <a:gd name="connsiteY5" fmla="*/ 1640112 h 3521874"/>
                      <a:gd name="connsiteX6" fmla="*/ 2352734 w 2352860"/>
                      <a:gd name="connsiteY6" fmla="*/ 2080415 h 3521874"/>
                      <a:gd name="connsiteX7" fmla="*/ 1882614 w 2352860"/>
                      <a:gd name="connsiteY7" fmla="*/ 2608041 h 3521874"/>
                      <a:gd name="connsiteX8" fmla="*/ 1719470 w 2352860"/>
                      <a:gd name="connsiteY8" fmla="*/ 3303213 h 3521874"/>
                      <a:gd name="connsiteX9" fmla="*/ 1033670 w 2352860"/>
                      <a:gd name="connsiteY9" fmla="*/ 3352908 h 3521874"/>
                      <a:gd name="connsiteX10" fmla="*/ 357809 w 2352860"/>
                      <a:gd name="connsiteY10" fmla="*/ 3521874 h 3521874"/>
                      <a:gd name="connsiteX11" fmla="*/ 0 w 2352860"/>
                      <a:gd name="connsiteY11" fmla="*/ 2736682 h 3521874"/>
                      <a:gd name="connsiteX12" fmla="*/ 9939 w 2352860"/>
                      <a:gd name="connsiteY12" fmla="*/ 540134 h 3521874"/>
                      <a:gd name="connsiteX13" fmla="*/ 467139 w 2352860"/>
                      <a:gd name="connsiteY13" fmla="*/ 3421 h 3521874"/>
                      <a:gd name="connsiteX0" fmla="*/ 467139 w 2352734"/>
                      <a:gd name="connsiteY0" fmla="*/ 3421 h 3521874"/>
                      <a:gd name="connsiteX1" fmla="*/ 991074 w 2352734"/>
                      <a:gd name="connsiteY1" fmla="*/ 364496 h 3521874"/>
                      <a:gd name="connsiteX2" fmla="*/ 1597361 w 2352734"/>
                      <a:gd name="connsiteY2" fmla="*/ 304435 h 3521874"/>
                      <a:gd name="connsiteX3" fmla="*/ 1762919 w 2352734"/>
                      <a:gd name="connsiteY3" fmla="*/ 741899 h 3521874"/>
                      <a:gd name="connsiteX4" fmla="*/ 2190300 w 2352734"/>
                      <a:gd name="connsiteY4" fmla="*/ 1096300 h 3521874"/>
                      <a:gd name="connsiteX5" fmla="*/ 1982005 w 2352734"/>
                      <a:gd name="connsiteY5" fmla="*/ 1640112 h 3521874"/>
                      <a:gd name="connsiteX6" fmla="*/ 2352734 w 2352734"/>
                      <a:gd name="connsiteY6" fmla="*/ 2080415 h 3521874"/>
                      <a:gd name="connsiteX7" fmla="*/ 1882614 w 2352734"/>
                      <a:gd name="connsiteY7" fmla="*/ 2608041 h 3521874"/>
                      <a:gd name="connsiteX8" fmla="*/ 1719470 w 2352734"/>
                      <a:gd name="connsiteY8" fmla="*/ 3303213 h 3521874"/>
                      <a:gd name="connsiteX9" fmla="*/ 1033670 w 2352734"/>
                      <a:gd name="connsiteY9" fmla="*/ 3352908 h 3521874"/>
                      <a:gd name="connsiteX10" fmla="*/ 357809 w 2352734"/>
                      <a:gd name="connsiteY10" fmla="*/ 3521874 h 3521874"/>
                      <a:gd name="connsiteX11" fmla="*/ 0 w 2352734"/>
                      <a:gd name="connsiteY11" fmla="*/ 2736682 h 3521874"/>
                      <a:gd name="connsiteX12" fmla="*/ 9939 w 2352734"/>
                      <a:gd name="connsiteY12" fmla="*/ 540134 h 3521874"/>
                      <a:gd name="connsiteX13" fmla="*/ 467139 w 2352734"/>
                      <a:gd name="connsiteY13" fmla="*/ 3421 h 3521874"/>
                      <a:gd name="connsiteX0" fmla="*/ 467139 w 2352760"/>
                      <a:gd name="connsiteY0" fmla="*/ 3421 h 3521874"/>
                      <a:gd name="connsiteX1" fmla="*/ 991074 w 2352760"/>
                      <a:gd name="connsiteY1" fmla="*/ 364496 h 3521874"/>
                      <a:gd name="connsiteX2" fmla="*/ 1597361 w 2352760"/>
                      <a:gd name="connsiteY2" fmla="*/ 304435 h 3521874"/>
                      <a:gd name="connsiteX3" fmla="*/ 1762919 w 2352760"/>
                      <a:gd name="connsiteY3" fmla="*/ 741899 h 3521874"/>
                      <a:gd name="connsiteX4" fmla="*/ 2190300 w 2352760"/>
                      <a:gd name="connsiteY4" fmla="*/ 1096300 h 3521874"/>
                      <a:gd name="connsiteX5" fmla="*/ 1982005 w 2352760"/>
                      <a:gd name="connsiteY5" fmla="*/ 1640112 h 3521874"/>
                      <a:gd name="connsiteX6" fmla="*/ 2352734 w 2352760"/>
                      <a:gd name="connsiteY6" fmla="*/ 2080415 h 3521874"/>
                      <a:gd name="connsiteX7" fmla="*/ 1882614 w 2352760"/>
                      <a:gd name="connsiteY7" fmla="*/ 2608041 h 3521874"/>
                      <a:gd name="connsiteX8" fmla="*/ 1719470 w 2352760"/>
                      <a:gd name="connsiteY8" fmla="*/ 3303213 h 3521874"/>
                      <a:gd name="connsiteX9" fmla="*/ 1033670 w 2352760"/>
                      <a:gd name="connsiteY9" fmla="*/ 3352908 h 3521874"/>
                      <a:gd name="connsiteX10" fmla="*/ 357809 w 2352760"/>
                      <a:gd name="connsiteY10" fmla="*/ 3521874 h 3521874"/>
                      <a:gd name="connsiteX11" fmla="*/ 0 w 2352760"/>
                      <a:gd name="connsiteY11" fmla="*/ 2736682 h 3521874"/>
                      <a:gd name="connsiteX12" fmla="*/ 9939 w 2352760"/>
                      <a:gd name="connsiteY12" fmla="*/ 540134 h 3521874"/>
                      <a:gd name="connsiteX13" fmla="*/ 467139 w 2352760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82614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719470 w 2349495"/>
                      <a:gd name="connsiteY8" fmla="*/ 3303213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90079 w 2349495"/>
                      <a:gd name="connsiteY8" fmla="*/ 3264025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033670 w 2349495"/>
                      <a:gd name="connsiteY9" fmla="*/ 3352908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521874"/>
                      <a:gd name="connsiteX1" fmla="*/ 991074 w 2349495"/>
                      <a:gd name="connsiteY1" fmla="*/ 364496 h 3521874"/>
                      <a:gd name="connsiteX2" fmla="*/ 1597361 w 2349495"/>
                      <a:gd name="connsiteY2" fmla="*/ 304435 h 3521874"/>
                      <a:gd name="connsiteX3" fmla="*/ 1762919 w 2349495"/>
                      <a:gd name="connsiteY3" fmla="*/ 741899 h 3521874"/>
                      <a:gd name="connsiteX4" fmla="*/ 2190300 w 2349495"/>
                      <a:gd name="connsiteY4" fmla="*/ 1096300 h 3521874"/>
                      <a:gd name="connsiteX5" fmla="*/ 1982005 w 2349495"/>
                      <a:gd name="connsiteY5" fmla="*/ 1640112 h 3521874"/>
                      <a:gd name="connsiteX6" fmla="*/ 2349468 w 2349495"/>
                      <a:gd name="connsiteY6" fmla="*/ 2100010 h 3521874"/>
                      <a:gd name="connsiteX7" fmla="*/ 1869551 w 2349495"/>
                      <a:gd name="connsiteY7" fmla="*/ 2608041 h 3521874"/>
                      <a:gd name="connsiteX8" fmla="*/ 1686813 w 2349495"/>
                      <a:gd name="connsiteY8" fmla="*/ 3254228 h 3521874"/>
                      <a:gd name="connsiteX9" fmla="*/ 1108782 w 2349495"/>
                      <a:gd name="connsiteY9" fmla="*/ 3333313 h 3521874"/>
                      <a:gd name="connsiteX10" fmla="*/ 357809 w 2349495"/>
                      <a:gd name="connsiteY10" fmla="*/ 3521874 h 3521874"/>
                      <a:gd name="connsiteX11" fmla="*/ 0 w 2349495"/>
                      <a:gd name="connsiteY11" fmla="*/ 2736682 h 3521874"/>
                      <a:gd name="connsiteX12" fmla="*/ 9939 w 2349495"/>
                      <a:gd name="connsiteY12" fmla="*/ 540134 h 3521874"/>
                      <a:gd name="connsiteX13" fmla="*/ 467139 w 2349495"/>
                      <a:gd name="connsiteY13" fmla="*/ 3421 h 3521874"/>
                      <a:gd name="connsiteX0" fmla="*/ 467139 w 2349495"/>
                      <a:gd name="connsiteY0" fmla="*/ 3421 h 3484067"/>
                      <a:gd name="connsiteX1" fmla="*/ 991074 w 2349495"/>
                      <a:gd name="connsiteY1" fmla="*/ 364496 h 3484067"/>
                      <a:gd name="connsiteX2" fmla="*/ 1597361 w 2349495"/>
                      <a:gd name="connsiteY2" fmla="*/ 304435 h 3484067"/>
                      <a:gd name="connsiteX3" fmla="*/ 1762919 w 2349495"/>
                      <a:gd name="connsiteY3" fmla="*/ 741899 h 3484067"/>
                      <a:gd name="connsiteX4" fmla="*/ 2190300 w 2349495"/>
                      <a:gd name="connsiteY4" fmla="*/ 1096300 h 3484067"/>
                      <a:gd name="connsiteX5" fmla="*/ 1982005 w 2349495"/>
                      <a:gd name="connsiteY5" fmla="*/ 1640112 h 3484067"/>
                      <a:gd name="connsiteX6" fmla="*/ 2349468 w 2349495"/>
                      <a:gd name="connsiteY6" fmla="*/ 2100010 h 3484067"/>
                      <a:gd name="connsiteX7" fmla="*/ 1869551 w 2349495"/>
                      <a:gd name="connsiteY7" fmla="*/ 2608041 h 3484067"/>
                      <a:gd name="connsiteX8" fmla="*/ 1686813 w 2349495"/>
                      <a:gd name="connsiteY8" fmla="*/ 3254228 h 3484067"/>
                      <a:gd name="connsiteX9" fmla="*/ 1108782 w 2349495"/>
                      <a:gd name="connsiteY9" fmla="*/ 3333313 h 3484067"/>
                      <a:gd name="connsiteX10" fmla="*/ 364340 w 2349495"/>
                      <a:gd name="connsiteY10" fmla="*/ 3469622 h 3484067"/>
                      <a:gd name="connsiteX11" fmla="*/ 0 w 2349495"/>
                      <a:gd name="connsiteY11" fmla="*/ 2736682 h 3484067"/>
                      <a:gd name="connsiteX12" fmla="*/ 9939 w 2349495"/>
                      <a:gd name="connsiteY12" fmla="*/ 540134 h 3484067"/>
                      <a:gd name="connsiteX13" fmla="*/ 467139 w 2349495"/>
                      <a:gd name="connsiteY13" fmla="*/ 3421 h 3484067"/>
                      <a:gd name="connsiteX0" fmla="*/ 467139 w 2349495"/>
                      <a:gd name="connsiteY0" fmla="*/ 3421 h 3480224"/>
                      <a:gd name="connsiteX1" fmla="*/ 991074 w 2349495"/>
                      <a:gd name="connsiteY1" fmla="*/ 364496 h 3480224"/>
                      <a:gd name="connsiteX2" fmla="*/ 1597361 w 2349495"/>
                      <a:gd name="connsiteY2" fmla="*/ 304435 h 3480224"/>
                      <a:gd name="connsiteX3" fmla="*/ 1762919 w 2349495"/>
                      <a:gd name="connsiteY3" fmla="*/ 741899 h 3480224"/>
                      <a:gd name="connsiteX4" fmla="*/ 2190300 w 2349495"/>
                      <a:gd name="connsiteY4" fmla="*/ 1096300 h 3480224"/>
                      <a:gd name="connsiteX5" fmla="*/ 1982005 w 2349495"/>
                      <a:gd name="connsiteY5" fmla="*/ 1640112 h 3480224"/>
                      <a:gd name="connsiteX6" fmla="*/ 2349468 w 2349495"/>
                      <a:gd name="connsiteY6" fmla="*/ 2100010 h 3480224"/>
                      <a:gd name="connsiteX7" fmla="*/ 1869551 w 2349495"/>
                      <a:gd name="connsiteY7" fmla="*/ 2608041 h 3480224"/>
                      <a:gd name="connsiteX8" fmla="*/ 1686813 w 2349495"/>
                      <a:gd name="connsiteY8" fmla="*/ 3254228 h 3480224"/>
                      <a:gd name="connsiteX9" fmla="*/ 1108782 w 2349495"/>
                      <a:gd name="connsiteY9" fmla="*/ 3333313 h 3480224"/>
                      <a:gd name="connsiteX10" fmla="*/ 370871 w 2349495"/>
                      <a:gd name="connsiteY10" fmla="*/ 3459825 h 3480224"/>
                      <a:gd name="connsiteX11" fmla="*/ 0 w 2349495"/>
                      <a:gd name="connsiteY11" fmla="*/ 2736682 h 3480224"/>
                      <a:gd name="connsiteX12" fmla="*/ 9939 w 2349495"/>
                      <a:gd name="connsiteY12" fmla="*/ 540134 h 3480224"/>
                      <a:gd name="connsiteX13" fmla="*/ 467139 w 2349495"/>
                      <a:gd name="connsiteY13" fmla="*/ 3421 h 3480224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139 w 2349495"/>
                      <a:gd name="connsiteY0" fmla="*/ 3421 h 3552207"/>
                      <a:gd name="connsiteX1" fmla="*/ 991074 w 2349495"/>
                      <a:gd name="connsiteY1" fmla="*/ 364496 h 3552207"/>
                      <a:gd name="connsiteX2" fmla="*/ 1597361 w 2349495"/>
                      <a:gd name="connsiteY2" fmla="*/ 304435 h 3552207"/>
                      <a:gd name="connsiteX3" fmla="*/ 1762919 w 2349495"/>
                      <a:gd name="connsiteY3" fmla="*/ 741899 h 3552207"/>
                      <a:gd name="connsiteX4" fmla="*/ 2190300 w 2349495"/>
                      <a:gd name="connsiteY4" fmla="*/ 1096300 h 3552207"/>
                      <a:gd name="connsiteX5" fmla="*/ 1982005 w 2349495"/>
                      <a:gd name="connsiteY5" fmla="*/ 1640112 h 3552207"/>
                      <a:gd name="connsiteX6" fmla="*/ 2349468 w 2349495"/>
                      <a:gd name="connsiteY6" fmla="*/ 2100010 h 3552207"/>
                      <a:gd name="connsiteX7" fmla="*/ 1869551 w 2349495"/>
                      <a:gd name="connsiteY7" fmla="*/ 2608041 h 3552207"/>
                      <a:gd name="connsiteX8" fmla="*/ 1686813 w 2349495"/>
                      <a:gd name="connsiteY8" fmla="*/ 3254228 h 3552207"/>
                      <a:gd name="connsiteX9" fmla="*/ 1108782 w 2349495"/>
                      <a:gd name="connsiteY9" fmla="*/ 3333313 h 3552207"/>
                      <a:gd name="connsiteX10" fmla="*/ 370871 w 2349495"/>
                      <a:gd name="connsiteY10" fmla="*/ 3459825 h 3552207"/>
                      <a:gd name="connsiteX11" fmla="*/ 0 w 2349495"/>
                      <a:gd name="connsiteY11" fmla="*/ 2736682 h 3552207"/>
                      <a:gd name="connsiteX12" fmla="*/ 9939 w 2349495"/>
                      <a:gd name="connsiteY12" fmla="*/ 540134 h 3552207"/>
                      <a:gd name="connsiteX13" fmla="*/ 467139 w 2349495"/>
                      <a:gd name="connsiteY13" fmla="*/ 3421 h 3552207"/>
                      <a:gd name="connsiteX0" fmla="*/ 467233 w 2349589"/>
                      <a:gd name="connsiteY0" fmla="*/ 3421 h 3552207"/>
                      <a:gd name="connsiteX1" fmla="*/ 991168 w 2349589"/>
                      <a:gd name="connsiteY1" fmla="*/ 364496 h 3552207"/>
                      <a:gd name="connsiteX2" fmla="*/ 1597455 w 2349589"/>
                      <a:gd name="connsiteY2" fmla="*/ 304435 h 3552207"/>
                      <a:gd name="connsiteX3" fmla="*/ 1763013 w 2349589"/>
                      <a:gd name="connsiteY3" fmla="*/ 741899 h 3552207"/>
                      <a:gd name="connsiteX4" fmla="*/ 2190394 w 2349589"/>
                      <a:gd name="connsiteY4" fmla="*/ 1096300 h 3552207"/>
                      <a:gd name="connsiteX5" fmla="*/ 1982099 w 2349589"/>
                      <a:gd name="connsiteY5" fmla="*/ 1640112 h 3552207"/>
                      <a:gd name="connsiteX6" fmla="*/ 2349562 w 2349589"/>
                      <a:gd name="connsiteY6" fmla="*/ 2100010 h 3552207"/>
                      <a:gd name="connsiteX7" fmla="*/ 1869645 w 2349589"/>
                      <a:gd name="connsiteY7" fmla="*/ 2608041 h 3552207"/>
                      <a:gd name="connsiteX8" fmla="*/ 1686907 w 2349589"/>
                      <a:gd name="connsiteY8" fmla="*/ 3254228 h 3552207"/>
                      <a:gd name="connsiteX9" fmla="*/ 1108876 w 2349589"/>
                      <a:gd name="connsiteY9" fmla="*/ 3333313 h 3552207"/>
                      <a:gd name="connsiteX10" fmla="*/ 370965 w 2349589"/>
                      <a:gd name="connsiteY10" fmla="*/ 3459825 h 3552207"/>
                      <a:gd name="connsiteX11" fmla="*/ 94 w 2349589"/>
                      <a:gd name="connsiteY11" fmla="*/ 2736682 h 3552207"/>
                      <a:gd name="connsiteX12" fmla="*/ 10033 w 2349589"/>
                      <a:gd name="connsiteY12" fmla="*/ 540134 h 3552207"/>
                      <a:gd name="connsiteX13" fmla="*/ 467233 w 2349589"/>
                      <a:gd name="connsiteY13" fmla="*/ 3421 h 355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49589" h="3552207">
                        <a:moveTo>
                          <a:pt x="467233" y="3421"/>
                        </a:moveTo>
                        <a:cubicBezTo>
                          <a:pt x="734407" y="-24266"/>
                          <a:pt x="981985" y="117864"/>
                          <a:pt x="991168" y="364496"/>
                        </a:cubicBezTo>
                        <a:cubicBezTo>
                          <a:pt x="1194352" y="121319"/>
                          <a:pt x="1498773" y="227572"/>
                          <a:pt x="1597455" y="304435"/>
                        </a:cubicBezTo>
                        <a:cubicBezTo>
                          <a:pt x="1689652" y="352285"/>
                          <a:pt x="1788382" y="579749"/>
                          <a:pt x="1763013" y="741899"/>
                        </a:cubicBezTo>
                        <a:cubicBezTo>
                          <a:pt x="1943573" y="782744"/>
                          <a:pt x="2133931" y="882371"/>
                          <a:pt x="2190394" y="1096300"/>
                        </a:cubicBezTo>
                        <a:cubicBezTo>
                          <a:pt x="2247236" y="1330910"/>
                          <a:pt x="2127731" y="1529599"/>
                          <a:pt x="1982099" y="1640112"/>
                        </a:cubicBezTo>
                        <a:cubicBezTo>
                          <a:pt x="2152484" y="1693262"/>
                          <a:pt x="2352260" y="1890106"/>
                          <a:pt x="2349562" y="2100010"/>
                        </a:cubicBezTo>
                        <a:cubicBezTo>
                          <a:pt x="2319129" y="2527345"/>
                          <a:pt x="2047035" y="2618311"/>
                          <a:pt x="1869645" y="2608041"/>
                        </a:cubicBezTo>
                        <a:cubicBezTo>
                          <a:pt x="1950246" y="2898548"/>
                          <a:pt x="1812046" y="3097616"/>
                          <a:pt x="1686907" y="3254228"/>
                        </a:cubicBezTo>
                        <a:cubicBezTo>
                          <a:pt x="1508381" y="3391624"/>
                          <a:pt x="1336387" y="3401657"/>
                          <a:pt x="1108876" y="3333313"/>
                        </a:cubicBezTo>
                        <a:cubicBezTo>
                          <a:pt x="969586" y="3611704"/>
                          <a:pt x="680072" y="3589648"/>
                          <a:pt x="370965" y="3459825"/>
                        </a:cubicBezTo>
                        <a:cubicBezTo>
                          <a:pt x="103649" y="3346140"/>
                          <a:pt x="-3644" y="3069170"/>
                          <a:pt x="94" y="2736682"/>
                        </a:cubicBezTo>
                        <a:lnTo>
                          <a:pt x="10033" y="540134"/>
                        </a:lnTo>
                        <a:cubicBezTo>
                          <a:pt x="2413" y="246930"/>
                          <a:pt x="200533" y="45165"/>
                          <a:pt x="467233" y="3421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grpSp>
                <p:nvGrpSpPr>
                  <p:cNvPr id="14" name="그룹 96">
                    <a:extLst>
                      <a:ext uri="{FF2B5EF4-FFF2-40B4-BE49-F238E27FC236}">
                        <a16:creationId xmlns:a16="http://schemas.microsoft.com/office/drawing/2014/main" id="{E8D7A605-1B06-4550-A03B-75F53945019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326867" y="66818"/>
                    <a:ext cx="2194998" cy="3306170"/>
                    <a:chOff x="6150565" y="3254095"/>
                    <a:chExt cx="979312" cy="1475068"/>
                  </a:xfrm>
                </p:grpSpPr>
                <p:sp>
                  <p:nvSpPr>
                    <p:cNvPr id="15" name="자유형: 도형 97">
                      <a:extLst>
                        <a:ext uri="{FF2B5EF4-FFF2-40B4-BE49-F238E27FC236}">
                          <a16:creationId xmlns:a16="http://schemas.microsoft.com/office/drawing/2014/main" id="{FF8414BA-A1B0-4BBD-8F33-1537F6148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4072" y="3254095"/>
                      <a:ext cx="734589" cy="517434"/>
                    </a:xfrm>
                    <a:custGeom>
                      <a:avLst/>
                      <a:gdLst>
                        <a:gd name="connsiteX0" fmla="*/ 182319 w 931229"/>
                        <a:gd name="connsiteY0" fmla="*/ 476834 h 617079"/>
                        <a:gd name="connsiteX1" fmla="*/ 423541 w 931229"/>
                        <a:gd name="connsiteY1" fmla="*/ 339394 h 617079"/>
                        <a:gd name="connsiteX2" fmla="*/ 516103 w 931229"/>
                        <a:gd name="connsiteY2" fmla="*/ 617079 h 617079"/>
                        <a:gd name="connsiteX3" fmla="*/ 0 w 931229"/>
                        <a:gd name="connsiteY3" fmla="*/ 448785 h 617079"/>
                        <a:gd name="connsiteX4" fmla="*/ 274881 w 931229"/>
                        <a:gd name="connsiteY4" fmla="*/ 0 h 617079"/>
                        <a:gd name="connsiteX5" fmla="*/ 504883 w 931229"/>
                        <a:gd name="connsiteY5" fmla="*/ 235612 h 617079"/>
                        <a:gd name="connsiteX6" fmla="*/ 765740 w 931229"/>
                        <a:gd name="connsiteY6" fmla="*/ 159879 h 617079"/>
                        <a:gd name="connsiteX7" fmla="*/ 931229 w 931229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22"/>
                        <a:gd name="connsiteY0" fmla="*/ 476834 h 617079"/>
                        <a:gd name="connsiteX1" fmla="*/ 423541 w 931922"/>
                        <a:gd name="connsiteY1" fmla="*/ 339394 h 617079"/>
                        <a:gd name="connsiteX2" fmla="*/ 516103 w 931922"/>
                        <a:gd name="connsiteY2" fmla="*/ 617079 h 617079"/>
                        <a:gd name="connsiteX3" fmla="*/ 0 w 931922"/>
                        <a:gd name="connsiteY3" fmla="*/ 448785 h 617079"/>
                        <a:gd name="connsiteX4" fmla="*/ 274881 w 931922"/>
                        <a:gd name="connsiteY4" fmla="*/ 0 h 617079"/>
                        <a:gd name="connsiteX5" fmla="*/ 504883 w 931922"/>
                        <a:gd name="connsiteY5" fmla="*/ 235612 h 617079"/>
                        <a:gd name="connsiteX6" fmla="*/ 765740 w 931922"/>
                        <a:gd name="connsiteY6" fmla="*/ 159879 h 617079"/>
                        <a:gd name="connsiteX7" fmla="*/ 931229 w 931922"/>
                        <a:gd name="connsiteY7" fmla="*/ 403906 h 617079"/>
                        <a:gd name="connsiteX0" fmla="*/ 182319 w 931968"/>
                        <a:gd name="connsiteY0" fmla="*/ 476834 h 617079"/>
                        <a:gd name="connsiteX1" fmla="*/ 423541 w 931968"/>
                        <a:gd name="connsiteY1" fmla="*/ 339394 h 617079"/>
                        <a:gd name="connsiteX2" fmla="*/ 516103 w 931968"/>
                        <a:gd name="connsiteY2" fmla="*/ 617079 h 617079"/>
                        <a:gd name="connsiteX3" fmla="*/ 0 w 931968"/>
                        <a:gd name="connsiteY3" fmla="*/ 448785 h 617079"/>
                        <a:gd name="connsiteX4" fmla="*/ 274881 w 931968"/>
                        <a:gd name="connsiteY4" fmla="*/ 0 h 617079"/>
                        <a:gd name="connsiteX5" fmla="*/ 504883 w 931968"/>
                        <a:gd name="connsiteY5" fmla="*/ 235612 h 617079"/>
                        <a:gd name="connsiteX6" fmla="*/ 765740 w 931968"/>
                        <a:gd name="connsiteY6" fmla="*/ 159879 h 617079"/>
                        <a:gd name="connsiteX7" fmla="*/ 931229 w 93196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504883 w 932698"/>
                        <a:gd name="connsiteY5" fmla="*/ 235612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2698"/>
                        <a:gd name="connsiteY0" fmla="*/ 476834 h 617079"/>
                        <a:gd name="connsiteX1" fmla="*/ 423541 w 932698"/>
                        <a:gd name="connsiteY1" fmla="*/ 339394 h 617079"/>
                        <a:gd name="connsiteX2" fmla="*/ 516103 w 932698"/>
                        <a:gd name="connsiteY2" fmla="*/ 617079 h 617079"/>
                        <a:gd name="connsiteX3" fmla="*/ 0 w 932698"/>
                        <a:gd name="connsiteY3" fmla="*/ 448785 h 617079"/>
                        <a:gd name="connsiteX4" fmla="*/ 274881 w 932698"/>
                        <a:gd name="connsiteY4" fmla="*/ 0 h 617079"/>
                        <a:gd name="connsiteX5" fmla="*/ 477341 w 932698"/>
                        <a:gd name="connsiteY5" fmla="*/ 243874 h 617079"/>
                        <a:gd name="connsiteX6" fmla="*/ 765740 w 932698"/>
                        <a:gd name="connsiteY6" fmla="*/ 159879 h 617079"/>
                        <a:gd name="connsiteX7" fmla="*/ 931229 w 932698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3062"/>
                        <a:gd name="connsiteY0" fmla="*/ 476834 h 617079"/>
                        <a:gd name="connsiteX1" fmla="*/ 423541 w 933062"/>
                        <a:gd name="connsiteY1" fmla="*/ 339394 h 617079"/>
                        <a:gd name="connsiteX2" fmla="*/ 516103 w 933062"/>
                        <a:gd name="connsiteY2" fmla="*/ 617079 h 617079"/>
                        <a:gd name="connsiteX3" fmla="*/ 0 w 933062"/>
                        <a:gd name="connsiteY3" fmla="*/ 448785 h 617079"/>
                        <a:gd name="connsiteX4" fmla="*/ 274881 w 933062"/>
                        <a:gd name="connsiteY4" fmla="*/ 0 h 617079"/>
                        <a:gd name="connsiteX5" fmla="*/ 477341 w 933062"/>
                        <a:gd name="connsiteY5" fmla="*/ 243874 h 617079"/>
                        <a:gd name="connsiteX6" fmla="*/ 765740 w 933062"/>
                        <a:gd name="connsiteY6" fmla="*/ 159879 h 617079"/>
                        <a:gd name="connsiteX7" fmla="*/ 931229 w 933062"/>
                        <a:gd name="connsiteY7" fmla="*/ 403906 h 617079"/>
                        <a:gd name="connsiteX0" fmla="*/ 182319 w 934161"/>
                        <a:gd name="connsiteY0" fmla="*/ 476834 h 617079"/>
                        <a:gd name="connsiteX1" fmla="*/ 423541 w 934161"/>
                        <a:gd name="connsiteY1" fmla="*/ 339394 h 617079"/>
                        <a:gd name="connsiteX2" fmla="*/ 516103 w 934161"/>
                        <a:gd name="connsiteY2" fmla="*/ 617079 h 617079"/>
                        <a:gd name="connsiteX3" fmla="*/ 0 w 934161"/>
                        <a:gd name="connsiteY3" fmla="*/ 448785 h 617079"/>
                        <a:gd name="connsiteX4" fmla="*/ 274881 w 934161"/>
                        <a:gd name="connsiteY4" fmla="*/ 0 h 617079"/>
                        <a:gd name="connsiteX5" fmla="*/ 477341 w 934161"/>
                        <a:gd name="connsiteY5" fmla="*/ 243874 h 617079"/>
                        <a:gd name="connsiteX6" fmla="*/ 787773 w 934161"/>
                        <a:gd name="connsiteY6" fmla="*/ 162633 h 617079"/>
                        <a:gd name="connsiteX7" fmla="*/ 931229 w 934161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3800"/>
                        <a:gd name="connsiteY0" fmla="*/ 476834 h 617079"/>
                        <a:gd name="connsiteX1" fmla="*/ 423541 w 933800"/>
                        <a:gd name="connsiteY1" fmla="*/ 339394 h 617079"/>
                        <a:gd name="connsiteX2" fmla="*/ 516103 w 933800"/>
                        <a:gd name="connsiteY2" fmla="*/ 617079 h 617079"/>
                        <a:gd name="connsiteX3" fmla="*/ 0 w 933800"/>
                        <a:gd name="connsiteY3" fmla="*/ 448785 h 617079"/>
                        <a:gd name="connsiteX4" fmla="*/ 274881 w 933800"/>
                        <a:gd name="connsiteY4" fmla="*/ 0 h 617079"/>
                        <a:gd name="connsiteX5" fmla="*/ 477341 w 933800"/>
                        <a:gd name="connsiteY5" fmla="*/ 243874 h 617079"/>
                        <a:gd name="connsiteX6" fmla="*/ 782265 w 933800"/>
                        <a:gd name="connsiteY6" fmla="*/ 143353 h 617079"/>
                        <a:gd name="connsiteX7" fmla="*/ 931229 w 933800"/>
                        <a:gd name="connsiteY7" fmla="*/ 403906 h 617079"/>
                        <a:gd name="connsiteX0" fmla="*/ 182319 w 935016"/>
                        <a:gd name="connsiteY0" fmla="*/ 476834 h 617079"/>
                        <a:gd name="connsiteX1" fmla="*/ 423541 w 935016"/>
                        <a:gd name="connsiteY1" fmla="*/ 339394 h 617079"/>
                        <a:gd name="connsiteX2" fmla="*/ 516103 w 935016"/>
                        <a:gd name="connsiteY2" fmla="*/ 617079 h 617079"/>
                        <a:gd name="connsiteX3" fmla="*/ 0 w 935016"/>
                        <a:gd name="connsiteY3" fmla="*/ 448785 h 617079"/>
                        <a:gd name="connsiteX4" fmla="*/ 274881 w 935016"/>
                        <a:gd name="connsiteY4" fmla="*/ 0 h 617079"/>
                        <a:gd name="connsiteX5" fmla="*/ 477341 w 935016"/>
                        <a:gd name="connsiteY5" fmla="*/ 243874 h 617079"/>
                        <a:gd name="connsiteX6" fmla="*/ 782265 w 935016"/>
                        <a:gd name="connsiteY6" fmla="*/ 143353 h 617079"/>
                        <a:gd name="connsiteX7" fmla="*/ 931229 w 935016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77341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74881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6834 h 617079"/>
                        <a:gd name="connsiteX1" fmla="*/ 423541 w 932773"/>
                        <a:gd name="connsiteY1" fmla="*/ 339394 h 617079"/>
                        <a:gd name="connsiteX2" fmla="*/ 516103 w 932773"/>
                        <a:gd name="connsiteY2" fmla="*/ 617079 h 617079"/>
                        <a:gd name="connsiteX3" fmla="*/ 0 w 932773"/>
                        <a:gd name="connsiteY3" fmla="*/ 448785 h 617079"/>
                        <a:gd name="connsiteX4" fmla="*/ 239076 w 932773"/>
                        <a:gd name="connsiteY4" fmla="*/ 0 h 617079"/>
                        <a:gd name="connsiteX5" fmla="*/ 491112 w 932773"/>
                        <a:gd name="connsiteY5" fmla="*/ 243874 h 617079"/>
                        <a:gd name="connsiteX6" fmla="*/ 782265 w 932773"/>
                        <a:gd name="connsiteY6" fmla="*/ 143353 h 617079"/>
                        <a:gd name="connsiteX7" fmla="*/ 931229 w 932773"/>
                        <a:gd name="connsiteY7" fmla="*/ 403906 h 617079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82319 w 932773"/>
                        <a:gd name="connsiteY0" fmla="*/ 478537 h 618782"/>
                        <a:gd name="connsiteX1" fmla="*/ 423541 w 932773"/>
                        <a:gd name="connsiteY1" fmla="*/ 341097 h 618782"/>
                        <a:gd name="connsiteX2" fmla="*/ 516103 w 932773"/>
                        <a:gd name="connsiteY2" fmla="*/ 618782 h 618782"/>
                        <a:gd name="connsiteX3" fmla="*/ 0 w 932773"/>
                        <a:gd name="connsiteY3" fmla="*/ 450488 h 618782"/>
                        <a:gd name="connsiteX4" fmla="*/ 239076 w 932773"/>
                        <a:gd name="connsiteY4" fmla="*/ 1703 h 618782"/>
                        <a:gd name="connsiteX5" fmla="*/ 491112 w 932773"/>
                        <a:gd name="connsiteY5" fmla="*/ 245577 h 618782"/>
                        <a:gd name="connsiteX6" fmla="*/ 782265 w 932773"/>
                        <a:gd name="connsiteY6" fmla="*/ 145056 h 618782"/>
                        <a:gd name="connsiteX7" fmla="*/ 931229 w 932773"/>
                        <a:gd name="connsiteY7" fmla="*/ 405609 h 618782"/>
                        <a:gd name="connsiteX0" fmla="*/ 160286 w 910740"/>
                        <a:gd name="connsiteY0" fmla="*/ 478537 h 618782"/>
                        <a:gd name="connsiteX1" fmla="*/ 401508 w 910740"/>
                        <a:gd name="connsiteY1" fmla="*/ 341097 h 618782"/>
                        <a:gd name="connsiteX2" fmla="*/ 494070 w 910740"/>
                        <a:gd name="connsiteY2" fmla="*/ 618782 h 618782"/>
                        <a:gd name="connsiteX3" fmla="*/ 0 w 910740"/>
                        <a:gd name="connsiteY3" fmla="*/ 450488 h 618782"/>
                        <a:gd name="connsiteX4" fmla="*/ 217043 w 910740"/>
                        <a:gd name="connsiteY4" fmla="*/ 1703 h 618782"/>
                        <a:gd name="connsiteX5" fmla="*/ 469079 w 910740"/>
                        <a:gd name="connsiteY5" fmla="*/ 245577 h 618782"/>
                        <a:gd name="connsiteX6" fmla="*/ 760232 w 910740"/>
                        <a:gd name="connsiteY6" fmla="*/ 145056 h 618782"/>
                        <a:gd name="connsiteX7" fmla="*/ 909196 w 910740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18782"/>
                        <a:gd name="connsiteX1" fmla="*/ 446317 w 955549"/>
                        <a:gd name="connsiteY1" fmla="*/ 341097 h 618782"/>
                        <a:gd name="connsiteX2" fmla="*/ 538879 w 955549"/>
                        <a:gd name="connsiteY2" fmla="*/ 618782 h 618782"/>
                        <a:gd name="connsiteX3" fmla="*/ 44809 w 955549"/>
                        <a:gd name="connsiteY3" fmla="*/ 450488 h 618782"/>
                        <a:gd name="connsiteX4" fmla="*/ 261852 w 955549"/>
                        <a:gd name="connsiteY4" fmla="*/ 1703 h 618782"/>
                        <a:gd name="connsiteX5" fmla="*/ 513888 w 955549"/>
                        <a:gd name="connsiteY5" fmla="*/ 245577 h 618782"/>
                        <a:gd name="connsiteX6" fmla="*/ 805041 w 955549"/>
                        <a:gd name="connsiteY6" fmla="*/ 145056 h 618782"/>
                        <a:gd name="connsiteX7" fmla="*/ 954005 w 955549"/>
                        <a:gd name="connsiteY7" fmla="*/ 405609 h 618782"/>
                        <a:gd name="connsiteX0" fmla="*/ 205095 w 955549"/>
                        <a:gd name="connsiteY0" fmla="*/ 478537 h 607765"/>
                        <a:gd name="connsiteX1" fmla="*/ 446317 w 955549"/>
                        <a:gd name="connsiteY1" fmla="*/ 341097 h 607765"/>
                        <a:gd name="connsiteX2" fmla="*/ 527862 w 955549"/>
                        <a:gd name="connsiteY2" fmla="*/ 607765 h 607765"/>
                        <a:gd name="connsiteX3" fmla="*/ 44809 w 955549"/>
                        <a:gd name="connsiteY3" fmla="*/ 450488 h 607765"/>
                        <a:gd name="connsiteX4" fmla="*/ 261852 w 955549"/>
                        <a:gd name="connsiteY4" fmla="*/ 1703 h 607765"/>
                        <a:gd name="connsiteX5" fmla="*/ 513888 w 955549"/>
                        <a:gd name="connsiteY5" fmla="*/ 245577 h 607765"/>
                        <a:gd name="connsiteX6" fmla="*/ 805041 w 955549"/>
                        <a:gd name="connsiteY6" fmla="*/ 145056 h 607765"/>
                        <a:gd name="connsiteX7" fmla="*/ 954005 w 955549"/>
                        <a:gd name="connsiteY7" fmla="*/ 405609 h 60776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46317 w 955549"/>
                        <a:gd name="connsiteY1" fmla="*/ 34109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47853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402249 w 955549"/>
                        <a:gd name="connsiteY1" fmla="*/ 352114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05095 w 955549"/>
                        <a:gd name="connsiteY0" fmla="*/ 511587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4635"/>
                        <a:gd name="connsiteX1" fmla="*/ 396740 w 955549"/>
                        <a:gd name="connsiteY1" fmla="*/ 327327 h 664635"/>
                        <a:gd name="connsiteX2" fmla="*/ 527862 w 955549"/>
                        <a:gd name="connsiteY2" fmla="*/ 607765 h 664635"/>
                        <a:gd name="connsiteX3" fmla="*/ 44809 w 955549"/>
                        <a:gd name="connsiteY3" fmla="*/ 450488 h 664635"/>
                        <a:gd name="connsiteX4" fmla="*/ 261852 w 955549"/>
                        <a:gd name="connsiteY4" fmla="*/ 1703 h 664635"/>
                        <a:gd name="connsiteX5" fmla="*/ 513888 w 955549"/>
                        <a:gd name="connsiteY5" fmla="*/ 245577 h 664635"/>
                        <a:gd name="connsiteX6" fmla="*/ 805041 w 955549"/>
                        <a:gd name="connsiteY6" fmla="*/ 145056 h 664635"/>
                        <a:gd name="connsiteX7" fmla="*/ 954005 w 955549"/>
                        <a:gd name="connsiteY7" fmla="*/ 405609 h 664635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1620 w 955549"/>
                        <a:gd name="connsiteY0" fmla="*/ 500570 h 666793"/>
                        <a:gd name="connsiteX1" fmla="*/ 396740 w 955549"/>
                        <a:gd name="connsiteY1" fmla="*/ 327327 h 666793"/>
                        <a:gd name="connsiteX2" fmla="*/ 478286 w 955549"/>
                        <a:gd name="connsiteY2" fmla="*/ 610520 h 666793"/>
                        <a:gd name="connsiteX3" fmla="*/ 44809 w 955549"/>
                        <a:gd name="connsiteY3" fmla="*/ 450488 h 666793"/>
                        <a:gd name="connsiteX4" fmla="*/ 261852 w 955549"/>
                        <a:gd name="connsiteY4" fmla="*/ 1703 h 666793"/>
                        <a:gd name="connsiteX5" fmla="*/ 513888 w 955549"/>
                        <a:gd name="connsiteY5" fmla="*/ 245577 h 666793"/>
                        <a:gd name="connsiteX6" fmla="*/ 805041 w 955549"/>
                        <a:gd name="connsiteY6" fmla="*/ 145056 h 666793"/>
                        <a:gd name="connsiteX7" fmla="*/ 954005 w 955549"/>
                        <a:gd name="connsiteY7" fmla="*/ 405609 h 666793"/>
                        <a:gd name="connsiteX0" fmla="*/ 228696 w 962625"/>
                        <a:gd name="connsiteY0" fmla="*/ 500570 h 673975"/>
                        <a:gd name="connsiteX1" fmla="*/ 403816 w 962625"/>
                        <a:gd name="connsiteY1" fmla="*/ 327327 h 673975"/>
                        <a:gd name="connsiteX2" fmla="*/ 485362 w 962625"/>
                        <a:gd name="connsiteY2" fmla="*/ 610520 h 673975"/>
                        <a:gd name="connsiteX3" fmla="*/ 43623 w 962625"/>
                        <a:gd name="connsiteY3" fmla="*/ 480784 h 673975"/>
                        <a:gd name="connsiteX4" fmla="*/ 268928 w 962625"/>
                        <a:gd name="connsiteY4" fmla="*/ 1703 h 673975"/>
                        <a:gd name="connsiteX5" fmla="*/ 520964 w 962625"/>
                        <a:gd name="connsiteY5" fmla="*/ 245577 h 673975"/>
                        <a:gd name="connsiteX6" fmla="*/ 812117 w 962625"/>
                        <a:gd name="connsiteY6" fmla="*/ 145056 h 673975"/>
                        <a:gd name="connsiteX7" fmla="*/ 961081 w 962625"/>
                        <a:gd name="connsiteY7" fmla="*/ 405609 h 673975"/>
                        <a:gd name="connsiteX0" fmla="*/ 238218 w 972147"/>
                        <a:gd name="connsiteY0" fmla="*/ 500570 h 681004"/>
                        <a:gd name="connsiteX1" fmla="*/ 413338 w 972147"/>
                        <a:gd name="connsiteY1" fmla="*/ 327327 h 681004"/>
                        <a:gd name="connsiteX2" fmla="*/ 494884 w 972147"/>
                        <a:gd name="connsiteY2" fmla="*/ 610520 h 681004"/>
                        <a:gd name="connsiteX3" fmla="*/ 42128 w 972147"/>
                        <a:gd name="connsiteY3" fmla="*/ 505572 h 681004"/>
                        <a:gd name="connsiteX4" fmla="*/ 278450 w 972147"/>
                        <a:gd name="connsiteY4" fmla="*/ 1703 h 681004"/>
                        <a:gd name="connsiteX5" fmla="*/ 530486 w 972147"/>
                        <a:gd name="connsiteY5" fmla="*/ 245577 h 681004"/>
                        <a:gd name="connsiteX6" fmla="*/ 821639 w 972147"/>
                        <a:gd name="connsiteY6" fmla="*/ 145056 h 681004"/>
                        <a:gd name="connsiteX7" fmla="*/ 970603 w 972147"/>
                        <a:gd name="connsiteY7" fmla="*/ 405609 h 681004"/>
                        <a:gd name="connsiteX0" fmla="*/ 238218 w 972147"/>
                        <a:gd name="connsiteY0" fmla="*/ 500570 h 684851"/>
                        <a:gd name="connsiteX1" fmla="*/ 413338 w 972147"/>
                        <a:gd name="connsiteY1" fmla="*/ 327327 h 684851"/>
                        <a:gd name="connsiteX2" fmla="*/ 483867 w 972147"/>
                        <a:gd name="connsiteY2" fmla="*/ 616028 h 684851"/>
                        <a:gd name="connsiteX3" fmla="*/ 42128 w 972147"/>
                        <a:gd name="connsiteY3" fmla="*/ 505572 h 684851"/>
                        <a:gd name="connsiteX4" fmla="*/ 278450 w 972147"/>
                        <a:gd name="connsiteY4" fmla="*/ 1703 h 684851"/>
                        <a:gd name="connsiteX5" fmla="*/ 530486 w 972147"/>
                        <a:gd name="connsiteY5" fmla="*/ 245577 h 684851"/>
                        <a:gd name="connsiteX6" fmla="*/ 821639 w 972147"/>
                        <a:gd name="connsiteY6" fmla="*/ 145056 h 684851"/>
                        <a:gd name="connsiteX7" fmla="*/ 970603 w 972147"/>
                        <a:gd name="connsiteY7" fmla="*/ 405609 h 684851"/>
                        <a:gd name="connsiteX0" fmla="*/ 238218 w 972147"/>
                        <a:gd name="connsiteY0" fmla="*/ 500570 h 678763"/>
                        <a:gd name="connsiteX1" fmla="*/ 413338 w 972147"/>
                        <a:gd name="connsiteY1" fmla="*/ 327327 h 678763"/>
                        <a:gd name="connsiteX2" fmla="*/ 483867 w 972147"/>
                        <a:gd name="connsiteY2" fmla="*/ 616028 h 678763"/>
                        <a:gd name="connsiteX3" fmla="*/ 42128 w 972147"/>
                        <a:gd name="connsiteY3" fmla="*/ 505572 h 678763"/>
                        <a:gd name="connsiteX4" fmla="*/ 278450 w 972147"/>
                        <a:gd name="connsiteY4" fmla="*/ 1703 h 678763"/>
                        <a:gd name="connsiteX5" fmla="*/ 530486 w 972147"/>
                        <a:gd name="connsiteY5" fmla="*/ 245577 h 678763"/>
                        <a:gd name="connsiteX6" fmla="*/ 821639 w 972147"/>
                        <a:gd name="connsiteY6" fmla="*/ 145056 h 678763"/>
                        <a:gd name="connsiteX7" fmla="*/ 970603 w 972147"/>
                        <a:gd name="connsiteY7" fmla="*/ 405609 h 67876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130 h 679323"/>
                        <a:gd name="connsiteX1" fmla="*/ 413338 w 972147"/>
                        <a:gd name="connsiteY1" fmla="*/ 327887 h 679323"/>
                        <a:gd name="connsiteX2" fmla="*/ 483867 w 972147"/>
                        <a:gd name="connsiteY2" fmla="*/ 616588 h 679323"/>
                        <a:gd name="connsiteX3" fmla="*/ 42128 w 972147"/>
                        <a:gd name="connsiteY3" fmla="*/ 506132 h 679323"/>
                        <a:gd name="connsiteX4" fmla="*/ 278450 w 972147"/>
                        <a:gd name="connsiteY4" fmla="*/ 2263 h 679323"/>
                        <a:gd name="connsiteX5" fmla="*/ 535994 w 972147"/>
                        <a:gd name="connsiteY5" fmla="*/ 210332 h 679323"/>
                        <a:gd name="connsiteX6" fmla="*/ 821639 w 972147"/>
                        <a:gd name="connsiteY6" fmla="*/ 145616 h 679323"/>
                        <a:gd name="connsiteX7" fmla="*/ 970603 w 972147"/>
                        <a:gd name="connsiteY7" fmla="*/ 406169 h 679323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1584 h 679777"/>
                        <a:gd name="connsiteX1" fmla="*/ 413338 w 972147"/>
                        <a:gd name="connsiteY1" fmla="*/ 328341 h 679777"/>
                        <a:gd name="connsiteX2" fmla="*/ 483867 w 972147"/>
                        <a:gd name="connsiteY2" fmla="*/ 617042 h 679777"/>
                        <a:gd name="connsiteX3" fmla="*/ 42128 w 972147"/>
                        <a:gd name="connsiteY3" fmla="*/ 506586 h 679777"/>
                        <a:gd name="connsiteX4" fmla="*/ 278450 w 972147"/>
                        <a:gd name="connsiteY4" fmla="*/ 2717 h 679777"/>
                        <a:gd name="connsiteX5" fmla="*/ 535994 w 972147"/>
                        <a:gd name="connsiteY5" fmla="*/ 210786 h 679777"/>
                        <a:gd name="connsiteX6" fmla="*/ 821639 w 972147"/>
                        <a:gd name="connsiteY6" fmla="*/ 146070 h 679777"/>
                        <a:gd name="connsiteX7" fmla="*/ 970603 w 972147"/>
                        <a:gd name="connsiteY7" fmla="*/ 406623 h 679777"/>
                        <a:gd name="connsiteX0" fmla="*/ 238218 w 972147"/>
                        <a:gd name="connsiteY0" fmla="*/ 502590 h 680783"/>
                        <a:gd name="connsiteX1" fmla="*/ 413338 w 972147"/>
                        <a:gd name="connsiteY1" fmla="*/ 329347 h 680783"/>
                        <a:gd name="connsiteX2" fmla="*/ 483867 w 972147"/>
                        <a:gd name="connsiteY2" fmla="*/ 618048 h 680783"/>
                        <a:gd name="connsiteX3" fmla="*/ 42128 w 972147"/>
                        <a:gd name="connsiteY3" fmla="*/ 507592 h 680783"/>
                        <a:gd name="connsiteX4" fmla="*/ 278450 w 972147"/>
                        <a:gd name="connsiteY4" fmla="*/ 3723 h 680783"/>
                        <a:gd name="connsiteX5" fmla="*/ 535994 w 972147"/>
                        <a:gd name="connsiteY5" fmla="*/ 211792 h 680783"/>
                        <a:gd name="connsiteX6" fmla="*/ 821639 w 972147"/>
                        <a:gd name="connsiteY6" fmla="*/ 147076 h 680783"/>
                        <a:gd name="connsiteX7" fmla="*/ 970603 w 972147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2381"/>
                        <a:gd name="connsiteY0" fmla="*/ 502590 h 680783"/>
                        <a:gd name="connsiteX1" fmla="*/ 413338 w 972381"/>
                        <a:gd name="connsiteY1" fmla="*/ 329347 h 680783"/>
                        <a:gd name="connsiteX2" fmla="*/ 483867 w 972381"/>
                        <a:gd name="connsiteY2" fmla="*/ 618048 h 680783"/>
                        <a:gd name="connsiteX3" fmla="*/ 42128 w 972381"/>
                        <a:gd name="connsiteY3" fmla="*/ 507592 h 680783"/>
                        <a:gd name="connsiteX4" fmla="*/ 278450 w 972381"/>
                        <a:gd name="connsiteY4" fmla="*/ 3723 h 680783"/>
                        <a:gd name="connsiteX5" fmla="*/ 535994 w 972381"/>
                        <a:gd name="connsiteY5" fmla="*/ 211792 h 680783"/>
                        <a:gd name="connsiteX6" fmla="*/ 829902 w 972381"/>
                        <a:gd name="connsiteY6" fmla="*/ 119534 h 680783"/>
                        <a:gd name="connsiteX7" fmla="*/ 970603 w 972381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3905"/>
                        <a:gd name="connsiteY0" fmla="*/ 502590 h 680783"/>
                        <a:gd name="connsiteX1" fmla="*/ 413338 w 973905"/>
                        <a:gd name="connsiteY1" fmla="*/ 329347 h 680783"/>
                        <a:gd name="connsiteX2" fmla="*/ 483867 w 973905"/>
                        <a:gd name="connsiteY2" fmla="*/ 618048 h 680783"/>
                        <a:gd name="connsiteX3" fmla="*/ 42128 w 973905"/>
                        <a:gd name="connsiteY3" fmla="*/ 507592 h 680783"/>
                        <a:gd name="connsiteX4" fmla="*/ 278450 w 973905"/>
                        <a:gd name="connsiteY4" fmla="*/ 3723 h 680783"/>
                        <a:gd name="connsiteX5" fmla="*/ 535994 w 973905"/>
                        <a:gd name="connsiteY5" fmla="*/ 211792 h 680783"/>
                        <a:gd name="connsiteX6" fmla="*/ 857444 w 973905"/>
                        <a:gd name="connsiteY6" fmla="*/ 144322 h 680783"/>
                        <a:gd name="connsiteX7" fmla="*/ 970603 w 973905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028"/>
                        <a:gd name="connsiteY0" fmla="*/ 502590 h 680783"/>
                        <a:gd name="connsiteX1" fmla="*/ 413338 w 975028"/>
                        <a:gd name="connsiteY1" fmla="*/ 329347 h 680783"/>
                        <a:gd name="connsiteX2" fmla="*/ 483867 w 975028"/>
                        <a:gd name="connsiteY2" fmla="*/ 618048 h 680783"/>
                        <a:gd name="connsiteX3" fmla="*/ 42128 w 975028"/>
                        <a:gd name="connsiteY3" fmla="*/ 507592 h 680783"/>
                        <a:gd name="connsiteX4" fmla="*/ 278450 w 975028"/>
                        <a:gd name="connsiteY4" fmla="*/ 3723 h 680783"/>
                        <a:gd name="connsiteX5" fmla="*/ 535994 w 975028"/>
                        <a:gd name="connsiteY5" fmla="*/ 211792 h 680783"/>
                        <a:gd name="connsiteX6" fmla="*/ 857444 w 975028"/>
                        <a:gd name="connsiteY6" fmla="*/ 144322 h 680783"/>
                        <a:gd name="connsiteX7" fmla="*/ 970603 w 975028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5375"/>
                        <a:gd name="connsiteY0" fmla="*/ 502590 h 680783"/>
                        <a:gd name="connsiteX1" fmla="*/ 413338 w 975375"/>
                        <a:gd name="connsiteY1" fmla="*/ 329347 h 680783"/>
                        <a:gd name="connsiteX2" fmla="*/ 483867 w 975375"/>
                        <a:gd name="connsiteY2" fmla="*/ 618048 h 680783"/>
                        <a:gd name="connsiteX3" fmla="*/ 42128 w 975375"/>
                        <a:gd name="connsiteY3" fmla="*/ 507592 h 680783"/>
                        <a:gd name="connsiteX4" fmla="*/ 278450 w 975375"/>
                        <a:gd name="connsiteY4" fmla="*/ 3723 h 680783"/>
                        <a:gd name="connsiteX5" fmla="*/ 535994 w 975375"/>
                        <a:gd name="connsiteY5" fmla="*/ 211792 h 680783"/>
                        <a:gd name="connsiteX6" fmla="*/ 857444 w 975375"/>
                        <a:gd name="connsiteY6" fmla="*/ 144322 h 680783"/>
                        <a:gd name="connsiteX7" fmla="*/ 970603 w 975375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35994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2590 h 680783"/>
                        <a:gd name="connsiteX1" fmla="*/ 413338 w 973301"/>
                        <a:gd name="connsiteY1" fmla="*/ 329347 h 680783"/>
                        <a:gd name="connsiteX2" fmla="*/ 483867 w 973301"/>
                        <a:gd name="connsiteY2" fmla="*/ 618048 h 680783"/>
                        <a:gd name="connsiteX3" fmla="*/ 42128 w 973301"/>
                        <a:gd name="connsiteY3" fmla="*/ 507592 h 680783"/>
                        <a:gd name="connsiteX4" fmla="*/ 278450 w 973301"/>
                        <a:gd name="connsiteY4" fmla="*/ 3723 h 680783"/>
                        <a:gd name="connsiteX5" fmla="*/ 558028 w 973301"/>
                        <a:gd name="connsiteY5" fmla="*/ 211792 h 680783"/>
                        <a:gd name="connsiteX6" fmla="*/ 857444 w 973301"/>
                        <a:gd name="connsiteY6" fmla="*/ 144322 h 680783"/>
                        <a:gd name="connsiteX7" fmla="*/ 970603 w 973301"/>
                        <a:gd name="connsiteY7" fmla="*/ 407629 h 680783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3717 h 681910"/>
                        <a:gd name="connsiteX1" fmla="*/ 413338 w 973301"/>
                        <a:gd name="connsiteY1" fmla="*/ 330474 h 681910"/>
                        <a:gd name="connsiteX2" fmla="*/ 483867 w 973301"/>
                        <a:gd name="connsiteY2" fmla="*/ 619175 h 681910"/>
                        <a:gd name="connsiteX3" fmla="*/ 42128 w 973301"/>
                        <a:gd name="connsiteY3" fmla="*/ 508719 h 681910"/>
                        <a:gd name="connsiteX4" fmla="*/ 278450 w 973301"/>
                        <a:gd name="connsiteY4" fmla="*/ 4850 h 681910"/>
                        <a:gd name="connsiteX5" fmla="*/ 558028 w 973301"/>
                        <a:gd name="connsiteY5" fmla="*/ 212919 h 681910"/>
                        <a:gd name="connsiteX6" fmla="*/ 857444 w 973301"/>
                        <a:gd name="connsiteY6" fmla="*/ 145449 h 681910"/>
                        <a:gd name="connsiteX7" fmla="*/ 970603 w 973301"/>
                        <a:gd name="connsiteY7" fmla="*/ 408756 h 681910"/>
                        <a:gd name="connsiteX0" fmla="*/ 238218 w 973301"/>
                        <a:gd name="connsiteY0" fmla="*/ 506290 h 684483"/>
                        <a:gd name="connsiteX1" fmla="*/ 413338 w 973301"/>
                        <a:gd name="connsiteY1" fmla="*/ 333047 h 684483"/>
                        <a:gd name="connsiteX2" fmla="*/ 483867 w 973301"/>
                        <a:gd name="connsiteY2" fmla="*/ 621748 h 684483"/>
                        <a:gd name="connsiteX3" fmla="*/ 42128 w 973301"/>
                        <a:gd name="connsiteY3" fmla="*/ 511292 h 684483"/>
                        <a:gd name="connsiteX4" fmla="*/ 278450 w 973301"/>
                        <a:gd name="connsiteY4" fmla="*/ 7423 h 684483"/>
                        <a:gd name="connsiteX5" fmla="*/ 549765 w 973301"/>
                        <a:gd name="connsiteY5" fmla="*/ 190704 h 684483"/>
                        <a:gd name="connsiteX6" fmla="*/ 857444 w 973301"/>
                        <a:gd name="connsiteY6" fmla="*/ 148022 h 684483"/>
                        <a:gd name="connsiteX7" fmla="*/ 970603 w 973301"/>
                        <a:gd name="connsiteY7" fmla="*/ 411329 h 684483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3104 h 681297"/>
                        <a:gd name="connsiteX1" fmla="*/ 413338 w 973301"/>
                        <a:gd name="connsiteY1" fmla="*/ 329861 h 681297"/>
                        <a:gd name="connsiteX2" fmla="*/ 483867 w 973301"/>
                        <a:gd name="connsiteY2" fmla="*/ 618562 h 681297"/>
                        <a:gd name="connsiteX3" fmla="*/ 42128 w 973301"/>
                        <a:gd name="connsiteY3" fmla="*/ 508106 h 681297"/>
                        <a:gd name="connsiteX4" fmla="*/ 278450 w 973301"/>
                        <a:gd name="connsiteY4" fmla="*/ 4237 h 681297"/>
                        <a:gd name="connsiteX5" fmla="*/ 549765 w 973301"/>
                        <a:gd name="connsiteY5" fmla="*/ 187518 h 681297"/>
                        <a:gd name="connsiteX6" fmla="*/ 857444 w 973301"/>
                        <a:gd name="connsiteY6" fmla="*/ 144836 h 681297"/>
                        <a:gd name="connsiteX7" fmla="*/ 970603 w 973301"/>
                        <a:gd name="connsiteY7" fmla="*/ 408143 h 681297"/>
                        <a:gd name="connsiteX0" fmla="*/ 238218 w 973301"/>
                        <a:gd name="connsiteY0" fmla="*/ 501535 h 679728"/>
                        <a:gd name="connsiteX1" fmla="*/ 413338 w 973301"/>
                        <a:gd name="connsiteY1" fmla="*/ 328292 h 679728"/>
                        <a:gd name="connsiteX2" fmla="*/ 483867 w 973301"/>
                        <a:gd name="connsiteY2" fmla="*/ 616993 h 679728"/>
                        <a:gd name="connsiteX3" fmla="*/ 42128 w 973301"/>
                        <a:gd name="connsiteY3" fmla="*/ 506537 h 679728"/>
                        <a:gd name="connsiteX4" fmla="*/ 278450 w 973301"/>
                        <a:gd name="connsiteY4" fmla="*/ 2668 h 679728"/>
                        <a:gd name="connsiteX5" fmla="*/ 549765 w 973301"/>
                        <a:gd name="connsiteY5" fmla="*/ 185949 h 679728"/>
                        <a:gd name="connsiteX6" fmla="*/ 857444 w 973301"/>
                        <a:gd name="connsiteY6" fmla="*/ 143267 h 679728"/>
                        <a:gd name="connsiteX7" fmla="*/ 970603 w 973301"/>
                        <a:gd name="connsiteY7" fmla="*/ 406574 h 679728"/>
                        <a:gd name="connsiteX0" fmla="*/ 239713 w 974796"/>
                        <a:gd name="connsiteY0" fmla="*/ 509581 h 687774"/>
                        <a:gd name="connsiteX1" fmla="*/ 414833 w 974796"/>
                        <a:gd name="connsiteY1" fmla="*/ 336338 h 687774"/>
                        <a:gd name="connsiteX2" fmla="*/ 485362 w 974796"/>
                        <a:gd name="connsiteY2" fmla="*/ 625039 h 687774"/>
                        <a:gd name="connsiteX3" fmla="*/ 43623 w 974796"/>
                        <a:gd name="connsiteY3" fmla="*/ 514583 h 687774"/>
                        <a:gd name="connsiteX4" fmla="*/ 268928 w 974796"/>
                        <a:gd name="connsiteY4" fmla="*/ 2452 h 687774"/>
                        <a:gd name="connsiteX5" fmla="*/ 551260 w 974796"/>
                        <a:gd name="connsiteY5" fmla="*/ 193995 h 687774"/>
                        <a:gd name="connsiteX6" fmla="*/ 858939 w 974796"/>
                        <a:gd name="connsiteY6" fmla="*/ 151313 h 687774"/>
                        <a:gd name="connsiteX7" fmla="*/ 972098 w 974796"/>
                        <a:gd name="connsiteY7" fmla="*/ 414620 h 687774"/>
                        <a:gd name="connsiteX0" fmla="*/ 239713 w 974796"/>
                        <a:gd name="connsiteY0" fmla="*/ 508440 h 686633"/>
                        <a:gd name="connsiteX1" fmla="*/ 414833 w 974796"/>
                        <a:gd name="connsiteY1" fmla="*/ 335197 h 686633"/>
                        <a:gd name="connsiteX2" fmla="*/ 485362 w 974796"/>
                        <a:gd name="connsiteY2" fmla="*/ 623898 h 686633"/>
                        <a:gd name="connsiteX3" fmla="*/ 43623 w 974796"/>
                        <a:gd name="connsiteY3" fmla="*/ 513442 h 686633"/>
                        <a:gd name="connsiteX4" fmla="*/ 268928 w 974796"/>
                        <a:gd name="connsiteY4" fmla="*/ 1311 h 686633"/>
                        <a:gd name="connsiteX5" fmla="*/ 551260 w 974796"/>
                        <a:gd name="connsiteY5" fmla="*/ 192854 h 686633"/>
                        <a:gd name="connsiteX6" fmla="*/ 858939 w 974796"/>
                        <a:gd name="connsiteY6" fmla="*/ 150172 h 686633"/>
                        <a:gd name="connsiteX7" fmla="*/ 972098 w 974796"/>
                        <a:gd name="connsiteY7" fmla="*/ 413479 h 6866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74796" h="686633">
                          <a:moveTo>
                            <a:pt x="239713" y="508440"/>
                          </a:moveTo>
                          <a:cubicBezTo>
                            <a:pt x="220051" y="400199"/>
                            <a:pt x="313311" y="308483"/>
                            <a:pt x="414833" y="335197"/>
                          </a:cubicBezTo>
                          <a:cubicBezTo>
                            <a:pt x="568709" y="355231"/>
                            <a:pt x="571103" y="526747"/>
                            <a:pt x="485362" y="623898"/>
                          </a:cubicBezTo>
                          <a:cubicBezTo>
                            <a:pt x="359231" y="741315"/>
                            <a:pt x="103653" y="687971"/>
                            <a:pt x="43623" y="513442"/>
                          </a:cubicBezTo>
                          <a:cubicBezTo>
                            <a:pt x="-86006" y="165544"/>
                            <a:pt x="98347" y="15949"/>
                            <a:pt x="268928" y="1311"/>
                          </a:cubicBezTo>
                          <a:cubicBezTo>
                            <a:pt x="423631" y="-11041"/>
                            <a:pt x="534267" y="64743"/>
                            <a:pt x="551260" y="192854"/>
                          </a:cubicBezTo>
                          <a:cubicBezTo>
                            <a:pt x="632704" y="84983"/>
                            <a:pt x="783005" y="98296"/>
                            <a:pt x="858939" y="150172"/>
                          </a:cubicBezTo>
                          <a:cubicBezTo>
                            <a:pt x="963678" y="201219"/>
                            <a:pt x="983037" y="310103"/>
                            <a:pt x="972098" y="413479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6" name="자유형: 도형 98">
                      <a:extLst>
                        <a:ext uri="{FF2B5EF4-FFF2-40B4-BE49-F238E27FC236}">
                          <a16:creationId xmlns:a16="http://schemas.microsoft.com/office/drawing/2014/main" id="{1ADB3590-3D53-4E5F-BAD2-578639983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452" y="3560646"/>
                      <a:ext cx="483425" cy="785841"/>
                    </a:xfrm>
                    <a:custGeom>
                      <a:avLst/>
                      <a:gdLst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4"/>
                        <a:gd name="connsiteY0" fmla="*/ 277685 h 1051840"/>
                        <a:gd name="connsiteX1" fmla="*/ 330979 w 647934"/>
                        <a:gd name="connsiteY1" fmla="*/ 0 h 1051840"/>
                        <a:gd name="connsiteX2" fmla="*/ 560982 w 647934"/>
                        <a:gd name="connsiteY2" fmla="*/ 171099 h 1051840"/>
                        <a:gd name="connsiteX3" fmla="*/ 468420 w 647934"/>
                        <a:gd name="connsiteY3" fmla="*/ 493663 h 1051840"/>
                        <a:gd name="connsiteX4" fmla="*/ 647934 w 647934"/>
                        <a:gd name="connsiteY4" fmla="*/ 793789 h 1051840"/>
                        <a:gd name="connsiteX5" fmla="*/ 468420 w 647934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51840"/>
                        <a:gd name="connsiteX1" fmla="*/ 330979 w 647937"/>
                        <a:gd name="connsiteY1" fmla="*/ 0 h 1051840"/>
                        <a:gd name="connsiteX2" fmla="*/ 560982 w 647937"/>
                        <a:gd name="connsiteY2" fmla="*/ 171099 h 1051840"/>
                        <a:gd name="connsiteX3" fmla="*/ 468420 w 647937"/>
                        <a:gd name="connsiteY3" fmla="*/ 493663 h 1051840"/>
                        <a:gd name="connsiteX4" fmla="*/ 647934 w 647937"/>
                        <a:gd name="connsiteY4" fmla="*/ 793789 h 1051840"/>
                        <a:gd name="connsiteX5" fmla="*/ 468420 w 647937"/>
                        <a:gd name="connsiteY5" fmla="*/ 1051840 h 1051840"/>
                        <a:gd name="connsiteX0" fmla="*/ 0 w 647937"/>
                        <a:gd name="connsiteY0" fmla="*/ 277685 h 1035314"/>
                        <a:gd name="connsiteX1" fmla="*/ 330979 w 647937"/>
                        <a:gd name="connsiteY1" fmla="*/ 0 h 1035314"/>
                        <a:gd name="connsiteX2" fmla="*/ 560982 w 647937"/>
                        <a:gd name="connsiteY2" fmla="*/ 171099 h 1035314"/>
                        <a:gd name="connsiteX3" fmla="*/ 468420 w 647937"/>
                        <a:gd name="connsiteY3" fmla="*/ 493663 h 1035314"/>
                        <a:gd name="connsiteX4" fmla="*/ 647934 w 647937"/>
                        <a:gd name="connsiteY4" fmla="*/ 793789 h 1035314"/>
                        <a:gd name="connsiteX5" fmla="*/ 465665 w 647937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428"/>
                        <a:gd name="connsiteY0" fmla="*/ 277685 h 1035314"/>
                        <a:gd name="connsiteX1" fmla="*/ 330979 w 642428"/>
                        <a:gd name="connsiteY1" fmla="*/ 0 h 1035314"/>
                        <a:gd name="connsiteX2" fmla="*/ 560982 w 642428"/>
                        <a:gd name="connsiteY2" fmla="*/ 171099 h 1035314"/>
                        <a:gd name="connsiteX3" fmla="*/ 468420 w 642428"/>
                        <a:gd name="connsiteY3" fmla="*/ 493663 h 1035314"/>
                        <a:gd name="connsiteX4" fmla="*/ 642425 w 642428"/>
                        <a:gd name="connsiteY4" fmla="*/ 769001 h 1035314"/>
                        <a:gd name="connsiteX5" fmla="*/ 465665 w 642428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501"/>
                        <a:gd name="connsiteY0" fmla="*/ 277685 h 1035314"/>
                        <a:gd name="connsiteX1" fmla="*/ 330979 w 642501"/>
                        <a:gd name="connsiteY1" fmla="*/ 0 h 1035314"/>
                        <a:gd name="connsiteX2" fmla="*/ 560982 w 642501"/>
                        <a:gd name="connsiteY2" fmla="*/ 171099 h 1035314"/>
                        <a:gd name="connsiteX3" fmla="*/ 468420 w 642501"/>
                        <a:gd name="connsiteY3" fmla="*/ 493663 h 1035314"/>
                        <a:gd name="connsiteX4" fmla="*/ 642425 w 642501"/>
                        <a:gd name="connsiteY4" fmla="*/ 769001 h 1035314"/>
                        <a:gd name="connsiteX5" fmla="*/ 465665 w 642501"/>
                        <a:gd name="connsiteY5" fmla="*/ 1035314 h 1035314"/>
                        <a:gd name="connsiteX0" fmla="*/ 0 w 642489"/>
                        <a:gd name="connsiteY0" fmla="*/ 277685 h 1035314"/>
                        <a:gd name="connsiteX1" fmla="*/ 330979 w 642489"/>
                        <a:gd name="connsiteY1" fmla="*/ 0 h 1035314"/>
                        <a:gd name="connsiteX2" fmla="*/ 560982 w 642489"/>
                        <a:gd name="connsiteY2" fmla="*/ 171099 h 1035314"/>
                        <a:gd name="connsiteX3" fmla="*/ 446386 w 642489"/>
                        <a:gd name="connsiteY3" fmla="*/ 490909 h 1035314"/>
                        <a:gd name="connsiteX4" fmla="*/ 642425 w 642489"/>
                        <a:gd name="connsiteY4" fmla="*/ 769001 h 1035314"/>
                        <a:gd name="connsiteX5" fmla="*/ 465665 w 642489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733"/>
                        <a:gd name="connsiteY0" fmla="*/ 277685 h 1035314"/>
                        <a:gd name="connsiteX1" fmla="*/ 330979 w 642733"/>
                        <a:gd name="connsiteY1" fmla="*/ 0 h 1035314"/>
                        <a:gd name="connsiteX2" fmla="*/ 560982 w 642733"/>
                        <a:gd name="connsiteY2" fmla="*/ 171099 h 1035314"/>
                        <a:gd name="connsiteX3" fmla="*/ 446386 w 642733"/>
                        <a:gd name="connsiteY3" fmla="*/ 490909 h 1035314"/>
                        <a:gd name="connsiteX4" fmla="*/ 642425 w 642733"/>
                        <a:gd name="connsiteY4" fmla="*/ 769001 h 1035314"/>
                        <a:gd name="connsiteX5" fmla="*/ 465665 w 642733"/>
                        <a:gd name="connsiteY5" fmla="*/ 1035314 h 1035314"/>
                        <a:gd name="connsiteX0" fmla="*/ 0 w 642564"/>
                        <a:gd name="connsiteY0" fmla="*/ 277685 h 1035314"/>
                        <a:gd name="connsiteX1" fmla="*/ 330979 w 642564"/>
                        <a:gd name="connsiteY1" fmla="*/ 0 h 1035314"/>
                        <a:gd name="connsiteX2" fmla="*/ 560982 w 642564"/>
                        <a:gd name="connsiteY2" fmla="*/ 171099 h 1035314"/>
                        <a:gd name="connsiteX3" fmla="*/ 446386 w 642564"/>
                        <a:gd name="connsiteY3" fmla="*/ 490909 h 1035314"/>
                        <a:gd name="connsiteX4" fmla="*/ 642425 w 642564"/>
                        <a:gd name="connsiteY4" fmla="*/ 769001 h 1035314"/>
                        <a:gd name="connsiteX5" fmla="*/ 465665 w 642564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77685 h 1035314"/>
                        <a:gd name="connsiteX1" fmla="*/ 330979 w 639815"/>
                        <a:gd name="connsiteY1" fmla="*/ 0 h 1035314"/>
                        <a:gd name="connsiteX2" fmla="*/ 560982 w 639815"/>
                        <a:gd name="connsiteY2" fmla="*/ 171099 h 1035314"/>
                        <a:gd name="connsiteX3" fmla="*/ 446386 w 639815"/>
                        <a:gd name="connsiteY3" fmla="*/ 490909 h 1035314"/>
                        <a:gd name="connsiteX4" fmla="*/ 639670 w 639815"/>
                        <a:gd name="connsiteY4" fmla="*/ 760738 h 1035314"/>
                        <a:gd name="connsiteX5" fmla="*/ 465665 w 639815"/>
                        <a:gd name="connsiteY5" fmla="*/ 1035314 h 1035314"/>
                        <a:gd name="connsiteX0" fmla="*/ 0 w 639815"/>
                        <a:gd name="connsiteY0" fmla="*/ 280359 h 1037988"/>
                        <a:gd name="connsiteX1" fmla="*/ 330979 w 639815"/>
                        <a:gd name="connsiteY1" fmla="*/ 2674 h 1037988"/>
                        <a:gd name="connsiteX2" fmla="*/ 560982 w 639815"/>
                        <a:gd name="connsiteY2" fmla="*/ 173773 h 1037988"/>
                        <a:gd name="connsiteX3" fmla="*/ 446386 w 639815"/>
                        <a:gd name="connsiteY3" fmla="*/ 493583 h 1037988"/>
                        <a:gd name="connsiteX4" fmla="*/ 639670 w 639815"/>
                        <a:gd name="connsiteY4" fmla="*/ 763412 h 1037988"/>
                        <a:gd name="connsiteX5" fmla="*/ 465665 w 639815"/>
                        <a:gd name="connsiteY5" fmla="*/ 1037988 h 1037988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84735 h 1042364"/>
                        <a:gd name="connsiteX1" fmla="*/ 330979 w 639815"/>
                        <a:gd name="connsiteY1" fmla="*/ 7050 h 1042364"/>
                        <a:gd name="connsiteX2" fmla="*/ 560982 w 639815"/>
                        <a:gd name="connsiteY2" fmla="*/ 178149 h 1042364"/>
                        <a:gd name="connsiteX3" fmla="*/ 446386 w 639815"/>
                        <a:gd name="connsiteY3" fmla="*/ 497959 h 1042364"/>
                        <a:gd name="connsiteX4" fmla="*/ 639670 w 639815"/>
                        <a:gd name="connsiteY4" fmla="*/ 767788 h 1042364"/>
                        <a:gd name="connsiteX5" fmla="*/ 465665 w 639815"/>
                        <a:gd name="connsiteY5" fmla="*/ 1042364 h 1042364"/>
                        <a:gd name="connsiteX0" fmla="*/ 0 w 639815"/>
                        <a:gd name="connsiteY0" fmla="*/ 278763 h 1036392"/>
                        <a:gd name="connsiteX1" fmla="*/ 330979 w 639815"/>
                        <a:gd name="connsiteY1" fmla="*/ 1078 h 1036392"/>
                        <a:gd name="connsiteX2" fmla="*/ 560982 w 639815"/>
                        <a:gd name="connsiteY2" fmla="*/ 172177 h 1036392"/>
                        <a:gd name="connsiteX3" fmla="*/ 446386 w 639815"/>
                        <a:gd name="connsiteY3" fmla="*/ 491987 h 1036392"/>
                        <a:gd name="connsiteX4" fmla="*/ 639670 w 639815"/>
                        <a:gd name="connsiteY4" fmla="*/ 761816 h 1036392"/>
                        <a:gd name="connsiteX5" fmla="*/ 465665 w 639815"/>
                        <a:gd name="connsiteY5" fmla="*/ 1036392 h 1036392"/>
                        <a:gd name="connsiteX0" fmla="*/ 0 w 639815"/>
                        <a:gd name="connsiteY0" fmla="*/ 280192 h 1037821"/>
                        <a:gd name="connsiteX1" fmla="*/ 330979 w 639815"/>
                        <a:gd name="connsiteY1" fmla="*/ 2507 h 1037821"/>
                        <a:gd name="connsiteX2" fmla="*/ 560982 w 639815"/>
                        <a:gd name="connsiteY2" fmla="*/ 173606 h 1037821"/>
                        <a:gd name="connsiteX3" fmla="*/ 446386 w 639815"/>
                        <a:gd name="connsiteY3" fmla="*/ 493416 h 1037821"/>
                        <a:gd name="connsiteX4" fmla="*/ 639670 w 639815"/>
                        <a:gd name="connsiteY4" fmla="*/ 763245 h 1037821"/>
                        <a:gd name="connsiteX5" fmla="*/ 465665 w 639815"/>
                        <a:gd name="connsiteY5" fmla="*/ 1037821 h 1037821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32 w 639847"/>
                        <a:gd name="connsiteY0" fmla="*/ 279537 h 1037166"/>
                        <a:gd name="connsiteX1" fmla="*/ 331011 w 639847"/>
                        <a:gd name="connsiteY1" fmla="*/ 1852 h 1037166"/>
                        <a:gd name="connsiteX2" fmla="*/ 561014 w 639847"/>
                        <a:gd name="connsiteY2" fmla="*/ 172951 h 1037166"/>
                        <a:gd name="connsiteX3" fmla="*/ 446418 w 639847"/>
                        <a:gd name="connsiteY3" fmla="*/ 492761 h 1037166"/>
                        <a:gd name="connsiteX4" fmla="*/ 639702 w 639847"/>
                        <a:gd name="connsiteY4" fmla="*/ 762590 h 1037166"/>
                        <a:gd name="connsiteX5" fmla="*/ 465697 w 639847"/>
                        <a:gd name="connsiteY5" fmla="*/ 1037166 h 1037166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26 w 639841"/>
                        <a:gd name="connsiteY0" fmla="*/ 279103 h 1036732"/>
                        <a:gd name="connsiteX1" fmla="*/ 331005 w 639841"/>
                        <a:gd name="connsiteY1" fmla="*/ 1418 h 1036732"/>
                        <a:gd name="connsiteX2" fmla="*/ 561008 w 639841"/>
                        <a:gd name="connsiteY2" fmla="*/ 172517 h 1036732"/>
                        <a:gd name="connsiteX3" fmla="*/ 446412 w 639841"/>
                        <a:gd name="connsiteY3" fmla="*/ 492327 h 1036732"/>
                        <a:gd name="connsiteX4" fmla="*/ 639696 w 639841"/>
                        <a:gd name="connsiteY4" fmla="*/ 762156 h 1036732"/>
                        <a:gd name="connsiteX5" fmla="*/ 465691 w 639841"/>
                        <a:gd name="connsiteY5" fmla="*/ 1036732 h 1036732"/>
                        <a:gd name="connsiteX0" fmla="*/ 26 w 639841"/>
                        <a:gd name="connsiteY0" fmla="*/ 279060 h 1036689"/>
                        <a:gd name="connsiteX1" fmla="*/ 331005 w 639841"/>
                        <a:gd name="connsiteY1" fmla="*/ 1375 h 1036689"/>
                        <a:gd name="connsiteX2" fmla="*/ 561008 w 639841"/>
                        <a:gd name="connsiteY2" fmla="*/ 172474 h 1036689"/>
                        <a:gd name="connsiteX3" fmla="*/ 446412 w 639841"/>
                        <a:gd name="connsiteY3" fmla="*/ 492284 h 1036689"/>
                        <a:gd name="connsiteX4" fmla="*/ 639696 w 639841"/>
                        <a:gd name="connsiteY4" fmla="*/ 762113 h 1036689"/>
                        <a:gd name="connsiteX5" fmla="*/ 465691 w 639841"/>
                        <a:gd name="connsiteY5" fmla="*/ 1036689 h 1036689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34 w 639849"/>
                        <a:gd name="connsiteY0" fmla="*/ 280063 h 1037692"/>
                        <a:gd name="connsiteX1" fmla="*/ 331013 w 639849"/>
                        <a:gd name="connsiteY1" fmla="*/ 2378 h 1037692"/>
                        <a:gd name="connsiteX2" fmla="*/ 561016 w 639849"/>
                        <a:gd name="connsiteY2" fmla="*/ 173477 h 1037692"/>
                        <a:gd name="connsiteX3" fmla="*/ 446420 w 639849"/>
                        <a:gd name="connsiteY3" fmla="*/ 493287 h 1037692"/>
                        <a:gd name="connsiteX4" fmla="*/ 639704 w 639849"/>
                        <a:gd name="connsiteY4" fmla="*/ 763116 h 1037692"/>
                        <a:gd name="connsiteX5" fmla="*/ 465699 w 639849"/>
                        <a:gd name="connsiteY5" fmla="*/ 1037692 h 1037692"/>
                        <a:gd name="connsiteX0" fmla="*/ 40 w 620576"/>
                        <a:gd name="connsiteY0" fmla="*/ 296331 h 1037435"/>
                        <a:gd name="connsiteX1" fmla="*/ 311740 w 620576"/>
                        <a:gd name="connsiteY1" fmla="*/ 2121 h 1037435"/>
                        <a:gd name="connsiteX2" fmla="*/ 541743 w 620576"/>
                        <a:gd name="connsiteY2" fmla="*/ 173220 h 1037435"/>
                        <a:gd name="connsiteX3" fmla="*/ 427147 w 620576"/>
                        <a:gd name="connsiteY3" fmla="*/ 493030 h 1037435"/>
                        <a:gd name="connsiteX4" fmla="*/ 620431 w 620576"/>
                        <a:gd name="connsiteY4" fmla="*/ 762859 h 1037435"/>
                        <a:gd name="connsiteX5" fmla="*/ 446426 w 620576"/>
                        <a:gd name="connsiteY5" fmla="*/ 1037435 h 1037435"/>
                        <a:gd name="connsiteX0" fmla="*/ 5008 w 625544"/>
                        <a:gd name="connsiteY0" fmla="*/ 297012 h 1038116"/>
                        <a:gd name="connsiteX1" fmla="*/ 316708 w 625544"/>
                        <a:gd name="connsiteY1" fmla="*/ 2802 h 1038116"/>
                        <a:gd name="connsiteX2" fmla="*/ 546711 w 625544"/>
                        <a:gd name="connsiteY2" fmla="*/ 173901 h 1038116"/>
                        <a:gd name="connsiteX3" fmla="*/ 432115 w 625544"/>
                        <a:gd name="connsiteY3" fmla="*/ 493711 h 1038116"/>
                        <a:gd name="connsiteX4" fmla="*/ 625399 w 625544"/>
                        <a:gd name="connsiteY4" fmla="*/ 763540 h 1038116"/>
                        <a:gd name="connsiteX5" fmla="*/ 451394 w 625544"/>
                        <a:gd name="connsiteY5" fmla="*/ 1038116 h 1038116"/>
                        <a:gd name="connsiteX0" fmla="*/ 5008 w 625544"/>
                        <a:gd name="connsiteY0" fmla="*/ 299704 h 1040808"/>
                        <a:gd name="connsiteX1" fmla="*/ 316708 w 625544"/>
                        <a:gd name="connsiteY1" fmla="*/ 2739 h 1040808"/>
                        <a:gd name="connsiteX2" fmla="*/ 546711 w 625544"/>
                        <a:gd name="connsiteY2" fmla="*/ 176593 h 1040808"/>
                        <a:gd name="connsiteX3" fmla="*/ 432115 w 625544"/>
                        <a:gd name="connsiteY3" fmla="*/ 496403 h 1040808"/>
                        <a:gd name="connsiteX4" fmla="*/ 625399 w 625544"/>
                        <a:gd name="connsiteY4" fmla="*/ 766232 h 1040808"/>
                        <a:gd name="connsiteX5" fmla="*/ 451394 w 625544"/>
                        <a:gd name="connsiteY5" fmla="*/ 1040808 h 1040808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4742"/>
                        <a:gd name="connsiteY0" fmla="*/ 298093 h 1039197"/>
                        <a:gd name="connsiteX1" fmla="*/ 315906 w 624742"/>
                        <a:gd name="connsiteY1" fmla="*/ 1128 h 1039197"/>
                        <a:gd name="connsiteX2" fmla="*/ 545909 w 624742"/>
                        <a:gd name="connsiteY2" fmla="*/ 174982 h 1039197"/>
                        <a:gd name="connsiteX3" fmla="*/ 431313 w 624742"/>
                        <a:gd name="connsiteY3" fmla="*/ 494792 h 1039197"/>
                        <a:gd name="connsiteX4" fmla="*/ 624597 w 624742"/>
                        <a:gd name="connsiteY4" fmla="*/ 764621 h 1039197"/>
                        <a:gd name="connsiteX5" fmla="*/ 450592 w 624742"/>
                        <a:gd name="connsiteY5" fmla="*/ 1039197 h 1039197"/>
                        <a:gd name="connsiteX0" fmla="*/ 4206 w 625023"/>
                        <a:gd name="connsiteY0" fmla="*/ 298093 h 1039197"/>
                        <a:gd name="connsiteX1" fmla="*/ 315906 w 625023"/>
                        <a:gd name="connsiteY1" fmla="*/ 1128 h 1039197"/>
                        <a:gd name="connsiteX2" fmla="*/ 545909 w 625023"/>
                        <a:gd name="connsiteY2" fmla="*/ 174982 h 1039197"/>
                        <a:gd name="connsiteX3" fmla="*/ 431313 w 625023"/>
                        <a:gd name="connsiteY3" fmla="*/ 494792 h 1039197"/>
                        <a:gd name="connsiteX4" fmla="*/ 624597 w 625023"/>
                        <a:gd name="connsiteY4" fmla="*/ 764621 h 1039197"/>
                        <a:gd name="connsiteX5" fmla="*/ 450592 w 625023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5059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25804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467"/>
                        <a:gd name="connsiteY0" fmla="*/ 298093 h 1039197"/>
                        <a:gd name="connsiteX1" fmla="*/ 315906 w 641467"/>
                        <a:gd name="connsiteY1" fmla="*/ 1128 h 1039197"/>
                        <a:gd name="connsiteX2" fmla="*/ 545909 w 641467"/>
                        <a:gd name="connsiteY2" fmla="*/ 174982 h 1039197"/>
                        <a:gd name="connsiteX3" fmla="*/ 431313 w 641467"/>
                        <a:gd name="connsiteY3" fmla="*/ 494792 h 1039197"/>
                        <a:gd name="connsiteX4" fmla="*/ 641122 w 641467"/>
                        <a:gd name="connsiteY4" fmla="*/ 764621 h 1039197"/>
                        <a:gd name="connsiteX5" fmla="*/ 417542 w 641467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417542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39197"/>
                        <a:gd name="connsiteX1" fmla="*/ 315906 w 641503"/>
                        <a:gd name="connsiteY1" fmla="*/ 1128 h 1039197"/>
                        <a:gd name="connsiteX2" fmla="*/ 545909 w 641503"/>
                        <a:gd name="connsiteY2" fmla="*/ 174982 h 1039197"/>
                        <a:gd name="connsiteX3" fmla="*/ 431313 w 641503"/>
                        <a:gd name="connsiteY3" fmla="*/ 494792 h 1039197"/>
                        <a:gd name="connsiteX4" fmla="*/ 641122 w 641503"/>
                        <a:gd name="connsiteY4" fmla="*/ 764621 h 1039197"/>
                        <a:gd name="connsiteX5" fmla="*/ 399268 w 641503"/>
                        <a:gd name="connsiteY5" fmla="*/ 1039197 h 1039197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  <a:gd name="connsiteX0" fmla="*/ 4206 w 641503"/>
                        <a:gd name="connsiteY0" fmla="*/ 298093 h 1042808"/>
                        <a:gd name="connsiteX1" fmla="*/ 315906 w 641503"/>
                        <a:gd name="connsiteY1" fmla="*/ 1128 h 1042808"/>
                        <a:gd name="connsiteX2" fmla="*/ 545909 w 641503"/>
                        <a:gd name="connsiteY2" fmla="*/ 174982 h 1042808"/>
                        <a:gd name="connsiteX3" fmla="*/ 431313 w 641503"/>
                        <a:gd name="connsiteY3" fmla="*/ 494792 h 1042808"/>
                        <a:gd name="connsiteX4" fmla="*/ 641122 w 641503"/>
                        <a:gd name="connsiteY4" fmla="*/ 764621 h 1042808"/>
                        <a:gd name="connsiteX5" fmla="*/ 384825 w 641503"/>
                        <a:gd name="connsiteY5" fmla="*/ 1042808 h 1042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41503" h="1042808">
                          <a:moveTo>
                            <a:pt x="4206" y="298093"/>
                          </a:moveTo>
                          <a:cubicBezTo>
                            <a:pt x="-31441" y="73328"/>
                            <a:pt x="167021" y="-10969"/>
                            <a:pt x="315906" y="1128"/>
                          </a:cubicBezTo>
                          <a:cubicBezTo>
                            <a:pt x="428380" y="8585"/>
                            <a:pt x="527080" y="95916"/>
                            <a:pt x="545909" y="174982"/>
                          </a:cubicBezTo>
                          <a:cubicBezTo>
                            <a:pt x="579319" y="262305"/>
                            <a:pt x="557648" y="418486"/>
                            <a:pt x="431313" y="494792"/>
                          </a:cubicBezTo>
                          <a:cubicBezTo>
                            <a:pt x="576532" y="548013"/>
                            <a:pt x="647384" y="650808"/>
                            <a:pt x="641122" y="764621"/>
                          </a:cubicBezTo>
                          <a:cubicBezTo>
                            <a:pt x="633615" y="919493"/>
                            <a:pt x="535403" y="1017236"/>
                            <a:pt x="384825" y="1042808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7" name="자유형: 도형 99">
                      <a:extLst>
                        <a:ext uri="{FF2B5EF4-FFF2-40B4-BE49-F238E27FC236}">
                          <a16:creationId xmlns:a16="http://schemas.microsoft.com/office/drawing/2014/main" id="{6DB91F34-2DF6-4E64-9585-C90874D90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3240" y="3948272"/>
                      <a:ext cx="785355" cy="780891"/>
                    </a:xfrm>
                    <a:custGeom>
                      <a:avLst/>
                      <a:gdLst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25244 w 970498"/>
                        <a:gd name="connsiteY6" fmla="*/ 384272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415126 w 970498"/>
                        <a:gd name="connsiteY7" fmla="*/ 56659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283295 w 970498"/>
                        <a:gd name="connsiteY0" fmla="*/ 213173 h 925619"/>
                        <a:gd name="connsiteX1" fmla="*/ 471224 w 970498"/>
                        <a:gd name="connsiteY1" fmla="*/ 0 h 925619"/>
                        <a:gd name="connsiteX2" fmla="*/ 611469 w 970498"/>
                        <a:gd name="connsiteY2" fmla="*/ 311345 h 925619"/>
                        <a:gd name="connsiteX3" fmla="*/ 970498 w 970498"/>
                        <a:gd name="connsiteY3" fmla="*/ 535737 h 925619"/>
                        <a:gd name="connsiteX4" fmla="*/ 538542 w 970498"/>
                        <a:gd name="connsiteY4" fmla="*/ 925619 h 925619"/>
                        <a:gd name="connsiteX5" fmla="*/ 0 w 970498"/>
                        <a:gd name="connsiteY5" fmla="*/ 852692 h 925619"/>
                        <a:gd name="connsiteX6" fmla="*/ 41769 w 970498"/>
                        <a:gd name="connsiteY6" fmla="*/ 395289 h 925619"/>
                        <a:gd name="connsiteX7" fmla="*/ 379321 w 97049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4345 w 1031548"/>
                        <a:gd name="connsiteY0" fmla="*/ 213173 h 925619"/>
                        <a:gd name="connsiteX1" fmla="*/ 532274 w 1031548"/>
                        <a:gd name="connsiteY1" fmla="*/ 0 h 925619"/>
                        <a:gd name="connsiteX2" fmla="*/ 672519 w 1031548"/>
                        <a:gd name="connsiteY2" fmla="*/ 311345 h 925619"/>
                        <a:gd name="connsiteX3" fmla="*/ 1031548 w 1031548"/>
                        <a:gd name="connsiteY3" fmla="*/ 535737 h 925619"/>
                        <a:gd name="connsiteX4" fmla="*/ 599592 w 1031548"/>
                        <a:gd name="connsiteY4" fmla="*/ 925619 h 925619"/>
                        <a:gd name="connsiteX5" fmla="*/ 61050 w 1031548"/>
                        <a:gd name="connsiteY5" fmla="*/ 852692 h 925619"/>
                        <a:gd name="connsiteX6" fmla="*/ 102819 w 1031548"/>
                        <a:gd name="connsiteY6" fmla="*/ 395289 h 925619"/>
                        <a:gd name="connsiteX7" fmla="*/ 440371 w 1031548"/>
                        <a:gd name="connsiteY7" fmla="*/ 599641 h 925619"/>
                        <a:gd name="connsiteX0" fmla="*/ 347877 w 1035080"/>
                        <a:gd name="connsiteY0" fmla="*/ 213173 h 925619"/>
                        <a:gd name="connsiteX1" fmla="*/ 535806 w 1035080"/>
                        <a:gd name="connsiteY1" fmla="*/ 0 h 925619"/>
                        <a:gd name="connsiteX2" fmla="*/ 676051 w 1035080"/>
                        <a:gd name="connsiteY2" fmla="*/ 311345 h 925619"/>
                        <a:gd name="connsiteX3" fmla="*/ 1035080 w 1035080"/>
                        <a:gd name="connsiteY3" fmla="*/ 535737 h 925619"/>
                        <a:gd name="connsiteX4" fmla="*/ 603124 w 1035080"/>
                        <a:gd name="connsiteY4" fmla="*/ 925619 h 925619"/>
                        <a:gd name="connsiteX5" fmla="*/ 53565 w 1035080"/>
                        <a:gd name="connsiteY5" fmla="*/ 871971 h 925619"/>
                        <a:gd name="connsiteX6" fmla="*/ 106351 w 1035080"/>
                        <a:gd name="connsiteY6" fmla="*/ 395289 h 925619"/>
                        <a:gd name="connsiteX7" fmla="*/ 443903 w 1035080"/>
                        <a:gd name="connsiteY7" fmla="*/ 599641 h 925619"/>
                        <a:gd name="connsiteX0" fmla="*/ 375671 w 1062874"/>
                        <a:gd name="connsiteY0" fmla="*/ 213173 h 925619"/>
                        <a:gd name="connsiteX1" fmla="*/ 563600 w 1062874"/>
                        <a:gd name="connsiteY1" fmla="*/ 0 h 925619"/>
                        <a:gd name="connsiteX2" fmla="*/ 703845 w 1062874"/>
                        <a:gd name="connsiteY2" fmla="*/ 311345 h 925619"/>
                        <a:gd name="connsiteX3" fmla="*/ 1062874 w 1062874"/>
                        <a:gd name="connsiteY3" fmla="*/ 535737 h 925619"/>
                        <a:gd name="connsiteX4" fmla="*/ 630918 w 1062874"/>
                        <a:gd name="connsiteY4" fmla="*/ 925619 h 925619"/>
                        <a:gd name="connsiteX5" fmla="*/ 81359 w 1062874"/>
                        <a:gd name="connsiteY5" fmla="*/ 871971 h 925619"/>
                        <a:gd name="connsiteX6" fmla="*/ 134145 w 1062874"/>
                        <a:gd name="connsiteY6" fmla="*/ 395289 h 925619"/>
                        <a:gd name="connsiteX7" fmla="*/ 471697 w 1062874"/>
                        <a:gd name="connsiteY7" fmla="*/ 599641 h 92561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30918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3239"/>
                        <a:gd name="connsiteX1" fmla="*/ 563600 w 1062874"/>
                        <a:gd name="connsiteY1" fmla="*/ 0 h 973239"/>
                        <a:gd name="connsiteX2" fmla="*/ 703845 w 1062874"/>
                        <a:gd name="connsiteY2" fmla="*/ 311345 h 973239"/>
                        <a:gd name="connsiteX3" fmla="*/ 1062874 w 1062874"/>
                        <a:gd name="connsiteY3" fmla="*/ 535737 h 973239"/>
                        <a:gd name="connsiteX4" fmla="*/ 606130 w 1062874"/>
                        <a:gd name="connsiteY4" fmla="*/ 925619 h 973239"/>
                        <a:gd name="connsiteX5" fmla="*/ 81359 w 1062874"/>
                        <a:gd name="connsiteY5" fmla="*/ 871971 h 973239"/>
                        <a:gd name="connsiteX6" fmla="*/ 134145 w 1062874"/>
                        <a:gd name="connsiteY6" fmla="*/ 395289 h 973239"/>
                        <a:gd name="connsiteX7" fmla="*/ 471697 w 1062874"/>
                        <a:gd name="connsiteY7" fmla="*/ 599641 h 973239"/>
                        <a:gd name="connsiteX0" fmla="*/ 375671 w 1062874"/>
                        <a:gd name="connsiteY0" fmla="*/ 213173 h 979036"/>
                        <a:gd name="connsiteX1" fmla="*/ 563600 w 1062874"/>
                        <a:gd name="connsiteY1" fmla="*/ 0 h 979036"/>
                        <a:gd name="connsiteX2" fmla="*/ 703845 w 1062874"/>
                        <a:gd name="connsiteY2" fmla="*/ 311345 h 979036"/>
                        <a:gd name="connsiteX3" fmla="*/ 1062874 w 1062874"/>
                        <a:gd name="connsiteY3" fmla="*/ 535737 h 979036"/>
                        <a:gd name="connsiteX4" fmla="*/ 597867 w 1062874"/>
                        <a:gd name="connsiteY4" fmla="*/ 942144 h 979036"/>
                        <a:gd name="connsiteX5" fmla="*/ 81359 w 1062874"/>
                        <a:gd name="connsiteY5" fmla="*/ 871971 h 979036"/>
                        <a:gd name="connsiteX6" fmla="*/ 134145 w 1062874"/>
                        <a:gd name="connsiteY6" fmla="*/ 395289 h 979036"/>
                        <a:gd name="connsiteX7" fmla="*/ 471697 w 1062874"/>
                        <a:gd name="connsiteY7" fmla="*/ 599641 h 979036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49379"/>
                        <a:gd name="connsiteX1" fmla="*/ 563600 w 1062874"/>
                        <a:gd name="connsiteY1" fmla="*/ 0 h 1049379"/>
                        <a:gd name="connsiteX2" fmla="*/ 703845 w 1062874"/>
                        <a:gd name="connsiteY2" fmla="*/ 311345 h 1049379"/>
                        <a:gd name="connsiteX3" fmla="*/ 1062874 w 1062874"/>
                        <a:gd name="connsiteY3" fmla="*/ 535737 h 1049379"/>
                        <a:gd name="connsiteX4" fmla="*/ 597867 w 1062874"/>
                        <a:gd name="connsiteY4" fmla="*/ 942144 h 1049379"/>
                        <a:gd name="connsiteX5" fmla="*/ 81359 w 1062874"/>
                        <a:gd name="connsiteY5" fmla="*/ 871971 h 1049379"/>
                        <a:gd name="connsiteX6" fmla="*/ 134145 w 1062874"/>
                        <a:gd name="connsiteY6" fmla="*/ 395289 h 1049379"/>
                        <a:gd name="connsiteX7" fmla="*/ 471697 w 1062874"/>
                        <a:gd name="connsiteY7" fmla="*/ 599641 h 1049379"/>
                        <a:gd name="connsiteX0" fmla="*/ 375671 w 1062874"/>
                        <a:gd name="connsiteY0" fmla="*/ 213173 h 1033999"/>
                        <a:gd name="connsiteX1" fmla="*/ 563600 w 1062874"/>
                        <a:gd name="connsiteY1" fmla="*/ 0 h 1033999"/>
                        <a:gd name="connsiteX2" fmla="*/ 703845 w 1062874"/>
                        <a:gd name="connsiteY2" fmla="*/ 311345 h 1033999"/>
                        <a:gd name="connsiteX3" fmla="*/ 1062874 w 1062874"/>
                        <a:gd name="connsiteY3" fmla="*/ 535737 h 1033999"/>
                        <a:gd name="connsiteX4" fmla="*/ 597867 w 1062874"/>
                        <a:gd name="connsiteY4" fmla="*/ 942144 h 1033999"/>
                        <a:gd name="connsiteX5" fmla="*/ 81359 w 1062874"/>
                        <a:gd name="connsiteY5" fmla="*/ 871971 h 1033999"/>
                        <a:gd name="connsiteX6" fmla="*/ 134145 w 1062874"/>
                        <a:gd name="connsiteY6" fmla="*/ 395289 h 1033999"/>
                        <a:gd name="connsiteX7" fmla="*/ 471697 w 1062874"/>
                        <a:gd name="connsiteY7" fmla="*/ 599641 h 1033999"/>
                        <a:gd name="connsiteX0" fmla="*/ 363975 w 1051178"/>
                        <a:gd name="connsiteY0" fmla="*/ 213173 h 1033999"/>
                        <a:gd name="connsiteX1" fmla="*/ 551904 w 1051178"/>
                        <a:gd name="connsiteY1" fmla="*/ 0 h 1033999"/>
                        <a:gd name="connsiteX2" fmla="*/ 692149 w 1051178"/>
                        <a:gd name="connsiteY2" fmla="*/ 311345 h 1033999"/>
                        <a:gd name="connsiteX3" fmla="*/ 1051178 w 1051178"/>
                        <a:gd name="connsiteY3" fmla="*/ 535737 h 1033999"/>
                        <a:gd name="connsiteX4" fmla="*/ 586171 w 1051178"/>
                        <a:gd name="connsiteY4" fmla="*/ 942144 h 1033999"/>
                        <a:gd name="connsiteX5" fmla="*/ 69663 w 1051178"/>
                        <a:gd name="connsiteY5" fmla="*/ 871971 h 1033999"/>
                        <a:gd name="connsiteX6" fmla="*/ 122449 w 1051178"/>
                        <a:gd name="connsiteY6" fmla="*/ 395289 h 1033999"/>
                        <a:gd name="connsiteX7" fmla="*/ 460001 w 1051178"/>
                        <a:gd name="connsiteY7" fmla="*/ 599641 h 1033999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51178"/>
                        <a:gd name="connsiteY0" fmla="*/ 213173 h 1030327"/>
                        <a:gd name="connsiteX1" fmla="*/ 551904 w 1051178"/>
                        <a:gd name="connsiteY1" fmla="*/ 0 h 1030327"/>
                        <a:gd name="connsiteX2" fmla="*/ 692149 w 1051178"/>
                        <a:gd name="connsiteY2" fmla="*/ 311345 h 1030327"/>
                        <a:gd name="connsiteX3" fmla="*/ 1051178 w 1051178"/>
                        <a:gd name="connsiteY3" fmla="*/ 535737 h 1030327"/>
                        <a:gd name="connsiteX4" fmla="*/ 613713 w 1051178"/>
                        <a:gd name="connsiteY4" fmla="*/ 936636 h 1030327"/>
                        <a:gd name="connsiteX5" fmla="*/ 69663 w 1051178"/>
                        <a:gd name="connsiteY5" fmla="*/ 871971 h 1030327"/>
                        <a:gd name="connsiteX6" fmla="*/ 122449 w 1051178"/>
                        <a:gd name="connsiteY6" fmla="*/ 395289 h 1030327"/>
                        <a:gd name="connsiteX7" fmla="*/ 460001 w 1051178"/>
                        <a:gd name="connsiteY7" fmla="*/ 599641 h 1030327"/>
                        <a:gd name="connsiteX0" fmla="*/ 363975 w 1034653"/>
                        <a:gd name="connsiteY0" fmla="*/ 213173 h 1030327"/>
                        <a:gd name="connsiteX1" fmla="*/ 551904 w 1034653"/>
                        <a:gd name="connsiteY1" fmla="*/ 0 h 1030327"/>
                        <a:gd name="connsiteX2" fmla="*/ 692149 w 1034653"/>
                        <a:gd name="connsiteY2" fmla="*/ 311345 h 1030327"/>
                        <a:gd name="connsiteX3" fmla="*/ 1034653 w 1034653"/>
                        <a:gd name="connsiteY3" fmla="*/ 538491 h 1030327"/>
                        <a:gd name="connsiteX4" fmla="*/ 613713 w 1034653"/>
                        <a:gd name="connsiteY4" fmla="*/ 936636 h 1030327"/>
                        <a:gd name="connsiteX5" fmla="*/ 69663 w 1034653"/>
                        <a:gd name="connsiteY5" fmla="*/ 871971 h 1030327"/>
                        <a:gd name="connsiteX6" fmla="*/ 122449 w 1034653"/>
                        <a:gd name="connsiteY6" fmla="*/ 395289 h 1030327"/>
                        <a:gd name="connsiteX7" fmla="*/ 460001 w 1034653"/>
                        <a:gd name="connsiteY7" fmla="*/ 599641 h 1030327"/>
                        <a:gd name="connsiteX0" fmla="*/ 363975 w 1037690"/>
                        <a:gd name="connsiteY0" fmla="*/ 213173 h 1030327"/>
                        <a:gd name="connsiteX1" fmla="*/ 551904 w 1037690"/>
                        <a:gd name="connsiteY1" fmla="*/ 0 h 1030327"/>
                        <a:gd name="connsiteX2" fmla="*/ 692149 w 1037690"/>
                        <a:gd name="connsiteY2" fmla="*/ 311345 h 1030327"/>
                        <a:gd name="connsiteX3" fmla="*/ 1034653 w 1037690"/>
                        <a:gd name="connsiteY3" fmla="*/ 538491 h 1030327"/>
                        <a:gd name="connsiteX4" fmla="*/ 613713 w 1037690"/>
                        <a:gd name="connsiteY4" fmla="*/ 936636 h 1030327"/>
                        <a:gd name="connsiteX5" fmla="*/ 69663 w 1037690"/>
                        <a:gd name="connsiteY5" fmla="*/ 871971 h 1030327"/>
                        <a:gd name="connsiteX6" fmla="*/ 122449 w 1037690"/>
                        <a:gd name="connsiteY6" fmla="*/ 395289 h 1030327"/>
                        <a:gd name="connsiteX7" fmla="*/ 460001 w 1037690"/>
                        <a:gd name="connsiteY7" fmla="*/ 599641 h 1030327"/>
                        <a:gd name="connsiteX0" fmla="*/ 363975 w 1037917"/>
                        <a:gd name="connsiteY0" fmla="*/ 213173 h 1030327"/>
                        <a:gd name="connsiteX1" fmla="*/ 551904 w 1037917"/>
                        <a:gd name="connsiteY1" fmla="*/ 0 h 1030327"/>
                        <a:gd name="connsiteX2" fmla="*/ 692149 w 1037917"/>
                        <a:gd name="connsiteY2" fmla="*/ 311345 h 1030327"/>
                        <a:gd name="connsiteX3" fmla="*/ 1034653 w 1037917"/>
                        <a:gd name="connsiteY3" fmla="*/ 538491 h 1030327"/>
                        <a:gd name="connsiteX4" fmla="*/ 613713 w 1037917"/>
                        <a:gd name="connsiteY4" fmla="*/ 936636 h 1030327"/>
                        <a:gd name="connsiteX5" fmla="*/ 69663 w 1037917"/>
                        <a:gd name="connsiteY5" fmla="*/ 871971 h 1030327"/>
                        <a:gd name="connsiteX6" fmla="*/ 122449 w 1037917"/>
                        <a:gd name="connsiteY6" fmla="*/ 395289 h 1030327"/>
                        <a:gd name="connsiteX7" fmla="*/ 460001 w 103791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6257"/>
                        <a:gd name="connsiteY0" fmla="*/ 213173 h 1030327"/>
                        <a:gd name="connsiteX1" fmla="*/ 551904 w 1046257"/>
                        <a:gd name="connsiteY1" fmla="*/ 0 h 1030327"/>
                        <a:gd name="connsiteX2" fmla="*/ 692149 w 1046257"/>
                        <a:gd name="connsiteY2" fmla="*/ 311345 h 1030327"/>
                        <a:gd name="connsiteX3" fmla="*/ 1034653 w 1046257"/>
                        <a:gd name="connsiteY3" fmla="*/ 538491 h 1030327"/>
                        <a:gd name="connsiteX4" fmla="*/ 613713 w 1046257"/>
                        <a:gd name="connsiteY4" fmla="*/ 936636 h 1030327"/>
                        <a:gd name="connsiteX5" fmla="*/ 69663 w 1046257"/>
                        <a:gd name="connsiteY5" fmla="*/ 871971 h 1030327"/>
                        <a:gd name="connsiteX6" fmla="*/ 122449 w 1046257"/>
                        <a:gd name="connsiteY6" fmla="*/ 395289 h 1030327"/>
                        <a:gd name="connsiteX7" fmla="*/ 460001 w 1046257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92149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2870 w 1041370"/>
                        <a:gd name="connsiteY2" fmla="*/ 311345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830 h 1030984"/>
                        <a:gd name="connsiteX1" fmla="*/ 551904 w 1041370"/>
                        <a:gd name="connsiteY1" fmla="*/ 657 h 1030984"/>
                        <a:gd name="connsiteX2" fmla="*/ 675624 w 1041370"/>
                        <a:gd name="connsiteY2" fmla="*/ 300985 h 1030984"/>
                        <a:gd name="connsiteX3" fmla="*/ 1034653 w 1041370"/>
                        <a:gd name="connsiteY3" fmla="*/ 539148 h 1030984"/>
                        <a:gd name="connsiteX4" fmla="*/ 613713 w 1041370"/>
                        <a:gd name="connsiteY4" fmla="*/ 937293 h 1030984"/>
                        <a:gd name="connsiteX5" fmla="*/ 69663 w 1041370"/>
                        <a:gd name="connsiteY5" fmla="*/ 872628 h 1030984"/>
                        <a:gd name="connsiteX6" fmla="*/ 122449 w 1041370"/>
                        <a:gd name="connsiteY6" fmla="*/ 395946 h 1030984"/>
                        <a:gd name="connsiteX7" fmla="*/ 460001 w 1041370"/>
                        <a:gd name="connsiteY7" fmla="*/ 600298 h 1030984"/>
                        <a:gd name="connsiteX0" fmla="*/ 363975 w 1041370"/>
                        <a:gd name="connsiteY0" fmla="*/ 213270 h 1030424"/>
                        <a:gd name="connsiteX1" fmla="*/ 551904 w 1041370"/>
                        <a:gd name="connsiteY1" fmla="*/ 97 h 1030424"/>
                        <a:gd name="connsiteX2" fmla="*/ 675624 w 1041370"/>
                        <a:gd name="connsiteY2" fmla="*/ 300425 h 1030424"/>
                        <a:gd name="connsiteX3" fmla="*/ 1034653 w 1041370"/>
                        <a:gd name="connsiteY3" fmla="*/ 538588 h 1030424"/>
                        <a:gd name="connsiteX4" fmla="*/ 613713 w 1041370"/>
                        <a:gd name="connsiteY4" fmla="*/ 936733 h 1030424"/>
                        <a:gd name="connsiteX5" fmla="*/ 69663 w 1041370"/>
                        <a:gd name="connsiteY5" fmla="*/ 872068 h 1030424"/>
                        <a:gd name="connsiteX6" fmla="*/ 122449 w 1041370"/>
                        <a:gd name="connsiteY6" fmla="*/ 395386 h 1030424"/>
                        <a:gd name="connsiteX7" fmla="*/ 460001 w 1041370"/>
                        <a:gd name="connsiteY7" fmla="*/ 599738 h 1030424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363975 w 1041370"/>
                        <a:gd name="connsiteY0" fmla="*/ 213173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60001 w 1041370"/>
                        <a:gd name="connsiteY7" fmla="*/ 599641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15934 w 1041370"/>
                        <a:gd name="connsiteY7" fmla="*/ 693285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370"/>
                        <a:gd name="connsiteY0" fmla="*/ 237961 h 1030327"/>
                        <a:gd name="connsiteX1" fmla="*/ 551904 w 1041370"/>
                        <a:gd name="connsiteY1" fmla="*/ 0 h 1030327"/>
                        <a:gd name="connsiteX2" fmla="*/ 675624 w 1041370"/>
                        <a:gd name="connsiteY2" fmla="*/ 300328 h 1030327"/>
                        <a:gd name="connsiteX3" fmla="*/ 1034653 w 1041370"/>
                        <a:gd name="connsiteY3" fmla="*/ 538491 h 1030327"/>
                        <a:gd name="connsiteX4" fmla="*/ 613713 w 1041370"/>
                        <a:gd name="connsiteY4" fmla="*/ 936636 h 1030327"/>
                        <a:gd name="connsiteX5" fmla="*/ 69663 w 1041370"/>
                        <a:gd name="connsiteY5" fmla="*/ 871971 h 1030327"/>
                        <a:gd name="connsiteX6" fmla="*/ 122449 w 1041370"/>
                        <a:gd name="connsiteY6" fmla="*/ 395289 h 1030327"/>
                        <a:gd name="connsiteX7" fmla="*/ 407671 w 1041370"/>
                        <a:gd name="connsiteY7" fmla="*/ 709810 h 1030327"/>
                        <a:gd name="connsiteX0" fmla="*/ 408043 w 1041266"/>
                        <a:gd name="connsiteY0" fmla="*/ 237961 h 1016230"/>
                        <a:gd name="connsiteX1" fmla="*/ 551904 w 1041266"/>
                        <a:gd name="connsiteY1" fmla="*/ 0 h 1016230"/>
                        <a:gd name="connsiteX2" fmla="*/ 675624 w 1041266"/>
                        <a:gd name="connsiteY2" fmla="*/ 300328 h 1016230"/>
                        <a:gd name="connsiteX3" fmla="*/ 1034653 w 1041266"/>
                        <a:gd name="connsiteY3" fmla="*/ 538491 h 1016230"/>
                        <a:gd name="connsiteX4" fmla="*/ 610959 w 1041266"/>
                        <a:gd name="connsiteY4" fmla="*/ 914602 h 1016230"/>
                        <a:gd name="connsiteX5" fmla="*/ 69663 w 1041266"/>
                        <a:gd name="connsiteY5" fmla="*/ 871971 h 1016230"/>
                        <a:gd name="connsiteX6" fmla="*/ 122449 w 1041266"/>
                        <a:gd name="connsiteY6" fmla="*/ 395289 h 1016230"/>
                        <a:gd name="connsiteX7" fmla="*/ 407671 w 1041266"/>
                        <a:gd name="connsiteY7" fmla="*/ 709810 h 1016230"/>
                        <a:gd name="connsiteX0" fmla="*/ 408043 w 1042386"/>
                        <a:gd name="connsiteY0" fmla="*/ 237961 h 1016230"/>
                        <a:gd name="connsiteX1" fmla="*/ 551904 w 1042386"/>
                        <a:gd name="connsiteY1" fmla="*/ 0 h 1016230"/>
                        <a:gd name="connsiteX2" fmla="*/ 675624 w 1042386"/>
                        <a:gd name="connsiteY2" fmla="*/ 300328 h 1016230"/>
                        <a:gd name="connsiteX3" fmla="*/ 1034653 w 1042386"/>
                        <a:gd name="connsiteY3" fmla="*/ 538491 h 1016230"/>
                        <a:gd name="connsiteX4" fmla="*/ 610959 w 1042386"/>
                        <a:gd name="connsiteY4" fmla="*/ 914602 h 1016230"/>
                        <a:gd name="connsiteX5" fmla="*/ 69663 w 1042386"/>
                        <a:gd name="connsiteY5" fmla="*/ 871971 h 1016230"/>
                        <a:gd name="connsiteX6" fmla="*/ 122449 w 1042386"/>
                        <a:gd name="connsiteY6" fmla="*/ 395289 h 1016230"/>
                        <a:gd name="connsiteX7" fmla="*/ 407671 w 1042386"/>
                        <a:gd name="connsiteY7" fmla="*/ 709810 h 1016230"/>
                        <a:gd name="connsiteX0" fmla="*/ 408043 w 1042386"/>
                        <a:gd name="connsiteY0" fmla="*/ 237961 h 1031503"/>
                        <a:gd name="connsiteX1" fmla="*/ 551904 w 1042386"/>
                        <a:gd name="connsiteY1" fmla="*/ 0 h 1031503"/>
                        <a:gd name="connsiteX2" fmla="*/ 675624 w 1042386"/>
                        <a:gd name="connsiteY2" fmla="*/ 300328 h 1031503"/>
                        <a:gd name="connsiteX3" fmla="*/ 1034653 w 1042386"/>
                        <a:gd name="connsiteY3" fmla="*/ 538491 h 1031503"/>
                        <a:gd name="connsiteX4" fmla="*/ 610959 w 1042386"/>
                        <a:gd name="connsiteY4" fmla="*/ 914602 h 1031503"/>
                        <a:gd name="connsiteX5" fmla="*/ 69663 w 1042386"/>
                        <a:gd name="connsiteY5" fmla="*/ 871971 h 1031503"/>
                        <a:gd name="connsiteX6" fmla="*/ 122449 w 1042386"/>
                        <a:gd name="connsiteY6" fmla="*/ 395289 h 1031503"/>
                        <a:gd name="connsiteX7" fmla="*/ 407671 w 1042386"/>
                        <a:gd name="connsiteY7" fmla="*/ 709810 h 1031503"/>
                        <a:gd name="connsiteX0" fmla="*/ 408043 w 1040983"/>
                        <a:gd name="connsiteY0" fmla="*/ 237961 h 1031503"/>
                        <a:gd name="connsiteX1" fmla="*/ 551904 w 1040983"/>
                        <a:gd name="connsiteY1" fmla="*/ 0 h 1031503"/>
                        <a:gd name="connsiteX2" fmla="*/ 675624 w 1040983"/>
                        <a:gd name="connsiteY2" fmla="*/ 300328 h 1031503"/>
                        <a:gd name="connsiteX3" fmla="*/ 1034653 w 1040983"/>
                        <a:gd name="connsiteY3" fmla="*/ 538491 h 1031503"/>
                        <a:gd name="connsiteX4" fmla="*/ 610959 w 1040983"/>
                        <a:gd name="connsiteY4" fmla="*/ 914602 h 1031503"/>
                        <a:gd name="connsiteX5" fmla="*/ 69663 w 1040983"/>
                        <a:gd name="connsiteY5" fmla="*/ 871971 h 1031503"/>
                        <a:gd name="connsiteX6" fmla="*/ 122449 w 1040983"/>
                        <a:gd name="connsiteY6" fmla="*/ 395289 h 1031503"/>
                        <a:gd name="connsiteX7" fmla="*/ 407671 w 1040983"/>
                        <a:gd name="connsiteY7" fmla="*/ 709810 h 1031503"/>
                        <a:gd name="connsiteX0" fmla="*/ 408043 w 1040983"/>
                        <a:gd name="connsiteY0" fmla="*/ 237961 h 1036239"/>
                        <a:gd name="connsiteX1" fmla="*/ 551904 w 1040983"/>
                        <a:gd name="connsiteY1" fmla="*/ 0 h 1036239"/>
                        <a:gd name="connsiteX2" fmla="*/ 675624 w 1040983"/>
                        <a:gd name="connsiteY2" fmla="*/ 300328 h 1036239"/>
                        <a:gd name="connsiteX3" fmla="*/ 1034653 w 1040983"/>
                        <a:gd name="connsiteY3" fmla="*/ 538491 h 1036239"/>
                        <a:gd name="connsiteX4" fmla="*/ 610959 w 1040983"/>
                        <a:gd name="connsiteY4" fmla="*/ 914602 h 1036239"/>
                        <a:gd name="connsiteX5" fmla="*/ 69663 w 1040983"/>
                        <a:gd name="connsiteY5" fmla="*/ 871971 h 1036239"/>
                        <a:gd name="connsiteX6" fmla="*/ 122449 w 1040983"/>
                        <a:gd name="connsiteY6" fmla="*/ 395289 h 1036239"/>
                        <a:gd name="connsiteX7" fmla="*/ 407671 w 1040983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75624 w 1040106"/>
                        <a:gd name="connsiteY2" fmla="*/ 300328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0106"/>
                        <a:gd name="connsiteY0" fmla="*/ 237961 h 1036239"/>
                        <a:gd name="connsiteX1" fmla="*/ 551904 w 1040106"/>
                        <a:gd name="connsiteY1" fmla="*/ 0 h 1036239"/>
                        <a:gd name="connsiteX2" fmla="*/ 694904 w 1040106"/>
                        <a:gd name="connsiteY2" fmla="*/ 308591 h 1036239"/>
                        <a:gd name="connsiteX3" fmla="*/ 1034653 w 1040106"/>
                        <a:gd name="connsiteY3" fmla="*/ 538491 h 1036239"/>
                        <a:gd name="connsiteX4" fmla="*/ 610959 w 1040106"/>
                        <a:gd name="connsiteY4" fmla="*/ 914602 h 1036239"/>
                        <a:gd name="connsiteX5" fmla="*/ 69663 w 1040106"/>
                        <a:gd name="connsiteY5" fmla="*/ 871971 h 1036239"/>
                        <a:gd name="connsiteX6" fmla="*/ 122449 w 1040106"/>
                        <a:gd name="connsiteY6" fmla="*/ 395289 h 1036239"/>
                        <a:gd name="connsiteX7" fmla="*/ 407671 w 1040106"/>
                        <a:gd name="connsiteY7" fmla="*/ 709810 h 1036239"/>
                        <a:gd name="connsiteX0" fmla="*/ 408043 w 1042163"/>
                        <a:gd name="connsiteY0" fmla="*/ 237961 h 1036239"/>
                        <a:gd name="connsiteX1" fmla="*/ 551904 w 1042163"/>
                        <a:gd name="connsiteY1" fmla="*/ 0 h 1036239"/>
                        <a:gd name="connsiteX2" fmla="*/ 694904 w 1042163"/>
                        <a:gd name="connsiteY2" fmla="*/ 308591 h 1036239"/>
                        <a:gd name="connsiteX3" fmla="*/ 1034653 w 1042163"/>
                        <a:gd name="connsiteY3" fmla="*/ 538491 h 1036239"/>
                        <a:gd name="connsiteX4" fmla="*/ 610959 w 1042163"/>
                        <a:gd name="connsiteY4" fmla="*/ 914602 h 1036239"/>
                        <a:gd name="connsiteX5" fmla="*/ 69663 w 1042163"/>
                        <a:gd name="connsiteY5" fmla="*/ 871971 h 1036239"/>
                        <a:gd name="connsiteX6" fmla="*/ 122449 w 1042163"/>
                        <a:gd name="connsiteY6" fmla="*/ 395289 h 1036239"/>
                        <a:gd name="connsiteX7" fmla="*/ 407671 w 1042163"/>
                        <a:gd name="connsiteY7" fmla="*/ 709810 h 10362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42163" h="1036239">
                          <a:moveTo>
                            <a:pt x="408043" y="237961"/>
                          </a:moveTo>
                          <a:cubicBezTo>
                            <a:pt x="343992" y="128344"/>
                            <a:pt x="425913" y="2202"/>
                            <a:pt x="551904" y="0"/>
                          </a:cubicBezTo>
                          <a:cubicBezTo>
                            <a:pt x="692297" y="9220"/>
                            <a:pt x="799637" y="145134"/>
                            <a:pt x="694904" y="308591"/>
                          </a:cubicBezTo>
                          <a:cubicBezTo>
                            <a:pt x="913733" y="254856"/>
                            <a:pt x="1005866" y="388412"/>
                            <a:pt x="1034653" y="538491"/>
                          </a:cubicBezTo>
                          <a:cubicBezTo>
                            <a:pt x="1080710" y="748323"/>
                            <a:pt x="911934" y="1029765"/>
                            <a:pt x="610959" y="914602"/>
                          </a:cubicBezTo>
                          <a:cubicBezTo>
                            <a:pt x="529678" y="1130828"/>
                            <a:pt x="156451" y="1022057"/>
                            <a:pt x="69663" y="871971"/>
                          </a:cubicBezTo>
                          <a:cubicBezTo>
                            <a:pt x="-4549" y="766325"/>
                            <a:pt x="-59482" y="489919"/>
                            <a:pt x="122449" y="395289"/>
                          </a:cubicBezTo>
                          <a:cubicBezTo>
                            <a:pt x="315758" y="274283"/>
                            <a:pt x="605462" y="514080"/>
                            <a:pt x="407671" y="709810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18" name="자유형: 도형 100">
                      <a:extLst>
                        <a:ext uri="{FF2B5EF4-FFF2-40B4-BE49-F238E27FC236}">
                          <a16:creationId xmlns:a16="http://schemas.microsoft.com/office/drawing/2014/main" id="{08CBC75D-FEAB-44CD-8B33-D149B87A8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0565" y="3902140"/>
                      <a:ext cx="223711" cy="335071"/>
                    </a:xfrm>
                    <a:custGeom>
                      <a:avLst/>
                      <a:gdLst>
                        <a:gd name="connsiteX0" fmla="*/ 0 w 210368"/>
                        <a:gd name="connsiteY0" fmla="*/ 692812 h 692812"/>
                        <a:gd name="connsiteX1" fmla="*/ 145855 w 210368"/>
                        <a:gd name="connsiteY1" fmla="*/ 0 h 692812"/>
                        <a:gd name="connsiteX2" fmla="*/ 210368 w 210368"/>
                        <a:gd name="connsiteY2" fmla="*/ 350614 h 692812"/>
                        <a:gd name="connsiteX0" fmla="*/ 0 w 204758"/>
                        <a:gd name="connsiteY0" fmla="*/ 692812 h 692812"/>
                        <a:gd name="connsiteX1" fmla="*/ 145855 w 204758"/>
                        <a:gd name="connsiteY1" fmla="*/ 0 h 692812"/>
                        <a:gd name="connsiteX2" fmla="*/ 204758 w 204758"/>
                        <a:gd name="connsiteY2" fmla="*/ 350614 h 692812"/>
                        <a:gd name="connsiteX0" fmla="*/ 0 w 259110"/>
                        <a:gd name="connsiteY0" fmla="*/ 692812 h 692812"/>
                        <a:gd name="connsiteX1" fmla="*/ 145855 w 259110"/>
                        <a:gd name="connsiteY1" fmla="*/ 0 h 692812"/>
                        <a:gd name="connsiteX2" fmla="*/ 204758 w 259110"/>
                        <a:gd name="connsiteY2" fmla="*/ 350614 h 692812"/>
                        <a:gd name="connsiteX0" fmla="*/ 0 w 259110"/>
                        <a:gd name="connsiteY0" fmla="*/ 670372 h 670372"/>
                        <a:gd name="connsiteX1" fmla="*/ 145855 w 259110"/>
                        <a:gd name="connsiteY1" fmla="*/ 0 h 670372"/>
                        <a:gd name="connsiteX2" fmla="*/ 204758 w 259110"/>
                        <a:gd name="connsiteY2" fmla="*/ 328174 h 670372"/>
                        <a:gd name="connsiteX0" fmla="*/ 0 w 276458"/>
                        <a:gd name="connsiteY0" fmla="*/ 670372 h 670372"/>
                        <a:gd name="connsiteX1" fmla="*/ 145855 w 276458"/>
                        <a:gd name="connsiteY1" fmla="*/ 0 h 670372"/>
                        <a:gd name="connsiteX2" fmla="*/ 204758 w 276458"/>
                        <a:gd name="connsiteY2" fmla="*/ 328174 h 670372"/>
                        <a:gd name="connsiteX0" fmla="*/ 0 w 276458"/>
                        <a:gd name="connsiteY0" fmla="*/ 670381 h 670381"/>
                        <a:gd name="connsiteX1" fmla="*/ 145855 w 276458"/>
                        <a:gd name="connsiteY1" fmla="*/ 9 h 670381"/>
                        <a:gd name="connsiteX2" fmla="*/ 204758 w 276458"/>
                        <a:gd name="connsiteY2" fmla="*/ 328183 h 670381"/>
                        <a:gd name="connsiteX0" fmla="*/ 17567 w 294025"/>
                        <a:gd name="connsiteY0" fmla="*/ 670381 h 670381"/>
                        <a:gd name="connsiteX1" fmla="*/ 163422 w 294025"/>
                        <a:gd name="connsiteY1" fmla="*/ 9 h 670381"/>
                        <a:gd name="connsiteX2" fmla="*/ 222325 w 294025"/>
                        <a:gd name="connsiteY2" fmla="*/ 328183 h 670381"/>
                        <a:gd name="connsiteX0" fmla="*/ 17567 w 327330"/>
                        <a:gd name="connsiteY0" fmla="*/ 671068 h 671068"/>
                        <a:gd name="connsiteX1" fmla="*/ 163422 w 327330"/>
                        <a:gd name="connsiteY1" fmla="*/ 696 h 671068"/>
                        <a:gd name="connsiteX2" fmla="*/ 222325 w 327330"/>
                        <a:gd name="connsiteY2" fmla="*/ 328870 h 671068"/>
                        <a:gd name="connsiteX0" fmla="*/ 17567 w 321664"/>
                        <a:gd name="connsiteY0" fmla="*/ 671068 h 671068"/>
                        <a:gd name="connsiteX1" fmla="*/ 163422 w 321664"/>
                        <a:gd name="connsiteY1" fmla="*/ 696 h 671068"/>
                        <a:gd name="connsiteX2" fmla="*/ 222325 w 321664"/>
                        <a:gd name="connsiteY2" fmla="*/ 328870 h 671068"/>
                        <a:gd name="connsiteX0" fmla="*/ 18431 w 322528"/>
                        <a:gd name="connsiteY0" fmla="*/ 671068 h 671068"/>
                        <a:gd name="connsiteX1" fmla="*/ 164286 w 322528"/>
                        <a:gd name="connsiteY1" fmla="*/ 696 h 671068"/>
                        <a:gd name="connsiteX2" fmla="*/ 223189 w 322528"/>
                        <a:gd name="connsiteY2" fmla="*/ 328870 h 671068"/>
                        <a:gd name="connsiteX0" fmla="*/ 18431 w 311947"/>
                        <a:gd name="connsiteY0" fmla="*/ 671151 h 671151"/>
                        <a:gd name="connsiteX1" fmla="*/ 164286 w 311947"/>
                        <a:gd name="connsiteY1" fmla="*/ 779 h 671151"/>
                        <a:gd name="connsiteX2" fmla="*/ 203910 w 311947"/>
                        <a:gd name="connsiteY2" fmla="*/ 312427 h 671151"/>
                        <a:gd name="connsiteX0" fmla="*/ 18431 w 319515"/>
                        <a:gd name="connsiteY0" fmla="*/ 670768 h 670768"/>
                        <a:gd name="connsiteX1" fmla="*/ 164286 w 319515"/>
                        <a:gd name="connsiteY1" fmla="*/ 396 h 670768"/>
                        <a:gd name="connsiteX2" fmla="*/ 203910 w 319515"/>
                        <a:gd name="connsiteY2" fmla="*/ 312044 h 670768"/>
                        <a:gd name="connsiteX0" fmla="*/ 16717 w 317801"/>
                        <a:gd name="connsiteY0" fmla="*/ 670768 h 670768"/>
                        <a:gd name="connsiteX1" fmla="*/ 162572 w 317801"/>
                        <a:gd name="connsiteY1" fmla="*/ 396 h 670768"/>
                        <a:gd name="connsiteX2" fmla="*/ 202196 w 317801"/>
                        <a:gd name="connsiteY2" fmla="*/ 312044 h 670768"/>
                        <a:gd name="connsiteX0" fmla="*/ 16717 w 320719"/>
                        <a:gd name="connsiteY0" fmla="*/ 670412 h 670412"/>
                        <a:gd name="connsiteX1" fmla="*/ 162572 w 320719"/>
                        <a:gd name="connsiteY1" fmla="*/ 40 h 670412"/>
                        <a:gd name="connsiteX2" fmla="*/ 202196 w 320719"/>
                        <a:gd name="connsiteY2" fmla="*/ 311688 h 670412"/>
                        <a:gd name="connsiteX0" fmla="*/ 16717 w 314294"/>
                        <a:gd name="connsiteY0" fmla="*/ 670412 h 670412"/>
                        <a:gd name="connsiteX1" fmla="*/ 162572 w 314294"/>
                        <a:gd name="connsiteY1" fmla="*/ 40 h 670412"/>
                        <a:gd name="connsiteX2" fmla="*/ 202196 w 314294"/>
                        <a:gd name="connsiteY2" fmla="*/ 311688 h 670412"/>
                        <a:gd name="connsiteX0" fmla="*/ 20002 w 313692"/>
                        <a:gd name="connsiteY0" fmla="*/ 684181 h 684181"/>
                        <a:gd name="connsiteX1" fmla="*/ 157594 w 313692"/>
                        <a:gd name="connsiteY1" fmla="*/ 38 h 684181"/>
                        <a:gd name="connsiteX2" fmla="*/ 205481 w 313692"/>
                        <a:gd name="connsiteY2" fmla="*/ 325457 h 684181"/>
                        <a:gd name="connsiteX0" fmla="*/ 20002 w 335146"/>
                        <a:gd name="connsiteY0" fmla="*/ 684143 h 684143"/>
                        <a:gd name="connsiteX1" fmla="*/ 157594 w 335146"/>
                        <a:gd name="connsiteY1" fmla="*/ 0 h 684143"/>
                        <a:gd name="connsiteX2" fmla="*/ 205481 w 335146"/>
                        <a:gd name="connsiteY2" fmla="*/ 325419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22593"/>
                        <a:gd name="connsiteY0" fmla="*/ 684143 h 684143"/>
                        <a:gd name="connsiteX1" fmla="*/ 157594 w 322593"/>
                        <a:gd name="connsiteY1" fmla="*/ 0 h 684143"/>
                        <a:gd name="connsiteX2" fmla="*/ 177939 w 322593"/>
                        <a:gd name="connsiteY2" fmla="*/ 275843 h 684143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20002 w 305016"/>
                        <a:gd name="connsiteY0" fmla="*/ 684145 h 684145"/>
                        <a:gd name="connsiteX1" fmla="*/ 157594 w 305016"/>
                        <a:gd name="connsiteY1" fmla="*/ 2 h 684145"/>
                        <a:gd name="connsiteX2" fmla="*/ 177939 w 305016"/>
                        <a:gd name="connsiteY2" fmla="*/ 275845 h 684145"/>
                        <a:gd name="connsiteX0" fmla="*/ 11876 w 318923"/>
                        <a:gd name="connsiteY0" fmla="*/ 463808 h 463808"/>
                        <a:gd name="connsiteX1" fmla="*/ 171501 w 318923"/>
                        <a:gd name="connsiteY1" fmla="*/ 2 h 463808"/>
                        <a:gd name="connsiteX2" fmla="*/ 191846 w 318923"/>
                        <a:gd name="connsiteY2" fmla="*/ 275845 h 463808"/>
                        <a:gd name="connsiteX0" fmla="*/ 11876 w 318923"/>
                        <a:gd name="connsiteY0" fmla="*/ 444528 h 444528"/>
                        <a:gd name="connsiteX1" fmla="*/ 171501 w 318923"/>
                        <a:gd name="connsiteY1" fmla="*/ 2 h 444528"/>
                        <a:gd name="connsiteX2" fmla="*/ 191846 w 318923"/>
                        <a:gd name="connsiteY2" fmla="*/ 275845 h 444528"/>
                        <a:gd name="connsiteX0" fmla="*/ 1452 w 308499"/>
                        <a:gd name="connsiteY0" fmla="*/ 444528 h 444528"/>
                        <a:gd name="connsiteX1" fmla="*/ 161077 w 308499"/>
                        <a:gd name="connsiteY1" fmla="*/ 2 h 444528"/>
                        <a:gd name="connsiteX2" fmla="*/ 181422 w 308499"/>
                        <a:gd name="connsiteY2" fmla="*/ 275845 h 444528"/>
                        <a:gd name="connsiteX0" fmla="*/ 1452 w 296864"/>
                        <a:gd name="connsiteY0" fmla="*/ 444638 h 444638"/>
                        <a:gd name="connsiteX1" fmla="*/ 161077 w 296864"/>
                        <a:gd name="connsiteY1" fmla="*/ 112 h 444638"/>
                        <a:gd name="connsiteX2" fmla="*/ 181422 w 296864"/>
                        <a:gd name="connsiteY2" fmla="*/ 275955 h 444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6864" h="444638">
                          <a:moveTo>
                            <a:pt x="1452" y="444638"/>
                          </a:moveTo>
                          <a:cubicBezTo>
                            <a:pt x="-2260" y="204656"/>
                            <a:pt x="-11482" y="8739"/>
                            <a:pt x="161077" y="112"/>
                          </a:cubicBezTo>
                          <a:cubicBezTo>
                            <a:pt x="350238" y="-6281"/>
                            <a:pt x="327228" y="262274"/>
                            <a:pt x="181422" y="275955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cxnSp>
                  <p:nvCxnSpPr>
                    <p:cNvPr id="19" name="직선 연결선 101">
                      <a:extLst>
                        <a:ext uri="{FF2B5EF4-FFF2-40B4-BE49-F238E27FC236}">
                          <a16:creationId xmlns:a16="http://schemas.microsoft.com/office/drawing/2014/main" id="{67799123-00E5-49AF-8A19-174385B919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152008" y="3476077"/>
                      <a:ext cx="1188" cy="974737"/>
                    </a:xfrm>
                    <a:prstGeom prst="line">
                      <a:avLst/>
                    </a:prstGeom>
                    <a:ln w="3175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6632ACE4-9561-4CE4-B1EB-A0D19568D1B3}"/>
              </a:ext>
            </a:extLst>
          </p:cNvPr>
          <p:cNvSpPr/>
          <p:nvPr/>
        </p:nvSpPr>
        <p:spPr>
          <a:xfrm>
            <a:off x="1362599" y="2239070"/>
            <a:ext cx="3413682" cy="4101622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DA324-25D0-49DE-9730-8175F79709EA}"/>
              </a:ext>
            </a:extLst>
          </p:cNvPr>
          <p:cNvGrpSpPr/>
          <p:nvPr/>
        </p:nvGrpSpPr>
        <p:grpSpPr>
          <a:xfrm>
            <a:off x="6455281" y="2832767"/>
            <a:ext cx="4777178" cy="262473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EFC5C0-20C3-4D79-834F-7EC3FE82792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B94BC9-4A50-4879-B350-89B3ADB8ED0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6A24E4-C3C9-4A08-B7A1-004B19AF954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3FC22DA-E14D-460E-80AA-526B40B24EA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A4897F-7B99-4382-BF67-7673DD3300B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8E6B9F-BFC0-4878-902F-A05914C95A4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8FCBC03-8F80-4DF2-8560-F0A2F47B7FC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2FB4E5E-110F-4584-BB0D-AB0B487DEF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6BFA45-1067-43E8-A13B-F6E713BA361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AC24861-434F-448B-87FE-87EA59CE007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3F4744F-9765-403E-B288-7674BE483F0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557285-0CD9-4305-ABB3-792EA66C602F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3"/>
                </a:solidFill>
              </a:rPr>
              <a:t>Team</a:t>
            </a:r>
            <a:r>
              <a:rPr lang="en-US" dirty="0"/>
              <a:t> Style</a:t>
            </a:r>
          </a:p>
        </p:txBody>
      </p:sp>
      <p:sp>
        <p:nvSpPr>
          <p:cNvPr id="50" name="직사각형 3">
            <a:extLst>
              <a:ext uri="{FF2B5EF4-FFF2-40B4-BE49-F238E27FC236}">
                <a16:creationId xmlns:a16="http://schemas.microsoft.com/office/drawing/2014/main" id="{15A36D2E-D237-475C-AF64-AF95730229C0}"/>
              </a:ext>
            </a:extLst>
          </p:cNvPr>
          <p:cNvSpPr/>
          <p:nvPr/>
        </p:nvSpPr>
        <p:spPr>
          <a:xfrm rot="1509709">
            <a:off x="497101" y="4191574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1"/>
                </a:solidFill>
              </a:rPr>
              <a:t>Member Name 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67DA202C-B03E-4855-A14C-CFD28EDFD112}"/>
              </a:ext>
            </a:extLst>
          </p:cNvPr>
          <p:cNvSpPr/>
          <p:nvPr/>
        </p:nvSpPr>
        <p:spPr>
          <a:xfrm rot="1509709">
            <a:off x="5152916" y="417664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3"/>
                </a:solidFill>
              </a:rPr>
              <a:t>Member Name </a:t>
            </a:r>
          </a:p>
        </p:txBody>
      </p:sp>
      <p:sp>
        <p:nvSpPr>
          <p:cNvPr id="52" name="직사각형 3">
            <a:extLst>
              <a:ext uri="{FF2B5EF4-FFF2-40B4-BE49-F238E27FC236}">
                <a16:creationId xmlns:a16="http://schemas.microsoft.com/office/drawing/2014/main" id="{20A4271D-38D5-4599-B0C1-362E740518F8}"/>
              </a:ext>
            </a:extLst>
          </p:cNvPr>
          <p:cNvSpPr/>
          <p:nvPr/>
        </p:nvSpPr>
        <p:spPr>
          <a:xfrm rot="1509709">
            <a:off x="9776599" y="4156770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5"/>
                </a:solidFill>
              </a:rPr>
              <a:t>Member Name </a:t>
            </a:r>
          </a:p>
        </p:txBody>
      </p:sp>
      <p:sp>
        <p:nvSpPr>
          <p:cNvPr id="53" name="직사각형 3">
            <a:extLst>
              <a:ext uri="{FF2B5EF4-FFF2-40B4-BE49-F238E27FC236}">
                <a16:creationId xmlns:a16="http://schemas.microsoft.com/office/drawing/2014/main" id="{A9555A30-CB95-43D6-BAB5-F3E01EE04E05}"/>
              </a:ext>
            </a:extLst>
          </p:cNvPr>
          <p:cNvSpPr/>
          <p:nvPr/>
        </p:nvSpPr>
        <p:spPr>
          <a:xfrm rot="20090291" flipH="1">
            <a:off x="2945129" y="398298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2"/>
                </a:solidFill>
              </a:rPr>
              <a:t>Member Name </a:t>
            </a:r>
          </a:p>
        </p:txBody>
      </p:sp>
      <p:sp>
        <p:nvSpPr>
          <p:cNvPr id="54" name="직사각형 3">
            <a:extLst>
              <a:ext uri="{FF2B5EF4-FFF2-40B4-BE49-F238E27FC236}">
                <a16:creationId xmlns:a16="http://schemas.microsoft.com/office/drawing/2014/main" id="{54B01AFE-DE1A-445D-9677-C82105D1F3D6}"/>
              </a:ext>
            </a:extLst>
          </p:cNvPr>
          <p:cNvSpPr/>
          <p:nvPr/>
        </p:nvSpPr>
        <p:spPr>
          <a:xfrm rot="20090291" flipH="1">
            <a:off x="7628446" y="3973049"/>
            <a:ext cx="2258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accent4"/>
                </a:solidFill>
              </a:rPr>
              <a:t>Member Name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73557B-DDF8-4150-9331-E5C26FE07942}"/>
              </a:ext>
            </a:extLst>
          </p:cNvPr>
          <p:cNvGrpSpPr/>
          <p:nvPr/>
        </p:nvGrpSpPr>
        <p:grpSpPr>
          <a:xfrm>
            <a:off x="1146772" y="4933351"/>
            <a:ext cx="1444944" cy="1311232"/>
            <a:chOff x="2775667" y="2952916"/>
            <a:chExt cx="1444944" cy="1311232"/>
          </a:xfrm>
        </p:grpSpPr>
        <p:sp>
          <p:nvSpPr>
            <p:cNvPr id="55" name="직사각형 1">
              <a:extLst>
                <a:ext uri="{FF2B5EF4-FFF2-40B4-BE49-F238E27FC236}">
                  <a16:creationId xmlns:a16="http://schemas.microsoft.com/office/drawing/2014/main" id="{33DB7F5F-136F-4112-A1B8-72C1F3751613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56" name="직사각형 2">
              <a:extLst>
                <a:ext uri="{FF2B5EF4-FFF2-40B4-BE49-F238E27FC236}">
                  <a16:creationId xmlns:a16="http://schemas.microsoft.com/office/drawing/2014/main" id="{6588478E-0F69-4461-A3A1-45E36137655F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560CC7-5AA9-4B5E-A59E-228D56F26A34}"/>
              </a:ext>
            </a:extLst>
          </p:cNvPr>
          <p:cNvGrpSpPr/>
          <p:nvPr/>
        </p:nvGrpSpPr>
        <p:grpSpPr>
          <a:xfrm>
            <a:off x="3473024" y="4933351"/>
            <a:ext cx="1444944" cy="1311232"/>
            <a:chOff x="2775667" y="2952916"/>
            <a:chExt cx="1444944" cy="1311232"/>
          </a:xfrm>
        </p:grpSpPr>
        <p:sp>
          <p:nvSpPr>
            <p:cNvPr id="59" name="직사각형 1">
              <a:extLst>
                <a:ext uri="{FF2B5EF4-FFF2-40B4-BE49-F238E27FC236}">
                  <a16:creationId xmlns:a16="http://schemas.microsoft.com/office/drawing/2014/main" id="{2B8825DE-0BC7-4EF9-8FBE-2B093F024D1A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0" name="직사각형 2">
              <a:extLst>
                <a:ext uri="{FF2B5EF4-FFF2-40B4-BE49-F238E27FC236}">
                  <a16:creationId xmlns:a16="http://schemas.microsoft.com/office/drawing/2014/main" id="{BD30ECDB-837F-420A-94D9-372FFCE94C2F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Marketing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105616-0F7C-4725-9944-893CA08107EA}"/>
              </a:ext>
            </a:extLst>
          </p:cNvPr>
          <p:cNvGrpSpPr/>
          <p:nvPr/>
        </p:nvGrpSpPr>
        <p:grpSpPr>
          <a:xfrm>
            <a:off x="5799276" y="4933351"/>
            <a:ext cx="1444944" cy="1311232"/>
            <a:chOff x="2775667" y="2952916"/>
            <a:chExt cx="1444944" cy="1311232"/>
          </a:xfrm>
        </p:grpSpPr>
        <p:sp>
          <p:nvSpPr>
            <p:cNvPr id="62" name="직사각형 1">
              <a:extLst>
                <a:ext uri="{FF2B5EF4-FFF2-40B4-BE49-F238E27FC236}">
                  <a16:creationId xmlns:a16="http://schemas.microsoft.com/office/drawing/2014/main" id="{F41E701E-EFCB-4321-835F-1055DCDF8A05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3" name="직사각형 2">
              <a:extLst>
                <a:ext uri="{FF2B5EF4-FFF2-40B4-BE49-F238E27FC236}">
                  <a16:creationId xmlns:a16="http://schemas.microsoft.com/office/drawing/2014/main" id="{9C5DF698-2272-4FB4-B878-3D1B82272EFD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DA928B-9FEE-48A5-A676-34ACE456ACF1}"/>
              </a:ext>
            </a:extLst>
          </p:cNvPr>
          <p:cNvGrpSpPr/>
          <p:nvPr/>
        </p:nvGrpSpPr>
        <p:grpSpPr>
          <a:xfrm>
            <a:off x="8125528" y="4933351"/>
            <a:ext cx="1444944" cy="1311232"/>
            <a:chOff x="2775667" y="2952916"/>
            <a:chExt cx="1444944" cy="1311232"/>
          </a:xfrm>
        </p:grpSpPr>
        <p:sp>
          <p:nvSpPr>
            <p:cNvPr id="65" name="직사각형 1">
              <a:extLst>
                <a:ext uri="{FF2B5EF4-FFF2-40B4-BE49-F238E27FC236}">
                  <a16:creationId xmlns:a16="http://schemas.microsoft.com/office/drawing/2014/main" id="{4D541048-355A-45A3-B6E6-F82014927566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6" name="직사각형 2">
              <a:extLst>
                <a:ext uri="{FF2B5EF4-FFF2-40B4-BE49-F238E27FC236}">
                  <a16:creationId xmlns:a16="http://schemas.microsoft.com/office/drawing/2014/main" id="{1CCBA056-F7D6-436A-8055-DF5CB0F2E174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Design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E43198-09B8-4889-A516-976044627887}"/>
              </a:ext>
            </a:extLst>
          </p:cNvPr>
          <p:cNvGrpSpPr/>
          <p:nvPr/>
        </p:nvGrpSpPr>
        <p:grpSpPr>
          <a:xfrm>
            <a:off x="10451781" y="4933351"/>
            <a:ext cx="1444944" cy="1311232"/>
            <a:chOff x="2775667" y="2952916"/>
            <a:chExt cx="1444944" cy="1311232"/>
          </a:xfrm>
        </p:grpSpPr>
        <p:sp>
          <p:nvSpPr>
            <p:cNvPr id="68" name="직사각형 1">
              <a:extLst>
                <a:ext uri="{FF2B5EF4-FFF2-40B4-BE49-F238E27FC236}">
                  <a16:creationId xmlns:a16="http://schemas.microsoft.com/office/drawing/2014/main" id="{316FB85D-9746-4182-BE58-015AFA9D2D97}"/>
                </a:ext>
              </a:extLst>
            </p:cNvPr>
            <p:cNvSpPr/>
            <p:nvPr/>
          </p:nvSpPr>
          <p:spPr>
            <a:xfrm>
              <a:off x="2775667" y="3248485"/>
              <a:ext cx="14449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</a:t>
              </a:r>
            </a:p>
          </p:txBody>
        </p:sp>
        <p:sp>
          <p:nvSpPr>
            <p:cNvPr id="69" name="직사각형 2">
              <a:extLst>
                <a:ext uri="{FF2B5EF4-FFF2-40B4-BE49-F238E27FC236}">
                  <a16:creationId xmlns:a16="http://schemas.microsoft.com/office/drawing/2014/main" id="{0801DFBE-4A9B-4E87-8D14-E435E04E0975}"/>
                </a:ext>
              </a:extLst>
            </p:cNvPr>
            <p:cNvSpPr/>
            <p:nvPr/>
          </p:nvSpPr>
          <p:spPr>
            <a:xfrm>
              <a:off x="2775667" y="2952916"/>
              <a:ext cx="143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Design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F23E79-1C2F-489B-B798-1510343038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464107-6521-477F-9799-D03C609BC4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1A4C4C-C809-4F5C-A574-A8CB8B91F8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C81E5D-9951-4A81-97CF-B073DC095C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2D806D-881E-4A07-B299-80F7523FE8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8E4C4C-BB09-442C-A138-687EA445B450}"/>
              </a:ext>
            </a:extLst>
          </p:cNvPr>
          <p:cNvSpPr/>
          <p:nvPr/>
        </p:nvSpPr>
        <p:spPr>
          <a:xfrm>
            <a:off x="7731666" y="2553080"/>
            <a:ext cx="3657600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D583D33B-4C65-4EEC-B554-CC6DE7146450}"/>
              </a:ext>
            </a:extLst>
          </p:cNvPr>
          <p:cNvSpPr/>
          <p:nvPr/>
        </p:nvSpPr>
        <p:spPr>
          <a:xfrm>
            <a:off x="7604918" y="2426332"/>
            <a:ext cx="3911097" cy="3911097"/>
          </a:xfrm>
          <a:prstGeom prst="frame">
            <a:avLst>
              <a:gd name="adj1" fmla="val 11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직사각형 5">
            <a:extLst>
              <a:ext uri="{FF2B5EF4-FFF2-40B4-BE49-F238E27FC236}">
                <a16:creationId xmlns:a16="http://schemas.microsoft.com/office/drawing/2014/main" id="{05FF8514-EE69-4DBC-818B-A9123AF2CA11}"/>
              </a:ext>
            </a:extLst>
          </p:cNvPr>
          <p:cNvSpPr/>
          <p:nvPr/>
        </p:nvSpPr>
        <p:spPr>
          <a:xfrm>
            <a:off x="813377" y="44031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INFOGRAPHIC</a:t>
            </a:r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21810460-D7B4-4159-9911-05E261AF6B98}"/>
              </a:ext>
            </a:extLst>
          </p:cNvPr>
          <p:cNvSpPr/>
          <p:nvPr/>
        </p:nvSpPr>
        <p:spPr>
          <a:xfrm>
            <a:off x="2326931" y="1008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3F40D-0A66-444B-892B-364153B8BC28}"/>
              </a:ext>
            </a:extLst>
          </p:cNvPr>
          <p:cNvSpPr txBox="1"/>
          <p:nvPr/>
        </p:nvSpPr>
        <p:spPr>
          <a:xfrm>
            <a:off x="1279312" y="1904451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B7DAF-10CD-42A5-955B-0C866D8588E1}"/>
              </a:ext>
            </a:extLst>
          </p:cNvPr>
          <p:cNvSpPr txBox="1"/>
          <p:nvPr/>
        </p:nvSpPr>
        <p:spPr>
          <a:xfrm>
            <a:off x="4204856" y="5583784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BF881-4251-4F3A-817E-F61A7F69FB3A}"/>
              </a:ext>
            </a:extLst>
          </p:cNvPr>
          <p:cNvSpPr txBox="1"/>
          <p:nvPr/>
        </p:nvSpPr>
        <p:spPr>
          <a:xfrm>
            <a:off x="8906116" y="2797003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13D8D-D4B5-4FB4-BC04-08D1584158FF}"/>
              </a:ext>
            </a:extLst>
          </p:cNvPr>
          <p:cNvSpPr/>
          <p:nvPr/>
        </p:nvSpPr>
        <p:spPr>
          <a:xfrm>
            <a:off x="7431255" y="180301"/>
            <a:ext cx="3293594" cy="6030379"/>
          </a:xfrm>
          <a:custGeom>
            <a:avLst/>
            <a:gdLst>
              <a:gd name="connsiteX0" fmla="*/ 710266 w 1925725"/>
              <a:gd name="connsiteY0" fmla="*/ 3264462 h 3525891"/>
              <a:gd name="connsiteX1" fmla="*/ 678440 w 1925725"/>
              <a:gd name="connsiteY1" fmla="*/ 3303487 h 3525891"/>
              <a:gd name="connsiteX2" fmla="*/ 675030 w 1925725"/>
              <a:gd name="connsiteY2" fmla="*/ 3320536 h 3525891"/>
              <a:gd name="connsiteX3" fmla="*/ 689048 w 1925725"/>
              <a:gd name="connsiteY3" fmla="*/ 3402754 h 3525891"/>
              <a:gd name="connsiteX4" fmla="*/ 710266 w 1925725"/>
              <a:gd name="connsiteY4" fmla="*/ 3264462 h 3525891"/>
              <a:gd name="connsiteX5" fmla="*/ 699278 w 1925725"/>
              <a:gd name="connsiteY5" fmla="*/ 2867392 h 3525891"/>
              <a:gd name="connsiteX6" fmla="*/ 692837 w 1925725"/>
              <a:gd name="connsiteY6" fmla="*/ 2873454 h 3525891"/>
              <a:gd name="connsiteX7" fmla="*/ 635626 w 1925725"/>
              <a:gd name="connsiteY7" fmla="*/ 3012504 h 3525891"/>
              <a:gd name="connsiteX8" fmla="*/ 631458 w 1925725"/>
              <a:gd name="connsiteY8" fmla="*/ 3029933 h 3525891"/>
              <a:gd name="connsiteX9" fmla="*/ 642825 w 1925725"/>
              <a:gd name="connsiteY9" fmla="*/ 3222027 h 3525891"/>
              <a:gd name="connsiteX10" fmla="*/ 664800 w 1925725"/>
              <a:gd name="connsiteY10" fmla="*/ 3296667 h 3525891"/>
              <a:gd name="connsiteX11" fmla="*/ 669725 w 1925725"/>
              <a:gd name="connsiteY11" fmla="*/ 3296667 h 3525891"/>
              <a:gd name="connsiteX12" fmla="*/ 681850 w 1925725"/>
              <a:gd name="connsiteY12" fmla="*/ 3279238 h 3525891"/>
              <a:gd name="connsiteX13" fmla="*/ 701173 w 1925725"/>
              <a:gd name="connsiteY13" fmla="*/ 3247412 h 3525891"/>
              <a:gd name="connsiteX14" fmla="*/ 708750 w 1925725"/>
              <a:gd name="connsiteY14" fmla="*/ 3230741 h 3525891"/>
              <a:gd name="connsiteX15" fmla="*/ 720117 w 1925725"/>
              <a:gd name="connsiteY15" fmla="*/ 3064411 h 3525891"/>
              <a:gd name="connsiteX16" fmla="*/ 718601 w 1925725"/>
              <a:gd name="connsiteY16" fmla="*/ 3049256 h 3525891"/>
              <a:gd name="connsiteX17" fmla="*/ 655707 w 1925725"/>
              <a:gd name="connsiteY17" fmla="*/ 3200430 h 3525891"/>
              <a:gd name="connsiteX18" fmla="*/ 651539 w 1925725"/>
              <a:gd name="connsiteY18" fmla="*/ 3191716 h 3525891"/>
              <a:gd name="connsiteX19" fmla="*/ 705719 w 1925725"/>
              <a:gd name="connsiteY19" fmla="*/ 3035237 h 3525891"/>
              <a:gd name="connsiteX20" fmla="*/ 714434 w 1925725"/>
              <a:gd name="connsiteY20" fmla="*/ 3020082 h 3525891"/>
              <a:gd name="connsiteX21" fmla="*/ 711024 w 1925725"/>
              <a:gd name="connsiteY21" fmla="*/ 2930286 h 3525891"/>
              <a:gd name="connsiteX22" fmla="*/ 699278 w 1925725"/>
              <a:gd name="connsiteY22" fmla="*/ 2867392 h 3525891"/>
              <a:gd name="connsiteX23" fmla="*/ 755353 w 1925725"/>
              <a:gd name="connsiteY23" fmla="*/ 2170625 h 3525891"/>
              <a:gd name="connsiteX24" fmla="*/ 707993 w 1925725"/>
              <a:gd name="connsiteY24" fmla="*/ 2177823 h 3525891"/>
              <a:gd name="connsiteX25" fmla="*/ 708750 w 1925725"/>
              <a:gd name="connsiteY25" fmla="*/ 2182749 h 3525891"/>
              <a:gd name="connsiteX26" fmla="*/ 756111 w 1925725"/>
              <a:gd name="connsiteY26" fmla="*/ 2176687 h 3525891"/>
              <a:gd name="connsiteX27" fmla="*/ 755353 w 1925725"/>
              <a:gd name="connsiteY27" fmla="*/ 2170625 h 3525891"/>
              <a:gd name="connsiteX28" fmla="*/ 775813 w 1925725"/>
              <a:gd name="connsiteY28" fmla="*/ 1439379 h 3525891"/>
              <a:gd name="connsiteX29" fmla="*/ 744744 w 1925725"/>
              <a:gd name="connsiteY29" fmla="*/ 1485603 h 3525891"/>
              <a:gd name="connsiteX30" fmla="*/ 696626 w 1925725"/>
              <a:gd name="connsiteY30" fmla="*/ 1592448 h 3525891"/>
              <a:gd name="connsiteX31" fmla="*/ 695868 w 1925725"/>
              <a:gd name="connsiteY31" fmla="*/ 1608361 h 3525891"/>
              <a:gd name="connsiteX32" fmla="*/ 703067 w 1925725"/>
              <a:gd name="connsiteY32" fmla="*/ 1664436 h 3525891"/>
              <a:gd name="connsiteX33" fmla="*/ 732241 w 1925725"/>
              <a:gd name="connsiteY33" fmla="*/ 1744380 h 3525891"/>
              <a:gd name="connsiteX34" fmla="*/ 737924 w 1925725"/>
              <a:gd name="connsiteY34" fmla="*/ 1716722 h 3525891"/>
              <a:gd name="connsiteX35" fmla="*/ 735272 w 1925725"/>
              <a:gd name="connsiteY35" fmla="*/ 1688306 h 3525891"/>
              <a:gd name="connsiteX36" fmla="*/ 723527 w 1925725"/>
              <a:gd name="connsiteY36" fmla="*/ 1667846 h 3525891"/>
              <a:gd name="connsiteX37" fmla="*/ 726179 w 1925725"/>
              <a:gd name="connsiteY37" fmla="*/ 1604951 h 3525891"/>
              <a:gd name="connsiteX38" fmla="*/ 798925 w 1925725"/>
              <a:gd name="connsiteY38" fmla="*/ 1572367 h 3525891"/>
              <a:gd name="connsiteX39" fmla="*/ 830372 w 1925725"/>
              <a:gd name="connsiteY39" fmla="*/ 1640566 h 3525891"/>
              <a:gd name="connsiteX40" fmla="*/ 830372 w 1925725"/>
              <a:gd name="connsiteY40" fmla="*/ 1654964 h 3525891"/>
              <a:gd name="connsiteX41" fmla="*/ 833024 w 1925725"/>
              <a:gd name="connsiteY41" fmla="*/ 1731498 h 3525891"/>
              <a:gd name="connsiteX42" fmla="*/ 839086 w 1925725"/>
              <a:gd name="connsiteY42" fmla="*/ 1732635 h 3525891"/>
              <a:gd name="connsiteX43" fmla="*/ 848937 w 1925725"/>
              <a:gd name="connsiteY43" fmla="*/ 1701567 h 3525891"/>
              <a:gd name="connsiteX44" fmla="*/ 847043 w 1925725"/>
              <a:gd name="connsiteY44" fmla="*/ 1596616 h 3525891"/>
              <a:gd name="connsiteX45" fmla="*/ 844012 w 1925725"/>
              <a:gd name="connsiteY45" fmla="*/ 1583355 h 3525891"/>
              <a:gd name="connsiteX46" fmla="*/ 801956 w 1925725"/>
              <a:gd name="connsiteY46" fmla="*/ 1485603 h 3525891"/>
              <a:gd name="connsiteX47" fmla="*/ 775813 w 1925725"/>
              <a:gd name="connsiteY47" fmla="*/ 1439379 h 3525891"/>
              <a:gd name="connsiteX48" fmla="*/ 185891 w 1925725"/>
              <a:gd name="connsiteY48" fmla="*/ 1250695 h 3525891"/>
              <a:gd name="connsiteX49" fmla="*/ 166568 w 1925725"/>
              <a:gd name="connsiteY49" fmla="*/ 1282522 h 3525891"/>
              <a:gd name="connsiteX50" fmla="*/ 185891 w 1925725"/>
              <a:gd name="connsiteY50" fmla="*/ 1250695 h 3525891"/>
              <a:gd name="connsiteX51" fmla="*/ 186270 w 1925725"/>
              <a:gd name="connsiteY51" fmla="*/ 1249938 h 3525891"/>
              <a:gd name="connsiteX52" fmla="*/ 186270 w 1925725"/>
              <a:gd name="connsiteY52" fmla="*/ 1250696 h 3525891"/>
              <a:gd name="connsiteX53" fmla="*/ 185891 w 1925725"/>
              <a:gd name="connsiteY53" fmla="*/ 1250317 h 3525891"/>
              <a:gd name="connsiteX54" fmla="*/ 186270 w 1925725"/>
              <a:gd name="connsiteY54" fmla="*/ 1249938 h 3525891"/>
              <a:gd name="connsiteX55" fmla="*/ 141183 w 1925725"/>
              <a:gd name="connsiteY55" fmla="*/ 1244539 h 3525891"/>
              <a:gd name="connsiteX56" fmla="*/ 165432 w 1925725"/>
              <a:gd name="connsiteY56" fmla="*/ 1248801 h 3525891"/>
              <a:gd name="connsiteX57" fmla="*/ 126028 w 1925725"/>
              <a:gd name="connsiteY57" fmla="*/ 1257895 h 3525891"/>
              <a:gd name="connsiteX58" fmla="*/ 141183 w 1925725"/>
              <a:gd name="connsiteY58" fmla="*/ 1244539 h 3525891"/>
              <a:gd name="connsiteX59" fmla="*/ 152170 w 1925725"/>
              <a:gd name="connsiteY59" fmla="*/ 1227205 h 3525891"/>
              <a:gd name="connsiteX60" fmla="*/ 170737 w 1925725"/>
              <a:gd name="connsiteY60" fmla="*/ 1233267 h 3525891"/>
              <a:gd name="connsiteX61" fmla="*/ 183240 w 1925725"/>
              <a:gd name="connsiteY61" fmla="*/ 1236677 h 3525891"/>
              <a:gd name="connsiteX62" fmla="*/ 165811 w 1925725"/>
              <a:gd name="connsiteY62" fmla="*/ 1248423 h 3525891"/>
              <a:gd name="connsiteX63" fmla="*/ 165810 w 1925725"/>
              <a:gd name="connsiteY63" fmla="*/ 1248423 h 3525891"/>
              <a:gd name="connsiteX64" fmla="*/ 150276 w 1925725"/>
              <a:gd name="connsiteY64" fmla="*/ 1231373 h 3525891"/>
              <a:gd name="connsiteX65" fmla="*/ 152170 w 1925725"/>
              <a:gd name="connsiteY65" fmla="*/ 1227205 h 3525891"/>
              <a:gd name="connsiteX66" fmla="*/ 210518 w 1925725"/>
              <a:gd name="connsiteY66" fmla="*/ 1186285 h 3525891"/>
              <a:gd name="connsiteX67" fmla="*/ 192332 w 1925725"/>
              <a:gd name="connsiteY67" fmla="*/ 1205987 h 3525891"/>
              <a:gd name="connsiteX68" fmla="*/ 204077 w 1925725"/>
              <a:gd name="connsiteY68" fmla="*/ 1219248 h 3525891"/>
              <a:gd name="connsiteX69" fmla="*/ 223021 w 1925725"/>
              <a:gd name="connsiteY69" fmla="*/ 1203335 h 3525891"/>
              <a:gd name="connsiteX70" fmla="*/ 207108 w 1925725"/>
              <a:gd name="connsiteY70" fmla="*/ 1196515 h 3525891"/>
              <a:gd name="connsiteX71" fmla="*/ 213170 w 1925725"/>
              <a:gd name="connsiteY71" fmla="*/ 1188558 h 3525891"/>
              <a:gd name="connsiteX72" fmla="*/ 210518 w 1925725"/>
              <a:gd name="connsiteY72" fmla="*/ 1186285 h 3525891"/>
              <a:gd name="connsiteX73" fmla="*/ 680334 w 1925725"/>
              <a:gd name="connsiteY73" fmla="*/ 1154080 h 3525891"/>
              <a:gd name="connsiteX74" fmla="*/ 692079 w 1925725"/>
              <a:gd name="connsiteY74" fmla="*/ 1195757 h 3525891"/>
              <a:gd name="connsiteX75" fmla="*/ 680334 w 1925725"/>
              <a:gd name="connsiteY75" fmla="*/ 1154080 h 3525891"/>
              <a:gd name="connsiteX76" fmla="*/ 857652 w 1925725"/>
              <a:gd name="connsiteY76" fmla="*/ 1107098 h 3525891"/>
              <a:gd name="connsiteX77" fmla="*/ 824689 w 1925725"/>
              <a:gd name="connsiteY77" fmla="*/ 1126800 h 3525891"/>
              <a:gd name="connsiteX78" fmla="*/ 784148 w 1925725"/>
              <a:gd name="connsiteY78" fmla="*/ 1206745 h 3525891"/>
              <a:gd name="connsiteX79" fmla="*/ 777328 w 1925725"/>
              <a:gd name="connsiteY79" fmla="*/ 1234403 h 3525891"/>
              <a:gd name="connsiteX80" fmla="*/ 781117 w 1925725"/>
              <a:gd name="connsiteY80" fmla="*/ 1235919 h 3525891"/>
              <a:gd name="connsiteX81" fmla="*/ 900844 w 1925725"/>
              <a:gd name="connsiteY81" fmla="*/ 1139682 h 3525891"/>
              <a:gd name="connsiteX82" fmla="*/ 857652 w 1925725"/>
              <a:gd name="connsiteY82" fmla="*/ 1107098 h 3525891"/>
              <a:gd name="connsiteX83" fmla="*/ 911832 w 1925725"/>
              <a:gd name="connsiteY83" fmla="*/ 1091943 h 3525891"/>
              <a:gd name="connsiteX84" fmla="*/ 895161 w 1925725"/>
              <a:gd name="connsiteY84" fmla="*/ 1098384 h 3525891"/>
              <a:gd name="connsiteX85" fmla="*/ 909559 w 1925725"/>
              <a:gd name="connsiteY85" fmla="*/ 1114297 h 3525891"/>
              <a:gd name="connsiteX86" fmla="*/ 911832 w 1925725"/>
              <a:gd name="connsiteY86" fmla="*/ 1091943 h 3525891"/>
              <a:gd name="connsiteX87" fmla="*/ 996702 w 1925725"/>
              <a:gd name="connsiteY87" fmla="*/ 1057085 h 3525891"/>
              <a:gd name="connsiteX88" fmla="*/ 919031 w 1925725"/>
              <a:gd name="connsiteY88" fmla="*/ 1091185 h 3525891"/>
              <a:gd name="connsiteX89" fmla="*/ 920546 w 1925725"/>
              <a:gd name="connsiteY89" fmla="*/ 1094216 h 3525891"/>
              <a:gd name="connsiteX90" fmla="*/ 950099 w 1925725"/>
              <a:gd name="connsiteY90" fmla="*/ 1089291 h 3525891"/>
              <a:gd name="connsiteX91" fmla="*/ 917515 w 1925725"/>
              <a:gd name="connsiteY91" fmla="*/ 1117328 h 3525891"/>
              <a:gd name="connsiteX92" fmla="*/ 914105 w 1925725"/>
              <a:gd name="connsiteY92" fmla="*/ 1133241 h 3525891"/>
              <a:gd name="connsiteX93" fmla="*/ 981168 w 1925725"/>
              <a:gd name="connsiteY93" fmla="*/ 1105583 h 3525891"/>
              <a:gd name="connsiteX94" fmla="*/ 990261 w 1925725"/>
              <a:gd name="connsiteY94" fmla="*/ 1098384 h 3525891"/>
              <a:gd name="connsiteX95" fmla="*/ 996702 w 1925725"/>
              <a:gd name="connsiteY95" fmla="*/ 1057085 h 3525891"/>
              <a:gd name="connsiteX96" fmla="*/ 776950 w 1925725"/>
              <a:gd name="connsiteY96" fmla="*/ 950241 h 3525891"/>
              <a:gd name="connsiteX97" fmla="*/ 777708 w 1925725"/>
              <a:gd name="connsiteY97" fmla="*/ 951378 h 3525891"/>
              <a:gd name="connsiteX98" fmla="*/ 776571 w 1925725"/>
              <a:gd name="connsiteY98" fmla="*/ 950620 h 3525891"/>
              <a:gd name="connsiteX99" fmla="*/ 776950 w 1925725"/>
              <a:gd name="connsiteY99" fmla="*/ 950241 h 3525891"/>
              <a:gd name="connsiteX100" fmla="*/ 1763942 w 1925725"/>
              <a:gd name="connsiteY100" fmla="*/ 446704 h 3525891"/>
              <a:gd name="connsiteX101" fmla="*/ 1738177 w 1925725"/>
              <a:gd name="connsiteY101" fmla="*/ 506189 h 3525891"/>
              <a:gd name="connsiteX102" fmla="*/ 1740451 w 1925725"/>
              <a:gd name="connsiteY102" fmla="*/ 508083 h 3525891"/>
              <a:gd name="connsiteX103" fmla="*/ 1775308 w 1925725"/>
              <a:gd name="connsiteY103" fmla="*/ 486487 h 3525891"/>
              <a:gd name="connsiteX104" fmla="*/ 1763942 w 1925725"/>
              <a:gd name="connsiteY104" fmla="*/ 446704 h 3525891"/>
              <a:gd name="connsiteX105" fmla="*/ 1543810 w 1925725"/>
              <a:gd name="connsiteY105" fmla="*/ 444431 h 3525891"/>
              <a:gd name="connsiteX106" fmla="*/ 1518804 w 1925725"/>
              <a:gd name="connsiteY106" fmla="*/ 447841 h 3525891"/>
              <a:gd name="connsiteX107" fmla="*/ 1539642 w 1925725"/>
              <a:gd name="connsiteY107" fmla="*/ 464890 h 3525891"/>
              <a:gd name="connsiteX108" fmla="*/ 1543810 w 1925725"/>
              <a:gd name="connsiteY108" fmla="*/ 444431 h 3525891"/>
              <a:gd name="connsiteX109" fmla="*/ 118828 w 1925725"/>
              <a:gd name="connsiteY109" fmla="*/ 430791 h 3525891"/>
              <a:gd name="connsiteX110" fmla="*/ 105189 w 1925725"/>
              <a:gd name="connsiteY110" fmla="*/ 449735 h 3525891"/>
              <a:gd name="connsiteX111" fmla="*/ 123375 w 1925725"/>
              <a:gd name="connsiteY111" fmla="*/ 472468 h 3525891"/>
              <a:gd name="connsiteX112" fmla="*/ 125648 w 1925725"/>
              <a:gd name="connsiteY112" fmla="*/ 470952 h 3525891"/>
              <a:gd name="connsiteX113" fmla="*/ 118828 w 1925725"/>
              <a:gd name="connsiteY113" fmla="*/ 430791 h 3525891"/>
              <a:gd name="connsiteX114" fmla="*/ 128301 w 1925725"/>
              <a:gd name="connsiteY114" fmla="*/ 333797 h 3525891"/>
              <a:gd name="connsiteX115" fmla="*/ 109356 w 1925725"/>
              <a:gd name="connsiteY115" fmla="*/ 366381 h 3525891"/>
              <a:gd name="connsiteX116" fmla="*/ 113524 w 1925725"/>
              <a:gd name="connsiteY116" fmla="*/ 376989 h 3525891"/>
              <a:gd name="connsiteX117" fmla="*/ 119965 w 1925725"/>
              <a:gd name="connsiteY117" fmla="*/ 358045 h 3525891"/>
              <a:gd name="connsiteX118" fmla="*/ 139288 w 1925725"/>
              <a:gd name="connsiteY118" fmla="*/ 380020 h 3525891"/>
              <a:gd name="connsiteX119" fmla="*/ 153307 w 1925725"/>
              <a:gd name="connsiteY119" fmla="*/ 344026 h 3525891"/>
              <a:gd name="connsiteX120" fmla="*/ 128301 w 1925725"/>
              <a:gd name="connsiteY120" fmla="*/ 333797 h 3525891"/>
              <a:gd name="connsiteX121" fmla="*/ 1779855 w 1925725"/>
              <a:gd name="connsiteY121" fmla="*/ 330387 h 3525891"/>
              <a:gd name="connsiteX122" fmla="*/ 1740830 w 1925725"/>
              <a:gd name="connsiteY122" fmla="*/ 336449 h 3525891"/>
              <a:gd name="connsiteX123" fmla="*/ 1744240 w 1925725"/>
              <a:gd name="connsiteY123" fmla="*/ 360697 h 3525891"/>
              <a:gd name="connsiteX124" fmla="*/ 1748786 w 1925725"/>
              <a:gd name="connsiteY124" fmla="*/ 385704 h 3525891"/>
              <a:gd name="connsiteX125" fmla="*/ 1780233 w 1925725"/>
              <a:gd name="connsiteY125" fmla="*/ 363349 h 3525891"/>
              <a:gd name="connsiteX126" fmla="*/ 1780233 w 1925725"/>
              <a:gd name="connsiteY126" fmla="*/ 393281 h 3525891"/>
              <a:gd name="connsiteX127" fmla="*/ 1794252 w 1925725"/>
              <a:gd name="connsiteY127" fmla="*/ 370927 h 3525891"/>
              <a:gd name="connsiteX128" fmla="*/ 1779855 w 1925725"/>
              <a:gd name="connsiteY128" fmla="*/ 330387 h 3525891"/>
              <a:gd name="connsiteX129" fmla="*/ 764825 w 1925725"/>
              <a:gd name="connsiteY129" fmla="*/ 153827 h 3525891"/>
              <a:gd name="connsiteX130" fmla="*/ 740955 w 1925725"/>
              <a:gd name="connsiteY130" fmla="*/ 160268 h 3525891"/>
              <a:gd name="connsiteX131" fmla="*/ 743987 w 1925725"/>
              <a:gd name="connsiteY131" fmla="*/ 189442 h 3525891"/>
              <a:gd name="connsiteX132" fmla="*/ 764825 w 1925725"/>
              <a:gd name="connsiteY132" fmla="*/ 153827 h 3525891"/>
              <a:gd name="connsiteX133" fmla="*/ 830372 w 1925725"/>
              <a:gd name="connsiteY133" fmla="*/ 90553 h 3525891"/>
              <a:gd name="connsiteX134" fmla="*/ 801198 w 1925725"/>
              <a:gd name="connsiteY134" fmla="*/ 100783 h 3525891"/>
              <a:gd name="connsiteX135" fmla="*/ 799304 w 1925725"/>
              <a:gd name="connsiteY135" fmla="*/ 97373 h 3525891"/>
              <a:gd name="connsiteX136" fmla="*/ 794378 w 1925725"/>
              <a:gd name="connsiteY136" fmla="*/ 112528 h 3525891"/>
              <a:gd name="connsiteX137" fmla="*/ 809912 w 1925725"/>
              <a:gd name="connsiteY137" fmla="*/ 102677 h 3525891"/>
              <a:gd name="connsiteX138" fmla="*/ 809912 w 1925725"/>
              <a:gd name="connsiteY138" fmla="*/ 130336 h 3525891"/>
              <a:gd name="connsiteX139" fmla="*/ 842496 w 1925725"/>
              <a:gd name="connsiteY139" fmla="*/ 112907 h 3525891"/>
              <a:gd name="connsiteX140" fmla="*/ 830372 w 1925725"/>
              <a:gd name="connsiteY140" fmla="*/ 90553 h 3525891"/>
              <a:gd name="connsiteX141" fmla="*/ 819763 w 1925725"/>
              <a:gd name="connsiteY141" fmla="*/ 0 h 3525891"/>
              <a:gd name="connsiteX142" fmla="*/ 815974 w 1925725"/>
              <a:gd name="connsiteY142" fmla="*/ 52665 h 3525891"/>
              <a:gd name="connsiteX143" fmla="*/ 808776 w 1925725"/>
              <a:gd name="connsiteY143" fmla="*/ 69336 h 3525891"/>
              <a:gd name="connsiteX144" fmla="*/ 850832 w 1925725"/>
              <a:gd name="connsiteY144" fmla="*/ 39783 h 3525891"/>
              <a:gd name="connsiteX145" fmla="*/ 867124 w 1925725"/>
              <a:gd name="connsiteY145" fmla="*/ 95858 h 3525891"/>
              <a:gd name="connsiteX146" fmla="*/ 884174 w 1925725"/>
              <a:gd name="connsiteY146" fmla="*/ 83354 h 3525891"/>
              <a:gd name="connsiteX147" fmla="*/ 882658 w 1925725"/>
              <a:gd name="connsiteY147" fmla="*/ 42435 h 3525891"/>
              <a:gd name="connsiteX148" fmla="*/ 900844 w 1925725"/>
              <a:gd name="connsiteY148" fmla="*/ 73503 h 3525891"/>
              <a:gd name="connsiteX149" fmla="*/ 936838 w 1925725"/>
              <a:gd name="connsiteY149" fmla="*/ 23870 h 3525891"/>
              <a:gd name="connsiteX150" fmla="*/ 928124 w 1925725"/>
              <a:gd name="connsiteY150" fmla="*/ 57590 h 3525891"/>
              <a:gd name="connsiteX151" fmla="*/ 915621 w 1925725"/>
              <a:gd name="connsiteY151" fmla="*/ 68957 h 3525891"/>
              <a:gd name="connsiteX152" fmla="*/ 872428 w 1925725"/>
              <a:gd name="connsiteY152" fmla="*/ 97752 h 3525891"/>
              <a:gd name="connsiteX153" fmla="*/ 901981 w 1925725"/>
              <a:gd name="connsiteY153" fmla="*/ 92827 h 3525891"/>
              <a:gd name="connsiteX154" fmla="*/ 928503 w 1925725"/>
              <a:gd name="connsiteY154" fmla="*/ 87522 h 3525891"/>
              <a:gd name="connsiteX155" fmla="*/ 945932 w 1925725"/>
              <a:gd name="connsiteY155" fmla="*/ 91690 h 3525891"/>
              <a:gd name="connsiteX156" fmla="*/ 896677 w 1925725"/>
              <a:gd name="connsiteY156" fmla="*/ 107982 h 3525891"/>
              <a:gd name="connsiteX157" fmla="*/ 859546 w 1925725"/>
              <a:gd name="connsiteY157" fmla="*/ 107224 h 3525891"/>
              <a:gd name="connsiteX158" fmla="*/ 901981 w 1925725"/>
              <a:gd name="connsiteY158" fmla="*/ 126168 h 3525891"/>
              <a:gd name="connsiteX159" fmla="*/ 834161 w 1925725"/>
              <a:gd name="connsiteY159" fmla="*/ 139808 h 3525891"/>
              <a:gd name="connsiteX160" fmla="*/ 842117 w 1925725"/>
              <a:gd name="connsiteY160" fmla="*/ 152690 h 3525891"/>
              <a:gd name="connsiteX161" fmla="*/ 799304 w 1925725"/>
              <a:gd name="connsiteY161" fmla="*/ 140187 h 3525891"/>
              <a:gd name="connsiteX162" fmla="*/ 761794 w 1925725"/>
              <a:gd name="connsiteY162" fmla="*/ 173150 h 3525891"/>
              <a:gd name="connsiteX163" fmla="*/ 734893 w 1925725"/>
              <a:gd name="connsiteY163" fmla="*/ 227330 h 3525891"/>
              <a:gd name="connsiteX164" fmla="*/ 723906 w 1925725"/>
              <a:gd name="connsiteY164" fmla="*/ 298181 h 3525891"/>
              <a:gd name="connsiteX165" fmla="*/ 735272 w 1925725"/>
              <a:gd name="connsiteY165" fmla="*/ 362213 h 3525891"/>
              <a:gd name="connsiteX166" fmla="*/ 765204 w 1925725"/>
              <a:gd name="connsiteY166" fmla="*/ 326598 h 3525891"/>
              <a:gd name="connsiteX167" fmla="*/ 746639 w 1925725"/>
              <a:gd name="connsiteY167" fmla="*/ 295529 h 3525891"/>
              <a:gd name="connsiteX168" fmla="*/ 750428 w 1925725"/>
              <a:gd name="connsiteY168" fmla="*/ 291362 h 3525891"/>
              <a:gd name="connsiteX169" fmla="*/ 773539 w 1925725"/>
              <a:gd name="connsiteY169" fmla="*/ 301970 h 3525891"/>
              <a:gd name="connsiteX170" fmla="*/ 779223 w 1925725"/>
              <a:gd name="connsiteY170" fmla="*/ 286057 h 3525891"/>
              <a:gd name="connsiteX171" fmla="*/ 752322 w 1925725"/>
              <a:gd name="connsiteY171" fmla="*/ 217858 h 3525891"/>
              <a:gd name="connsiteX172" fmla="*/ 783769 w 1925725"/>
              <a:gd name="connsiteY172" fmla="*/ 241728 h 3525891"/>
              <a:gd name="connsiteX173" fmla="*/ 779602 w 1925725"/>
              <a:gd name="connsiteY173" fmla="*/ 211417 h 3525891"/>
              <a:gd name="connsiteX174" fmla="*/ 795894 w 1925725"/>
              <a:gd name="connsiteY174" fmla="*/ 183759 h 3525891"/>
              <a:gd name="connsiteX175" fmla="*/ 800440 w 1925725"/>
              <a:gd name="connsiteY175" fmla="*/ 184516 h 3525891"/>
              <a:gd name="connsiteX176" fmla="*/ 808018 w 1925725"/>
              <a:gd name="connsiteY176" fmla="*/ 212933 h 3525891"/>
              <a:gd name="connsiteX177" fmla="*/ 841739 w 1925725"/>
              <a:gd name="connsiteY177" fmla="*/ 203461 h 3525891"/>
              <a:gd name="connsiteX178" fmla="*/ 794757 w 1925725"/>
              <a:gd name="connsiteY178" fmla="*/ 256125 h 3525891"/>
              <a:gd name="connsiteX179" fmla="*/ 793241 w 1925725"/>
              <a:gd name="connsiteY179" fmla="*/ 275827 h 3525891"/>
              <a:gd name="connsiteX180" fmla="*/ 829614 w 1925725"/>
              <a:gd name="connsiteY180" fmla="*/ 275827 h 3525891"/>
              <a:gd name="connsiteX181" fmla="*/ 779602 w 1925725"/>
              <a:gd name="connsiteY181" fmla="*/ 307654 h 3525891"/>
              <a:gd name="connsiteX182" fmla="*/ 776571 w 1925725"/>
              <a:gd name="connsiteY182" fmla="*/ 334175 h 3525891"/>
              <a:gd name="connsiteX183" fmla="*/ 779981 w 1925725"/>
              <a:gd name="connsiteY183" fmla="*/ 336449 h 3525891"/>
              <a:gd name="connsiteX184" fmla="*/ 856515 w 1925725"/>
              <a:gd name="connsiteY184" fmla="*/ 269765 h 3525891"/>
              <a:gd name="connsiteX185" fmla="*/ 881521 w 1925725"/>
              <a:gd name="connsiteY185" fmla="*/ 201187 h 3525891"/>
              <a:gd name="connsiteX186" fmla="*/ 886826 w 1925725"/>
              <a:gd name="connsiteY186" fmla="*/ 218237 h 3525891"/>
              <a:gd name="connsiteX187" fmla="*/ 966770 w 1925725"/>
              <a:gd name="connsiteY187" fmla="*/ 206870 h 3525891"/>
              <a:gd name="connsiteX188" fmla="*/ 924335 w 1925725"/>
              <a:gd name="connsiteY188" fmla="*/ 247790 h 3525891"/>
              <a:gd name="connsiteX189" fmla="*/ 890993 w 1925725"/>
              <a:gd name="connsiteY189" fmla="*/ 237560 h 3525891"/>
              <a:gd name="connsiteX190" fmla="*/ 883416 w 1925725"/>
              <a:gd name="connsiteY190" fmla="*/ 250442 h 3525891"/>
              <a:gd name="connsiteX191" fmla="*/ 937596 w 1925725"/>
              <a:gd name="connsiteY191" fmla="*/ 271660 h 3525891"/>
              <a:gd name="connsiteX192" fmla="*/ 884552 w 1925725"/>
              <a:gd name="connsiteY192" fmla="*/ 293256 h 3525891"/>
              <a:gd name="connsiteX193" fmla="*/ 845906 w 1925725"/>
              <a:gd name="connsiteY193" fmla="*/ 313716 h 3525891"/>
              <a:gd name="connsiteX194" fmla="*/ 878111 w 1925725"/>
              <a:gd name="connsiteY194" fmla="*/ 349710 h 3525891"/>
              <a:gd name="connsiteX195" fmla="*/ 807639 w 1925725"/>
              <a:gd name="connsiteY195" fmla="*/ 326977 h 3525891"/>
              <a:gd name="connsiteX196" fmla="*/ 689048 w 1925725"/>
              <a:gd name="connsiteY196" fmla="*/ 436095 h 3525891"/>
              <a:gd name="connsiteX197" fmla="*/ 798167 w 1925725"/>
              <a:gd name="connsiteY197" fmla="*/ 412983 h 3525891"/>
              <a:gd name="connsiteX198" fmla="*/ 838329 w 1925725"/>
              <a:gd name="connsiteY198" fmla="*/ 368275 h 3525891"/>
              <a:gd name="connsiteX199" fmla="*/ 831509 w 1925725"/>
              <a:gd name="connsiteY199" fmla="*/ 402374 h 3525891"/>
              <a:gd name="connsiteX200" fmla="*/ 844770 w 1925725"/>
              <a:gd name="connsiteY200" fmla="*/ 401238 h 3525891"/>
              <a:gd name="connsiteX201" fmla="*/ 895540 w 1925725"/>
              <a:gd name="connsiteY201" fmla="*/ 372064 h 3525891"/>
              <a:gd name="connsiteX202" fmla="*/ 877733 w 1925725"/>
              <a:gd name="connsiteY202" fmla="*/ 405027 h 3525891"/>
              <a:gd name="connsiteX203" fmla="*/ 901981 w 1925725"/>
              <a:gd name="connsiteY203" fmla="*/ 412604 h 3525891"/>
              <a:gd name="connsiteX204" fmla="*/ 970180 w 1925725"/>
              <a:gd name="connsiteY204" fmla="*/ 384188 h 3525891"/>
              <a:gd name="connsiteX205" fmla="*/ 942522 w 1925725"/>
              <a:gd name="connsiteY205" fmla="*/ 418288 h 3525891"/>
              <a:gd name="connsiteX206" fmla="*/ 977758 w 1925725"/>
              <a:gd name="connsiteY206" fmla="*/ 439126 h 3525891"/>
              <a:gd name="connsiteX207" fmla="*/ 976621 w 1925725"/>
              <a:gd name="connsiteY207" fmla="*/ 445567 h 3525891"/>
              <a:gd name="connsiteX208" fmla="*/ 942143 w 1925725"/>
              <a:gd name="connsiteY208" fmla="*/ 448977 h 3525891"/>
              <a:gd name="connsiteX209" fmla="*/ 928124 w 1925725"/>
              <a:gd name="connsiteY209" fmla="*/ 439505 h 3525891"/>
              <a:gd name="connsiteX210" fmla="*/ 911453 w 1925725"/>
              <a:gd name="connsiteY210" fmla="*/ 422834 h 3525891"/>
              <a:gd name="connsiteX211" fmla="*/ 908801 w 1925725"/>
              <a:gd name="connsiteY211" fmla="*/ 425486 h 3525891"/>
              <a:gd name="connsiteX212" fmla="*/ 919789 w 1925725"/>
              <a:gd name="connsiteY212" fmla="*/ 460723 h 3525891"/>
              <a:gd name="connsiteX213" fmla="*/ 866745 w 1925725"/>
              <a:gd name="connsiteY213" fmla="*/ 414120 h 3525891"/>
              <a:gd name="connsiteX214" fmla="*/ 854999 w 1925725"/>
              <a:gd name="connsiteY214" fmla="*/ 412604 h 3525891"/>
              <a:gd name="connsiteX215" fmla="*/ 867503 w 1925725"/>
              <a:gd name="connsiteY215" fmla="*/ 445188 h 3525891"/>
              <a:gd name="connsiteX216" fmla="*/ 826583 w 1925725"/>
              <a:gd name="connsiteY216" fmla="*/ 415635 h 3525891"/>
              <a:gd name="connsiteX217" fmla="*/ 809912 w 1925725"/>
              <a:gd name="connsiteY217" fmla="*/ 420940 h 3525891"/>
              <a:gd name="connsiteX218" fmla="*/ 793620 w 1925725"/>
              <a:gd name="connsiteY218" fmla="*/ 429654 h 3525891"/>
              <a:gd name="connsiteX219" fmla="*/ 830751 w 1925725"/>
              <a:gd name="connsiteY219" fmla="*/ 439884 h 3525891"/>
              <a:gd name="connsiteX220" fmla="*/ 830751 w 1925725"/>
              <a:gd name="connsiteY220" fmla="*/ 444809 h 3525891"/>
              <a:gd name="connsiteX221" fmla="*/ 812943 w 1925725"/>
              <a:gd name="connsiteY221" fmla="*/ 453524 h 3525891"/>
              <a:gd name="connsiteX222" fmla="*/ 847801 w 1925725"/>
              <a:gd name="connsiteY222" fmla="*/ 464890 h 3525891"/>
              <a:gd name="connsiteX223" fmla="*/ 836434 w 1925725"/>
              <a:gd name="connsiteY223" fmla="*/ 475878 h 3525891"/>
              <a:gd name="connsiteX224" fmla="*/ 846664 w 1925725"/>
              <a:gd name="connsiteY224" fmla="*/ 481561 h 3525891"/>
              <a:gd name="connsiteX225" fmla="*/ 912969 w 1925725"/>
              <a:gd name="connsiteY225" fmla="*/ 492549 h 3525891"/>
              <a:gd name="connsiteX226" fmla="*/ 869018 w 1925725"/>
              <a:gd name="connsiteY226" fmla="*/ 509220 h 3525891"/>
              <a:gd name="connsiteX227" fmla="*/ 846664 w 1925725"/>
              <a:gd name="connsiteY227" fmla="*/ 493307 h 3525891"/>
              <a:gd name="connsiteX228" fmla="*/ 837192 w 1925725"/>
              <a:gd name="connsiteY228" fmla="*/ 483456 h 3525891"/>
              <a:gd name="connsiteX229" fmla="*/ 817111 w 1925725"/>
              <a:gd name="connsiteY229" fmla="*/ 472847 h 3525891"/>
              <a:gd name="connsiteX230" fmla="*/ 804229 w 1925725"/>
              <a:gd name="connsiteY230" fmla="*/ 496716 h 3525891"/>
              <a:gd name="connsiteX231" fmla="*/ 796651 w 1925725"/>
              <a:gd name="connsiteY231" fmla="*/ 446325 h 3525891"/>
              <a:gd name="connsiteX232" fmla="*/ 779981 w 1925725"/>
              <a:gd name="connsiteY232" fmla="*/ 464132 h 3525891"/>
              <a:gd name="connsiteX233" fmla="*/ 775434 w 1925725"/>
              <a:gd name="connsiteY233" fmla="*/ 462996 h 3525891"/>
              <a:gd name="connsiteX234" fmla="*/ 778465 w 1925725"/>
              <a:gd name="connsiteY234" fmla="*/ 433443 h 3525891"/>
              <a:gd name="connsiteX235" fmla="*/ 770887 w 1925725"/>
              <a:gd name="connsiteY235" fmla="*/ 433443 h 3525891"/>
              <a:gd name="connsiteX236" fmla="*/ 687533 w 1925725"/>
              <a:gd name="connsiteY236" fmla="*/ 452008 h 3525891"/>
              <a:gd name="connsiteX237" fmla="*/ 676924 w 1925725"/>
              <a:gd name="connsiteY237" fmla="*/ 460723 h 3525891"/>
              <a:gd name="connsiteX238" fmla="*/ 638657 w 1925725"/>
              <a:gd name="connsiteY238" fmla="*/ 638040 h 3525891"/>
              <a:gd name="connsiteX239" fmla="*/ 654191 w 1925725"/>
              <a:gd name="connsiteY239" fmla="*/ 628947 h 3525891"/>
              <a:gd name="connsiteX240" fmla="*/ 669346 w 1925725"/>
              <a:gd name="connsiteY240" fmla="*/ 619854 h 3525891"/>
              <a:gd name="connsiteX241" fmla="*/ 676545 w 1925725"/>
              <a:gd name="connsiteY241" fmla="*/ 564537 h 3525891"/>
              <a:gd name="connsiteX242" fmla="*/ 681471 w 1925725"/>
              <a:gd name="connsiteY242" fmla="*/ 563400 h 3525891"/>
              <a:gd name="connsiteX243" fmla="*/ 695111 w 1925725"/>
              <a:gd name="connsiteY243" fmla="*/ 609245 h 3525891"/>
              <a:gd name="connsiteX244" fmla="*/ 715570 w 1925725"/>
              <a:gd name="connsiteY244" fmla="*/ 583102 h 3525891"/>
              <a:gd name="connsiteX245" fmla="*/ 709129 w 1925725"/>
              <a:gd name="connsiteY245" fmla="*/ 550897 h 3525891"/>
              <a:gd name="connsiteX246" fmla="*/ 714055 w 1925725"/>
              <a:gd name="connsiteY246" fmla="*/ 549381 h 3525891"/>
              <a:gd name="connsiteX247" fmla="*/ 728452 w 1925725"/>
              <a:gd name="connsiteY247" fmla="*/ 566052 h 3525891"/>
              <a:gd name="connsiteX248" fmla="*/ 731862 w 1925725"/>
              <a:gd name="connsiteY248" fmla="*/ 553549 h 3525891"/>
              <a:gd name="connsiteX249" fmla="*/ 741334 w 1925725"/>
              <a:gd name="connsiteY249" fmla="*/ 514524 h 3525891"/>
              <a:gd name="connsiteX250" fmla="*/ 750428 w 1925725"/>
              <a:gd name="connsiteY250" fmla="*/ 506189 h 3525891"/>
              <a:gd name="connsiteX251" fmla="*/ 739061 w 1925725"/>
              <a:gd name="connsiteY251" fmla="*/ 558096 h 3525891"/>
              <a:gd name="connsiteX252" fmla="*/ 725421 w 1925725"/>
              <a:gd name="connsiteY252" fmla="*/ 577798 h 3525891"/>
              <a:gd name="connsiteX253" fmla="*/ 747018 w 1925725"/>
              <a:gd name="connsiteY253" fmla="*/ 583860 h 3525891"/>
              <a:gd name="connsiteX254" fmla="*/ 728831 w 1925725"/>
              <a:gd name="connsiteY254" fmla="*/ 595605 h 3525891"/>
              <a:gd name="connsiteX255" fmla="*/ 713297 w 1925725"/>
              <a:gd name="connsiteY255" fmla="*/ 599394 h 3525891"/>
              <a:gd name="connsiteX256" fmla="*/ 760279 w 1925725"/>
              <a:gd name="connsiteY256" fmla="*/ 597121 h 3525891"/>
              <a:gd name="connsiteX257" fmla="*/ 789074 w 1925725"/>
              <a:gd name="connsiteY257" fmla="*/ 598257 h 3525891"/>
              <a:gd name="connsiteX258" fmla="*/ 754216 w 1925725"/>
              <a:gd name="connsiteY258" fmla="*/ 610382 h 3525891"/>
              <a:gd name="connsiteX259" fmla="*/ 736409 w 1925725"/>
              <a:gd name="connsiteY259" fmla="*/ 608487 h 3525891"/>
              <a:gd name="connsiteX260" fmla="*/ 757626 w 1925725"/>
              <a:gd name="connsiteY260" fmla="*/ 655090 h 3525891"/>
              <a:gd name="connsiteX261" fmla="*/ 698521 w 1925725"/>
              <a:gd name="connsiteY261" fmla="*/ 616444 h 3525891"/>
              <a:gd name="connsiteX262" fmla="*/ 676924 w 1925725"/>
              <a:gd name="connsiteY262" fmla="*/ 624400 h 3525891"/>
              <a:gd name="connsiteX263" fmla="*/ 697763 w 1925725"/>
              <a:gd name="connsiteY263" fmla="*/ 663804 h 3525891"/>
              <a:gd name="connsiteX264" fmla="*/ 651160 w 1925725"/>
              <a:gd name="connsiteY264" fmla="*/ 640313 h 3525891"/>
              <a:gd name="connsiteX265" fmla="*/ 637520 w 1925725"/>
              <a:gd name="connsiteY265" fmla="*/ 674792 h 3525891"/>
              <a:gd name="connsiteX266" fmla="*/ 634868 w 1925725"/>
              <a:gd name="connsiteY266" fmla="*/ 792246 h 3525891"/>
              <a:gd name="connsiteX267" fmla="*/ 631837 w 1925725"/>
              <a:gd name="connsiteY267" fmla="*/ 838091 h 3525891"/>
              <a:gd name="connsiteX268" fmla="*/ 652676 w 1925725"/>
              <a:gd name="connsiteY268" fmla="*/ 823693 h 3525891"/>
              <a:gd name="connsiteX269" fmla="*/ 655707 w 1925725"/>
              <a:gd name="connsiteY269" fmla="*/ 781258 h 3525891"/>
              <a:gd name="connsiteX270" fmla="*/ 667452 w 1925725"/>
              <a:gd name="connsiteY270" fmla="*/ 807401 h 3525891"/>
              <a:gd name="connsiteX271" fmla="*/ 696626 w 1925725"/>
              <a:gd name="connsiteY271" fmla="*/ 779364 h 3525891"/>
              <a:gd name="connsiteX272" fmla="*/ 698521 w 1925725"/>
              <a:gd name="connsiteY272" fmla="*/ 717227 h 3525891"/>
              <a:gd name="connsiteX273" fmla="*/ 716328 w 1925725"/>
              <a:gd name="connsiteY273" fmla="*/ 757767 h 3525891"/>
              <a:gd name="connsiteX274" fmla="*/ 742092 w 1925725"/>
              <a:gd name="connsiteY274" fmla="*/ 725562 h 3525891"/>
              <a:gd name="connsiteX275" fmla="*/ 732241 w 1925725"/>
              <a:gd name="connsiteY275" fmla="*/ 663804 h 3525891"/>
              <a:gd name="connsiteX276" fmla="*/ 757626 w 1925725"/>
              <a:gd name="connsiteY276" fmla="*/ 698283 h 3525891"/>
              <a:gd name="connsiteX277" fmla="*/ 769372 w 1925725"/>
              <a:gd name="connsiteY277" fmla="*/ 664183 h 3525891"/>
              <a:gd name="connsiteX278" fmla="*/ 772024 w 1925725"/>
              <a:gd name="connsiteY278" fmla="*/ 664183 h 3525891"/>
              <a:gd name="connsiteX279" fmla="*/ 775055 w 1925725"/>
              <a:gd name="connsiteY279" fmla="*/ 677823 h 3525891"/>
              <a:gd name="connsiteX280" fmla="*/ 818248 w 1925725"/>
              <a:gd name="connsiteY280" fmla="*/ 677823 h 3525891"/>
              <a:gd name="connsiteX281" fmla="*/ 763688 w 1925725"/>
              <a:gd name="connsiteY281" fmla="*/ 702071 h 3525891"/>
              <a:gd name="connsiteX282" fmla="*/ 738303 w 1925725"/>
              <a:gd name="connsiteY282" fmla="*/ 742233 h 3525891"/>
              <a:gd name="connsiteX283" fmla="*/ 772024 w 1925725"/>
              <a:gd name="connsiteY283" fmla="*/ 736550 h 3525891"/>
              <a:gd name="connsiteX284" fmla="*/ 779981 w 1925725"/>
              <a:gd name="connsiteY284" fmla="*/ 732003 h 3525891"/>
              <a:gd name="connsiteX285" fmla="*/ 833782 w 1925725"/>
              <a:gd name="connsiteY285" fmla="*/ 715332 h 3525891"/>
              <a:gd name="connsiteX286" fmla="*/ 808776 w 1925725"/>
              <a:gd name="connsiteY286" fmla="*/ 744506 h 3525891"/>
              <a:gd name="connsiteX287" fmla="*/ 774297 w 1925725"/>
              <a:gd name="connsiteY287" fmla="*/ 748674 h 3525891"/>
              <a:gd name="connsiteX288" fmla="*/ 791347 w 1925725"/>
              <a:gd name="connsiteY288" fmla="*/ 779364 h 3525891"/>
              <a:gd name="connsiteX289" fmla="*/ 740577 w 1925725"/>
              <a:gd name="connsiteY289" fmla="*/ 756252 h 3525891"/>
              <a:gd name="connsiteX290" fmla="*/ 699657 w 1925725"/>
              <a:gd name="connsiteY290" fmla="*/ 790730 h 3525891"/>
              <a:gd name="connsiteX291" fmla="*/ 755353 w 1925725"/>
              <a:gd name="connsiteY291" fmla="*/ 810432 h 3525891"/>
              <a:gd name="connsiteX292" fmla="*/ 670483 w 1925725"/>
              <a:gd name="connsiteY292" fmla="*/ 820283 h 3525891"/>
              <a:gd name="connsiteX293" fmla="*/ 659495 w 1925725"/>
              <a:gd name="connsiteY293" fmla="*/ 833165 h 3525891"/>
              <a:gd name="connsiteX294" fmla="*/ 683744 w 1925725"/>
              <a:gd name="connsiteY294" fmla="*/ 841880 h 3525891"/>
              <a:gd name="connsiteX295" fmla="*/ 642067 w 1925725"/>
              <a:gd name="connsiteY295" fmla="*/ 850215 h 3525891"/>
              <a:gd name="connsiteX296" fmla="*/ 624259 w 1925725"/>
              <a:gd name="connsiteY296" fmla="*/ 877116 h 3525891"/>
              <a:gd name="connsiteX297" fmla="*/ 607967 w 1925725"/>
              <a:gd name="connsiteY297" fmla="*/ 989265 h 3525891"/>
              <a:gd name="connsiteX298" fmla="*/ 612135 w 1925725"/>
              <a:gd name="connsiteY298" fmla="*/ 1046477 h 3525891"/>
              <a:gd name="connsiteX299" fmla="*/ 620849 w 1925725"/>
              <a:gd name="connsiteY299" fmla="*/ 1065800 h 3525891"/>
              <a:gd name="connsiteX300" fmla="*/ 642067 w 1925725"/>
              <a:gd name="connsiteY300" fmla="*/ 1041172 h 3525891"/>
              <a:gd name="connsiteX301" fmla="*/ 624259 w 1925725"/>
              <a:gd name="connsiteY301" fmla="*/ 1012377 h 3525891"/>
              <a:gd name="connsiteX302" fmla="*/ 623502 w 1925725"/>
              <a:gd name="connsiteY302" fmla="*/ 977899 h 3525891"/>
              <a:gd name="connsiteX303" fmla="*/ 661769 w 1925725"/>
              <a:gd name="connsiteY303" fmla="*/ 1013514 h 3525891"/>
              <a:gd name="connsiteX304" fmla="*/ 668589 w 1925725"/>
              <a:gd name="connsiteY304" fmla="*/ 1002526 h 3525891"/>
              <a:gd name="connsiteX305" fmla="*/ 675030 w 1925725"/>
              <a:gd name="connsiteY305" fmla="*/ 926371 h 3525891"/>
              <a:gd name="connsiteX306" fmla="*/ 692458 w 1925725"/>
              <a:gd name="connsiteY306" fmla="*/ 972216 h 3525891"/>
              <a:gd name="connsiteX307" fmla="*/ 686775 w 1925725"/>
              <a:gd name="connsiteY307" fmla="*/ 992675 h 3525891"/>
              <a:gd name="connsiteX308" fmla="*/ 656843 w 1925725"/>
              <a:gd name="connsiteY308" fmla="*/ 1035110 h 3525891"/>
              <a:gd name="connsiteX309" fmla="*/ 683365 w 1925725"/>
              <a:gd name="connsiteY309" fmla="*/ 1054054 h 3525891"/>
              <a:gd name="connsiteX310" fmla="*/ 681850 w 1925725"/>
              <a:gd name="connsiteY310" fmla="*/ 1058601 h 3525891"/>
              <a:gd name="connsiteX311" fmla="*/ 642446 w 1925725"/>
              <a:gd name="connsiteY311" fmla="*/ 1058601 h 3525891"/>
              <a:gd name="connsiteX312" fmla="*/ 627669 w 1925725"/>
              <a:gd name="connsiteY312" fmla="*/ 1077924 h 3525891"/>
              <a:gd name="connsiteX313" fmla="*/ 666315 w 1925725"/>
              <a:gd name="connsiteY313" fmla="*/ 1144986 h 3525891"/>
              <a:gd name="connsiteX314" fmla="*/ 695489 w 1925725"/>
              <a:gd name="connsiteY314" fmla="*/ 1109371 h 3525891"/>
              <a:gd name="connsiteX315" fmla="*/ 686775 w 1925725"/>
              <a:gd name="connsiteY315" fmla="*/ 1060495 h 3525891"/>
              <a:gd name="connsiteX316" fmla="*/ 715570 w 1925725"/>
              <a:gd name="connsiteY316" fmla="*/ 1087017 h 3525891"/>
              <a:gd name="connsiteX317" fmla="*/ 720875 w 1925725"/>
              <a:gd name="connsiteY317" fmla="*/ 1079819 h 3525891"/>
              <a:gd name="connsiteX318" fmla="*/ 699278 w 1925725"/>
              <a:gd name="connsiteY318" fmla="*/ 1005936 h 3525891"/>
              <a:gd name="connsiteX319" fmla="*/ 737924 w 1925725"/>
              <a:gd name="connsiteY319" fmla="*/ 1039278 h 3525891"/>
              <a:gd name="connsiteX320" fmla="*/ 740577 w 1925725"/>
              <a:gd name="connsiteY320" fmla="*/ 1008967 h 3525891"/>
              <a:gd name="connsiteX321" fmla="*/ 712160 w 1925725"/>
              <a:gd name="connsiteY321" fmla="*/ 971079 h 3525891"/>
              <a:gd name="connsiteX322" fmla="*/ 738303 w 1925725"/>
              <a:gd name="connsiteY322" fmla="*/ 979035 h 3525891"/>
              <a:gd name="connsiteX323" fmla="*/ 730347 w 1925725"/>
              <a:gd name="connsiteY323" fmla="*/ 959712 h 3525891"/>
              <a:gd name="connsiteX324" fmla="*/ 716707 w 1925725"/>
              <a:gd name="connsiteY324" fmla="*/ 931296 h 3525891"/>
              <a:gd name="connsiteX325" fmla="*/ 708750 w 1925725"/>
              <a:gd name="connsiteY325" fmla="*/ 910457 h 3525891"/>
              <a:gd name="connsiteX326" fmla="*/ 689427 w 1925725"/>
              <a:gd name="connsiteY326" fmla="*/ 875979 h 3525891"/>
              <a:gd name="connsiteX327" fmla="*/ 692079 w 1925725"/>
              <a:gd name="connsiteY327" fmla="*/ 871432 h 3525891"/>
              <a:gd name="connsiteX328" fmla="*/ 748533 w 1925725"/>
              <a:gd name="connsiteY328" fmla="*/ 879010 h 3525891"/>
              <a:gd name="connsiteX329" fmla="*/ 766720 w 1925725"/>
              <a:gd name="connsiteY329" fmla="*/ 823693 h 3525891"/>
              <a:gd name="connsiteX330" fmla="*/ 762173 w 1925725"/>
              <a:gd name="connsiteY330" fmla="*/ 875600 h 3525891"/>
              <a:gd name="connsiteX331" fmla="*/ 759900 w 1925725"/>
              <a:gd name="connsiteY331" fmla="*/ 887724 h 3525891"/>
              <a:gd name="connsiteX332" fmla="*/ 764825 w 1925725"/>
              <a:gd name="connsiteY332" fmla="*/ 906290 h 3525891"/>
              <a:gd name="connsiteX333" fmla="*/ 817869 w 1925725"/>
              <a:gd name="connsiteY333" fmla="*/ 860824 h 3525891"/>
              <a:gd name="connsiteX334" fmla="*/ 780359 w 1925725"/>
              <a:gd name="connsiteY334" fmla="*/ 946073 h 3525891"/>
              <a:gd name="connsiteX335" fmla="*/ 775055 w 1925725"/>
              <a:gd name="connsiteY335" fmla="*/ 951377 h 3525891"/>
              <a:gd name="connsiteX336" fmla="*/ 761036 w 1925725"/>
              <a:gd name="connsiteY336" fmla="*/ 919930 h 3525891"/>
              <a:gd name="connsiteX337" fmla="*/ 749291 w 1925725"/>
              <a:gd name="connsiteY337" fmla="*/ 930159 h 3525891"/>
              <a:gd name="connsiteX338" fmla="*/ 749291 w 1925725"/>
              <a:gd name="connsiteY338" fmla="*/ 961607 h 3525891"/>
              <a:gd name="connsiteX339" fmla="*/ 767098 w 1925725"/>
              <a:gd name="connsiteY339" fmla="*/ 953271 h 3525891"/>
              <a:gd name="connsiteX340" fmla="*/ 750049 w 1925725"/>
              <a:gd name="connsiteY340" fmla="*/ 985855 h 3525891"/>
              <a:gd name="connsiteX341" fmla="*/ 750049 w 1925725"/>
              <a:gd name="connsiteY341" fmla="*/ 1026396 h 3525891"/>
              <a:gd name="connsiteX342" fmla="*/ 762552 w 1925725"/>
              <a:gd name="connsiteY342" fmla="*/ 1012377 h 3525891"/>
              <a:gd name="connsiteX343" fmla="*/ 762931 w 1925725"/>
              <a:gd name="connsiteY343" fmla="*/ 1016545 h 3525891"/>
              <a:gd name="connsiteX344" fmla="*/ 790589 w 1925725"/>
              <a:gd name="connsiteY344" fmla="*/ 1019576 h 3525891"/>
              <a:gd name="connsiteX345" fmla="*/ 753838 w 1925725"/>
              <a:gd name="connsiteY345" fmla="*/ 1049129 h 3525891"/>
              <a:gd name="connsiteX346" fmla="*/ 748154 w 1925725"/>
              <a:gd name="connsiteY346" fmla="*/ 1051781 h 3525891"/>
              <a:gd name="connsiteX347" fmla="*/ 727316 w 1925725"/>
              <a:gd name="connsiteY347" fmla="*/ 1084365 h 3525891"/>
              <a:gd name="connsiteX348" fmla="*/ 759142 w 1925725"/>
              <a:gd name="connsiteY348" fmla="*/ 1102552 h 3525891"/>
              <a:gd name="connsiteX349" fmla="*/ 718601 w 1925725"/>
              <a:gd name="connsiteY349" fmla="*/ 1097247 h 3525891"/>
              <a:gd name="connsiteX350" fmla="*/ 703446 w 1925725"/>
              <a:gd name="connsiteY350" fmla="*/ 1119222 h 3525891"/>
              <a:gd name="connsiteX351" fmla="*/ 750806 w 1925725"/>
              <a:gd name="connsiteY351" fmla="*/ 1130210 h 3525891"/>
              <a:gd name="connsiteX352" fmla="*/ 701173 w 1925725"/>
              <a:gd name="connsiteY352" fmla="*/ 1162415 h 3525891"/>
              <a:gd name="connsiteX353" fmla="*/ 693974 w 1925725"/>
              <a:gd name="connsiteY353" fmla="*/ 1167341 h 3525891"/>
              <a:gd name="connsiteX354" fmla="*/ 695868 w 1925725"/>
              <a:gd name="connsiteY354" fmla="*/ 1168856 h 3525891"/>
              <a:gd name="connsiteX355" fmla="*/ 735272 w 1925725"/>
              <a:gd name="connsiteY355" fmla="*/ 1160521 h 3525891"/>
              <a:gd name="connsiteX356" fmla="*/ 699657 w 1925725"/>
              <a:gd name="connsiteY356" fmla="*/ 1195757 h 3525891"/>
              <a:gd name="connsiteX357" fmla="*/ 728073 w 1925725"/>
              <a:gd name="connsiteY357" fmla="*/ 1242738 h 3525891"/>
              <a:gd name="connsiteX358" fmla="*/ 766341 w 1925725"/>
              <a:gd name="connsiteY358" fmla="*/ 1180980 h 3525891"/>
              <a:gd name="connsiteX359" fmla="*/ 812943 w 1925725"/>
              <a:gd name="connsiteY359" fmla="*/ 1006694 h 3525891"/>
              <a:gd name="connsiteX360" fmla="*/ 809155 w 1925725"/>
              <a:gd name="connsiteY360" fmla="*/ 995706 h 3525891"/>
              <a:gd name="connsiteX361" fmla="*/ 776192 w 1925725"/>
              <a:gd name="connsiteY361" fmla="*/ 951756 h 3525891"/>
              <a:gd name="connsiteX362" fmla="*/ 809912 w 1925725"/>
              <a:gd name="connsiteY362" fmla="*/ 984340 h 3525891"/>
              <a:gd name="connsiteX363" fmla="*/ 815596 w 1925725"/>
              <a:gd name="connsiteY363" fmla="*/ 980551 h 3525891"/>
              <a:gd name="connsiteX364" fmla="*/ 879627 w 1925725"/>
              <a:gd name="connsiteY364" fmla="*/ 880905 h 3525891"/>
              <a:gd name="connsiteX365" fmla="*/ 906528 w 1925725"/>
              <a:gd name="connsiteY365" fmla="*/ 844911 h 3525891"/>
              <a:gd name="connsiteX366" fmla="*/ 877733 w 1925725"/>
              <a:gd name="connsiteY366" fmla="*/ 782016 h 3525891"/>
              <a:gd name="connsiteX367" fmla="*/ 918273 w 1925725"/>
              <a:gd name="connsiteY367" fmla="*/ 809296 h 3525891"/>
              <a:gd name="connsiteX368" fmla="*/ 928124 w 1925725"/>
              <a:gd name="connsiteY368" fmla="*/ 773680 h 3525891"/>
              <a:gd name="connsiteX369" fmla="*/ 848558 w 1925725"/>
              <a:gd name="connsiteY369" fmla="*/ 743370 h 3525891"/>
              <a:gd name="connsiteX370" fmla="*/ 910316 w 1925725"/>
              <a:gd name="connsiteY370" fmla="*/ 737687 h 3525891"/>
              <a:gd name="connsiteX371" fmla="*/ 908422 w 1925725"/>
              <a:gd name="connsiteY371" fmla="*/ 710786 h 3525891"/>
              <a:gd name="connsiteX372" fmla="*/ 855757 w 1925725"/>
              <a:gd name="connsiteY372" fmla="*/ 628189 h 3525891"/>
              <a:gd name="connsiteX373" fmla="*/ 914484 w 1925725"/>
              <a:gd name="connsiteY373" fmla="*/ 669866 h 3525891"/>
              <a:gd name="connsiteX374" fmla="*/ 916000 w 1925725"/>
              <a:gd name="connsiteY374" fmla="*/ 653953 h 3525891"/>
              <a:gd name="connsiteX375" fmla="*/ 933049 w 1925725"/>
              <a:gd name="connsiteY375" fmla="*/ 601667 h 3525891"/>
              <a:gd name="connsiteX376" fmla="*/ 929261 w 1925725"/>
              <a:gd name="connsiteY376" fmla="*/ 659258 h 3525891"/>
              <a:gd name="connsiteX377" fmla="*/ 951236 w 1925725"/>
              <a:gd name="connsiteY377" fmla="*/ 657742 h 3525891"/>
              <a:gd name="connsiteX378" fmla="*/ 922441 w 1925725"/>
              <a:gd name="connsiteY378" fmla="*/ 681612 h 3525891"/>
              <a:gd name="connsiteX379" fmla="*/ 918273 w 1925725"/>
              <a:gd name="connsiteY379" fmla="*/ 703587 h 3525891"/>
              <a:gd name="connsiteX380" fmla="*/ 951994 w 1925725"/>
              <a:gd name="connsiteY380" fmla="*/ 683127 h 3525891"/>
              <a:gd name="connsiteX381" fmla="*/ 925851 w 1925725"/>
              <a:gd name="connsiteY381" fmla="*/ 736171 h 3525891"/>
              <a:gd name="connsiteX382" fmla="*/ 939491 w 1925725"/>
              <a:gd name="connsiteY382" fmla="*/ 755873 h 3525891"/>
              <a:gd name="connsiteX383" fmla="*/ 967149 w 1925725"/>
              <a:gd name="connsiteY383" fmla="*/ 708134 h 3525891"/>
              <a:gd name="connsiteX384" fmla="*/ 969043 w 1925725"/>
              <a:gd name="connsiteY384" fmla="*/ 703208 h 3525891"/>
              <a:gd name="connsiteX385" fmla="*/ 999733 w 1925725"/>
              <a:gd name="connsiteY385" fmla="*/ 654332 h 3525891"/>
              <a:gd name="connsiteX386" fmla="*/ 978137 w 1925725"/>
              <a:gd name="connsiteY386" fmla="*/ 707755 h 3525891"/>
              <a:gd name="connsiteX387" fmla="*/ 963360 w 1925725"/>
              <a:gd name="connsiteY387" fmla="*/ 724426 h 3525891"/>
              <a:gd name="connsiteX388" fmla="*/ 991019 w 1925725"/>
              <a:gd name="connsiteY388" fmla="*/ 720258 h 3525891"/>
              <a:gd name="connsiteX389" fmla="*/ 950857 w 1925725"/>
              <a:gd name="connsiteY389" fmla="*/ 753979 h 3525891"/>
              <a:gd name="connsiteX390" fmla="*/ 946310 w 1925725"/>
              <a:gd name="connsiteY390" fmla="*/ 765724 h 3525891"/>
              <a:gd name="connsiteX391" fmla="*/ 982683 w 1925725"/>
              <a:gd name="connsiteY391" fmla="*/ 767618 h 3525891"/>
              <a:gd name="connsiteX392" fmla="*/ 939112 w 1925725"/>
              <a:gd name="connsiteY392" fmla="*/ 791109 h 3525891"/>
              <a:gd name="connsiteX393" fmla="*/ 934186 w 1925725"/>
              <a:gd name="connsiteY393" fmla="*/ 832407 h 3525891"/>
              <a:gd name="connsiteX394" fmla="*/ 1039137 w 1925725"/>
              <a:gd name="connsiteY394" fmla="*/ 737308 h 3525891"/>
              <a:gd name="connsiteX395" fmla="*/ 1016025 w 1925725"/>
              <a:gd name="connsiteY395" fmla="*/ 711165 h 3525891"/>
              <a:gd name="connsiteX396" fmla="*/ 1016783 w 1925725"/>
              <a:gd name="connsiteY396" fmla="*/ 675928 h 3525891"/>
              <a:gd name="connsiteX397" fmla="*/ 1032696 w 1925725"/>
              <a:gd name="connsiteY397" fmla="*/ 638419 h 3525891"/>
              <a:gd name="connsiteX398" fmla="*/ 1038758 w 1925725"/>
              <a:gd name="connsiteY398" fmla="*/ 637661 h 3525891"/>
              <a:gd name="connsiteX399" fmla="*/ 1068690 w 1925725"/>
              <a:gd name="connsiteY399" fmla="*/ 700556 h 3525891"/>
              <a:gd name="connsiteX400" fmla="*/ 1084603 w 1925725"/>
              <a:gd name="connsiteY400" fmla="*/ 680854 h 3525891"/>
              <a:gd name="connsiteX401" fmla="*/ 1081193 w 1925725"/>
              <a:gd name="connsiteY401" fmla="*/ 605077 h 3525891"/>
              <a:gd name="connsiteX402" fmla="*/ 1105063 w 1925725"/>
              <a:gd name="connsiteY402" fmla="*/ 651680 h 3525891"/>
              <a:gd name="connsiteX403" fmla="*/ 1117566 w 1925725"/>
              <a:gd name="connsiteY403" fmla="*/ 620990 h 3525891"/>
              <a:gd name="connsiteX404" fmla="*/ 1127796 w 1925725"/>
              <a:gd name="connsiteY404" fmla="*/ 598257 h 3525891"/>
              <a:gd name="connsiteX405" fmla="*/ 1164926 w 1925725"/>
              <a:gd name="connsiteY405" fmla="*/ 574388 h 3525891"/>
              <a:gd name="connsiteX406" fmla="*/ 1170231 w 1925725"/>
              <a:gd name="connsiteY406" fmla="*/ 578934 h 3525891"/>
              <a:gd name="connsiteX407" fmla="*/ 1155833 w 1925725"/>
              <a:gd name="connsiteY407" fmla="*/ 622506 h 3525891"/>
              <a:gd name="connsiteX408" fmla="*/ 1137268 w 1925725"/>
              <a:gd name="connsiteY408" fmla="*/ 636525 h 3525891"/>
              <a:gd name="connsiteX409" fmla="*/ 1110367 w 1925725"/>
              <a:gd name="connsiteY409" fmla="*/ 657363 h 3525891"/>
              <a:gd name="connsiteX410" fmla="*/ 1187281 w 1925725"/>
              <a:gd name="connsiteY410" fmla="*/ 670245 h 3525891"/>
              <a:gd name="connsiteX411" fmla="*/ 1126659 w 1925725"/>
              <a:gd name="connsiteY411" fmla="*/ 706618 h 3525891"/>
              <a:gd name="connsiteX412" fmla="*/ 1089529 w 1925725"/>
              <a:gd name="connsiteY412" fmla="*/ 685779 h 3525891"/>
              <a:gd name="connsiteX413" fmla="*/ 1072100 w 1925725"/>
              <a:gd name="connsiteY413" fmla="*/ 709270 h 3525891"/>
              <a:gd name="connsiteX414" fmla="*/ 1126280 w 1925725"/>
              <a:gd name="connsiteY414" fmla="*/ 720258 h 3525891"/>
              <a:gd name="connsiteX415" fmla="*/ 1048609 w 1925725"/>
              <a:gd name="connsiteY415" fmla="*/ 740339 h 3525891"/>
              <a:gd name="connsiteX416" fmla="*/ 1023224 w 1925725"/>
              <a:gd name="connsiteY416" fmla="*/ 772923 h 3525891"/>
              <a:gd name="connsiteX417" fmla="*/ 1174777 w 1925725"/>
              <a:gd name="connsiteY417" fmla="*/ 751326 h 3525891"/>
              <a:gd name="connsiteX418" fmla="*/ 1206604 w 1925725"/>
              <a:gd name="connsiteY418" fmla="*/ 671761 h 3525891"/>
              <a:gd name="connsiteX419" fmla="*/ 1208498 w 1925725"/>
              <a:gd name="connsiteY419" fmla="*/ 740718 h 3525891"/>
              <a:gd name="connsiteX420" fmla="*/ 1232747 w 1925725"/>
              <a:gd name="connsiteY420" fmla="*/ 731246 h 3525891"/>
              <a:gd name="connsiteX421" fmla="*/ 1254343 w 1925725"/>
              <a:gd name="connsiteY421" fmla="*/ 656605 h 3525891"/>
              <a:gd name="connsiteX422" fmla="*/ 1265331 w 1925725"/>
              <a:gd name="connsiteY422" fmla="*/ 711922 h 3525891"/>
              <a:gd name="connsiteX423" fmla="*/ 1275939 w 1925725"/>
              <a:gd name="connsiteY423" fmla="*/ 699040 h 3525891"/>
              <a:gd name="connsiteX424" fmla="*/ 1304734 w 1925725"/>
              <a:gd name="connsiteY424" fmla="*/ 671382 h 3525891"/>
              <a:gd name="connsiteX425" fmla="*/ 1340349 w 1925725"/>
              <a:gd name="connsiteY425" fmla="*/ 667593 h 3525891"/>
              <a:gd name="connsiteX426" fmla="*/ 1281623 w 1925725"/>
              <a:gd name="connsiteY426" fmla="*/ 710028 h 3525891"/>
              <a:gd name="connsiteX427" fmla="*/ 1193343 w 1925725"/>
              <a:gd name="connsiteY427" fmla="*/ 756631 h 3525891"/>
              <a:gd name="connsiteX428" fmla="*/ 1233125 w 1925725"/>
              <a:gd name="connsiteY428" fmla="*/ 772165 h 3525891"/>
              <a:gd name="connsiteX429" fmla="*/ 1292989 w 1925725"/>
              <a:gd name="connsiteY429" fmla="*/ 781637 h 3525891"/>
              <a:gd name="connsiteX430" fmla="*/ 1254722 w 1925725"/>
              <a:gd name="connsiteY430" fmla="*/ 793003 h 3525891"/>
              <a:gd name="connsiteX431" fmla="*/ 1225548 w 1925725"/>
              <a:gd name="connsiteY431" fmla="*/ 776712 h 3525891"/>
              <a:gd name="connsiteX432" fmla="*/ 1218349 w 1925725"/>
              <a:gd name="connsiteY432" fmla="*/ 819525 h 3525891"/>
              <a:gd name="connsiteX433" fmla="*/ 1199405 w 1925725"/>
              <a:gd name="connsiteY433" fmla="*/ 767618 h 3525891"/>
              <a:gd name="connsiteX434" fmla="*/ 1162274 w 1925725"/>
              <a:gd name="connsiteY434" fmla="*/ 761177 h 3525891"/>
              <a:gd name="connsiteX435" fmla="*/ 1160759 w 1925725"/>
              <a:gd name="connsiteY435" fmla="*/ 765345 h 3525891"/>
              <a:gd name="connsiteX436" fmla="*/ 1185007 w 1925725"/>
              <a:gd name="connsiteY436" fmla="*/ 827482 h 3525891"/>
              <a:gd name="connsiteX437" fmla="*/ 1126280 w 1925725"/>
              <a:gd name="connsiteY437" fmla="*/ 774059 h 3525891"/>
              <a:gd name="connsiteX438" fmla="*/ 1005037 w 1925725"/>
              <a:gd name="connsiteY438" fmla="*/ 792246 h 3525891"/>
              <a:gd name="connsiteX439" fmla="*/ 993671 w 1925725"/>
              <a:gd name="connsiteY439" fmla="*/ 799066 h 3525891"/>
              <a:gd name="connsiteX440" fmla="*/ 896298 w 1925725"/>
              <a:gd name="connsiteY440" fmla="*/ 896818 h 3525891"/>
              <a:gd name="connsiteX441" fmla="*/ 853484 w 1925725"/>
              <a:gd name="connsiteY441" fmla="*/ 960470 h 3525891"/>
              <a:gd name="connsiteX442" fmla="*/ 847043 w 1925725"/>
              <a:gd name="connsiteY442" fmla="*/ 986613 h 3525891"/>
              <a:gd name="connsiteX443" fmla="*/ 890993 w 1925725"/>
              <a:gd name="connsiteY443" fmla="*/ 979035 h 3525891"/>
              <a:gd name="connsiteX444" fmla="*/ 934565 w 1925725"/>
              <a:gd name="connsiteY444" fmla="*/ 891513 h 3525891"/>
              <a:gd name="connsiteX445" fmla="*/ 934565 w 1925725"/>
              <a:gd name="connsiteY445" fmla="*/ 958955 h 3525891"/>
              <a:gd name="connsiteX446" fmla="*/ 950099 w 1925725"/>
              <a:gd name="connsiteY446" fmla="*/ 937358 h 3525891"/>
              <a:gd name="connsiteX447" fmla="*/ 992155 w 1925725"/>
              <a:gd name="connsiteY447" fmla="*/ 904774 h 3525891"/>
              <a:gd name="connsiteX448" fmla="*/ 980789 w 1925725"/>
              <a:gd name="connsiteY448" fmla="*/ 941526 h 3525891"/>
              <a:gd name="connsiteX449" fmla="*/ 953130 w 1925725"/>
              <a:gd name="connsiteY449" fmla="*/ 957818 h 3525891"/>
              <a:gd name="connsiteX450" fmla="*/ 977758 w 1925725"/>
              <a:gd name="connsiteY450" fmla="*/ 981688 h 3525891"/>
              <a:gd name="connsiteX451" fmla="*/ 927366 w 1925725"/>
              <a:gd name="connsiteY451" fmla="*/ 971458 h 3525891"/>
              <a:gd name="connsiteX452" fmla="*/ 903118 w 1925725"/>
              <a:gd name="connsiteY452" fmla="*/ 982824 h 3525891"/>
              <a:gd name="connsiteX453" fmla="*/ 937975 w 1925725"/>
              <a:gd name="connsiteY453" fmla="*/ 1022607 h 3525891"/>
              <a:gd name="connsiteX454" fmla="*/ 861819 w 1925725"/>
              <a:gd name="connsiteY454" fmla="*/ 1000253 h 3525891"/>
              <a:gd name="connsiteX455" fmla="*/ 842875 w 1925725"/>
              <a:gd name="connsiteY455" fmla="*/ 1019955 h 3525891"/>
              <a:gd name="connsiteX456" fmla="*/ 832645 w 1925725"/>
              <a:gd name="connsiteY456" fmla="*/ 1098384 h 3525891"/>
              <a:gd name="connsiteX457" fmla="*/ 853105 w 1925725"/>
              <a:gd name="connsiteY457" fmla="*/ 1098384 h 3525891"/>
              <a:gd name="connsiteX458" fmla="*/ 853863 w 1925725"/>
              <a:gd name="connsiteY458" fmla="*/ 1087396 h 3525891"/>
              <a:gd name="connsiteX459" fmla="*/ 898571 w 1925725"/>
              <a:gd name="connsiteY459" fmla="*/ 1090048 h 3525891"/>
              <a:gd name="connsiteX460" fmla="*/ 904633 w 1925725"/>
              <a:gd name="connsiteY460" fmla="*/ 1053297 h 3525891"/>
              <a:gd name="connsiteX461" fmla="*/ 909180 w 1925725"/>
              <a:gd name="connsiteY461" fmla="*/ 1052918 h 3525891"/>
              <a:gd name="connsiteX462" fmla="*/ 925472 w 1925725"/>
              <a:gd name="connsiteY462" fmla="*/ 1079061 h 3525891"/>
              <a:gd name="connsiteX463" fmla="*/ 972832 w 1925725"/>
              <a:gd name="connsiteY463" fmla="*/ 1056328 h 3525891"/>
              <a:gd name="connsiteX464" fmla="*/ 967149 w 1925725"/>
              <a:gd name="connsiteY464" fmla="*/ 1014650 h 3525891"/>
              <a:gd name="connsiteX465" fmla="*/ 988367 w 1925725"/>
              <a:gd name="connsiteY465" fmla="*/ 1041930 h 3525891"/>
              <a:gd name="connsiteX466" fmla="*/ 997081 w 1925725"/>
              <a:gd name="connsiteY466" fmla="*/ 1031700 h 3525891"/>
              <a:gd name="connsiteX467" fmla="*/ 984199 w 1925725"/>
              <a:gd name="connsiteY467" fmla="*/ 987750 h 3525891"/>
              <a:gd name="connsiteX468" fmla="*/ 1010342 w 1925725"/>
              <a:gd name="connsiteY468" fmla="*/ 1014272 h 3525891"/>
              <a:gd name="connsiteX469" fmla="*/ 1019056 w 1925725"/>
              <a:gd name="connsiteY469" fmla="*/ 1004042 h 3525891"/>
              <a:gd name="connsiteX470" fmla="*/ 1012236 w 1925725"/>
              <a:gd name="connsiteY470" fmla="*/ 915004 h 3525891"/>
              <a:gd name="connsiteX471" fmla="*/ 1043305 w 1925725"/>
              <a:gd name="connsiteY471" fmla="*/ 969184 h 3525891"/>
              <a:gd name="connsiteX472" fmla="*/ 1049367 w 1925725"/>
              <a:gd name="connsiteY472" fmla="*/ 948725 h 3525891"/>
              <a:gd name="connsiteX473" fmla="*/ 1060354 w 1925725"/>
              <a:gd name="connsiteY473" fmla="*/ 924097 h 3525891"/>
              <a:gd name="connsiteX474" fmla="*/ 1084603 w 1925725"/>
              <a:gd name="connsiteY474" fmla="*/ 908184 h 3525891"/>
              <a:gd name="connsiteX475" fmla="*/ 1058460 w 1925725"/>
              <a:gd name="connsiteY475" fmla="*/ 959712 h 3525891"/>
              <a:gd name="connsiteX476" fmla="*/ 1053156 w 1925725"/>
              <a:gd name="connsiteY476" fmla="*/ 963501 h 3525891"/>
              <a:gd name="connsiteX477" fmla="*/ 993292 w 1925725"/>
              <a:gd name="connsiteY477" fmla="*/ 1052160 h 3525891"/>
              <a:gd name="connsiteX478" fmla="*/ 1020572 w 1925725"/>
              <a:gd name="connsiteY478" fmla="*/ 1032837 h 3525891"/>
              <a:gd name="connsiteX479" fmla="*/ 1043684 w 1925725"/>
              <a:gd name="connsiteY479" fmla="*/ 1024880 h 3525891"/>
              <a:gd name="connsiteX480" fmla="*/ 1091044 w 1925725"/>
              <a:gd name="connsiteY480" fmla="*/ 1047992 h 3525891"/>
              <a:gd name="connsiteX481" fmla="*/ 1015646 w 1925725"/>
              <a:gd name="connsiteY481" fmla="*/ 1049508 h 3525891"/>
              <a:gd name="connsiteX482" fmla="*/ 1000112 w 1925725"/>
              <a:gd name="connsiteY482" fmla="*/ 1093837 h 3525891"/>
              <a:gd name="connsiteX483" fmla="*/ 1009584 w 1925725"/>
              <a:gd name="connsiteY483" fmla="*/ 1097626 h 3525891"/>
              <a:gd name="connsiteX484" fmla="*/ 1141814 w 1925725"/>
              <a:gd name="connsiteY484" fmla="*/ 1063526 h 3525891"/>
              <a:gd name="connsiteX485" fmla="*/ 1155833 w 1925725"/>
              <a:gd name="connsiteY485" fmla="*/ 1042309 h 3525891"/>
              <a:gd name="connsiteX486" fmla="*/ 1174020 w 1925725"/>
              <a:gd name="connsiteY486" fmla="*/ 1011619 h 3525891"/>
              <a:gd name="connsiteX487" fmla="*/ 1177808 w 1925725"/>
              <a:gd name="connsiteY487" fmla="*/ 1043067 h 3525891"/>
              <a:gd name="connsiteX488" fmla="*/ 1199405 w 1925725"/>
              <a:gd name="connsiteY488" fmla="*/ 1049129 h 3525891"/>
              <a:gd name="connsiteX489" fmla="*/ 1179703 w 1925725"/>
              <a:gd name="connsiteY489" fmla="*/ 1067694 h 3525891"/>
              <a:gd name="connsiteX490" fmla="*/ 1204330 w 1925725"/>
              <a:gd name="connsiteY490" fmla="*/ 1065800 h 3525891"/>
              <a:gd name="connsiteX491" fmla="*/ 1299051 w 1925725"/>
              <a:gd name="connsiteY491" fmla="*/ 1013135 h 3525891"/>
              <a:gd name="connsiteX492" fmla="*/ 1310418 w 1925725"/>
              <a:gd name="connsiteY492" fmla="*/ 980930 h 3525891"/>
              <a:gd name="connsiteX493" fmla="*/ 1246386 w 1925725"/>
              <a:gd name="connsiteY493" fmla="*/ 953650 h 3525891"/>
              <a:gd name="connsiteX494" fmla="*/ 1307008 w 1925725"/>
              <a:gd name="connsiteY494" fmla="*/ 943420 h 3525891"/>
              <a:gd name="connsiteX495" fmla="*/ 1297915 w 1925725"/>
              <a:gd name="connsiteY495" fmla="*/ 906669 h 3525891"/>
              <a:gd name="connsiteX496" fmla="*/ 1249038 w 1925725"/>
              <a:gd name="connsiteY496" fmla="*/ 915762 h 3525891"/>
              <a:gd name="connsiteX497" fmla="*/ 1202815 w 1925725"/>
              <a:gd name="connsiteY497" fmla="*/ 875600 h 3525891"/>
              <a:gd name="connsiteX498" fmla="*/ 1274424 w 1925725"/>
              <a:gd name="connsiteY498" fmla="*/ 860824 h 3525891"/>
              <a:gd name="connsiteX499" fmla="*/ 1255101 w 1925725"/>
              <a:gd name="connsiteY499" fmla="*/ 840364 h 3525891"/>
              <a:gd name="connsiteX500" fmla="*/ 1238809 w 1925725"/>
              <a:gd name="connsiteY500" fmla="*/ 815358 h 3525891"/>
              <a:gd name="connsiteX501" fmla="*/ 1238809 w 1925725"/>
              <a:gd name="connsiteY501" fmla="*/ 797550 h 3525891"/>
              <a:gd name="connsiteX502" fmla="*/ 1269498 w 1925725"/>
              <a:gd name="connsiteY502" fmla="*/ 832786 h 3525891"/>
              <a:gd name="connsiteX503" fmla="*/ 1272150 w 1925725"/>
              <a:gd name="connsiteY503" fmla="*/ 842637 h 3525891"/>
              <a:gd name="connsiteX504" fmla="*/ 1296399 w 1925725"/>
              <a:gd name="connsiteY504" fmla="*/ 872948 h 3525891"/>
              <a:gd name="connsiteX505" fmla="*/ 1306250 w 1925725"/>
              <a:gd name="connsiteY505" fmla="*/ 879768 h 3525891"/>
              <a:gd name="connsiteX506" fmla="*/ 1304734 w 1925725"/>
              <a:gd name="connsiteY506" fmla="*/ 869159 h 3525891"/>
              <a:gd name="connsiteX507" fmla="*/ 1296399 w 1925725"/>
              <a:gd name="connsiteY507" fmla="*/ 828997 h 3525891"/>
              <a:gd name="connsiteX508" fmla="*/ 1318374 w 1925725"/>
              <a:gd name="connsiteY508" fmla="*/ 847184 h 3525891"/>
              <a:gd name="connsiteX509" fmla="*/ 1327846 w 1925725"/>
              <a:gd name="connsiteY509" fmla="*/ 804749 h 3525891"/>
              <a:gd name="connsiteX510" fmla="*/ 1335803 w 1925725"/>
              <a:gd name="connsiteY510" fmla="*/ 782774 h 3525891"/>
              <a:gd name="connsiteX511" fmla="*/ 1376343 w 1925725"/>
              <a:gd name="connsiteY511" fmla="*/ 755115 h 3525891"/>
              <a:gd name="connsiteX512" fmla="*/ 1336182 w 1925725"/>
              <a:gd name="connsiteY512" fmla="*/ 819904 h 3525891"/>
              <a:gd name="connsiteX513" fmla="*/ 1330877 w 1925725"/>
              <a:gd name="connsiteY513" fmla="*/ 834681 h 3525891"/>
              <a:gd name="connsiteX514" fmla="*/ 1361567 w 1925725"/>
              <a:gd name="connsiteY514" fmla="*/ 836196 h 3525891"/>
              <a:gd name="connsiteX515" fmla="*/ 1324058 w 1925725"/>
              <a:gd name="connsiteY515" fmla="*/ 855898 h 3525891"/>
              <a:gd name="connsiteX516" fmla="*/ 1313070 w 1925725"/>
              <a:gd name="connsiteY516" fmla="*/ 911215 h 3525891"/>
              <a:gd name="connsiteX517" fmla="*/ 1372176 w 1925725"/>
              <a:gd name="connsiteY517" fmla="*/ 888482 h 3525891"/>
              <a:gd name="connsiteX518" fmla="*/ 1318374 w 1925725"/>
              <a:gd name="connsiteY518" fmla="*/ 943799 h 3525891"/>
              <a:gd name="connsiteX519" fmla="*/ 1322542 w 1925725"/>
              <a:gd name="connsiteY519" fmla="*/ 993054 h 3525891"/>
              <a:gd name="connsiteX520" fmla="*/ 1327089 w 1925725"/>
              <a:gd name="connsiteY520" fmla="*/ 992296 h 3525891"/>
              <a:gd name="connsiteX521" fmla="*/ 1490009 w 1925725"/>
              <a:gd name="connsiteY521" fmla="*/ 803991 h 3525891"/>
              <a:gd name="connsiteX522" fmla="*/ 1490766 w 1925725"/>
              <a:gd name="connsiteY522" fmla="*/ 787699 h 3525891"/>
              <a:gd name="connsiteX523" fmla="*/ 1442269 w 1925725"/>
              <a:gd name="connsiteY523" fmla="*/ 677823 h 3525891"/>
              <a:gd name="connsiteX524" fmla="*/ 1433934 w 1925725"/>
              <a:gd name="connsiteY524" fmla="*/ 665320 h 3525891"/>
              <a:gd name="connsiteX525" fmla="*/ 1421809 w 1925725"/>
              <a:gd name="connsiteY525" fmla="*/ 684643 h 3525891"/>
              <a:gd name="connsiteX526" fmla="*/ 1404002 w 1925725"/>
              <a:gd name="connsiteY526" fmla="*/ 696388 h 3525891"/>
              <a:gd name="connsiteX527" fmla="*/ 1400971 w 1925725"/>
              <a:gd name="connsiteY527" fmla="*/ 694494 h 3525891"/>
              <a:gd name="connsiteX528" fmla="*/ 1405896 w 1925725"/>
              <a:gd name="connsiteY528" fmla="*/ 666835 h 3525891"/>
              <a:gd name="connsiteX529" fmla="*/ 1391499 w 1925725"/>
              <a:gd name="connsiteY529" fmla="*/ 672140 h 3525891"/>
              <a:gd name="connsiteX530" fmla="*/ 1343759 w 1925725"/>
              <a:gd name="connsiteY530" fmla="*/ 695252 h 3525891"/>
              <a:gd name="connsiteX531" fmla="*/ 1360430 w 1925725"/>
              <a:gd name="connsiteY531" fmla="*/ 658879 h 3525891"/>
              <a:gd name="connsiteX532" fmla="*/ 1319890 w 1925725"/>
              <a:gd name="connsiteY532" fmla="*/ 638419 h 3525891"/>
              <a:gd name="connsiteX533" fmla="*/ 1275182 w 1925725"/>
              <a:gd name="connsiteY533" fmla="*/ 627431 h 3525891"/>
              <a:gd name="connsiteX534" fmla="*/ 1258889 w 1925725"/>
              <a:gd name="connsiteY534" fmla="*/ 566431 h 3525891"/>
              <a:gd name="connsiteX535" fmla="*/ 1324436 w 1925725"/>
              <a:gd name="connsiteY535" fmla="*/ 599394 h 3525891"/>
              <a:gd name="connsiteX536" fmla="*/ 1329741 w 1925725"/>
              <a:gd name="connsiteY536" fmla="*/ 629326 h 3525891"/>
              <a:gd name="connsiteX537" fmla="*/ 1324815 w 1925725"/>
              <a:gd name="connsiteY537" fmla="*/ 631220 h 3525891"/>
              <a:gd name="connsiteX538" fmla="*/ 1341107 w 1925725"/>
              <a:gd name="connsiteY538" fmla="*/ 640313 h 3525891"/>
              <a:gd name="connsiteX539" fmla="*/ 1343759 w 1925725"/>
              <a:gd name="connsiteY539" fmla="*/ 615686 h 3525891"/>
              <a:gd name="connsiteX540" fmla="*/ 1347927 w 1925725"/>
              <a:gd name="connsiteY540" fmla="*/ 613792 h 3525891"/>
              <a:gd name="connsiteX541" fmla="*/ 1370281 w 1925725"/>
              <a:gd name="connsiteY541" fmla="*/ 643723 h 3525891"/>
              <a:gd name="connsiteX542" fmla="*/ 1367250 w 1925725"/>
              <a:gd name="connsiteY542" fmla="*/ 647133 h 3525891"/>
              <a:gd name="connsiteX543" fmla="*/ 1385437 w 1925725"/>
              <a:gd name="connsiteY543" fmla="*/ 648649 h 3525891"/>
              <a:gd name="connsiteX544" fmla="*/ 1378996 w 1925725"/>
              <a:gd name="connsiteY544" fmla="*/ 617959 h 3525891"/>
              <a:gd name="connsiteX545" fmla="*/ 1417263 w 1925725"/>
              <a:gd name="connsiteY545" fmla="*/ 649407 h 3525891"/>
              <a:gd name="connsiteX546" fmla="*/ 1431282 w 1925725"/>
              <a:gd name="connsiteY546" fmla="*/ 648649 h 3525891"/>
              <a:gd name="connsiteX547" fmla="*/ 1415747 w 1925725"/>
              <a:gd name="connsiteY547" fmla="*/ 600909 h 3525891"/>
              <a:gd name="connsiteX548" fmla="*/ 1346791 w 1925725"/>
              <a:gd name="connsiteY548" fmla="*/ 581208 h 3525891"/>
              <a:gd name="connsiteX549" fmla="*/ 1396045 w 1925725"/>
              <a:gd name="connsiteY549" fmla="*/ 568326 h 3525891"/>
              <a:gd name="connsiteX550" fmla="*/ 1384679 w 1925725"/>
              <a:gd name="connsiteY550" fmla="*/ 554686 h 3525891"/>
              <a:gd name="connsiteX551" fmla="*/ 1288442 w 1925725"/>
              <a:gd name="connsiteY551" fmla="*/ 535742 h 3525891"/>
              <a:gd name="connsiteX552" fmla="*/ 1313828 w 1925725"/>
              <a:gd name="connsiteY552" fmla="*/ 525891 h 3525891"/>
              <a:gd name="connsiteX553" fmla="*/ 1341486 w 1925725"/>
              <a:gd name="connsiteY553" fmla="*/ 518692 h 3525891"/>
              <a:gd name="connsiteX554" fmla="*/ 1305871 w 1925725"/>
              <a:gd name="connsiteY554" fmla="*/ 508083 h 3525891"/>
              <a:gd name="connsiteX555" fmla="*/ 1283138 w 1925725"/>
              <a:gd name="connsiteY555" fmla="*/ 500126 h 3525891"/>
              <a:gd name="connsiteX556" fmla="*/ 1261163 w 1925725"/>
              <a:gd name="connsiteY556" fmla="*/ 457691 h 3525891"/>
              <a:gd name="connsiteX557" fmla="*/ 1316859 w 1925725"/>
              <a:gd name="connsiteY557" fmla="*/ 478909 h 3525891"/>
              <a:gd name="connsiteX558" fmla="*/ 1332393 w 1925725"/>
              <a:gd name="connsiteY558" fmla="*/ 414499 h 3525891"/>
              <a:gd name="connsiteX559" fmla="*/ 1373312 w 1925725"/>
              <a:gd name="connsiteY559" fmla="*/ 472847 h 3525891"/>
              <a:gd name="connsiteX560" fmla="*/ 1354368 w 1925725"/>
              <a:gd name="connsiteY560" fmla="*/ 514145 h 3525891"/>
              <a:gd name="connsiteX561" fmla="*/ 1385437 w 1925725"/>
              <a:gd name="connsiteY561" fmla="*/ 537257 h 3525891"/>
              <a:gd name="connsiteX562" fmla="*/ 1406654 w 1925725"/>
              <a:gd name="connsiteY562" fmla="*/ 489139 h 3525891"/>
              <a:gd name="connsiteX563" fmla="*/ 1415369 w 1925725"/>
              <a:gd name="connsiteY563" fmla="*/ 568704 h 3525891"/>
              <a:gd name="connsiteX564" fmla="*/ 1424841 w 1925725"/>
              <a:gd name="connsiteY564" fmla="*/ 587649 h 3525891"/>
              <a:gd name="connsiteX565" fmla="*/ 1457803 w 1925725"/>
              <a:gd name="connsiteY565" fmla="*/ 550897 h 3525891"/>
              <a:gd name="connsiteX566" fmla="*/ 1439996 w 1925725"/>
              <a:gd name="connsiteY566" fmla="*/ 630841 h 3525891"/>
              <a:gd name="connsiteX567" fmla="*/ 1504027 w 1925725"/>
              <a:gd name="connsiteY567" fmla="*/ 771407 h 3525891"/>
              <a:gd name="connsiteX568" fmla="*/ 1528276 w 1925725"/>
              <a:gd name="connsiteY568" fmla="*/ 551655 h 3525891"/>
              <a:gd name="connsiteX569" fmla="*/ 1445300 w 1925725"/>
              <a:gd name="connsiteY569" fmla="*/ 492549 h 3525891"/>
              <a:gd name="connsiteX570" fmla="*/ 1531307 w 1925725"/>
              <a:gd name="connsiteY570" fmla="*/ 514903 h 3525891"/>
              <a:gd name="connsiteX571" fmla="*/ 1533580 w 1925725"/>
              <a:gd name="connsiteY571" fmla="*/ 502400 h 3525891"/>
              <a:gd name="connsiteX572" fmla="*/ 1493418 w 1925725"/>
              <a:gd name="connsiteY572" fmla="*/ 437990 h 3525891"/>
              <a:gd name="connsiteX573" fmla="*/ 1509332 w 1925725"/>
              <a:gd name="connsiteY573" fmla="*/ 442915 h 3525891"/>
              <a:gd name="connsiteX574" fmla="*/ 1482431 w 1925725"/>
              <a:gd name="connsiteY574" fmla="*/ 364486 h 3525891"/>
              <a:gd name="connsiteX575" fmla="*/ 1548736 w 1925725"/>
              <a:gd name="connsiteY575" fmla="*/ 408437 h 3525891"/>
              <a:gd name="connsiteX576" fmla="*/ 1559723 w 1925725"/>
              <a:gd name="connsiteY576" fmla="*/ 384567 h 3525891"/>
              <a:gd name="connsiteX577" fmla="*/ 1519183 w 1925725"/>
              <a:gd name="connsiteY577" fmla="*/ 336828 h 3525891"/>
              <a:gd name="connsiteX578" fmla="*/ 1529412 w 1925725"/>
              <a:gd name="connsiteY578" fmla="*/ 273933 h 3525891"/>
              <a:gd name="connsiteX579" fmla="*/ 1581698 w 1925725"/>
              <a:gd name="connsiteY579" fmla="*/ 374337 h 3525891"/>
              <a:gd name="connsiteX580" fmla="*/ 1607084 w 1925725"/>
              <a:gd name="connsiteY580" fmla="*/ 364107 h 3525891"/>
              <a:gd name="connsiteX581" fmla="*/ 1551767 w 1925725"/>
              <a:gd name="connsiteY581" fmla="*/ 449356 h 3525891"/>
              <a:gd name="connsiteX582" fmla="*/ 1540400 w 1925725"/>
              <a:gd name="connsiteY582" fmla="*/ 589543 h 3525891"/>
              <a:gd name="connsiteX583" fmla="*/ 1544189 w 1925725"/>
              <a:gd name="connsiteY583" fmla="*/ 592195 h 3525891"/>
              <a:gd name="connsiteX584" fmla="*/ 1572984 w 1925725"/>
              <a:gd name="connsiteY584" fmla="*/ 566431 h 3525891"/>
              <a:gd name="connsiteX585" fmla="*/ 1566164 w 1925725"/>
              <a:gd name="connsiteY585" fmla="*/ 481561 h 3525891"/>
              <a:gd name="connsiteX586" fmla="*/ 1596475 w 1925725"/>
              <a:gd name="connsiteY586" fmla="*/ 525512 h 3525891"/>
              <a:gd name="connsiteX587" fmla="*/ 1618450 w 1925725"/>
              <a:gd name="connsiteY587" fmla="*/ 505810 h 3525891"/>
              <a:gd name="connsiteX588" fmla="*/ 1602916 w 1925725"/>
              <a:gd name="connsiteY588" fmla="*/ 467164 h 3525891"/>
              <a:gd name="connsiteX589" fmla="*/ 1636637 w 1925725"/>
              <a:gd name="connsiteY589" fmla="*/ 408437 h 3525891"/>
              <a:gd name="connsiteX590" fmla="*/ 1654444 w 1925725"/>
              <a:gd name="connsiteY590" fmla="*/ 457313 h 3525891"/>
              <a:gd name="connsiteX591" fmla="*/ 1694985 w 1925725"/>
              <a:gd name="connsiteY591" fmla="*/ 439884 h 3525891"/>
              <a:gd name="connsiteX592" fmla="*/ 1677177 w 1925725"/>
              <a:gd name="connsiteY592" fmla="*/ 491412 h 3525891"/>
              <a:gd name="connsiteX593" fmla="*/ 1658233 w 1925725"/>
              <a:gd name="connsiteY593" fmla="*/ 500505 h 3525891"/>
              <a:gd name="connsiteX594" fmla="*/ 1640047 w 1925725"/>
              <a:gd name="connsiteY594" fmla="*/ 507325 h 3525891"/>
              <a:gd name="connsiteX595" fmla="*/ 1695364 w 1925725"/>
              <a:gd name="connsiteY595" fmla="*/ 522859 h 3525891"/>
              <a:gd name="connsiteX596" fmla="*/ 1598748 w 1925725"/>
              <a:gd name="connsiteY596" fmla="*/ 546350 h 3525891"/>
              <a:gd name="connsiteX597" fmla="*/ 1582456 w 1925725"/>
              <a:gd name="connsiteY597" fmla="*/ 567947 h 3525891"/>
              <a:gd name="connsiteX598" fmla="*/ 1618071 w 1925725"/>
              <a:gd name="connsiteY598" fmla="*/ 586512 h 3525891"/>
              <a:gd name="connsiteX599" fmla="*/ 1564270 w 1925725"/>
              <a:gd name="connsiteY599" fmla="*/ 592574 h 3525891"/>
              <a:gd name="connsiteX600" fmla="*/ 1546841 w 1925725"/>
              <a:gd name="connsiteY600" fmla="*/ 660394 h 3525891"/>
              <a:gd name="connsiteX601" fmla="*/ 1557450 w 1925725"/>
              <a:gd name="connsiteY601" fmla="*/ 656227 h 3525891"/>
              <a:gd name="connsiteX602" fmla="*/ 1630574 w 1925725"/>
              <a:gd name="connsiteY602" fmla="*/ 620233 h 3525891"/>
              <a:gd name="connsiteX603" fmla="*/ 1694227 w 1925725"/>
              <a:gd name="connsiteY603" fmla="*/ 557717 h 3525891"/>
              <a:gd name="connsiteX604" fmla="*/ 1746134 w 1925725"/>
              <a:gd name="connsiteY604" fmla="*/ 455418 h 3525891"/>
              <a:gd name="connsiteX605" fmla="*/ 1748786 w 1925725"/>
              <a:gd name="connsiteY605" fmla="*/ 445188 h 3525891"/>
              <a:gd name="connsiteX606" fmla="*/ 1743103 w 1925725"/>
              <a:gd name="connsiteY606" fmla="*/ 407300 h 3525891"/>
              <a:gd name="connsiteX607" fmla="*/ 1690817 w 1925725"/>
              <a:gd name="connsiteY607" fmla="*/ 367517 h 3525891"/>
              <a:gd name="connsiteX608" fmla="*/ 1738556 w 1925725"/>
              <a:gd name="connsiteY608" fmla="*/ 374716 h 3525891"/>
              <a:gd name="connsiteX609" fmla="*/ 1736662 w 1925725"/>
              <a:gd name="connsiteY609" fmla="*/ 361834 h 3525891"/>
              <a:gd name="connsiteX610" fmla="*/ 1713171 w 1925725"/>
              <a:gd name="connsiteY610" fmla="*/ 364865 h 3525891"/>
              <a:gd name="connsiteX611" fmla="*/ 1692332 w 1925725"/>
              <a:gd name="connsiteY611" fmla="*/ 352741 h 3525891"/>
              <a:gd name="connsiteX612" fmla="*/ 1673388 w 1925725"/>
              <a:gd name="connsiteY612" fmla="*/ 281132 h 3525891"/>
              <a:gd name="connsiteX613" fmla="*/ 1732494 w 1925725"/>
              <a:gd name="connsiteY613" fmla="*/ 315989 h 3525891"/>
              <a:gd name="connsiteX614" fmla="*/ 1721885 w 1925725"/>
              <a:gd name="connsiteY614" fmla="*/ 298560 h 3525891"/>
              <a:gd name="connsiteX615" fmla="*/ 1687028 w 1925725"/>
              <a:gd name="connsiteY615" fmla="*/ 269007 h 3525891"/>
              <a:gd name="connsiteX616" fmla="*/ 1676419 w 1925725"/>
              <a:gd name="connsiteY616" fmla="*/ 259156 h 3525891"/>
              <a:gd name="connsiteX617" fmla="*/ 1672252 w 1925725"/>
              <a:gd name="connsiteY617" fmla="*/ 204218 h 3525891"/>
              <a:gd name="connsiteX618" fmla="*/ 1707109 w 1925725"/>
              <a:gd name="connsiteY618" fmla="*/ 268629 h 3525891"/>
              <a:gd name="connsiteX619" fmla="*/ 1729084 w 1925725"/>
              <a:gd name="connsiteY619" fmla="*/ 288709 h 3525891"/>
              <a:gd name="connsiteX620" fmla="*/ 1733252 w 1925725"/>
              <a:gd name="connsiteY620" fmla="*/ 234529 h 3525891"/>
              <a:gd name="connsiteX621" fmla="*/ 1730979 w 1925725"/>
              <a:gd name="connsiteY621" fmla="*/ 228467 h 3525891"/>
              <a:gd name="connsiteX622" fmla="*/ 1730600 w 1925725"/>
              <a:gd name="connsiteY622" fmla="*/ 192852 h 3525891"/>
              <a:gd name="connsiteX623" fmla="*/ 1757879 w 1925725"/>
              <a:gd name="connsiteY623" fmla="*/ 161404 h 3525891"/>
              <a:gd name="connsiteX624" fmla="*/ 1763942 w 1925725"/>
              <a:gd name="connsiteY624" fmla="*/ 163678 h 3525891"/>
              <a:gd name="connsiteX625" fmla="*/ 1763184 w 1925725"/>
              <a:gd name="connsiteY625" fmla="*/ 211038 h 3525891"/>
              <a:gd name="connsiteX626" fmla="*/ 1746134 w 1925725"/>
              <a:gd name="connsiteY626" fmla="*/ 230740 h 3525891"/>
              <a:gd name="connsiteX627" fmla="*/ 1735904 w 1925725"/>
              <a:gd name="connsiteY627" fmla="*/ 240212 h 3525891"/>
              <a:gd name="connsiteX628" fmla="*/ 1782507 w 1925725"/>
              <a:gd name="connsiteY628" fmla="*/ 234529 h 3525891"/>
              <a:gd name="connsiteX629" fmla="*/ 1736662 w 1925725"/>
              <a:gd name="connsiteY629" fmla="*/ 265219 h 3525891"/>
              <a:gd name="connsiteX630" fmla="*/ 1736662 w 1925725"/>
              <a:gd name="connsiteY630" fmla="*/ 294014 h 3525891"/>
              <a:gd name="connsiteX631" fmla="*/ 1770761 w 1925725"/>
              <a:gd name="connsiteY631" fmla="*/ 273175 h 3525891"/>
              <a:gd name="connsiteX632" fmla="*/ 1810923 w 1925725"/>
              <a:gd name="connsiteY632" fmla="*/ 263703 h 3525891"/>
              <a:gd name="connsiteX633" fmla="*/ 1807513 w 1925725"/>
              <a:gd name="connsiteY633" fmla="*/ 277343 h 3525891"/>
              <a:gd name="connsiteX634" fmla="*/ 1812060 w 1925725"/>
              <a:gd name="connsiteY634" fmla="*/ 340238 h 3525891"/>
              <a:gd name="connsiteX635" fmla="*/ 1826457 w 1925725"/>
              <a:gd name="connsiteY635" fmla="*/ 309548 h 3525891"/>
              <a:gd name="connsiteX636" fmla="*/ 1837824 w 1925725"/>
              <a:gd name="connsiteY636" fmla="*/ 287573 h 3525891"/>
              <a:gd name="connsiteX637" fmla="*/ 1876470 w 1925725"/>
              <a:gd name="connsiteY637" fmla="*/ 265597 h 3525891"/>
              <a:gd name="connsiteX638" fmla="*/ 1881774 w 1925725"/>
              <a:gd name="connsiteY638" fmla="*/ 270144 h 3525891"/>
              <a:gd name="connsiteX639" fmla="*/ 1865861 w 1925725"/>
              <a:gd name="connsiteY639" fmla="*/ 312958 h 3525891"/>
              <a:gd name="connsiteX640" fmla="*/ 1828731 w 1925725"/>
              <a:gd name="connsiteY640" fmla="*/ 328871 h 3525891"/>
              <a:gd name="connsiteX641" fmla="*/ 1871166 w 1925725"/>
              <a:gd name="connsiteY641" fmla="*/ 345542 h 3525891"/>
              <a:gd name="connsiteX642" fmla="*/ 1812818 w 1925725"/>
              <a:gd name="connsiteY642" fmla="*/ 347436 h 3525891"/>
              <a:gd name="connsiteX643" fmla="*/ 1764699 w 1925725"/>
              <a:gd name="connsiteY643" fmla="*/ 443294 h 3525891"/>
              <a:gd name="connsiteX644" fmla="*/ 1790084 w 1925725"/>
              <a:gd name="connsiteY644" fmla="*/ 411089 h 3525891"/>
              <a:gd name="connsiteX645" fmla="*/ 1795010 w 1925725"/>
              <a:gd name="connsiteY645" fmla="*/ 412225 h 3525891"/>
              <a:gd name="connsiteX646" fmla="*/ 1804103 w 1925725"/>
              <a:gd name="connsiteY646" fmla="*/ 464132 h 3525891"/>
              <a:gd name="connsiteX647" fmla="*/ 1827973 w 1925725"/>
              <a:gd name="connsiteY647" fmla="*/ 437611 h 3525891"/>
              <a:gd name="connsiteX648" fmla="*/ 1829488 w 1925725"/>
              <a:gd name="connsiteY648" fmla="*/ 432685 h 3525891"/>
              <a:gd name="connsiteX649" fmla="*/ 1829867 w 1925725"/>
              <a:gd name="connsiteY649" fmla="*/ 404269 h 3525891"/>
              <a:gd name="connsiteX650" fmla="*/ 1856389 w 1925725"/>
              <a:gd name="connsiteY650" fmla="*/ 375095 h 3525891"/>
              <a:gd name="connsiteX651" fmla="*/ 1838582 w 1925725"/>
              <a:gd name="connsiteY651" fmla="*/ 439126 h 3525891"/>
              <a:gd name="connsiteX652" fmla="*/ 1860557 w 1925725"/>
              <a:gd name="connsiteY652" fmla="*/ 442157 h 3525891"/>
              <a:gd name="connsiteX653" fmla="*/ 1811681 w 1925725"/>
              <a:gd name="connsiteY653" fmla="*/ 467164 h 3525891"/>
              <a:gd name="connsiteX654" fmla="*/ 1788569 w 1925725"/>
              <a:gd name="connsiteY654" fmla="*/ 491791 h 3525891"/>
              <a:gd name="connsiteX655" fmla="*/ 1801072 w 1925725"/>
              <a:gd name="connsiteY655" fmla="*/ 497095 h 3525891"/>
              <a:gd name="connsiteX656" fmla="*/ 1868892 w 1925725"/>
              <a:gd name="connsiteY656" fmla="*/ 479667 h 3525891"/>
              <a:gd name="connsiteX657" fmla="*/ 1874197 w 1925725"/>
              <a:gd name="connsiteY657" fmla="*/ 469816 h 3525891"/>
              <a:gd name="connsiteX658" fmla="*/ 1890489 w 1925725"/>
              <a:gd name="connsiteY658" fmla="*/ 434958 h 3525891"/>
              <a:gd name="connsiteX659" fmla="*/ 1925725 w 1925725"/>
              <a:gd name="connsiteY659" fmla="*/ 422076 h 3525891"/>
              <a:gd name="connsiteX660" fmla="*/ 1925725 w 1925725"/>
              <a:gd name="connsiteY660" fmla="*/ 435716 h 3525891"/>
              <a:gd name="connsiteX661" fmla="*/ 1916253 w 1925725"/>
              <a:gd name="connsiteY661" fmla="*/ 464132 h 3525891"/>
              <a:gd name="connsiteX662" fmla="*/ 1888594 w 1925725"/>
              <a:gd name="connsiteY662" fmla="*/ 483456 h 3525891"/>
              <a:gd name="connsiteX663" fmla="*/ 1870029 w 1925725"/>
              <a:gd name="connsiteY663" fmla="*/ 490275 h 3525891"/>
              <a:gd name="connsiteX664" fmla="*/ 1900340 w 1925725"/>
              <a:gd name="connsiteY664" fmla="*/ 509599 h 3525891"/>
              <a:gd name="connsiteX665" fmla="*/ 1866240 w 1925725"/>
              <a:gd name="connsiteY665" fmla="*/ 519449 h 3525891"/>
              <a:gd name="connsiteX666" fmla="*/ 1845780 w 1925725"/>
              <a:gd name="connsiteY666" fmla="*/ 511493 h 3525891"/>
              <a:gd name="connsiteX667" fmla="*/ 1835172 w 1925725"/>
              <a:gd name="connsiteY667" fmla="*/ 505052 h 3525891"/>
              <a:gd name="connsiteX668" fmla="*/ 1859799 w 1925725"/>
              <a:gd name="connsiteY668" fmla="*/ 553170 h 3525891"/>
              <a:gd name="connsiteX669" fmla="*/ 1800693 w 1925725"/>
              <a:gd name="connsiteY669" fmla="*/ 513766 h 3525891"/>
              <a:gd name="connsiteX670" fmla="*/ 1754848 w 1925725"/>
              <a:gd name="connsiteY670" fmla="*/ 517555 h 3525891"/>
              <a:gd name="connsiteX671" fmla="*/ 1700668 w 1925725"/>
              <a:gd name="connsiteY671" fmla="*/ 585375 h 3525891"/>
              <a:gd name="connsiteX672" fmla="*/ 1646109 w 1925725"/>
              <a:gd name="connsiteY672" fmla="*/ 638419 h 3525891"/>
              <a:gd name="connsiteX673" fmla="*/ 1567680 w 1925725"/>
              <a:gd name="connsiteY673" fmla="*/ 678581 h 3525891"/>
              <a:gd name="connsiteX674" fmla="*/ 1545704 w 1925725"/>
              <a:gd name="connsiteY674" fmla="*/ 712680 h 3525891"/>
              <a:gd name="connsiteX675" fmla="*/ 1484704 w 1925725"/>
              <a:gd name="connsiteY675" fmla="*/ 862718 h 3525891"/>
              <a:gd name="connsiteX676" fmla="*/ 1472959 w 1925725"/>
              <a:gd name="connsiteY676" fmla="*/ 879768 h 3525891"/>
              <a:gd name="connsiteX677" fmla="*/ 1470685 w 1925725"/>
              <a:gd name="connsiteY677" fmla="*/ 886588 h 3525891"/>
              <a:gd name="connsiteX678" fmla="*/ 1508953 w 1925725"/>
              <a:gd name="connsiteY678" fmla="*/ 878252 h 3525891"/>
              <a:gd name="connsiteX679" fmla="*/ 1643078 w 1925725"/>
              <a:gd name="connsiteY679" fmla="*/ 781637 h 3525891"/>
              <a:gd name="connsiteX680" fmla="*/ 1614661 w 1925725"/>
              <a:gd name="connsiteY680" fmla="*/ 756252 h 3525891"/>
              <a:gd name="connsiteX681" fmla="*/ 1617313 w 1925725"/>
              <a:gd name="connsiteY681" fmla="*/ 696009 h 3525891"/>
              <a:gd name="connsiteX682" fmla="*/ 1664295 w 1925725"/>
              <a:gd name="connsiteY682" fmla="*/ 753600 h 3525891"/>
              <a:gd name="connsiteX683" fmla="*/ 1676419 w 1925725"/>
              <a:gd name="connsiteY683" fmla="*/ 733898 h 3525891"/>
              <a:gd name="connsiteX684" fmla="*/ 1651413 w 1925725"/>
              <a:gd name="connsiteY684" fmla="*/ 709649 h 3525891"/>
              <a:gd name="connsiteX685" fmla="*/ 1651792 w 1925725"/>
              <a:gd name="connsiteY685" fmla="*/ 656984 h 3525891"/>
              <a:gd name="connsiteX686" fmla="*/ 1692332 w 1925725"/>
              <a:gd name="connsiteY686" fmla="*/ 697525 h 3525891"/>
              <a:gd name="connsiteX687" fmla="*/ 1699152 w 1925725"/>
              <a:gd name="connsiteY687" fmla="*/ 664562 h 3525891"/>
              <a:gd name="connsiteX688" fmla="*/ 1697258 w 1925725"/>
              <a:gd name="connsiteY688" fmla="*/ 656984 h 3525891"/>
              <a:gd name="connsiteX689" fmla="*/ 1694227 w 1925725"/>
              <a:gd name="connsiteY689" fmla="*/ 611518 h 3525891"/>
              <a:gd name="connsiteX690" fmla="*/ 1712413 w 1925725"/>
              <a:gd name="connsiteY690" fmla="*/ 585375 h 3525891"/>
              <a:gd name="connsiteX691" fmla="*/ 1726053 w 1925725"/>
              <a:gd name="connsiteY691" fmla="*/ 634251 h 3525891"/>
              <a:gd name="connsiteX692" fmla="*/ 1714687 w 1925725"/>
              <a:gd name="connsiteY692" fmla="*/ 655090 h 3525891"/>
              <a:gd name="connsiteX693" fmla="*/ 1704078 w 1925725"/>
              <a:gd name="connsiteY693" fmla="*/ 670245 h 3525891"/>
              <a:gd name="connsiteX694" fmla="*/ 1748407 w 1925725"/>
              <a:gd name="connsiteY694" fmla="*/ 666835 h 3525891"/>
              <a:gd name="connsiteX695" fmla="*/ 1789706 w 1925725"/>
              <a:gd name="connsiteY695" fmla="*/ 678581 h 3525891"/>
              <a:gd name="connsiteX696" fmla="*/ 1696121 w 1925725"/>
              <a:gd name="connsiteY696" fmla="*/ 705103 h 3525891"/>
              <a:gd name="connsiteX697" fmla="*/ 1685513 w 1925725"/>
              <a:gd name="connsiteY697" fmla="*/ 728593 h 3525891"/>
              <a:gd name="connsiteX698" fmla="*/ 1707488 w 1925725"/>
              <a:gd name="connsiteY698" fmla="*/ 733898 h 3525891"/>
              <a:gd name="connsiteX699" fmla="*/ 1727948 w 1925725"/>
              <a:gd name="connsiteY699" fmla="*/ 746401 h 3525891"/>
              <a:gd name="connsiteX700" fmla="*/ 1674904 w 1925725"/>
              <a:gd name="connsiteY700" fmla="*/ 751326 h 3525891"/>
              <a:gd name="connsiteX701" fmla="*/ 1621102 w 1925725"/>
              <a:gd name="connsiteY701" fmla="*/ 837333 h 3525891"/>
              <a:gd name="connsiteX702" fmla="*/ 1663537 w 1925725"/>
              <a:gd name="connsiteY702" fmla="*/ 839606 h 3525891"/>
              <a:gd name="connsiteX703" fmla="*/ 1667705 w 1925725"/>
              <a:gd name="connsiteY703" fmla="*/ 802476 h 3525891"/>
              <a:gd name="connsiteX704" fmla="*/ 1707488 w 1925725"/>
              <a:gd name="connsiteY704" fmla="*/ 768755 h 3525891"/>
              <a:gd name="connsiteX705" fmla="*/ 1704457 w 1925725"/>
              <a:gd name="connsiteY705" fmla="*/ 823314 h 3525891"/>
              <a:gd name="connsiteX706" fmla="*/ 1734010 w 1925725"/>
              <a:gd name="connsiteY706" fmla="*/ 789215 h 3525891"/>
              <a:gd name="connsiteX707" fmla="*/ 1746892 w 1925725"/>
              <a:gd name="connsiteY707" fmla="*/ 766103 h 3525891"/>
              <a:gd name="connsiteX708" fmla="*/ 1789327 w 1925725"/>
              <a:gd name="connsiteY708" fmla="*/ 743749 h 3525891"/>
              <a:gd name="connsiteX709" fmla="*/ 1770004 w 1925725"/>
              <a:gd name="connsiteY709" fmla="*/ 800960 h 3525891"/>
              <a:gd name="connsiteX710" fmla="*/ 1751438 w 1925725"/>
              <a:gd name="connsiteY710" fmla="*/ 807780 h 3525891"/>
              <a:gd name="connsiteX711" fmla="*/ 1729084 w 1925725"/>
              <a:gd name="connsiteY711" fmla="*/ 817252 h 3525891"/>
              <a:gd name="connsiteX712" fmla="*/ 1765836 w 1925725"/>
              <a:gd name="connsiteY712" fmla="*/ 838091 h 3525891"/>
              <a:gd name="connsiteX713" fmla="*/ 1699152 w 1925725"/>
              <a:gd name="connsiteY713" fmla="*/ 835817 h 3525891"/>
              <a:gd name="connsiteX714" fmla="*/ 1677177 w 1925725"/>
              <a:gd name="connsiteY714" fmla="*/ 844153 h 3525891"/>
              <a:gd name="connsiteX715" fmla="*/ 1691575 w 1925725"/>
              <a:gd name="connsiteY715" fmla="*/ 875600 h 3525891"/>
              <a:gd name="connsiteX716" fmla="*/ 1646488 w 1925725"/>
              <a:gd name="connsiteY716" fmla="*/ 850973 h 3525891"/>
              <a:gd name="connsiteX717" fmla="*/ 1599506 w 1925725"/>
              <a:gd name="connsiteY717" fmla="*/ 848321 h 3525891"/>
              <a:gd name="connsiteX718" fmla="*/ 1590792 w 1925725"/>
              <a:gd name="connsiteY718" fmla="*/ 850215 h 3525891"/>
              <a:gd name="connsiteX719" fmla="*/ 1457425 w 1925725"/>
              <a:gd name="connsiteY719" fmla="*/ 901364 h 3525891"/>
              <a:gd name="connsiteX720" fmla="*/ 1447195 w 1925725"/>
              <a:gd name="connsiteY720" fmla="*/ 907048 h 3525891"/>
              <a:gd name="connsiteX721" fmla="*/ 1220243 w 1925725"/>
              <a:gd name="connsiteY721" fmla="*/ 1072999 h 3525891"/>
              <a:gd name="connsiteX722" fmla="*/ 1215318 w 1925725"/>
              <a:gd name="connsiteY722" fmla="*/ 1075651 h 3525891"/>
              <a:gd name="connsiteX723" fmla="*/ 1239945 w 1925725"/>
              <a:gd name="connsiteY723" fmla="*/ 1075651 h 3525891"/>
              <a:gd name="connsiteX724" fmla="*/ 1269877 w 1925725"/>
              <a:gd name="connsiteY724" fmla="*/ 1068073 h 3525891"/>
              <a:gd name="connsiteX725" fmla="*/ 1272150 w 1925725"/>
              <a:gd name="connsiteY725" fmla="*/ 1073377 h 3525891"/>
              <a:gd name="connsiteX726" fmla="*/ 1255101 w 1925725"/>
              <a:gd name="connsiteY726" fmla="*/ 1093837 h 3525891"/>
              <a:gd name="connsiteX727" fmla="*/ 1310797 w 1925725"/>
              <a:gd name="connsiteY727" fmla="*/ 1120359 h 3525891"/>
              <a:gd name="connsiteX728" fmla="*/ 1273666 w 1925725"/>
              <a:gd name="connsiteY728" fmla="*/ 1122253 h 3525891"/>
              <a:gd name="connsiteX729" fmla="*/ 1259268 w 1925725"/>
              <a:gd name="connsiteY729" fmla="*/ 1112024 h 3525891"/>
              <a:gd name="connsiteX730" fmla="*/ 1231231 w 1925725"/>
              <a:gd name="connsiteY730" fmla="*/ 1091564 h 3525891"/>
              <a:gd name="connsiteX731" fmla="*/ 1228579 w 1925725"/>
              <a:gd name="connsiteY731" fmla="*/ 1119601 h 3525891"/>
              <a:gd name="connsiteX732" fmla="*/ 1207740 w 1925725"/>
              <a:gd name="connsiteY732" fmla="*/ 1084744 h 3525891"/>
              <a:gd name="connsiteX733" fmla="*/ 1113019 w 1925725"/>
              <a:gd name="connsiteY733" fmla="*/ 1083607 h 3525891"/>
              <a:gd name="connsiteX734" fmla="*/ 1106199 w 1925725"/>
              <a:gd name="connsiteY734" fmla="*/ 1085123 h 3525891"/>
              <a:gd name="connsiteX735" fmla="*/ 1045578 w 1925725"/>
              <a:gd name="connsiteY735" fmla="*/ 1127937 h 3525891"/>
              <a:gd name="connsiteX736" fmla="*/ 1081572 w 1925725"/>
              <a:gd name="connsiteY736" fmla="*/ 1134757 h 3525891"/>
              <a:gd name="connsiteX737" fmla="*/ 1099758 w 1925725"/>
              <a:gd name="connsiteY737" fmla="*/ 1143471 h 3525891"/>
              <a:gd name="connsiteX738" fmla="*/ 1115672 w 1925725"/>
              <a:gd name="connsiteY738" fmla="*/ 1177192 h 3525891"/>
              <a:gd name="connsiteX739" fmla="*/ 1069069 w 1925725"/>
              <a:gd name="connsiteY739" fmla="*/ 1146502 h 3525891"/>
              <a:gd name="connsiteX740" fmla="*/ 1060354 w 1925725"/>
              <a:gd name="connsiteY740" fmla="*/ 1139303 h 3525891"/>
              <a:gd name="connsiteX741" fmla="*/ 1058460 w 1925725"/>
              <a:gd name="connsiteY741" fmla="*/ 1169993 h 3525891"/>
              <a:gd name="connsiteX742" fmla="*/ 1038379 w 1925725"/>
              <a:gd name="connsiteY742" fmla="*/ 1134378 h 3525891"/>
              <a:gd name="connsiteX743" fmla="*/ 954646 w 1925725"/>
              <a:gd name="connsiteY743" fmla="*/ 1138167 h 3525891"/>
              <a:gd name="connsiteX744" fmla="*/ 829235 w 1925725"/>
              <a:gd name="connsiteY744" fmla="*/ 1224552 h 3525891"/>
              <a:gd name="connsiteX745" fmla="*/ 777707 w 1925725"/>
              <a:gd name="connsiteY745" fmla="*/ 1280248 h 3525891"/>
              <a:gd name="connsiteX746" fmla="*/ 772403 w 1925725"/>
              <a:gd name="connsiteY746" fmla="*/ 1311316 h 3525891"/>
              <a:gd name="connsiteX747" fmla="*/ 797030 w 1925725"/>
              <a:gd name="connsiteY747" fmla="*/ 1394671 h 3525891"/>
              <a:gd name="connsiteX748" fmla="*/ 851211 w 1925725"/>
              <a:gd name="connsiteY748" fmla="*/ 1511367 h 3525891"/>
              <a:gd name="connsiteX749" fmla="*/ 889099 w 1925725"/>
              <a:gd name="connsiteY749" fmla="*/ 1581460 h 3525891"/>
              <a:gd name="connsiteX750" fmla="*/ 903497 w 1925725"/>
              <a:gd name="connsiteY750" fmla="*/ 1662920 h 3525891"/>
              <a:gd name="connsiteX751" fmla="*/ 906528 w 1925725"/>
              <a:gd name="connsiteY751" fmla="*/ 1756884 h 3525891"/>
              <a:gd name="connsiteX752" fmla="*/ 903118 w 1925725"/>
              <a:gd name="connsiteY752" fmla="*/ 1774312 h 3525891"/>
              <a:gd name="connsiteX753" fmla="*/ 850074 w 1925725"/>
              <a:gd name="connsiteY753" fmla="*/ 1960723 h 3525891"/>
              <a:gd name="connsiteX754" fmla="*/ 859925 w 1925725"/>
              <a:gd name="connsiteY754" fmla="*/ 2042183 h 3525891"/>
              <a:gd name="connsiteX755" fmla="*/ 867503 w 1925725"/>
              <a:gd name="connsiteY755" fmla="*/ 2106214 h 3525891"/>
              <a:gd name="connsiteX756" fmla="*/ 867124 w 1925725"/>
              <a:gd name="connsiteY756" fmla="*/ 2145997 h 3525891"/>
              <a:gd name="connsiteX757" fmla="*/ 857652 w 1925725"/>
              <a:gd name="connsiteY757" fmla="*/ 2217985 h 3525891"/>
              <a:gd name="connsiteX758" fmla="*/ 809155 w 1925725"/>
              <a:gd name="connsiteY758" fmla="*/ 2415762 h 3525891"/>
              <a:gd name="connsiteX759" fmla="*/ 768235 w 1925725"/>
              <a:gd name="connsiteY759" fmla="*/ 2569210 h 3525891"/>
              <a:gd name="connsiteX760" fmla="*/ 760657 w 1925725"/>
              <a:gd name="connsiteY760" fmla="*/ 2669614 h 3525891"/>
              <a:gd name="connsiteX761" fmla="*/ 779981 w 1925725"/>
              <a:gd name="connsiteY761" fmla="*/ 2763956 h 3525891"/>
              <a:gd name="connsiteX762" fmla="*/ 851968 w 1925725"/>
              <a:gd name="connsiteY762" fmla="*/ 2829124 h 3525891"/>
              <a:gd name="connsiteX763" fmla="*/ 1012615 w 1925725"/>
              <a:gd name="connsiteY763" fmla="*/ 2842006 h 3525891"/>
              <a:gd name="connsiteX764" fmla="*/ 1058081 w 1925725"/>
              <a:gd name="connsiteY764" fmla="*/ 2841249 h 3525891"/>
              <a:gd name="connsiteX765" fmla="*/ 1124386 w 1925725"/>
              <a:gd name="connsiteY765" fmla="*/ 2829882 h 3525891"/>
              <a:gd name="connsiteX766" fmla="*/ 1188038 w 1925725"/>
              <a:gd name="connsiteY766" fmla="*/ 2813969 h 3525891"/>
              <a:gd name="connsiteX767" fmla="*/ 1188796 w 1925725"/>
              <a:gd name="connsiteY767" fmla="*/ 2817000 h 3525891"/>
              <a:gd name="connsiteX768" fmla="*/ 1134995 w 1925725"/>
              <a:gd name="connsiteY768" fmla="*/ 2838218 h 3525891"/>
              <a:gd name="connsiteX769" fmla="*/ 1135752 w 1925725"/>
              <a:gd name="connsiteY769" fmla="*/ 2845037 h 3525891"/>
              <a:gd name="connsiteX770" fmla="*/ 1163790 w 1925725"/>
              <a:gd name="connsiteY770" fmla="*/ 2848069 h 3525891"/>
              <a:gd name="connsiteX771" fmla="*/ 1237672 w 1925725"/>
              <a:gd name="connsiteY771" fmla="*/ 2837839 h 3525891"/>
              <a:gd name="connsiteX772" fmla="*/ 1256237 w 1925725"/>
              <a:gd name="connsiteY772" fmla="*/ 2837839 h 3525891"/>
              <a:gd name="connsiteX773" fmla="*/ 1195995 w 1925725"/>
              <a:gd name="connsiteY773" fmla="*/ 2856783 h 3525891"/>
              <a:gd name="connsiteX774" fmla="*/ 1195995 w 1925725"/>
              <a:gd name="connsiteY774" fmla="*/ 2861708 h 3525891"/>
              <a:gd name="connsiteX775" fmla="*/ 1325952 w 1925725"/>
              <a:gd name="connsiteY775" fmla="*/ 2943547 h 3525891"/>
              <a:gd name="connsiteX776" fmla="*/ 1230094 w 1925725"/>
              <a:gd name="connsiteY776" fmla="*/ 2899976 h 3525891"/>
              <a:gd name="connsiteX777" fmla="*/ 1226684 w 1925725"/>
              <a:gd name="connsiteY777" fmla="*/ 2903007 h 3525891"/>
              <a:gd name="connsiteX778" fmla="*/ 1255480 w 1925725"/>
              <a:gd name="connsiteY778" fmla="*/ 2947715 h 3525891"/>
              <a:gd name="connsiteX779" fmla="*/ 1224032 w 1925725"/>
              <a:gd name="connsiteY779" fmla="*/ 2921193 h 3525891"/>
              <a:gd name="connsiteX780" fmla="*/ 1116050 w 1925725"/>
              <a:gd name="connsiteY780" fmla="*/ 2860572 h 3525891"/>
              <a:gd name="connsiteX781" fmla="*/ 1089907 w 1925725"/>
              <a:gd name="connsiteY781" fmla="*/ 2859056 h 3525891"/>
              <a:gd name="connsiteX782" fmla="*/ 1112262 w 1925725"/>
              <a:gd name="connsiteY782" fmla="*/ 2892777 h 3525891"/>
              <a:gd name="connsiteX783" fmla="*/ 1109609 w 1925725"/>
              <a:gd name="connsiteY783" fmla="*/ 2895050 h 3525891"/>
              <a:gd name="connsiteX784" fmla="*/ 1046336 w 1925725"/>
              <a:gd name="connsiteY784" fmla="*/ 2862087 h 3525891"/>
              <a:gd name="connsiteX785" fmla="*/ 965255 w 1925725"/>
              <a:gd name="connsiteY785" fmla="*/ 2864739 h 3525891"/>
              <a:gd name="connsiteX786" fmla="*/ 964118 w 1925725"/>
              <a:gd name="connsiteY786" fmla="*/ 2869286 h 3525891"/>
              <a:gd name="connsiteX787" fmla="*/ 988367 w 1925725"/>
              <a:gd name="connsiteY787" fmla="*/ 2888230 h 3525891"/>
              <a:gd name="connsiteX788" fmla="*/ 1092560 w 1925725"/>
              <a:gd name="connsiteY788" fmla="*/ 2953777 h 3525891"/>
              <a:gd name="connsiteX789" fmla="*/ 1212287 w 1925725"/>
              <a:gd name="connsiteY789" fmla="*/ 2989013 h 3525891"/>
              <a:gd name="connsiteX790" fmla="*/ 1224790 w 1925725"/>
              <a:gd name="connsiteY790" fmla="*/ 2990529 h 3525891"/>
              <a:gd name="connsiteX791" fmla="*/ 1230852 w 1925725"/>
              <a:gd name="connsiteY791" fmla="*/ 2993560 h 3525891"/>
              <a:gd name="connsiteX792" fmla="*/ 1201299 w 1925725"/>
              <a:gd name="connsiteY792" fmla="*/ 2997728 h 3525891"/>
              <a:gd name="connsiteX793" fmla="*/ 1200163 w 1925725"/>
              <a:gd name="connsiteY793" fmla="*/ 3000380 h 3525891"/>
              <a:gd name="connsiteX794" fmla="*/ 1226305 w 1925725"/>
              <a:gd name="connsiteY794" fmla="*/ 3013641 h 3525891"/>
              <a:gd name="connsiteX795" fmla="*/ 1296399 w 1925725"/>
              <a:gd name="connsiteY795" fmla="*/ 3045846 h 3525891"/>
              <a:gd name="connsiteX796" fmla="*/ 1320648 w 1925725"/>
              <a:gd name="connsiteY796" fmla="*/ 3065927 h 3525891"/>
              <a:gd name="connsiteX797" fmla="*/ 1326331 w 1925725"/>
              <a:gd name="connsiteY797" fmla="*/ 3081082 h 3525891"/>
              <a:gd name="connsiteX798" fmla="*/ 1244113 w 1925725"/>
              <a:gd name="connsiteY798" fmla="*/ 3043951 h 3525891"/>
              <a:gd name="connsiteX799" fmla="*/ 1261542 w 1925725"/>
              <a:gd name="connsiteY799" fmla="*/ 3083734 h 3525891"/>
              <a:gd name="connsiteX800" fmla="*/ 1258132 w 1925725"/>
              <a:gd name="connsiteY800" fmla="*/ 3086386 h 3525891"/>
              <a:gd name="connsiteX801" fmla="*/ 1225169 w 1925725"/>
              <a:gd name="connsiteY801" fmla="*/ 3045467 h 3525891"/>
              <a:gd name="connsiteX802" fmla="*/ 1208498 w 1925725"/>
              <a:gd name="connsiteY802" fmla="*/ 3028038 h 3525891"/>
              <a:gd name="connsiteX803" fmla="*/ 1125144 w 1925725"/>
              <a:gd name="connsiteY803" fmla="*/ 2986740 h 3525891"/>
              <a:gd name="connsiteX804" fmla="*/ 1211908 w 1925725"/>
              <a:gd name="connsiteY804" fmla="*/ 3153070 h 3525891"/>
              <a:gd name="connsiteX805" fmla="*/ 1157728 w 1925725"/>
              <a:gd name="connsiteY805" fmla="*/ 3112908 h 3525891"/>
              <a:gd name="connsiteX806" fmla="*/ 1196374 w 1925725"/>
              <a:gd name="connsiteY806" fmla="*/ 3248170 h 3525891"/>
              <a:gd name="connsiteX807" fmla="*/ 1155075 w 1925725"/>
              <a:gd name="connsiteY807" fmla="*/ 3170499 h 3525891"/>
              <a:gd name="connsiteX808" fmla="*/ 1151287 w 1925725"/>
              <a:gd name="connsiteY808" fmla="*/ 3170499 h 3525891"/>
              <a:gd name="connsiteX809" fmla="*/ 1145603 w 1925725"/>
              <a:gd name="connsiteY809" fmla="*/ 3231120 h 3525891"/>
              <a:gd name="connsiteX810" fmla="*/ 1136889 w 1925725"/>
              <a:gd name="connsiteY810" fmla="*/ 3172772 h 3525891"/>
              <a:gd name="connsiteX811" fmla="*/ 1133858 w 1925725"/>
              <a:gd name="connsiteY811" fmla="*/ 3083355 h 3525891"/>
              <a:gd name="connsiteX812" fmla="*/ 1052398 w 1925725"/>
              <a:gd name="connsiteY812" fmla="*/ 2956429 h 3525891"/>
              <a:gd name="connsiteX813" fmla="*/ 964497 w 1925725"/>
              <a:gd name="connsiteY813" fmla="*/ 2896566 h 3525891"/>
              <a:gd name="connsiteX814" fmla="*/ 946310 w 1925725"/>
              <a:gd name="connsiteY814" fmla="*/ 2887093 h 3525891"/>
              <a:gd name="connsiteX815" fmla="*/ 992155 w 1925725"/>
              <a:gd name="connsiteY815" fmla="*/ 2937106 h 3525891"/>
              <a:gd name="connsiteX816" fmla="*/ 972453 w 1925725"/>
              <a:gd name="connsiteY816" fmla="*/ 2945442 h 3525891"/>
              <a:gd name="connsiteX817" fmla="*/ 1012236 w 1925725"/>
              <a:gd name="connsiteY817" fmla="*/ 3032964 h 3525891"/>
              <a:gd name="connsiteX818" fmla="*/ 977379 w 1925725"/>
              <a:gd name="connsiteY818" fmla="*/ 2975374 h 3525891"/>
              <a:gd name="connsiteX819" fmla="*/ 964118 w 1925725"/>
              <a:gd name="connsiteY819" fmla="*/ 2999243 h 3525891"/>
              <a:gd name="connsiteX820" fmla="*/ 932671 w 1925725"/>
              <a:gd name="connsiteY820" fmla="*/ 2928392 h 3525891"/>
              <a:gd name="connsiteX821" fmla="*/ 918652 w 1925725"/>
              <a:gd name="connsiteY821" fmla="*/ 2888988 h 3525891"/>
              <a:gd name="connsiteX822" fmla="*/ 908801 w 1925725"/>
              <a:gd name="connsiteY822" fmla="*/ 2876864 h 3525891"/>
              <a:gd name="connsiteX823" fmla="*/ 869397 w 1925725"/>
              <a:gd name="connsiteY823" fmla="*/ 2869286 h 3525891"/>
              <a:gd name="connsiteX824" fmla="*/ 786043 w 1925725"/>
              <a:gd name="connsiteY824" fmla="*/ 2854131 h 3525891"/>
              <a:gd name="connsiteX825" fmla="*/ 790210 w 1925725"/>
              <a:gd name="connsiteY825" fmla="*/ 2860572 h 3525891"/>
              <a:gd name="connsiteX826" fmla="*/ 853863 w 1925725"/>
              <a:gd name="connsiteY826" fmla="*/ 2967038 h 3525891"/>
              <a:gd name="connsiteX827" fmla="*/ 998596 w 1925725"/>
              <a:gd name="connsiteY827" fmla="*/ 3070473 h 3525891"/>
              <a:gd name="connsiteX828" fmla="*/ 1028149 w 1925725"/>
              <a:gd name="connsiteY828" fmla="*/ 3076157 h 3525891"/>
              <a:gd name="connsiteX829" fmla="*/ 1013752 w 1925725"/>
              <a:gd name="connsiteY829" fmla="*/ 3080324 h 3525891"/>
              <a:gd name="connsiteX830" fmla="*/ 994808 w 1925725"/>
              <a:gd name="connsiteY830" fmla="*/ 3083734 h 3525891"/>
              <a:gd name="connsiteX831" fmla="*/ 1048988 w 1925725"/>
              <a:gd name="connsiteY831" fmla="*/ 3107604 h 3525891"/>
              <a:gd name="connsiteX832" fmla="*/ 976242 w 1925725"/>
              <a:gd name="connsiteY832" fmla="*/ 3089796 h 3525891"/>
              <a:gd name="connsiteX833" fmla="*/ 914863 w 1925725"/>
              <a:gd name="connsiteY833" fmla="*/ 3061380 h 3525891"/>
              <a:gd name="connsiteX834" fmla="*/ 911074 w 1925725"/>
              <a:gd name="connsiteY834" fmla="*/ 3066306 h 3525891"/>
              <a:gd name="connsiteX835" fmla="*/ 937596 w 1925725"/>
              <a:gd name="connsiteY835" fmla="*/ 3103436 h 3525891"/>
              <a:gd name="connsiteX836" fmla="*/ 1042547 w 1925725"/>
              <a:gd name="connsiteY836" fmla="*/ 3195126 h 3525891"/>
              <a:gd name="connsiteX837" fmla="*/ 1096348 w 1925725"/>
              <a:gd name="connsiteY837" fmla="*/ 3236803 h 3525891"/>
              <a:gd name="connsiteX838" fmla="*/ 1068690 w 1925725"/>
              <a:gd name="connsiteY838" fmla="*/ 3226573 h 3525891"/>
              <a:gd name="connsiteX839" fmla="*/ 1125144 w 1925725"/>
              <a:gd name="connsiteY839" fmla="*/ 3336071 h 3525891"/>
              <a:gd name="connsiteX840" fmla="*/ 1084982 w 1925725"/>
              <a:gd name="connsiteY840" fmla="*/ 3276207 h 3525891"/>
              <a:gd name="connsiteX841" fmla="*/ 1080435 w 1925725"/>
              <a:gd name="connsiteY841" fmla="*/ 3277344 h 3525891"/>
              <a:gd name="connsiteX842" fmla="*/ 1083087 w 1925725"/>
              <a:gd name="connsiteY842" fmla="*/ 3322052 h 3525891"/>
              <a:gd name="connsiteX843" fmla="*/ 1079299 w 1925725"/>
              <a:gd name="connsiteY843" fmla="*/ 3323568 h 3525891"/>
              <a:gd name="connsiteX844" fmla="*/ 987230 w 1925725"/>
              <a:gd name="connsiteY844" fmla="*/ 3181107 h 3525891"/>
              <a:gd name="connsiteX845" fmla="*/ 1004280 w 1925725"/>
              <a:gd name="connsiteY845" fmla="*/ 3265977 h 3525891"/>
              <a:gd name="connsiteX846" fmla="*/ 1024360 w 1925725"/>
              <a:gd name="connsiteY846" fmla="*/ 3303866 h 3525891"/>
              <a:gd name="connsiteX847" fmla="*/ 1003143 w 1925725"/>
              <a:gd name="connsiteY847" fmla="*/ 3284543 h 3525891"/>
              <a:gd name="connsiteX848" fmla="*/ 1023603 w 1925725"/>
              <a:gd name="connsiteY848" fmla="*/ 3416394 h 3525891"/>
              <a:gd name="connsiteX849" fmla="*/ 997460 w 1925725"/>
              <a:gd name="connsiteY849" fmla="*/ 3328493 h 3525891"/>
              <a:gd name="connsiteX850" fmla="*/ 989882 w 1925725"/>
              <a:gd name="connsiteY850" fmla="*/ 3328872 h 3525891"/>
              <a:gd name="connsiteX851" fmla="*/ 980789 w 1925725"/>
              <a:gd name="connsiteY851" fmla="*/ 3384189 h 3525891"/>
              <a:gd name="connsiteX852" fmla="*/ 978137 w 1925725"/>
              <a:gd name="connsiteY852" fmla="*/ 3320158 h 3525891"/>
              <a:gd name="connsiteX853" fmla="*/ 960708 w 1925725"/>
              <a:gd name="connsiteY853" fmla="*/ 3167846 h 3525891"/>
              <a:gd name="connsiteX854" fmla="*/ 956161 w 1925725"/>
              <a:gd name="connsiteY854" fmla="*/ 3161027 h 3525891"/>
              <a:gd name="connsiteX855" fmla="*/ 855757 w 1925725"/>
              <a:gd name="connsiteY855" fmla="*/ 3024249 h 3525891"/>
              <a:gd name="connsiteX856" fmla="*/ 851211 w 1925725"/>
              <a:gd name="connsiteY856" fmla="*/ 3018945 h 3525891"/>
              <a:gd name="connsiteX857" fmla="*/ 867882 w 1925725"/>
              <a:gd name="connsiteY857" fmla="*/ 3137915 h 3525891"/>
              <a:gd name="connsiteX858" fmla="*/ 864850 w 1925725"/>
              <a:gd name="connsiteY858" fmla="*/ 3139051 h 3525891"/>
              <a:gd name="connsiteX859" fmla="*/ 845527 w 1925725"/>
              <a:gd name="connsiteY859" fmla="*/ 3104194 h 3525891"/>
              <a:gd name="connsiteX860" fmla="*/ 835298 w 1925725"/>
              <a:gd name="connsiteY860" fmla="*/ 3122001 h 3525891"/>
              <a:gd name="connsiteX861" fmla="*/ 830751 w 1925725"/>
              <a:gd name="connsiteY861" fmla="*/ 3010988 h 3525891"/>
              <a:gd name="connsiteX862" fmla="*/ 756490 w 1925725"/>
              <a:gd name="connsiteY862" fmla="*/ 2882926 h 3525891"/>
              <a:gd name="connsiteX863" fmla="*/ 743229 w 1925725"/>
              <a:gd name="connsiteY863" fmla="*/ 2876485 h 3525891"/>
              <a:gd name="connsiteX864" fmla="*/ 746260 w 1925725"/>
              <a:gd name="connsiteY864" fmla="*/ 2995833 h 3525891"/>
              <a:gd name="connsiteX865" fmla="*/ 824689 w 1925725"/>
              <a:gd name="connsiteY865" fmla="*/ 3137536 h 3525891"/>
              <a:gd name="connsiteX866" fmla="*/ 846664 w 1925725"/>
              <a:gd name="connsiteY866" fmla="*/ 3158374 h 3525891"/>
              <a:gd name="connsiteX867" fmla="*/ 924714 w 1925725"/>
              <a:gd name="connsiteY867" fmla="*/ 3331145 h 3525891"/>
              <a:gd name="connsiteX868" fmla="*/ 928882 w 1925725"/>
              <a:gd name="connsiteY868" fmla="*/ 3370928 h 3525891"/>
              <a:gd name="connsiteX869" fmla="*/ 951236 w 1925725"/>
              <a:gd name="connsiteY869" fmla="*/ 3412226 h 3525891"/>
              <a:gd name="connsiteX870" fmla="*/ 949342 w 1925725"/>
              <a:gd name="connsiteY870" fmla="*/ 3415636 h 3525891"/>
              <a:gd name="connsiteX871" fmla="*/ 922062 w 1925725"/>
              <a:gd name="connsiteY871" fmla="*/ 3403512 h 3525891"/>
              <a:gd name="connsiteX872" fmla="*/ 923956 w 1925725"/>
              <a:gd name="connsiteY872" fmla="*/ 3444052 h 3525891"/>
              <a:gd name="connsiteX873" fmla="*/ 911074 w 1925725"/>
              <a:gd name="connsiteY873" fmla="*/ 3410332 h 3525891"/>
              <a:gd name="connsiteX874" fmla="*/ 910695 w 1925725"/>
              <a:gd name="connsiteY874" fmla="*/ 3330387 h 3525891"/>
              <a:gd name="connsiteX875" fmla="*/ 885689 w 1925725"/>
              <a:gd name="connsiteY875" fmla="*/ 3230741 h 3525891"/>
              <a:gd name="connsiteX876" fmla="*/ 853105 w 1925725"/>
              <a:gd name="connsiteY876" fmla="*/ 3195505 h 3525891"/>
              <a:gd name="connsiteX877" fmla="*/ 853105 w 1925725"/>
              <a:gd name="connsiteY877" fmla="*/ 3221648 h 3525891"/>
              <a:gd name="connsiteX878" fmla="*/ 850074 w 1925725"/>
              <a:gd name="connsiteY878" fmla="*/ 3222785 h 3525891"/>
              <a:gd name="connsiteX879" fmla="*/ 840981 w 1925725"/>
              <a:gd name="connsiteY879" fmla="*/ 3197778 h 3525891"/>
              <a:gd name="connsiteX880" fmla="*/ 837571 w 1925725"/>
              <a:gd name="connsiteY880" fmla="*/ 3184517 h 3525891"/>
              <a:gd name="connsiteX881" fmla="*/ 756869 w 1925725"/>
              <a:gd name="connsiteY881" fmla="*/ 3096237 h 3525891"/>
              <a:gd name="connsiteX882" fmla="*/ 751943 w 1925725"/>
              <a:gd name="connsiteY882" fmla="*/ 3096995 h 3525891"/>
              <a:gd name="connsiteX883" fmla="*/ 752322 w 1925725"/>
              <a:gd name="connsiteY883" fmla="*/ 3159132 h 3525891"/>
              <a:gd name="connsiteX884" fmla="*/ 760657 w 1925725"/>
              <a:gd name="connsiteY884" fmla="*/ 3170877 h 3525891"/>
              <a:gd name="connsiteX885" fmla="*/ 852726 w 1925725"/>
              <a:gd name="connsiteY885" fmla="*/ 3238698 h 3525891"/>
              <a:gd name="connsiteX886" fmla="*/ 882279 w 1925725"/>
              <a:gd name="connsiteY886" fmla="*/ 3264083 h 3525891"/>
              <a:gd name="connsiteX887" fmla="*/ 844391 w 1925725"/>
              <a:gd name="connsiteY887" fmla="*/ 3251959 h 3525891"/>
              <a:gd name="connsiteX888" fmla="*/ 848937 w 1925725"/>
              <a:gd name="connsiteY888" fmla="*/ 3348195 h 3525891"/>
              <a:gd name="connsiteX889" fmla="*/ 844770 w 1925725"/>
              <a:gd name="connsiteY889" fmla="*/ 3348574 h 3525891"/>
              <a:gd name="connsiteX890" fmla="*/ 823931 w 1925725"/>
              <a:gd name="connsiteY890" fmla="*/ 3254611 h 3525891"/>
              <a:gd name="connsiteX891" fmla="*/ 744744 w 1925725"/>
              <a:gd name="connsiteY891" fmla="*/ 3191716 h 3525891"/>
              <a:gd name="connsiteX892" fmla="*/ 739440 w 1925725"/>
              <a:gd name="connsiteY892" fmla="*/ 3255368 h 3525891"/>
              <a:gd name="connsiteX893" fmla="*/ 746639 w 1925725"/>
              <a:gd name="connsiteY893" fmla="*/ 3266356 h 3525891"/>
              <a:gd name="connsiteX894" fmla="*/ 782633 w 1925725"/>
              <a:gd name="connsiteY894" fmla="*/ 3311822 h 3525891"/>
              <a:gd name="connsiteX895" fmla="*/ 792105 w 1925725"/>
              <a:gd name="connsiteY895" fmla="*/ 3339102 h 3525891"/>
              <a:gd name="connsiteX896" fmla="*/ 768614 w 1925725"/>
              <a:gd name="connsiteY896" fmla="*/ 3311822 h 3525891"/>
              <a:gd name="connsiteX897" fmla="*/ 737924 w 1925725"/>
              <a:gd name="connsiteY897" fmla="*/ 3285300 h 3525891"/>
              <a:gd name="connsiteX898" fmla="*/ 732620 w 1925725"/>
              <a:gd name="connsiteY898" fmla="*/ 3350089 h 3525891"/>
              <a:gd name="connsiteX899" fmla="*/ 741713 w 1925725"/>
              <a:gd name="connsiteY899" fmla="*/ 3360698 h 3525891"/>
              <a:gd name="connsiteX900" fmla="*/ 810670 w 1925725"/>
              <a:gd name="connsiteY900" fmla="*/ 3401996 h 3525891"/>
              <a:gd name="connsiteX901" fmla="*/ 790210 w 1925725"/>
              <a:gd name="connsiteY901" fmla="*/ 3399344 h 3525891"/>
              <a:gd name="connsiteX902" fmla="*/ 814838 w 1925725"/>
              <a:gd name="connsiteY902" fmla="*/ 3433444 h 3525891"/>
              <a:gd name="connsiteX903" fmla="*/ 813322 w 1925725"/>
              <a:gd name="connsiteY903" fmla="*/ 3435717 h 3525891"/>
              <a:gd name="connsiteX904" fmla="*/ 788316 w 1925725"/>
              <a:gd name="connsiteY904" fmla="*/ 3413742 h 3525891"/>
              <a:gd name="connsiteX905" fmla="*/ 759900 w 1925725"/>
              <a:gd name="connsiteY905" fmla="*/ 3390251 h 3525891"/>
              <a:gd name="connsiteX906" fmla="*/ 729589 w 1925725"/>
              <a:gd name="connsiteY906" fmla="*/ 3390630 h 3525891"/>
              <a:gd name="connsiteX907" fmla="*/ 732999 w 1925725"/>
              <a:gd name="connsiteY907" fmla="*/ 3423972 h 3525891"/>
              <a:gd name="connsiteX908" fmla="*/ 775813 w 1925725"/>
              <a:gd name="connsiteY908" fmla="*/ 3460345 h 3525891"/>
              <a:gd name="connsiteX909" fmla="*/ 798925 w 1925725"/>
              <a:gd name="connsiteY909" fmla="*/ 3480804 h 3525891"/>
              <a:gd name="connsiteX910" fmla="*/ 782633 w 1925725"/>
              <a:gd name="connsiteY910" fmla="*/ 3472469 h 3525891"/>
              <a:gd name="connsiteX911" fmla="*/ 788695 w 1925725"/>
              <a:gd name="connsiteY911" fmla="*/ 3497096 h 3525891"/>
              <a:gd name="connsiteX912" fmla="*/ 739440 w 1925725"/>
              <a:gd name="connsiteY912" fmla="*/ 3448978 h 3525891"/>
              <a:gd name="connsiteX913" fmla="*/ 734893 w 1925725"/>
              <a:gd name="connsiteY913" fmla="*/ 3451251 h 3525891"/>
              <a:gd name="connsiteX914" fmla="*/ 748912 w 1925725"/>
              <a:gd name="connsiteY914" fmla="*/ 3500506 h 3525891"/>
              <a:gd name="connsiteX915" fmla="*/ 736788 w 1925725"/>
              <a:gd name="connsiteY915" fmla="*/ 3491034 h 3525891"/>
              <a:gd name="connsiteX916" fmla="*/ 722390 w 1925725"/>
              <a:gd name="connsiteY916" fmla="*/ 3525891 h 3525891"/>
              <a:gd name="connsiteX917" fmla="*/ 720117 w 1925725"/>
              <a:gd name="connsiteY917" fmla="*/ 3525512 h 3525891"/>
              <a:gd name="connsiteX918" fmla="*/ 723148 w 1925725"/>
              <a:gd name="connsiteY918" fmla="*/ 3505432 h 3525891"/>
              <a:gd name="connsiteX919" fmla="*/ 713676 w 1925725"/>
              <a:gd name="connsiteY919" fmla="*/ 3422835 h 3525891"/>
              <a:gd name="connsiteX920" fmla="*/ 705719 w 1925725"/>
              <a:gd name="connsiteY920" fmla="*/ 3412984 h 3525891"/>
              <a:gd name="connsiteX921" fmla="*/ 695489 w 1925725"/>
              <a:gd name="connsiteY921" fmla="*/ 3424729 h 3525891"/>
              <a:gd name="connsiteX922" fmla="*/ 695111 w 1925725"/>
              <a:gd name="connsiteY922" fmla="*/ 3446326 h 3525891"/>
              <a:gd name="connsiteX923" fmla="*/ 682986 w 1925725"/>
              <a:gd name="connsiteY923" fmla="*/ 3434959 h 3525891"/>
              <a:gd name="connsiteX924" fmla="*/ 666694 w 1925725"/>
              <a:gd name="connsiteY924" fmla="*/ 3466028 h 3525891"/>
              <a:gd name="connsiteX925" fmla="*/ 664042 w 1925725"/>
              <a:gd name="connsiteY925" fmla="*/ 3466028 h 3525891"/>
              <a:gd name="connsiteX926" fmla="*/ 665936 w 1925725"/>
              <a:gd name="connsiteY926" fmla="*/ 3439127 h 3525891"/>
              <a:gd name="connsiteX927" fmla="*/ 675030 w 1925725"/>
              <a:gd name="connsiteY927" fmla="*/ 3377748 h 3525891"/>
              <a:gd name="connsiteX928" fmla="*/ 666315 w 1925725"/>
              <a:gd name="connsiteY928" fmla="*/ 3330009 h 3525891"/>
              <a:gd name="connsiteX929" fmla="*/ 658738 w 1925725"/>
              <a:gd name="connsiteY929" fmla="*/ 3328872 h 3525891"/>
              <a:gd name="connsiteX930" fmla="*/ 642825 w 1925725"/>
              <a:gd name="connsiteY930" fmla="*/ 3359940 h 3525891"/>
              <a:gd name="connsiteX931" fmla="*/ 638278 w 1925725"/>
              <a:gd name="connsiteY931" fmla="*/ 3344027 h 3525891"/>
              <a:gd name="connsiteX932" fmla="*/ 621986 w 1925725"/>
              <a:gd name="connsiteY932" fmla="*/ 3361835 h 3525891"/>
              <a:gd name="connsiteX933" fmla="*/ 644340 w 1925725"/>
              <a:gd name="connsiteY933" fmla="*/ 3323568 h 3525891"/>
              <a:gd name="connsiteX934" fmla="*/ 650402 w 1925725"/>
              <a:gd name="connsiteY934" fmla="*/ 3294015 h 3525891"/>
              <a:gd name="connsiteX935" fmla="*/ 608346 w 1925725"/>
              <a:gd name="connsiteY935" fmla="*/ 3131473 h 3525891"/>
              <a:gd name="connsiteX936" fmla="*/ 602663 w 1925725"/>
              <a:gd name="connsiteY936" fmla="*/ 3116697 h 3525891"/>
              <a:gd name="connsiteX937" fmla="*/ 599632 w 1925725"/>
              <a:gd name="connsiteY937" fmla="*/ 3214070 h 3525891"/>
              <a:gd name="connsiteX938" fmla="*/ 600769 w 1925725"/>
              <a:gd name="connsiteY938" fmla="*/ 3312201 h 3525891"/>
              <a:gd name="connsiteX939" fmla="*/ 610620 w 1925725"/>
              <a:gd name="connsiteY939" fmla="*/ 3411090 h 3525891"/>
              <a:gd name="connsiteX940" fmla="*/ 630700 w 1925725"/>
              <a:gd name="connsiteY940" fmla="*/ 3506189 h 3525891"/>
              <a:gd name="connsiteX941" fmla="*/ 626912 w 1925725"/>
              <a:gd name="connsiteY941" fmla="*/ 3506947 h 3525891"/>
              <a:gd name="connsiteX942" fmla="*/ 605315 w 1925725"/>
              <a:gd name="connsiteY942" fmla="*/ 3450494 h 3525891"/>
              <a:gd name="connsiteX943" fmla="*/ 599632 w 1925725"/>
              <a:gd name="connsiteY943" fmla="*/ 3450115 h 3525891"/>
              <a:gd name="connsiteX944" fmla="*/ 582582 w 1925725"/>
              <a:gd name="connsiteY944" fmla="*/ 3475121 h 3525891"/>
              <a:gd name="connsiteX945" fmla="*/ 579930 w 1925725"/>
              <a:gd name="connsiteY945" fmla="*/ 3474363 h 3525891"/>
              <a:gd name="connsiteX946" fmla="*/ 591675 w 1925725"/>
              <a:gd name="connsiteY946" fmla="*/ 3440264 h 3525891"/>
              <a:gd name="connsiteX947" fmla="*/ 595464 w 1925725"/>
              <a:gd name="connsiteY947" fmla="*/ 3418288 h 3525891"/>
              <a:gd name="connsiteX948" fmla="*/ 580688 w 1925725"/>
              <a:gd name="connsiteY948" fmla="*/ 3311443 h 3525891"/>
              <a:gd name="connsiteX949" fmla="*/ 545452 w 1925725"/>
              <a:gd name="connsiteY949" fmla="*/ 3369034 h 3525891"/>
              <a:gd name="connsiteX950" fmla="*/ 547725 w 1925725"/>
              <a:gd name="connsiteY950" fmla="*/ 3345164 h 3525891"/>
              <a:gd name="connsiteX951" fmla="*/ 509836 w 1925725"/>
              <a:gd name="connsiteY951" fmla="*/ 3365245 h 3525891"/>
              <a:gd name="connsiteX952" fmla="*/ 551135 w 1925725"/>
              <a:gd name="connsiteY952" fmla="*/ 3320158 h 3525891"/>
              <a:gd name="connsiteX953" fmla="*/ 584476 w 1925725"/>
              <a:gd name="connsiteY953" fmla="*/ 3229604 h 3525891"/>
              <a:gd name="connsiteX954" fmla="*/ 583340 w 1925725"/>
              <a:gd name="connsiteY954" fmla="*/ 3117834 h 3525891"/>
              <a:gd name="connsiteX955" fmla="*/ 588644 w 1925725"/>
              <a:gd name="connsiteY955" fmla="*/ 3053045 h 3525891"/>
              <a:gd name="connsiteX956" fmla="*/ 576520 w 1925725"/>
              <a:gd name="connsiteY956" fmla="*/ 3065169 h 3525891"/>
              <a:gd name="connsiteX957" fmla="*/ 514762 w 1925725"/>
              <a:gd name="connsiteY957" fmla="*/ 3139430 h 3525891"/>
              <a:gd name="connsiteX958" fmla="*/ 487482 w 1925725"/>
              <a:gd name="connsiteY958" fmla="*/ 3218617 h 3525891"/>
              <a:gd name="connsiteX959" fmla="*/ 488619 w 1925725"/>
              <a:gd name="connsiteY959" fmla="*/ 3269766 h 3525891"/>
              <a:gd name="connsiteX960" fmla="*/ 478010 w 1925725"/>
              <a:gd name="connsiteY960" fmla="*/ 3362592 h 3525891"/>
              <a:gd name="connsiteX961" fmla="*/ 456793 w 1925725"/>
              <a:gd name="connsiteY961" fmla="*/ 3438748 h 3525891"/>
              <a:gd name="connsiteX962" fmla="*/ 468159 w 1925725"/>
              <a:gd name="connsiteY962" fmla="*/ 3340617 h 3525891"/>
              <a:gd name="connsiteX963" fmla="*/ 402612 w 1925725"/>
              <a:gd name="connsiteY963" fmla="*/ 3433444 h 3525891"/>
              <a:gd name="connsiteX964" fmla="*/ 400718 w 1925725"/>
              <a:gd name="connsiteY964" fmla="*/ 3432686 h 3525891"/>
              <a:gd name="connsiteX965" fmla="*/ 418904 w 1925725"/>
              <a:gd name="connsiteY965" fmla="*/ 3392524 h 3525891"/>
              <a:gd name="connsiteX966" fmla="*/ 396171 w 1925725"/>
              <a:gd name="connsiteY966" fmla="*/ 3400860 h 3525891"/>
              <a:gd name="connsiteX967" fmla="*/ 467023 w 1925725"/>
              <a:gd name="connsiteY967" fmla="*/ 3237940 h 3525891"/>
              <a:gd name="connsiteX968" fmla="*/ 454519 w 1925725"/>
              <a:gd name="connsiteY968" fmla="*/ 3251959 h 3525891"/>
              <a:gd name="connsiteX969" fmla="*/ 444290 w 1925725"/>
              <a:gd name="connsiteY969" fmla="*/ 3264462 h 3525891"/>
              <a:gd name="connsiteX970" fmla="*/ 439743 w 1925725"/>
              <a:gd name="connsiteY970" fmla="*/ 3262188 h 3525891"/>
              <a:gd name="connsiteX971" fmla="*/ 469296 w 1925725"/>
              <a:gd name="connsiteY971" fmla="*/ 3197778 h 3525891"/>
              <a:gd name="connsiteX972" fmla="*/ 465128 w 1925725"/>
              <a:gd name="connsiteY972" fmla="*/ 3193232 h 3525891"/>
              <a:gd name="connsiteX973" fmla="*/ 437091 w 1925725"/>
              <a:gd name="connsiteY973" fmla="*/ 3206493 h 3525891"/>
              <a:gd name="connsiteX974" fmla="*/ 407159 w 1925725"/>
              <a:gd name="connsiteY974" fmla="*/ 3247033 h 3525891"/>
              <a:gd name="connsiteX975" fmla="*/ 384426 w 1925725"/>
              <a:gd name="connsiteY975" fmla="*/ 3307654 h 3525891"/>
              <a:gd name="connsiteX976" fmla="*/ 353357 w 1925725"/>
              <a:gd name="connsiteY976" fmla="*/ 3376611 h 3525891"/>
              <a:gd name="connsiteX977" fmla="*/ 354873 w 1925725"/>
              <a:gd name="connsiteY977" fmla="*/ 3359561 h 3525891"/>
              <a:gd name="connsiteX978" fmla="*/ 332519 w 1925725"/>
              <a:gd name="connsiteY978" fmla="*/ 3373580 h 3525891"/>
              <a:gd name="connsiteX979" fmla="*/ 365861 w 1925725"/>
              <a:gd name="connsiteY979" fmla="*/ 3326599 h 3525891"/>
              <a:gd name="connsiteX980" fmla="*/ 387078 w 1925725"/>
              <a:gd name="connsiteY980" fmla="*/ 3274692 h 3525891"/>
              <a:gd name="connsiteX981" fmla="*/ 382910 w 1925725"/>
              <a:gd name="connsiteY981" fmla="*/ 3271660 h 3525891"/>
              <a:gd name="connsiteX982" fmla="*/ 337065 w 1925725"/>
              <a:gd name="connsiteY982" fmla="*/ 3309928 h 3525891"/>
              <a:gd name="connsiteX983" fmla="*/ 334413 w 1925725"/>
              <a:gd name="connsiteY983" fmla="*/ 3308033 h 3525891"/>
              <a:gd name="connsiteX984" fmla="*/ 386320 w 1925725"/>
              <a:gd name="connsiteY984" fmla="*/ 3243623 h 3525891"/>
              <a:gd name="connsiteX985" fmla="*/ 295388 w 1925725"/>
              <a:gd name="connsiteY985" fmla="*/ 3277723 h 3525891"/>
              <a:gd name="connsiteX986" fmla="*/ 285916 w 1925725"/>
              <a:gd name="connsiteY986" fmla="*/ 3298182 h 3525891"/>
              <a:gd name="connsiteX987" fmla="*/ 280991 w 1925725"/>
              <a:gd name="connsiteY987" fmla="*/ 3312580 h 3525891"/>
              <a:gd name="connsiteX988" fmla="*/ 273034 w 1925725"/>
              <a:gd name="connsiteY988" fmla="*/ 3287574 h 3525891"/>
              <a:gd name="connsiteX989" fmla="*/ 245754 w 1925725"/>
              <a:gd name="connsiteY989" fmla="*/ 3304623 h 3525891"/>
              <a:gd name="connsiteX990" fmla="*/ 382531 w 1925725"/>
              <a:gd name="connsiteY990" fmla="*/ 3221648 h 3525891"/>
              <a:gd name="connsiteX991" fmla="*/ 312059 w 1925725"/>
              <a:gd name="connsiteY991" fmla="*/ 3205356 h 3525891"/>
              <a:gd name="connsiteX992" fmla="*/ 331761 w 1925725"/>
              <a:gd name="connsiteY992" fmla="*/ 3200809 h 3525891"/>
              <a:gd name="connsiteX993" fmla="*/ 371544 w 1925725"/>
              <a:gd name="connsiteY993" fmla="*/ 3201567 h 3525891"/>
              <a:gd name="connsiteX994" fmla="*/ 414737 w 1925725"/>
              <a:gd name="connsiteY994" fmla="*/ 3193232 h 3525891"/>
              <a:gd name="connsiteX995" fmla="*/ 477252 w 1925725"/>
              <a:gd name="connsiteY995" fmla="*/ 3148523 h 3525891"/>
              <a:gd name="connsiteX996" fmla="*/ 490513 w 1925725"/>
              <a:gd name="connsiteY996" fmla="*/ 3131095 h 3525891"/>
              <a:gd name="connsiteX997" fmla="*/ 394656 w 1925725"/>
              <a:gd name="connsiteY997" fmla="*/ 3131095 h 3525891"/>
              <a:gd name="connsiteX998" fmla="*/ 394656 w 1925725"/>
              <a:gd name="connsiteY998" fmla="*/ 3129200 h 3525891"/>
              <a:gd name="connsiteX999" fmla="*/ 467780 w 1925725"/>
              <a:gd name="connsiteY999" fmla="*/ 3118213 h 3525891"/>
              <a:gd name="connsiteX1000" fmla="*/ 442774 w 1925725"/>
              <a:gd name="connsiteY1000" fmla="*/ 3106467 h 3525891"/>
              <a:gd name="connsiteX1001" fmla="*/ 446184 w 1925725"/>
              <a:gd name="connsiteY1001" fmla="*/ 3104952 h 3525891"/>
              <a:gd name="connsiteX1002" fmla="*/ 533327 w 1925725"/>
              <a:gd name="connsiteY1002" fmla="*/ 3077672 h 3525891"/>
              <a:gd name="connsiteX1003" fmla="*/ 606452 w 1925725"/>
              <a:gd name="connsiteY1003" fmla="*/ 2990908 h 3525891"/>
              <a:gd name="connsiteX1004" fmla="*/ 536358 w 1925725"/>
              <a:gd name="connsiteY1004" fmla="*/ 3005684 h 3525891"/>
              <a:gd name="connsiteX1005" fmla="*/ 478389 w 1925725"/>
              <a:gd name="connsiteY1005" fmla="*/ 3034858 h 3525891"/>
              <a:gd name="connsiteX1006" fmla="*/ 513246 w 1925725"/>
              <a:gd name="connsiteY1006" fmla="*/ 2999243 h 3525891"/>
              <a:gd name="connsiteX1007" fmla="*/ 480662 w 1925725"/>
              <a:gd name="connsiteY1007" fmla="*/ 2984467 h 3525891"/>
              <a:gd name="connsiteX1008" fmla="*/ 546209 w 1925725"/>
              <a:gd name="connsiteY1008" fmla="*/ 2984088 h 3525891"/>
              <a:gd name="connsiteX1009" fmla="*/ 628806 w 1925725"/>
              <a:gd name="connsiteY1009" fmla="*/ 2928392 h 3525891"/>
              <a:gd name="connsiteX1010" fmla="*/ 662527 w 1925725"/>
              <a:gd name="connsiteY1010" fmla="*/ 2861708 h 3525891"/>
              <a:gd name="connsiteX1011" fmla="*/ 606831 w 1925725"/>
              <a:gd name="connsiteY1011" fmla="*/ 2862845 h 3525891"/>
              <a:gd name="connsiteX1012" fmla="*/ 440880 w 1925725"/>
              <a:gd name="connsiteY1012" fmla="*/ 3027280 h 3525891"/>
              <a:gd name="connsiteX1013" fmla="*/ 439364 w 1925725"/>
              <a:gd name="connsiteY1013" fmla="*/ 3032206 h 3525891"/>
              <a:gd name="connsiteX1014" fmla="*/ 435954 w 1925725"/>
              <a:gd name="connsiteY1014" fmla="*/ 3031448 h 3525891"/>
              <a:gd name="connsiteX1015" fmla="*/ 451867 w 1925725"/>
              <a:gd name="connsiteY1015" fmla="*/ 2968175 h 3525891"/>
              <a:gd name="connsiteX1016" fmla="*/ 399960 w 1925725"/>
              <a:gd name="connsiteY1016" fmla="*/ 3002274 h 3525891"/>
              <a:gd name="connsiteX1017" fmla="*/ 324183 w 1925725"/>
              <a:gd name="connsiteY1017" fmla="*/ 3104194 h 3525891"/>
              <a:gd name="connsiteX1018" fmla="*/ 278717 w 1925725"/>
              <a:gd name="connsiteY1018" fmla="*/ 3144356 h 3525891"/>
              <a:gd name="connsiteX1019" fmla="*/ 268866 w 1925725"/>
              <a:gd name="connsiteY1019" fmla="*/ 3156859 h 3525891"/>
              <a:gd name="connsiteX1020" fmla="*/ 247649 w 1925725"/>
              <a:gd name="connsiteY1020" fmla="*/ 3188685 h 3525891"/>
              <a:gd name="connsiteX1021" fmla="*/ 252574 w 1925725"/>
              <a:gd name="connsiteY1021" fmla="*/ 3156859 h 3525891"/>
              <a:gd name="connsiteX1022" fmla="*/ 198015 w 1925725"/>
              <a:gd name="connsiteY1022" fmla="*/ 3156859 h 3525891"/>
              <a:gd name="connsiteX1023" fmla="*/ 382910 w 1925725"/>
              <a:gd name="connsiteY1023" fmla="*/ 2991286 h 3525891"/>
              <a:gd name="connsiteX1024" fmla="*/ 357904 w 1925725"/>
              <a:gd name="connsiteY1024" fmla="*/ 2991666 h 3525891"/>
              <a:gd name="connsiteX1025" fmla="*/ 217338 w 1925725"/>
              <a:gd name="connsiteY1025" fmla="*/ 3095859 h 3525891"/>
              <a:gd name="connsiteX1026" fmla="*/ 210139 w 1925725"/>
              <a:gd name="connsiteY1026" fmla="*/ 3104952 h 3525891"/>
              <a:gd name="connsiteX1027" fmla="*/ 213170 w 1925725"/>
              <a:gd name="connsiteY1027" fmla="*/ 3086007 h 3525891"/>
              <a:gd name="connsiteX1028" fmla="*/ 173009 w 1925725"/>
              <a:gd name="connsiteY1028" fmla="*/ 3106467 h 3525891"/>
              <a:gd name="connsiteX1029" fmla="*/ 229462 w 1925725"/>
              <a:gd name="connsiteY1029" fmla="*/ 3054181 h 3525891"/>
              <a:gd name="connsiteX1030" fmla="*/ 179071 w 1925725"/>
              <a:gd name="connsiteY1030" fmla="*/ 3043573 h 3525891"/>
              <a:gd name="connsiteX1031" fmla="*/ 179071 w 1925725"/>
              <a:gd name="connsiteY1031" fmla="*/ 3042436 h 3525891"/>
              <a:gd name="connsiteX1032" fmla="*/ 234009 w 1925725"/>
              <a:gd name="connsiteY1032" fmla="*/ 3042057 h 3525891"/>
              <a:gd name="connsiteX1033" fmla="*/ 248786 w 1925725"/>
              <a:gd name="connsiteY1033" fmla="*/ 3037510 h 3525891"/>
              <a:gd name="connsiteX1034" fmla="*/ 315469 w 1925725"/>
              <a:gd name="connsiteY1034" fmla="*/ 2986740 h 3525891"/>
              <a:gd name="connsiteX1035" fmla="*/ 238177 w 1925725"/>
              <a:gd name="connsiteY1035" fmla="*/ 2980299 h 3525891"/>
              <a:gd name="connsiteX1036" fmla="*/ 238177 w 1925725"/>
              <a:gd name="connsiteY1036" fmla="*/ 2977647 h 3525891"/>
              <a:gd name="connsiteX1037" fmla="*/ 348432 w 1925725"/>
              <a:gd name="connsiteY1037" fmla="*/ 2970069 h 3525891"/>
              <a:gd name="connsiteX1038" fmla="*/ 456414 w 1925725"/>
              <a:gd name="connsiteY1038" fmla="*/ 2944684 h 3525891"/>
              <a:gd name="connsiteX1039" fmla="*/ 410569 w 1925725"/>
              <a:gd name="connsiteY1039" fmla="*/ 2935970 h 3525891"/>
              <a:gd name="connsiteX1040" fmla="*/ 409432 w 1925725"/>
              <a:gd name="connsiteY1040" fmla="*/ 2930286 h 3525891"/>
              <a:gd name="connsiteX1041" fmla="*/ 509458 w 1925725"/>
              <a:gd name="connsiteY1041" fmla="*/ 2881031 h 3525891"/>
              <a:gd name="connsiteX1042" fmla="*/ 334413 w 1925725"/>
              <a:gd name="connsiteY1042" fmla="*/ 2939758 h 3525891"/>
              <a:gd name="connsiteX1043" fmla="*/ 387078 w 1925725"/>
              <a:gd name="connsiteY1043" fmla="*/ 2885957 h 3525891"/>
              <a:gd name="connsiteX1044" fmla="*/ 260152 w 1925725"/>
              <a:gd name="connsiteY1044" fmla="*/ 2920435 h 3525891"/>
              <a:gd name="connsiteX1045" fmla="*/ 272276 w 1925725"/>
              <a:gd name="connsiteY1045" fmla="*/ 2906417 h 3525891"/>
              <a:gd name="connsiteX1046" fmla="*/ 270761 w 1925725"/>
              <a:gd name="connsiteY1046" fmla="*/ 2903386 h 3525891"/>
              <a:gd name="connsiteX1047" fmla="*/ 163537 w 1925725"/>
              <a:gd name="connsiteY1047" fmla="*/ 2940516 h 3525891"/>
              <a:gd name="connsiteX1048" fmla="*/ 162400 w 1925725"/>
              <a:gd name="connsiteY1048" fmla="*/ 2937864 h 3525891"/>
              <a:gd name="connsiteX1049" fmla="*/ 216202 w 1925725"/>
              <a:gd name="connsiteY1049" fmla="*/ 2912858 h 3525891"/>
              <a:gd name="connsiteX1050" fmla="*/ 216202 w 1925725"/>
              <a:gd name="connsiteY1050" fmla="*/ 2910584 h 3525891"/>
              <a:gd name="connsiteX1051" fmla="*/ 171872 w 1925725"/>
              <a:gd name="connsiteY1051" fmla="*/ 2908311 h 3525891"/>
              <a:gd name="connsiteX1052" fmla="*/ 300314 w 1925725"/>
              <a:gd name="connsiteY1052" fmla="*/ 2879516 h 3525891"/>
              <a:gd name="connsiteX1053" fmla="*/ 194226 w 1925725"/>
              <a:gd name="connsiteY1053" fmla="*/ 2859435 h 3525891"/>
              <a:gd name="connsiteX1054" fmla="*/ 194984 w 1925725"/>
              <a:gd name="connsiteY1054" fmla="*/ 2855646 h 3525891"/>
              <a:gd name="connsiteX1055" fmla="*/ 306376 w 1925725"/>
              <a:gd name="connsiteY1055" fmla="*/ 2871559 h 3525891"/>
              <a:gd name="connsiteX1056" fmla="*/ 296525 w 1925725"/>
              <a:gd name="connsiteY1056" fmla="*/ 2851479 h 3525891"/>
              <a:gd name="connsiteX1057" fmla="*/ 369649 w 1925725"/>
              <a:gd name="connsiteY1057" fmla="*/ 2869286 h 3525891"/>
              <a:gd name="connsiteX1058" fmla="*/ 425345 w 1925725"/>
              <a:gd name="connsiteY1058" fmla="*/ 2859056 h 3525891"/>
              <a:gd name="connsiteX1059" fmla="*/ 320395 w 1925725"/>
              <a:gd name="connsiteY1059" fmla="*/ 2823062 h 3525891"/>
              <a:gd name="connsiteX1060" fmla="*/ 321152 w 1925725"/>
              <a:gd name="connsiteY1060" fmla="*/ 2819273 h 3525891"/>
              <a:gd name="connsiteX1061" fmla="*/ 408296 w 1925725"/>
              <a:gd name="connsiteY1061" fmla="*/ 2840112 h 3525891"/>
              <a:gd name="connsiteX1062" fmla="*/ 535601 w 1925725"/>
              <a:gd name="connsiteY1062" fmla="*/ 2854510 h 3525891"/>
              <a:gd name="connsiteX1063" fmla="*/ 670483 w 1925725"/>
              <a:gd name="connsiteY1063" fmla="*/ 2804118 h 3525891"/>
              <a:gd name="connsiteX1064" fmla="*/ 700036 w 1925725"/>
              <a:gd name="connsiteY1064" fmla="*/ 2747664 h 3525891"/>
              <a:gd name="connsiteX1065" fmla="*/ 698521 w 1925725"/>
              <a:gd name="connsiteY1065" fmla="*/ 2700683 h 3525891"/>
              <a:gd name="connsiteX1066" fmla="*/ 710645 w 1925725"/>
              <a:gd name="connsiteY1066" fmla="*/ 2584366 h 3525891"/>
              <a:gd name="connsiteX1067" fmla="*/ 727316 w 1925725"/>
              <a:gd name="connsiteY1067" fmla="*/ 2490781 h 3525891"/>
              <a:gd name="connsiteX1068" fmla="*/ 734136 w 1925725"/>
              <a:gd name="connsiteY1068" fmla="*/ 2462744 h 3525891"/>
              <a:gd name="connsiteX1069" fmla="*/ 744365 w 1925725"/>
              <a:gd name="connsiteY1069" fmla="*/ 2377495 h 3525891"/>
              <a:gd name="connsiteX1070" fmla="*/ 724285 w 1925725"/>
              <a:gd name="connsiteY1070" fmla="*/ 2264588 h 3525891"/>
              <a:gd name="connsiteX1071" fmla="*/ 685638 w 1925725"/>
              <a:gd name="connsiteY1071" fmla="*/ 2235414 h 3525891"/>
              <a:gd name="connsiteX1072" fmla="*/ 592054 w 1925725"/>
              <a:gd name="connsiteY1072" fmla="*/ 2230109 h 3525891"/>
              <a:gd name="connsiteX1073" fmla="*/ 487861 w 1925725"/>
              <a:gd name="connsiteY1073" fmla="*/ 2219501 h 3525891"/>
              <a:gd name="connsiteX1074" fmla="*/ 448078 w 1925725"/>
              <a:gd name="connsiteY1074" fmla="*/ 2200935 h 3525891"/>
              <a:gd name="connsiteX1075" fmla="*/ 453004 w 1925725"/>
              <a:gd name="connsiteY1075" fmla="*/ 2138041 h 3525891"/>
              <a:gd name="connsiteX1076" fmla="*/ 489756 w 1925725"/>
              <a:gd name="connsiteY1076" fmla="*/ 2119097 h 3525891"/>
              <a:gd name="connsiteX1077" fmla="*/ 640172 w 1925725"/>
              <a:gd name="connsiteY1077" fmla="*/ 2079314 h 3525891"/>
              <a:gd name="connsiteX1078" fmla="*/ 677682 w 1925725"/>
              <a:gd name="connsiteY1078" fmla="*/ 2044835 h 3525891"/>
              <a:gd name="connsiteX1079" fmla="*/ 679955 w 1925725"/>
              <a:gd name="connsiteY1079" fmla="*/ 1880021 h 3525891"/>
              <a:gd name="connsiteX1080" fmla="*/ 678819 w 1925725"/>
              <a:gd name="connsiteY1080" fmla="*/ 1851226 h 3525891"/>
              <a:gd name="connsiteX1081" fmla="*/ 671241 w 1925725"/>
              <a:gd name="connsiteY1081" fmla="*/ 1775449 h 3525891"/>
              <a:gd name="connsiteX1082" fmla="*/ 651539 w 1925725"/>
              <a:gd name="connsiteY1082" fmla="*/ 1622759 h 3525891"/>
              <a:gd name="connsiteX1083" fmla="*/ 677682 w 1925725"/>
              <a:gd name="connsiteY1083" fmla="*/ 1538268 h 3525891"/>
              <a:gd name="connsiteX1084" fmla="*/ 725042 w 1925725"/>
              <a:gd name="connsiteY1084" fmla="*/ 1468932 h 3525891"/>
              <a:gd name="connsiteX1085" fmla="*/ 752701 w 1925725"/>
              <a:gd name="connsiteY1085" fmla="*/ 1418540 h 3525891"/>
              <a:gd name="connsiteX1086" fmla="*/ 746260 w 1925725"/>
              <a:gd name="connsiteY1086" fmla="*/ 1368149 h 3525891"/>
              <a:gd name="connsiteX1087" fmla="*/ 724663 w 1925725"/>
              <a:gd name="connsiteY1087" fmla="*/ 1328366 h 3525891"/>
              <a:gd name="connsiteX1088" fmla="*/ 702309 w 1925725"/>
              <a:gd name="connsiteY1088" fmla="*/ 1304118 h 3525891"/>
              <a:gd name="connsiteX1089" fmla="*/ 686396 w 1925725"/>
              <a:gd name="connsiteY1089" fmla="*/ 1288962 h 3525891"/>
              <a:gd name="connsiteX1090" fmla="*/ 657980 w 1925725"/>
              <a:gd name="connsiteY1090" fmla="*/ 1281385 h 3525891"/>
              <a:gd name="connsiteX1091" fmla="*/ 647371 w 1925725"/>
              <a:gd name="connsiteY1091" fmla="*/ 1281006 h 3525891"/>
              <a:gd name="connsiteX1092" fmla="*/ 662905 w 1925725"/>
              <a:gd name="connsiteY1092" fmla="*/ 1256757 h 3525891"/>
              <a:gd name="connsiteX1093" fmla="*/ 600011 w 1925725"/>
              <a:gd name="connsiteY1093" fmla="*/ 1227962 h 3525891"/>
              <a:gd name="connsiteX1094" fmla="*/ 604557 w 1925725"/>
              <a:gd name="connsiteY1094" fmla="*/ 1262819 h 3525891"/>
              <a:gd name="connsiteX1095" fmla="*/ 599253 w 1925725"/>
              <a:gd name="connsiteY1095" fmla="*/ 1265093 h 3525891"/>
              <a:gd name="connsiteX1096" fmla="*/ 578793 w 1925725"/>
              <a:gd name="connsiteY1096" fmla="*/ 1243496 h 3525891"/>
              <a:gd name="connsiteX1097" fmla="*/ 569321 w 1925725"/>
              <a:gd name="connsiteY1097" fmla="*/ 1252589 h 3525891"/>
              <a:gd name="connsiteX1098" fmla="*/ 578793 w 1925725"/>
              <a:gd name="connsiteY1098" fmla="*/ 1306012 h 3525891"/>
              <a:gd name="connsiteX1099" fmla="*/ 556818 w 1925725"/>
              <a:gd name="connsiteY1099" fmla="*/ 1276838 h 3525891"/>
              <a:gd name="connsiteX1100" fmla="*/ 537874 w 1925725"/>
              <a:gd name="connsiteY1100" fmla="*/ 1308285 h 3525891"/>
              <a:gd name="connsiteX1101" fmla="*/ 544694 w 1925725"/>
              <a:gd name="connsiteY1101" fmla="*/ 1286689 h 3525891"/>
              <a:gd name="connsiteX1102" fmla="*/ 553029 w 1925725"/>
              <a:gd name="connsiteY1102" fmla="*/ 1261304 h 3525891"/>
              <a:gd name="connsiteX1103" fmla="*/ 537874 w 1925725"/>
              <a:gd name="connsiteY1103" fmla="*/ 1277217 h 3525891"/>
              <a:gd name="connsiteX1104" fmla="*/ 535222 w 1925725"/>
              <a:gd name="connsiteY1104" fmla="*/ 1275322 h 3525891"/>
              <a:gd name="connsiteX1105" fmla="*/ 535979 w 1925725"/>
              <a:gd name="connsiteY1105" fmla="*/ 1262819 h 3525891"/>
              <a:gd name="connsiteX1106" fmla="*/ 484830 w 1925725"/>
              <a:gd name="connsiteY1106" fmla="*/ 1261304 h 3525891"/>
              <a:gd name="connsiteX1107" fmla="*/ 526128 w 1925725"/>
              <a:gd name="connsiteY1107" fmla="*/ 1259788 h 3525891"/>
              <a:gd name="connsiteX1108" fmla="*/ 520066 w 1925725"/>
              <a:gd name="connsiteY1108" fmla="*/ 1244633 h 3525891"/>
              <a:gd name="connsiteX1109" fmla="*/ 562880 w 1925725"/>
              <a:gd name="connsiteY1109" fmla="*/ 1249179 h 3525891"/>
              <a:gd name="connsiteX1110" fmla="*/ 537116 w 1925725"/>
              <a:gd name="connsiteY1110" fmla="*/ 1228720 h 3525891"/>
              <a:gd name="connsiteX1111" fmla="*/ 578793 w 1925725"/>
              <a:gd name="connsiteY1111" fmla="*/ 1235919 h 3525891"/>
              <a:gd name="connsiteX1112" fmla="*/ 597737 w 1925725"/>
              <a:gd name="connsiteY1112" fmla="*/ 1221142 h 3525891"/>
              <a:gd name="connsiteX1113" fmla="*/ 472706 w 1925725"/>
              <a:gd name="connsiteY1113" fmla="*/ 1201061 h 3525891"/>
              <a:gd name="connsiteX1114" fmla="*/ 465128 w 1925725"/>
              <a:gd name="connsiteY1114" fmla="*/ 1205608 h 3525891"/>
              <a:gd name="connsiteX1115" fmla="*/ 429134 w 1925725"/>
              <a:gd name="connsiteY1115" fmla="*/ 1260167 h 3525891"/>
              <a:gd name="connsiteX1116" fmla="*/ 452246 w 1925725"/>
              <a:gd name="connsiteY1116" fmla="*/ 1265850 h 3525891"/>
              <a:gd name="connsiteX1117" fmla="*/ 437848 w 1925725"/>
              <a:gd name="connsiteY1117" fmla="*/ 1275322 h 3525891"/>
              <a:gd name="connsiteX1118" fmla="*/ 465128 w 1925725"/>
              <a:gd name="connsiteY1118" fmla="*/ 1288583 h 3525891"/>
              <a:gd name="connsiteX1119" fmla="*/ 463613 w 1925725"/>
              <a:gd name="connsiteY1119" fmla="*/ 1292372 h 3525891"/>
              <a:gd name="connsiteX1120" fmla="*/ 443911 w 1925725"/>
              <a:gd name="connsiteY1120" fmla="*/ 1296540 h 3525891"/>
              <a:gd name="connsiteX1121" fmla="*/ 454898 w 1925725"/>
              <a:gd name="connsiteY1121" fmla="*/ 1322683 h 3525891"/>
              <a:gd name="connsiteX1122" fmla="*/ 455656 w 1925725"/>
              <a:gd name="connsiteY1122" fmla="*/ 1339354 h 3525891"/>
              <a:gd name="connsiteX1123" fmla="*/ 435954 w 1925725"/>
              <a:gd name="connsiteY1123" fmla="*/ 1362087 h 3525891"/>
              <a:gd name="connsiteX1124" fmla="*/ 449215 w 1925725"/>
              <a:gd name="connsiteY1124" fmla="*/ 1311316 h 3525891"/>
              <a:gd name="connsiteX1125" fmla="*/ 442774 w 1925725"/>
              <a:gd name="connsiteY1125" fmla="*/ 1309801 h 3525891"/>
              <a:gd name="connsiteX1126" fmla="*/ 431029 w 1925725"/>
              <a:gd name="connsiteY1126" fmla="*/ 1313211 h 3525891"/>
              <a:gd name="connsiteX1127" fmla="*/ 437470 w 1925725"/>
              <a:gd name="connsiteY1127" fmla="*/ 1289341 h 3525891"/>
              <a:gd name="connsiteX1128" fmla="*/ 434439 w 1925725"/>
              <a:gd name="connsiteY1128" fmla="*/ 1288205 h 3525891"/>
              <a:gd name="connsiteX1129" fmla="*/ 425724 w 1925725"/>
              <a:gd name="connsiteY1129" fmla="*/ 1295782 h 3525891"/>
              <a:gd name="connsiteX1130" fmla="*/ 421935 w 1925725"/>
              <a:gd name="connsiteY1130" fmla="*/ 1295024 h 3525891"/>
              <a:gd name="connsiteX1131" fmla="*/ 424588 w 1925725"/>
              <a:gd name="connsiteY1131" fmla="*/ 1266987 h 3525891"/>
              <a:gd name="connsiteX1132" fmla="*/ 406401 w 1925725"/>
              <a:gd name="connsiteY1132" fmla="*/ 1286689 h 3525891"/>
              <a:gd name="connsiteX1133" fmla="*/ 417389 w 1925725"/>
              <a:gd name="connsiteY1133" fmla="*/ 1321925 h 3525891"/>
              <a:gd name="connsiteX1134" fmla="*/ 398445 w 1925725"/>
              <a:gd name="connsiteY1134" fmla="*/ 1305633 h 3525891"/>
              <a:gd name="connsiteX1135" fmla="*/ 396171 w 1925725"/>
              <a:gd name="connsiteY1135" fmla="*/ 1306391 h 3525891"/>
              <a:gd name="connsiteX1136" fmla="*/ 399581 w 1925725"/>
              <a:gd name="connsiteY1136" fmla="*/ 1313590 h 3525891"/>
              <a:gd name="connsiteX1137" fmla="*/ 412463 w 1925725"/>
              <a:gd name="connsiteY1137" fmla="*/ 1357919 h 3525891"/>
              <a:gd name="connsiteX1138" fmla="*/ 389730 w 1925725"/>
              <a:gd name="connsiteY1138" fmla="*/ 1340869 h 3525891"/>
              <a:gd name="connsiteX1139" fmla="*/ 384805 w 1925725"/>
              <a:gd name="connsiteY1139" fmla="*/ 1390124 h 3525891"/>
              <a:gd name="connsiteX1140" fmla="*/ 377985 w 1925725"/>
              <a:gd name="connsiteY1140" fmla="*/ 1363223 h 3525891"/>
              <a:gd name="connsiteX1141" fmla="*/ 352221 w 1925725"/>
              <a:gd name="connsiteY1141" fmla="*/ 1370801 h 3525891"/>
              <a:gd name="connsiteX1142" fmla="*/ 384805 w 1925725"/>
              <a:gd name="connsiteY1142" fmla="*/ 1334807 h 3525891"/>
              <a:gd name="connsiteX1143" fmla="*/ 387078 w 1925725"/>
              <a:gd name="connsiteY1143" fmla="*/ 1317378 h 3525891"/>
              <a:gd name="connsiteX1144" fmla="*/ 362830 w 1925725"/>
              <a:gd name="connsiteY1144" fmla="*/ 1319652 h 3525891"/>
              <a:gd name="connsiteX1145" fmla="*/ 398066 w 1925725"/>
              <a:gd name="connsiteY1145" fmla="*/ 1290099 h 3525891"/>
              <a:gd name="connsiteX1146" fmla="*/ 395792 w 1925725"/>
              <a:gd name="connsiteY1146" fmla="*/ 1286689 h 3525891"/>
              <a:gd name="connsiteX1147" fmla="*/ 374575 w 1925725"/>
              <a:gd name="connsiteY1147" fmla="*/ 1282142 h 3525891"/>
              <a:gd name="connsiteX1148" fmla="*/ 412084 w 1925725"/>
              <a:gd name="connsiteY1148" fmla="*/ 1267366 h 3525891"/>
              <a:gd name="connsiteX1149" fmla="*/ 454141 w 1925725"/>
              <a:gd name="connsiteY1149" fmla="*/ 1202577 h 3525891"/>
              <a:gd name="connsiteX1150" fmla="*/ 354873 w 1925725"/>
              <a:gd name="connsiteY1150" fmla="*/ 1251074 h 3525891"/>
              <a:gd name="connsiteX1151" fmla="*/ 349947 w 1925725"/>
              <a:gd name="connsiteY1151" fmla="*/ 1305254 h 3525891"/>
              <a:gd name="connsiteX1152" fmla="*/ 335171 w 1925725"/>
              <a:gd name="connsiteY1152" fmla="*/ 1266987 h 3525891"/>
              <a:gd name="connsiteX1153" fmla="*/ 329488 w 1925725"/>
              <a:gd name="connsiteY1153" fmla="*/ 1286310 h 3525891"/>
              <a:gd name="connsiteX1154" fmla="*/ 290463 w 1925725"/>
              <a:gd name="connsiteY1154" fmla="*/ 1321925 h 3525891"/>
              <a:gd name="connsiteX1155" fmla="*/ 286674 w 1925725"/>
              <a:gd name="connsiteY1155" fmla="*/ 1320410 h 3525891"/>
              <a:gd name="connsiteX1156" fmla="*/ 286674 w 1925725"/>
              <a:gd name="connsiteY1156" fmla="*/ 1282521 h 3525891"/>
              <a:gd name="connsiteX1157" fmla="*/ 276823 w 1925725"/>
              <a:gd name="connsiteY1157" fmla="*/ 1284037 h 3525891"/>
              <a:gd name="connsiteX1158" fmla="*/ 237040 w 1925725"/>
              <a:gd name="connsiteY1158" fmla="*/ 1324956 h 3525891"/>
              <a:gd name="connsiteX1159" fmla="*/ 262425 w 1925725"/>
              <a:gd name="connsiteY1159" fmla="*/ 1277217 h 3525891"/>
              <a:gd name="connsiteX1160" fmla="*/ 254469 w 1925725"/>
              <a:gd name="connsiteY1160" fmla="*/ 1268881 h 3525891"/>
              <a:gd name="connsiteX1161" fmla="*/ 305997 w 1925725"/>
              <a:gd name="connsiteY1161" fmla="*/ 1270397 h 3525891"/>
              <a:gd name="connsiteX1162" fmla="*/ 367376 w 1925725"/>
              <a:gd name="connsiteY1162" fmla="*/ 1238571 h 3525891"/>
              <a:gd name="connsiteX1163" fmla="*/ 366618 w 1925725"/>
              <a:gd name="connsiteY1163" fmla="*/ 1234403 h 3525891"/>
              <a:gd name="connsiteX1164" fmla="*/ 350326 w 1925725"/>
              <a:gd name="connsiteY1164" fmla="*/ 1229856 h 3525891"/>
              <a:gd name="connsiteX1165" fmla="*/ 315469 w 1925725"/>
              <a:gd name="connsiteY1165" fmla="*/ 1253347 h 3525891"/>
              <a:gd name="connsiteX1166" fmla="*/ 324562 w 1925725"/>
              <a:gd name="connsiteY1166" fmla="*/ 1230235 h 3525891"/>
              <a:gd name="connsiteX1167" fmla="*/ 312817 w 1925725"/>
              <a:gd name="connsiteY1167" fmla="*/ 1226825 h 3525891"/>
              <a:gd name="connsiteX1168" fmla="*/ 265835 w 1925725"/>
              <a:gd name="connsiteY1168" fmla="*/ 1244633 h 3525891"/>
              <a:gd name="connsiteX1169" fmla="*/ 279854 w 1925725"/>
              <a:gd name="connsiteY1169" fmla="*/ 1223794 h 3525891"/>
              <a:gd name="connsiteX1170" fmla="*/ 263562 w 1925725"/>
              <a:gd name="connsiteY1170" fmla="*/ 1211291 h 3525891"/>
              <a:gd name="connsiteX1171" fmla="*/ 305239 w 1925725"/>
              <a:gd name="connsiteY1171" fmla="*/ 1218490 h 3525891"/>
              <a:gd name="connsiteX1172" fmla="*/ 298419 w 1925725"/>
              <a:gd name="connsiteY1172" fmla="*/ 1189316 h 3525891"/>
              <a:gd name="connsiteX1173" fmla="*/ 334792 w 1925725"/>
              <a:gd name="connsiteY1173" fmla="*/ 1222658 h 3525891"/>
              <a:gd name="connsiteX1174" fmla="*/ 345780 w 1925725"/>
              <a:gd name="connsiteY1174" fmla="*/ 1223794 h 3525891"/>
              <a:gd name="connsiteX1175" fmla="*/ 346538 w 1925725"/>
              <a:gd name="connsiteY1175" fmla="*/ 1203713 h 3525891"/>
              <a:gd name="connsiteX1176" fmla="*/ 360556 w 1925725"/>
              <a:gd name="connsiteY1176" fmla="*/ 1217732 h 3525891"/>
              <a:gd name="connsiteX1177" fmla="*/ 385184 w 1925725"/>
              <a:gd name="connsiteY1177" fmla="*/ 1222279 h 3525891"/>
              <a:gd name="connsiteX1178" fmla="*/ 395414 w 1925725"/>
              <a:gd name="connsiteY1178" fmla="*/ 1213564 h 3525891"/>
              <a:gd name="connsiteX1179" fmla="*/ 313196 w 1925725"/>
              <a:gd name="connsiteY1179" fmla="*/ 1179465 h 3525891"/>
              <a:gd name="connsiteX1180" fmla="*/ 237419 w 1925725"/>
              <a:gd name="connsiteY1180" fmla="*/ 1197651 h 3525891"/>
              <a:gd name="connsiteX1181" fmla="*/ 237419 w 1925725"/>
              <a:gd name="connsiteY1181" fmla="*/ 1232509 h 3525891"/>
              <a:gd name="connsiteX1182" fmla="*/ 230599 w 1925725"/>
              <a:gd name="connsiteY1182" fmla="*/ 1228341 h 3525891"/>
              <a:gd name="connsiteX1183" fmla="*/ 205972 w 1925725"/>
              <a:gd name="connsiteY1183" fmla="*/ 1262819 h 3525891"/>
              <a:gd name="connsiteX1184" fmla="*/ 200667 w 1925725"/>
              <a:gd name="connsiteY1184" fmla="*/ 1260546 h 3525891"/>
              <a:gd name="connsiteX1185" fmla="*/ 198394 w 1925725"/>
              <a:gd name="connsiteY1185" fmla="*/ 1231751 h 3525891"/>
              <a:gd name="connsiteX1186" fmla="*/ 188164 w 1925725"/>
              <a:gd name="connsiteY1186" fmla="*/ 1250695 h 3525891"/>
              <a:gd name="connsiteX1187" fmla="*/ 185512 w 1925725"/>
              <a:gd name="connsiteY1187" fmla="*/ 1237813 h 3525891"/>
              <a:gd name="connsiteX1188" fmla="*/ 185512 w 1925725"/>
              <a:gd name="connsiteY1188" fmla="*/ 1238192 h 3525891"/>
              <a:gd name="connsiteX1189" fmla="*/ 185312 w 1925725"/>
              <a:gd name="connsiteY1189" fmla="*/ 1237813 h 3525891"/>
              <a:gd name="connsiteX1190" fmla="*/ 181723 w 1925725"/>
              <a:gd name="connsiteY1190" fmla="*/ 1230993 h 3525891"/>
              <a:gd name="connsiteX1191" fmla="*/ 153686 w 1925725"/>
              <a:gd name="connsiteY1191" fmla="*/ 1211291 h 3525891"/>
              <a:gd name="connsiteX1192" fmla="*/ 185512 w 1925725"/>
              <a:gd name="connsiteY1192" fmla="*/ 1188179 h 3525891"/>
              <a:gd name="connsiteX1193" fmla="*/ 140425 w 1925725"/>
              <a:gd name="connsiteY1193" fmla="*/ 1179086 h 3525891"/>
              <a:gd name="connsiteX1194" fmla="*/ 176040 w 1925725"/>
              <a:gd name="connsiteY1194" fmla="*/ 1181359 h 3525891"/>
              <a:gd name="connsiteX1195" fmla="*/ 174524 w 1925725"/>
              <a:gd name="connsiteY1195" fmla="*/ 1163931 h 3525891"/>
              <a:gd name="connsiteX1196" fmla="*/ 178692 w 1925725"/>
              <a:gd name="connsiteY1196" fmla="*/ 1162036 h 3525891"/>
              <a:gd name="connsiteX1197" fmla="*/ 196121 w 1925725"/>
              <a:gd name="connsiteY1197" fmla="*/ 1185148 h 3525891"/>
              <a:gd name="connsiteX1198" fmla="*/ 233630 w 1925725"/>
              <a:gd name="connsiteY1198" fmla="*/ 1183254 h 3525891"/>
              <a:gd name="connsiteX1199" fmla="*/ 233630 w 1925725"/>
              <a:gd name="connsiteY1199" fmla="*/ 1180980 h 3525891"/>
              <a:gd name="connsiteX1200" fmla="*/ 220748 w 1925725"/>
              <a:gd name="connsiteY1200" fmla="*/ 1176813 h 3525891"/>
              <a:gd name="connsiteX1201" fmla="*/ 242345 w 1925725"/>
              <a:gd name="connsiteY1201" fmla="*/ 1159763 h 3525891"/>
              <a:gd name="connsiteX1202" fmla="*/ 216959 w 1925725"/>
              <a:gd name="connsiteY1202" fmla="*/ 1160900 h 3525891"/>
              <a:gd name="connsiteX1203" fmla="*/ 192711 w 1925725"/>
              <a:gd name="connsiteY1203" fmla="*/ 1161657 h 3525891"/>
              <a:gd name="connsiteX1204" fmla="*/ 191195 w 1925725"/>
              <a:gd name="connsiteY1204" fmla="*/ 1155974 h 3525891"/>
              <a:gd name="connsiteX1205" fmla="*/ 219611 w 1925725"/>
              <a:gd name="connsiteY1205" fmla="*/ 1145365 h 3525891"/>
              <a:gd name="connsiteX1206" fmla="*/ 218475 w 1925725"/>
              <a:gd name="connsiteY1206" fmla="*/ 1137788 h 3525891"/>
              <a:gd name="connsiteX1207" fmla="*/ 238935 w 1925725"/>
              <a:gd name="connsiteY1207" fmla="*/ 1147260 h 3525891"/>
              <a:gd name="connsiteX1208" fmla="*/ 255605 w 1925725"/>
              <a:gd name="connsiteY1208" fmla="*/ 1161657 h 3525891"/>
              <a:gd name="connsiteX1209" fmla="*/ 221127 w 1925725"/>
              <a:gd name="connsiteY1209" fmla="*/ 1130589 h 3525891"/>
              <a:gd name="connsiteX1210" fmla="*/ 191195 w 1925725"/>
              <a:gd name="connsiteY1210" fmla="*/ 1120359 h 3525891"/>
              <a:gd name="connsiteX1211" fmla="*/ 232494 w 1925725"/>
              <a:gd name="connsiteY1211" fmla="*/ 1126421 h 3525891"/>
              <a:gd name="connsiteX1212" fmla="*/ 234767 w 1925725"/>
              <a:gd name="connsiteY1212" fmla="*/ 1110887 h 3525891"/>
              <a:gd name="connsiteX1213" fmla="*/ 238556 w 1925725"/>
              <a:gd name="connsiteY1213" fmla="*/ 1108992 h 3525891"/>
              <a:gd name="connsiteX1214" fmla="*/ 251817 w 1925725"/>
              <a:gd name="connsiteY1214" fmla="*/ 1130968 h 3525891"/>
              <a:gd name="connsiteX1215" fmla="*/ 264320 w 1925725"/>
              <a:gd name="connsiteY1215" fmla="*/ 1111266 h 3525891"/>
              <a:gd name="connsiteX1216" fmla="*/ 264320 w 1925725"/>
              <a:gd name="connsiteY1216" fmla="*/ 1148018 h 3525891"/>
              <a:gd name="connsiteX1217" fmla="*/ 270761 w 1925725"/>
              <a:gd name="connsiteY1217" fmla="*/ 1163931 h 3525891"/>
              <a:gd name="connsiteX1218" fmla="*/ 311680 w 1925725"/>
              <a:gd name="connsiteY1218" fmla="*/ 1171887 h 3525891"/>
              <a:gd name="connsiteX1219" fmla="*/ 360935 w 1925725"/>
              <a:gd name="connsiteY1219" fmla="*/ 1183633 h 3525891"/>
              <a:gd name="connsiteX1220" fmla="*/ 373817 w 1925725"/>
              <a:gd name="connsiteY1220" fmla="*/ 1191968 h 3525891"/>
              <a:gd name="connsiteX1221" fmla="*/ 432165 w 1925725"/>
              <a:gd name="connsiteY1221" fmla="*/ 1196894 h 3525891"/>
              <a:gd name="connsiteX1222" fmla="*/ 476495 w 1925725"/>
              <a:gd name="connsiteY1222" fmla="*/ 1188937 h 3525891"/>
              <a:gd name="connsiteX1223" fmla="*/ 510594 w 1925725"/>
              <a:gd name="connsiteY1223" fmla="*/ 1188558 h 3525891"/>
              <a:gd name="connsiteX1224" fmla="*/ 420041 w 1925725"/>
              <a:gd name="connsiteY1224" fmla="*/ 1143471 h 3525891"/>
              <a:gd name="connsiteX1225" fmla="*/ 387457 w 1925725"/>
              <a:gd name="connsiteY1225" fmla="*/ 1178328 h 3525891"/>
              <a:gd name="connsiteX1226" fmla="*/ 396929 w 1925725"/>
              <a:gd name="connsiteY1226" fmla="*/ 1141955 h 3525891"/>
              <a:gd name="connsiteX1227" fmla="*/ 395035 w 1925725"/>
              <a:gd name="connsiteY1227" fmla="*/ 1140061 h 3525891"/>
              <a:gd name="connsiteX1228" fmla="*/ 388973 w 1925725"/>
              <a:gd name="connsiteY1228" fmla="*/ 1148775 h 3525891"/>
              <a:gd name="connsiteX1229" fmla="*/ 363587 w 1925725"/>
              <a:gd name="connsiteY1229" fmla="*/ 1173024 h 3525891"/>
              <a:gd name="connsiteX1230" fmla="*/ 368513 w 1925725"/>
              <a:gd name="connsiteY1230" fmla="*/ 1146502 h 3525891"/>
              <a:gd name="connsiteX1231" fmla="*/ 318500 w 1925725"/>
              <a:gd name="connsiteY1231" fmla="*/ 1164310 h 3525891"/>
              <a:gd name="connsiteX1232" fmla="*/ 352221 w 1925725"/>
              <a:gd name="connsiteY1232" fmla="*/ 1148018 h 3525891"/>
              <a:gd name="connsiteX1233" fmla="*/ 333277 w 1925725"/>
              <a:gd name="connsiteY1233" fmla="*/ 1109371 h 3525891"/>
              <a:gd name="connsiteX1234" fmla="*/ 373438 w 1925725"/>
              <a:gd name="connsiteY1234" fmla="*/ 1140819 h 3525891"/>
              <a:gd name="connsiteX1235" fmla="*/ 382910 w 1925725"/>
              <a:gd name="connsiteY1235" fmla="*/ 1139303 h 3525891"/>
              <a:gd name="connsiteX1236" fmla="*/ 380637 w 1925725"/>
              <a:gd name="connsiteY1236" fmla="*/ 1119980 h 3525891"/>
              <a:gd name="connsiteX1237" fmla="*/ 384047 w 1925725"/>
              <a:gd name="connsiteY1237" fmla="*/ 1117707 h 3525891"/>
              <a:gd name="connsiteX1238" fmla="*/ 401097 w 1925725"/>
              <a:gd name="connsiteY1238" fmla="*/ 1137409 h 3525891"/>
              <a:gd name="connsiteX1239" fmla="*/ 448078 w 1925725"/>
              <a:gd name="connsiteY1239" fmla="*/ 1137409 h 3525891"/>
              <a:gd name="connsiteX1240" fmla="*/ 437091 w 1925725"/>
              <a:gd name="connsiteY1240" fmla="*/ 1117707 h 3525891"/>
              <a:gd name="connsiteX1241" fmla="*/ 396171 w 1925725"/>
              <a:gd name="connsiteY1241" fmla="*/ 1119980 h 3525891"/>
              <a:gd name="connsiteX1242" fmla="*/ 418904 w 1925725"/>
              <a:gd name="connsiteY1242" fmla="*/ 1105961 h 3525891"/>
              <a:gd name="connsiteX1243" fmla="*/ 419662 w 1925725"/>
              <a:gd name="connsiteY1243" fmla="*/ 1102552 h 3525891"/>
              <a:gd name="connsiteX1244" fmla="*/ 397308 w 1925725"/>
              <a:gd name="connsiteY1244" fmla="*/ 1102930 h 3525891"/>
              <a:gd name="connsiteX1245" fmla="*/ 363587 w 1925725"/>
              <a:gd name="connsiteY1245" fmla="*/ 1090048 h 3525891"/>
              <a:gd name="connsiteX1246" fmla="*/ 410190 w 1925725"/>
              <a:gd name="connsiteY1246" fmla="*/ 1096489 h 3525891"/>
              <a:gd name="connsiteX1247" fmla="*/ 411327 w 1925725"/>
              <a:gd name="connsiteY1247" fmla="*/ 1075651 h 3525891"/>
              <a:gd name="connsiteX1248" fmla="*/ 429513 w 1925725"/>
              <a:gd name="connsiteY1248" fmla="*/ 1100657 h 3525891"/>
              <a:gd name="connsiteX1249" fmla="*/ 434439 w 1925725"/>
              <a:gd name="connsiteY1249" fmla="*/ 1112781 h 3525891"/>
              <a:gd name="connsiteX1250" fmla="*/ 448078 w 1925725"/>
              <a:gd name="connsiteY1250" fmla="*/ 1096489 h 3525891"/>
              <a:gd name="connsiteX1251" fmla="*/ 451867 w 1925725"/>
              <a:gd name="connsiteY1251" fmla="*/ 1114297 h 3525891"/>
              <a:gd name="connsiteX1252" fmla="*/ 470811 w 1925725"/>
              <a:gd name="connsiteY1252" fmla="*/ 1151049 h 3525891"/>
              <a:gd name="connsiteX1253" fmla="*/ 515899 w 1925725"/>
              <a:gd name="connsiteY1253" fmla="*/ 1185148 h 3525891"/>
              <a:gd name="connsiteX1254" fmla="*/ 525371 w 1925725"/>
              <a:gd name="connsiteY1254" fmla="*/ 1192347 h 3525891"/>
              <a:gd name="connsiteX1255" fmla="*/ 658738 w 1925725"/>
              <a:gd name="connsiteY1255" fmla="*/ 1245391 h 3525891"/>
              <a:gd name="connsiteX1256" fmla="*/ 661011 w 1925725"/>
              <a:gd name="connsiteY1256" fmla="*/ 1242738 h 3525891"/>
              <a:gd name="connsiteX1257" fmla="*/ 641309 w 1925725"/>
              <a:gd name="connsiteY1257" fmla="*/ 1224173 h 3525891"/>
              <a:gd name="connsiteX1258" fmla="*/ 651918 w 1925725"/>
              <a:gd name="connsiteY1258" fmla="*/ 1223036 h 3525891"/>
              <a:gd name="connsiteX1259" fmla="*/ 648887 w 1925725"/>
              <a:gd name="connsiteY1259" fmla="*/ 1196515 h 3525891"/>
              <a:gd name="connsiteX1260" fmla="*/ 654191 w 1925725"/>
              <a:gd name="connsiteY1260" fmla="*/ 1194241 h 3525891"/>
              <a:gd name="connsiteX1261" fmla="*/ 664421 w 1925725"/>
              <a:gd name="connsiteY1261" fmla="*/ 1212807 h 3525891"/>
              <a:gd name="connsiteX1262" fmla="*/ 658359 w 1925725"/>
              <a:gd name="connsiteY1262" fmla="*/ 1235540 h 3525891"/>
              <a:gd name="connsiteX1263" fmla="*/ 675787 w 1925725"/>
              <a:gd name="connsiteY1263" fmla="*/ 1229478 h 3525891"/>
              <a:gd name="connsiteX1264" fmla="*/ 673135 w 1925725"/>
              <a:gd name="connsiteY1264" fmla="*/ 1240465 h 3525891"/>
              <a:gd name="connsiteX1265" fmla="*/ 671999 w 1925725"/>
              <a:gd name="connsiteY1265" fmla="*/ 1262819 h 3525891"/>
              <a:gd name="connsiteX1266" fmla="*/ 710266 w 1925725"/>
              <a:gd name="connsiteY1266" fmla="*/ 1304496 h 3525891"/>
              <a:gd name="connsiteX1267" fmla="*/ 719359 w 1925725"/>
              <a:gd name="connsiteY1267" fmla="*/ 1262819 h 3525891"/>
              <a:gd name="connsiteX1268" fmla="*/ 717086 w 1925725"/>
              <a:gd name="connsiteY1268" fmla="*/ 1251832 h 3525891"/>
              <a:gd name="connsiteX1269" fmla="*/ 676166 w 1925725"/>
              <a:gd name="connsiteY1269" fmla="*/ 1207502 h 3525891"/>
              <a:gd name="connsiteX1270" fmla="*/ 646613 w 1925725"/>
              <a:gd name="connsiteY1270" fmla="*/ 1161657 h 3525891"/>
              <a:gd name="connsiteX1271" fmla="*/ 601526 w 1925725"/>
              <a:gd name="connsiteY1271" fmla="*/ 1082850 h 3525891"/>
              <a:gd name="connsiteX1272" fmla="*/ 581445 w 1925725"/>
              <a:gd name="connsiteY1272" fmla="*/ 1071862 h 3525891"/>
              <a:gd name="connsiteX1273" fmla="*/ 550756 w 1925725"/>
              <a:gd name="connsiteY1273" fmla="*/ 1066558 h 3525891"/>
              <a:gd name="connsiteX1274" fmla="*/ 529160 w 1925725"/>
              <a:gd name="connsiteY1274" fmla="*/ 1092701 h 3525891"/>
              <a:gd name="connsiteX1275" fmla="*/ 524613 w 1925725"/>
              <a:gd name="connsiteY1275" fmla="*/ 1090048 h 3525891"/>
              <a:gd name="connsiteX1276" fmla="*/ 527265 w 1925725"/>
              <a:gd name="connsiteY1276" fmla="*/ 1069210 h 3525891"/>
              <a:gd name="connsiteX1277" fmla="*/ 483693 w 1925725"/>
              <a:gd name="connsiteY1277" fmla="*/ 1087017 h 3525891"/>
              <a:gd name="connsiteX1278" fmla="*/ 520445 w 1925725"/>
              <a:gd name="connsiteY1278" fmla="*/ 1063526 h 3525891"/>
              <a:gd name="connsiteX1279" fmla="*/ 541663 w 1925725"/>
              <a:gd name="connsiteY1279" fmla="*/ 1062011 h 3525891"/>
              <a:gd name="connsiteX1280" fmla="*/ 510594 w 1925725"/>
              <a:gd name="connsiteY1280" fmla="*/ 1021849 h 3525891"/>
              <a:gd name="connsiteX1281" fmla="*/ 431029 w 1925725"/>
              <a:gd name="connsiteY1281" fmla="*/ 999874 h 3525891"/>
              <a:gd name="connsiteX1282" fmla="*/ 409811 w 1925725"/>
              <a:gd name="connsiteY1282" fmla="*/ 1024880 h 3525891"/>
              <a:gd name="connsiteX1283" fmla="*/ 405643 w 1925725"/>
              <a:gd name="connsiteY1283" fmla="*/ 1022228 h 3525891"/>
              <a:gd name="connsiteX1284" fmla="*/ 407538 w 1925725"/>
              <a:gd name="connsiteY1284" fmla="*/ 1001768 h 3525891"/>
              <a:gd name="connsiteX1285" fmla="*/ 383668 w 1925725"/>
              <a:gd name="connsiteY1285" fmla="*/ 1010483 h 3525891"/>
              <a:gd name="connsiteX1286" fmla="*/ 364345 w 1925725"/>
              <a:gd name="connsiteY1286" fmla="*/ 1015787 h 3525891"/>
              <a:gd name="connsiteX1287" fmla="*/ 341612 w 1925725"/>
              <a:gd name="connsiteY1287" fmla="*/ 1007452 h 3525891"/>
              <a:gd name="connsiteX1288" fmla="*/ 388215 w 1925725"/>
              <a:gd name="connsiteY1288" fmla="*/ 997222 h 3525891"/>
              <a:gd name="connsiteX1289" fmla="*/ 381016 w 1925725"/>
              <a:gd name="connsiteY1289" fmla="*/ 980930 h 3525891"/>
              <a:gd name="connsiteX1290" fmla="*/ 382910 w 1925725"/>
              <a:gd name="connsiteY1290" fmla="*/ 977520 h 3525891"/>
              <a:gd name="connsiteX1291" fmla="*/ 403749 w 1925725"/>
              <a:gd name="connsiteY1291" fmla="*/ 986992 h 3525891"/>
              <a:gd name="connsiteX1292" fmla="*/ 418525 w 1925725"/>
              <a:gd name="connsiteY1292" fmla="*/ 996085 h 3525891"/>
              <a:gd name="connsiteX1293" fmla="*/ 421557 w 1925725"/>
              <a:gd name="connsiteY1293" fmla="*/ 991917 h 3525891"/>
              <a:gd name="connsiteX1294" fmla="*/ 412842 w 1925725"/>
              <a:gd name="connsiteY1294" fmla="*/ 984340 h 3525891"/>
              <a:gd name="connsiteX1295" fmla="*/ 278717 w 1925725"/>
              <a:gd name="connsiteY1295" fmla="*/ 827861 h 3525891"/>
              <a:gd name="connsiteX1296" fmla="*/ 266214 w 1925725"/>
              <a:gd name="connsiteY1296" fmla="*/ 816115 h 3525891"/>
              <a:gd name="connsiteX1297" fmla="*/ 179450 w 1925725"/>
              <a:gd name="connsiteY1297" fmla="*/ 757388 h 3525891"/>
              <a:gd name="connsiteX1298" fmla="*/ 152549 w 1925725"/>
              <a:gd name="connsiteY1298" fmla="*/ 749432 h 3525891"/>
              <a:gd name="connsiteX1299" fmla="*/ 128301 w 1925725"/>
              <a:gd name="connsiteY1299" fmla="*/ 753600 h 3525891"/>
              <a:gd name="connsiteX1300" fmla="*/ 100642 w 1925725"/>
              <a:gd name="connsiteY1300" fmla="*/ 760420 h 3525891"/>
              <a:gd name="connsiteX1301" fmla="*/ 98369 w 1925725"/>
              <a:gd name="connsiteY1301" fmla="*/ 756252 h 3525891"/>
              <a:gd name="connsiteX1302" fmla="*/ 113524 w 1925725"/>
              <a:gd name="connsiteY1302" fmla="*/ 735792 h 3525891"/>
              <a:gd name="connsiteX1303" fmla="*/ 100642 w 1925725"/>
              <a:gd name="connsiteY1303" fmla="*/ 726320 h 3525891"/>
              <a:gd name="connsiteX1304" fmla="*/ 48356 w 1925725"/>
              <a:gd name="connsiteY1304" fmla="*/ 716090 h 3525891"/>
              <a:gd name="connsiteX1305" fmla="*/ 80940 w 1925725"/>
              <a:gd name="connsiteY1305" fmla="*/ 705481 h 3525891"/>
              <a:gd name="connsiteX1306" fmla="*/ 69195 w 1925725"/>
              <a:gd name="connsiteY1306" fmla="*/ 696009 h 3525891"/>
              <a:gd name="connsiteX1307" fmla="*/ 45704 w 1925725"/>
              <a:gd name="connsiteY1307" fmla="*/ 669866 h 3525891"/>
              <a:gd name="connsiteX1308" fmla="*/ 45325 w 1925725"/>
              <a:gd name="connsiteY1308" fmla="*/ 642208 h 3525891"/>
              <a:gd name="connsiteX1309" fmla="*/ 79803 w 1925725"/>
              <a:gd name="connsiteY1309" fmla="*/ 689947 h 3525891"/>
              <a:gd name="connsiteX1310" fmla="*/ 96095 w 1925725"/>
              <a:gd name="connsiteY1310" fmla="*/ 718742 h 3525891"/>
              <a:gd name="connsiteX1311" fmla="*/ 104052 w 1925725"/>
              <a:gd name="connsiteY1311" fmla="*/ 674413 h 3525891"/>
              <a:gd name="connsiteX1312" fmla="*/ 121859 w 1925725"/>
              <a:gd name="connsiteY1312" fmla="*/ 733140 h 3525891"/>
              <a:gd name="connsiteX1313" fmla="*/ 157096 w 1925725"/>
              <a:gd name="connsiteY1313" fmla="*/ 739960 h 3525891"/>
              <a:gd name="connsiteX1314" fmla="*/ 133605 w 1925725"/>
              <a:gd name="connsiteY1314" fmla="*/ 671382 h 3525891"/>
              <a:gd name="connsiteX1315" fmla="*/ 94201 w 1925725"/>
              <a:gd name="connsiteY1315" fmla="*/ 656984 h 3525891"/>
              <a:gd name="connsiteX1316" fmla="*/ 94959 w 1925725"/>
              <a:gd name="connsiteY1316" fmla="*/ 650543 h 3525891"/>
              <a:gd name="connsiteX1317" fmla="*/ 126785 w 1925725"/>
              <a:gd name="connsiteY1317" fmla="*/ 644102 h 3525891"/>
              <a:gd name="connsiteX1318" fmla="*/ 124133 w 1925725"/>
              <a:gd name="connsiteY1318" fmla="*/ 628568 h 3525891"/>
              <a:gd name="connsiteX1319" fmla="*/ 58965 w 1925725"/>
              <a:gd name="connsiteY1319" fmla="*/ 591437 h 3525891"/>
              <a:gd name="connsiteX1320" fmla="*/ 122996 w 1925725"/>
              <a:gd name="connsiteY1320" fmla="*/ 602046 h 3525891"/>
              <a:gd name="connsiteX1321" fmla="*/ 113903 w 1925725"/>
              <a:gd name="connsiteY1321" fmla="*/ 566431 h 3525891"/>
              <a:gd name="connsiteX1322" fmla="*/ 129058 w 1925725"/>
              <a:gd name="connsiteY1322" fmla="*/ 533847 h 3525891"/>
              <a:gd name="connsiteX1323" fmla="*/ 131332 w 1925725"/>
              <a:gd name="connsiteY1323" fmla="*/ 591059 h 3525891"/>
              <a:gd name="connsiteX1324" fmla="*/ 126785 w 1925725"/>
              <a:gd name="connsiteY1324" fmla="*/ 622127 h 3525891"/>
              <a:gd name="connsiteX1325" fmla="*/ 162779 w 1925725"/>
              <a:gd name="connsiteY1325" fmla="*/ 599773 h 3525891"/>
              <a:gd name="connsiteX1326" fmla="*/ 132847 w 1925725"/>
              <a:gd name="connsiteY1326" fmla="*/ 649786 h 3525891"/>
              <a:gd name="connsiteX1327" fmla="*/ 137773 w 1925725"/>
              <a:gd name="connsiteY1327" fmla="*/ 667214 h 3525891"/>
              <a:gd name="connsiteX1328" fmla="*/ 158232 w 1925725"/>
              <a:gd name="connsiteY1328" fmla="*/ 648270 h 3525891"/>
              <a:gd name="connsiteX1329" fmla="*/ 182102 w 1925725"/>
              <a:gd name="connsiteY1329" fmla="*/ 634630 h 3525891"/>
              <a:gd name="connsiteX1330" fmla="*/ 151034 w 1925725"/>
              <a:gd name="connsiteY1330" fmla="*/ 694873 h 3525891"/>
              <a:gd name="connsiteX1331" fmla="*/ 264320 w 1925725"/>
              <a:gd name="connsiteY1331" fmla="*/ 800202 h 3525891"/>
              <a:gd name="connsiteX1332" fmla="*/ 253711 w 1925725"/>
              <a:gd name="connsiteY1332" fmla="*/ 771786 h 3525891"/>
              <a:gd name="connsiteX1333" fmla="*/ 237798 w 1925725"/>
              <a:gd name="connsiteY1333" fmla="*/ 656984 h 3525891"/>
              <a:gd name="connsiteX1334" fmla="*/ 227947 w 1925725"/>
              <a:gd name="connsiteY1334" fmla="*/ 630462 h 3525891"/>
              <a:gd name="connsiteX1335" fmla="*/ 177934 w 1925725"/>
              <a:gd name="connsiteY1335" fmla="*/ 587270 h 3525891"/>
              <a:gd name="connsiteX1336" fmla="*/ 142698 w 1925725"/>
              <a:gd name="connsiteY1336" fmla="*/ 530816 h 3525891"/>
              <a:gd name="connsiteX1337" fmla="*/ 108599 w 1925725"/>
              <a:gd name="connsiteY1337" fmla="*/ 469058 h 3525891"/>
              <a:gd name="connsiteX1338" fmla="*/ 83592 w 1925725"/>
              <a:gd name="connsiteY1338" fmla="*/ 460344 h 3525891"/>
              <a:gd name="connsiteX1339" fmla="*/ 29412 w 1925725"/>
              <a:gd name="connsiteY1339" fmla="*/ 484592 h 3525891"/>
              <a:gd name="connsiteX1340" fmla="*/ 54418 w 1925725"/>
              <a:gd name="connsiteY1340" fmla="*/ 453524 h 3525891"/>
              <a:gd name="connsiteX1341" fmla="*/ 32064 w 1925725"/>
              <a:gd name="connsiteY1341" fmla="*/ 457313 h 3525891"/>
              <a:gd name="connsiteX1342" fmla="*/ 6679 w 1925725"/>
              <a:gd name="connsiteY1342" fmla="*/ 444431 h 3525891"/>
              <a:gd name="connsiteX1343" fmla="*/ 33201 w 1925725"/>
              <a:gd name="connsiteY1343" fmla="*/ 433443 h 3525891"/>
              <a:gd name="connsiteX1344" fmla="*/ 2890 w 1925725"/>
              <a:gd name="connsiteY1344" fmla="*/ 375474 h 3525891"/>
              <a:gd name="connsiteX1345" fmla="*/ 31306 w 1925725"/>
              <a:gd name="connsiteY1345" fmla="*/ 420940 h 3525891"/>
              <a:gd name="connsiteX1346" fmla="*/ 31685 w 1925725"/>
              <a:gd name="connsiteY1346" fmla="*/ 426244 h 3525891"/>
              <a:gd name="connsiteX1347" fmla="*/ 91928 w 1925725"/>
              <a:gd name="connsiteY1347" fmla="*/ 451250 h 3525891"/>
              <a:gd name="connsiteX1348" fmla="*/ 66921 w 1925725"/>
              <a:gd name="connsiteY1348" fmla="*/ 429654 h 3525891"/>
              <a:gd name="connsiteX1349" fmla="*/ 45704 w 1925725"/>
              <a:gd name="connsiteY1349" fmla="*/ 402374 h 3525891"/>
              <a:gd name="connsiteX1350" fmla="*/ 63133 w 1925725"/>
              <a:gd name="connsiteY1350" fmla="*/ 403511 h 3525891"/>
              <a:gd name="connsiteX1351" fmla="*/ 59344 w 1925725"/>
              <a:gd name="connsiteY1351" fmla="*/ 355393 h 3525891"/>
              <a:gd name="connsiteX1352" fmla="*/ 72983 w 1925725"/>
              <a:gd name="connsiteY1352" fmla="*/ 398965 h 3525891"/>
              <a:gd name="connsiteX1353" fmla="*/ 76393 w 1925725"/>
              <a:gd name="connsiteY1353" fmla="*/ 413362 h 3525891"/>
              <a:gd name="connsiteX1354" fmla="*/ 84729 w 1925725"/>
              <a:gd name="connsiteY1354" fmla="*/ 428517 h 3525891"/>
              <a:gd name="connsiteX1355" fmla="*/ 101779 w 1925725"/>
              <a:gd name="connsiteY1355" fmla="*/ 388735 h 3525891"/>
              <a:gd name="connsiteX1356" fmla="*/ 115040 w 1925725"/>
              <a:gd name="connsiteY1356" fmla="*/ 409573 h 3525891"/>
              <a:gd name="connsiteX1357" fmla="*/ 117692 w 1925725"/>
              <a:gd name="connsiteY1357" fmla="*/ 408815 h 3525891"/>
              <a:gd name="connsiteX1358" fmla="*/ 97990 w 1925725"/>
              <a:gd name="connsiteY1358" fmla="*/ 341753 h 3525891"/>
              <a:gd name="connsiteX1359" fmla="*/ 54418 w 1925725"/>
              <a:gd name="connsiteY1359" fmla="*/ 328492 h 3525891"/>
              <a:gd name="connsiteX1360" fmla="*/ 91928 w 1925725"/>
              <a:gd name="connsiteY1360" fmla="*/ 321293 h 3525891"/>
              <a:gd name="connsiteX1361" fmla="*/ 61617 w 1925725"/>
              <a:gd name="connsiteY1361" fmla="*/ 269386 h 3525891"/>
              <a:gd name="connsiteX1362" fmla="*/ 94201 w 1925725"/>
              <a:gd name="connsiteY1362" fmla="*/ 313716 h 3525891"/>
              <a:gd name="connsiteX1363" fmla="*/ 99505 w 1925725"/>
              <a:gd name="connsiteY1363" fmla="*/ 333418 h 3525891"/>
              <a:gd name="connsiteX1364" fmla="*/ 113524 w 1925725"/>
              <a:gd name="connsiteY1364" fmla="*/ 278479 h 3525891"/>
              <a:gd name="connsiteX1365" fmla="*/ 165431 w 1925725"/>
              <a:gd name="connsiteY1365" fmla="*/ 314095 h 3525891"/>
              <a:gd name="connsiteX1366" fmla="*/ 171114 w 1925725"/>
              <a:gd name="connsiteY1366" fmla="*/ 291740 h 3525891"/>
              <a:gd name="connsiteX1367" fmla="*/ 143077 w 1925725"/>
              <a:gd name="connsiteY1367" fmla="*/ 260293 h 3525891"/>
              <a:gd name="connsiteX1368" fmla="*/ 173009 w 1925725"/>
              <a:gd name="connsiteY1368" fmla="*/ 270523 h 3525891"/>
              <a:gd name="connsiteX1369" fmla="*/ 160885 w 1925725"/>
              <a:gd name="connsiteY1369" fmla="*/ 242486 h 3525891"/>
              <a:gd name="connsiteX1370" fmla="*/ 168462 w 1925725"/>
              <a:gd name="connsiteY1370" fmla="*/ 209902 h 3525891"/>
              <a:gd name="connsiteX1371" fmla="*/ 174145 w 1925725"/>
              <a:gd name="connsiteY1371" fmla="*/ 209144 h 3525891"/>
              <a:gd name="connsiteX1372" fmla="*/ 189301 w 1925725"/>
              <a:gd name="connsiteY1372" fmla="*/ 243243 h 3525891"/>
              <a:gd name="connsiteX1373" fmla="*/ 186649 w 1925725"/>
              <a:gd name="connsiteY1373" fmla="*/ 258778 h 3525891"/>
              <a:gd name="connsiteX1374" fmla="*/ 173767 w 1925725"/>
              <a:gd name="connsiteY1374" fmla="*/ 311063 h 3525891"/>
              <a:gd name="connsiteX1375" fmla="*/ 192332 w 1925725"/>
              <a:gd name="connsiteY1375" fmla="*/ 286815 h 3525891"/>
              <a:gd name="connsiteX1376" fmla="*/ 210139 w 1925725"/>
              <a:gd name="connsiteY1376" fmla="*/ 264461 h 3525891"/>
              <a:gd name="connsiteX1377" fmla="*/ 228326 w 1925725"/>
              <a:gd name="connsiteY1377" fmla="*/ 255746 h 3525891"/>
              <a:gd name="connsiteX1378" fmla="*/ 232494 w 1925725"/>
              <a:gd name="connsiteY1378" fmla="*/ 258020 h 3525891"/>
              <a:gd name="connsiteX1379" fmla="*/ 218854 w 1925725"/>
              <a:gd name="connsiteY1379" fmla="*/ 294014 h 3525891"/>
              <a:gd name="connsiteX1380" fmla="*/ 205593 w 1925725"/>
              <a:gd name="connsiteY1380" fmla="*/ 302728 h 3525891"/>
              <a:gd name="connsiteX1381" fmla="*/ 166947 w 1925725"/>
              <a:gd name="connsiteY1381" fmla="*/ 329250 h 3525891"/>
              <a:gd name="connsiteX1382" fmla="*/ 215065 w 1925725"/>
              <a:gd name="connsiteY1382" fmla="*/ 314473 h 3525891"/>
              <a:gd name="connsiteX1383" fmla="*/ 185512 w 1925725"/>
              <a:gd name="connsiteY1383" fmla="*/ 367138 h 3525891"/>
              <a:gd name="connsiteX1384" fmla="*/ 154065 w 1925725"/>
              <a:gd name="connsiteY1384" fmla="*/ 363728 h 3525891"/>
              <a:gd name="connsiteX1385" fmla="*/ 150276 w 1925725"/>
              <a:gd name="connsiteY1385" fmla="*/ 373200 h 3525891"/>
              <a:gd name="connsiteX1386" fmla="*/ 186649 w 1925725"/>
              <a:gd name="connsiteY1386" fmla="*/ 376610 h 3525891"/>
              <a:gd name="connsiteX1387" fmla="*/ 141561 w 1925725"/>
              <a:gd name="connsiteY1387" fmla="*/ 397070 h 3525891"/>
              <a:gd name="connsiteX1388" fmla="*/ 133226 w 1925725"/>
              <a:gd name="connsiteY1388" fmla="*/ 445946 h 3525891"/>
              <a:gd name="connsiteX1389" fmla="*/ 150276 w 1925725"/>
              <a:gd name="connsiteY1389" fmla="*/ 514145 h 3525891"/>
              <a:gd name="connsiteX1390" fmla="*/ 190059 w 1925725"/>
              <a:gd name="connsiteY1390" fmla="*/ 578555 h 3525891"/>
              <a:gd name="connsiteX1391" fmla="*/ 243860 w 1925725"/>
              <a:gd name="connsiteY1391" fmla="*/ 622506 h 3525891"/>
              <a:gd name="connsiteX1392" fmla="*/ 243481 w 1925725"/>
              <a:gd name="connsiteY1392" fmla="*/ 572114 h 3525891"/>
              <a:gd name="connsiteX1393" fmla="*/ 205972 w 1925725"/>
              <a:gd name="connsiteY1393" fmla="*/ 559232 h 3525891"/>
              <a:gd name="connsiteX1394" fmla="*/ 206729 w 1925725"/>
              <a:gd name="connsiteY1394" fmla="*/ 553170 h 3525891"/>
              <a:gd name="connsiteX1395" fmla="*/ 233251 w 1925725"/>
              <a:gd name="connsiteY1395" fmla="*/ 545593 h 3525891"/>
              <a:gd name="connsiteX1396" fmla="*/ 226053 w 1925725"/>
              <a:gd name="connsiteY1396" fmla="*/ 527785 h 3525891"/>
              <a:gd name="connsiteX1397" fmla="*/ 156717 w 1925725"/>
              <a:gd name="connsiteY1397" fmla="*/ 492170 h 3525891"/>
              <a:gd name="connsiteX1398" fmla="*/ 200288 w 1925725"/>
              <a:gd name="connsiteY1398" fmla="*/ 489518 h 3525891"/>
              <a:gd name="connsiteX1399" fmla="*/ 175282 w 1925725"/>
              <a:gd name="connsiteY1399" fmla="*/ 468300 h 3525891"/>
              <a:gd name="connsiteX1400" fmla="*/ 168841 w 1925725"/>
              <a:gd name="connsiteY1400" fmla="*/ 433822 h 3525891"/>
              <a:gd name="connsiteX1401" fmla="*/ 172630 w 1925725"/>
              <a:gd name="connsiteY1401" fmla="*/ 431170 h 3525891"/>
              <a:gd name="connsiteX1402" fmla="*/ 199152 w 1925725"/>
              <a:gd name="connsiteY1402" fmla="*/ 449356 h 3525891"/>
              <a:gd name="connsiteX1403" fmla="*/ 219990 w 1925725"/>
              <a:gd name="connsiteY1403" fmla="*/ 417530 h 3525891"/>
              <a:gd name="connsiteX1404" fmla="*/ 218096 w 1925725"/>
              <a:gd name="connsiteY1404" fmla="*/ 492928 h 3525891"/>
              <a:gd name="connsiteX1405" fmla="*/ 230599 w 1925725"/>
              <a:gd name="connsiteY1405" fmla="*/ 511114 h 3525891"/>
              <a:gd name="connsiteX1406" fmla="*/ 260152 w 1925725"/>
              <a:gd name="connsiteY1406" fmla="*/ 484213 h 3525891"/>
              <a:gd name="connsiteX1407" fmla="*/ 241587 w 1925725"/>
              <a:gd name="connsiteY1407" fmla="*/ 546350 h 3525891"/>
              <a:gd name="connsiteX1408" fmla="*/ 257879 w 1925725"/>
              <a:gd name="connsiteY1408" fmla="*/ 570220 h 3525891"/>
              <a:gd name="connsiteX1409" fmla="*/ 276444 w 1925725"/>
              <a:gd name="connsiteY1409" fmla="*/ 461101 h 3525891"/>
              <a:gd name="connsiteX1410" fmla="*/ 251059 w 1925725"/>
              <a:gd name="connsiteY1410" fmla="*/ 387598 h 3525891"/>
              <a:gd name="connsiteX1411" fmla="*/ 267730 w 1925725"/>
              <a:gd name="connsiteY1411" fmla="*/ 399722 h 3525891"/>
              <a:gd name="connsiteX1412" fmla="*/ 283643 w 1925725"/>
              <a:gd name="connsiteY1412" fmla="*/ 358045 h 3525891"/>
              <a:gd name="connsiteX1413" fmla="*/ 320773 w 1925725"/>
              <a:gd name="connsiteY1413" fmla="*/ 331144 h 3525891"/>
              <a:gd name="connsiteX1414" fmla="*/ 325699 w 1925725"/>
              <a:gd name="connsiteY1414" fmla="*/ 334175 h 3525891"/>
              <a:gd name="connsiteX1415" fmla="*/ 320395 w 1925725"/>
              <a:gd name="connsiteY1415" fmla="*/ 386840 h 3525891"/>
              <a:gd name="connsiteX1416" fmla="*/ 283643 w 1925725"/>
              <a:gd name="connsiteY1416" fmla="*/ 411468 h 3525891"/>
              <a:gd name="connsiteX1417" fmla="*/ 285916 w 1925725"/>
              <a:gd name="connsiteY1417" fmla="*/ 426623 h 3525891"/>
              <a:gd name="connsiteX1418" fmla="*/ 344264 w 1925725"/>
              <a:gd name="connsiteY1418" fmla="*/ 406163 h 3525891"/>
              <a:gd name="connsiteX1419" fmla="*/ 318121 w 1925725"/>
              <a:gd name="connsiteY1419" fmla="*/ 459586 h 3525891"/>
              <a:gd name="connsiteX1420" fmla="*/ 323426 w 1925725"/>
              <a:gd name="connsiteY1420" fmla="*/ 468679 h 3525891"/>
              <a:gd name="connsiteX1421" fmla="*/ 288189 w 1925725"/>
              <a:gd name="connsiteY1421" fmla="*/ 504294 h 3525891"/>
              <a:gd name="connsiteX1422" fmla="*/ 281370 w 1925725"/>
              <a:gd name="connsiteY1422" fmla="*/ 511493 h 3525891"/>
              <a:gd name="connsiteX1423" fmla="*/ 349190 w 1925725"/>
              <a:gd name="connsiteY1423" fmla="*/ 512251 h 3525891"/>
              <a:gd name="connsiteX1424" fmla="*/ 277581 w 1925725"/>
              <a:gd name="connsiteY1424" fmla="*/ 542561 h 3525891"/>
              <a:gd name="connsiteX1425" fmla="*/ 257879 w 1925725"/>
              <a:gd name="connsiteY1425" fmla="*/ 710786 h 3525891"/>
              <a:gd name="connsiteX1426" fmla="*/ 329109 w 1925725"/>
              <a:gd name="connsiteY1426" fmla="*/ 618717 h 3525891"/>
              <a:gd name="connsiteX1427" fmla="*/ 330246 w 1925725"/>
              <a:gd name="connsiteY1427" fmla="*/ 554307 h 3525891"/>
              <a:gd name="connsiteX1428" fmla="*/ 348811 w 1925725"/>
              <a:gd name="connsiteY1428" fmla="*/ 586891 h 3525891"/>
              <a:gd name="connsiteX1429" fmla="*/ 359420 w 1925725"/>
              <a:gd name="connsiteY1429" fmla="*/ 575524 h 3525891"/>
              <a:gd name="connsiteX1430" fmla="*/ 379122 w 1925725"/>
              <a:gd name="connsiteY1430" fmla="*/ 517934 h 3525891"/>
              <a:gd name="connsiteX1431" fmla="*/ 384426 w 1925725"/>
              <a:gd name="connsiteY1431" fmla="*/ 536499 h 3525891"/>
              <a:gd name="connsiteX1432" fmla="*/ 386320 w 1925725"/>
              <a:gd name="connsiteY1432" fmla="*/ 556580 h 3525891"/>
              <a:gd name="connsiteX1433" fmla="*/ 410190 w 1925725"/>
              <a:gd name="connsiteY1433" fmla="*/ 546350 h 3525891"/>
              <a:gd name="connsiteX1434" fmla="*/ 407159 w 1925725"/>
              <a:gd name="connsiteY1434" fmla="*/ 513008 h 3525891"/>
              <a:gd name="connsiteX1435" fmla="*/ 448078 w 1925725"/>
              <a:gd name="connsiteY1435" fmla="*/ 475878 h 3525891"/>
              <a:gd name="connsiteX1436" fmla="*/ 448078 w 1925725"/>
              <a:gd name="connsiteY1436" fmla="*/ 522102 h 3525891"/>
              <a:gd name="connsiteX1437" fmla="*/ 492408 w 1925725"/>
              <a:gd name="connsiteY1437" fmla="*/ 514145 h 3525891"/>
              <a:gd name="connsiteX1438" fmla="*/ 495818 w 1925725"/>
              <a:gd name="connsiteY1438" fmla="*/ 519828 h 3525891"/>
              <a:gd name="connsiteX1439" fmla="*/ 471948 w 1925725"/>
              <a:gd name="connsiteY1439" fmla="*/ 546350 h 3525891"/>
              <a:gd name="connsiteX1440" fmla="*/ 452625 w 1925725"/>
              <a:gd name="connsiteY1440" fmla="*/ 549381 h 3525891"/>
              <a:gd name="connsiteX1441" fmla="*/ 427619 w 1925725"/>
              <a:gd name="connsiteY1441" fmla="*/ 546729 h 3525891"/>
              <a:gd name="connsiteX1442" fmla="*/ 426482 w 1925725"/>
              <a:gd name="connsiteY1442" fmla="*/ 551276 h 3525891"/>
              <a:gd name="connsiteX1443" fmla="*/ 459445 w 1925725"/>
              <a:gd name="connsiteY1443" fmla="*/ 571735 h 3525891"/>
              <a:gd name="connsiteX1444" fmla="*/ 384805 w 1925725"/>
              <a:gd name="connsiteY1444" fmla="*/ 570599 h 3525891"/>
              <a:gd name="connsiteX1445" fmla="*/ 373438 w 1925725"/>
              <a:gd name="connsiteY1445" fmla="*/ 578555 h 3525891"/>
              <a:gd name="connsiteX1446" fmla="*/ 407538 w 1925725"/>
              <a:gd name="connsiteY1446" fmla="*/ 596363 h 3525891"/>
              <a:gd name="connsiteX1447" fmla="*/ 352979 w 1925725"/>
              <a:gd name="connsiteY1447" fmla="*/ 600152 h 3525891"/>
              <a:gd name="connsiteX1448" fmla="*/ 342749 w 1925725"/>
              <a:gd name="connsiteY1448" fmla="*/ 616065 h 3525891"/>
              <a:gd name="connsiteX1449" fmla="*/ 335550 w 1925725"/>
              <a:gd name="connsiteY1449" fmla="*/ 634630 h 3525891"/>
              <a:gd name="connsiteX1450" fmla="*/ 372681 w 1925725"/>
              <a:gd name="connsiteY1450" fmla="*/ 616823 h 3525891"/>
              <a:gd name="connsiteX1451" fmla="*/ 376090 w 1925725"/>
              <a:gd name="connsiteY1451" fmla="*/ 620990 h 3525891"/>
              <a:gd name="connsiteX1452" fmla="*/ 368134 w 1925725"/>
              <a:gd name="connsiteY1452" fmla="*/ 640692 h 3525891"/>
              <a:gd name="connsiteX1453" fmla="*/ 404507 w 1925725"/>
              <a:gd name="connsiteY1453" fmla="*/ 625158 h 3525891"/>
              <a:gd name="connsiteX1454" fmla="*/ 402233 w 1925725"/>
              <a:gd name="connsiteY1454" fmla="*/ 642208 h 3525891"/>
              <a:gd name="connsiteX1455" fmla="*/ 414737 w 1925725"/>
              <a:gd name="connsiteY1455" fmla="*/ 639556 h 3525891"/>
              <a:gd name="connsiteX1456" fmla="*/ 476874 w 1925725"/>
              <a:gd name="connsiteY1456" fmla="*/ 602046 h 3525891"/>
              <a:gd name="connsiteX1457" fmla="*/ 446942 w 1925725"/>
              <a:gd name="connsiteY1457" fmla="*/ 649407 h 3525891"/>
              <a:gd name="connsiteX1458" fmla="*/ 429134 w 1925725"/>
              <a:gd name="connsiteY1458" fmla="*/ 652059 h 3525891"/>
              <a:gd name="connsiteX1459" fmla="*/ 384047 w 1925725"/>
              <a:gd name="connsiteY1459" fmla="*/ 650922 h 3525891"/>
              <a:gd name="connsiteX1460" fmla="*/ 390109 w 1925725"/>
              <a:gd name="connsiteY1460" fmla="*/ 681612 h 3525891"/>
              <a:gd name="connsiteX1461" fmla="*/ 351842 w 1925725"/>
              <a:gd name="connsiteY1461" fmla="*/ 647891 h 3525891"/>
              <a:gd name="connsiteX1462" fmla="*/ 348811 w 1925725"/>
              <a:gd name="connsiteY1462" fmla="*/ 650922 h 3525891"/>
              <a:gd name="connsiteX1463" fmla="*/ 347674 w 1925725"/>
              <a:gd name="connsiteY1463" fmla="*/ 672140 h 3525891"/>
              <a:gd name="connsiteX1464" fmla="*/ 343128 w 1925725"/>
              <a:gd name="connsiteY1464" fmla="*/ 674413 h 3525891"/>
              <a:gd name="connsiteX1465" fmla="*/ 326078 w 1925725"/>
              <a:gd name="connsiteY1465" fmla="*/ 648270 h 3525891"/>
              <a:gd name="connsiteX1466" fmla="*/ 323047 w 1925725"/>
              <a:gd name="connsiteY1466" fmla="*/ 642966 h 3525891"/>
              <a:gd name="connsiteX1467" fmla="*/ 318121 w 1925725"/>
              <a:gd name="connsiteY1467" fmla="*/ 654332 h 3525891"/>
              <a:gd name="connsiteX1468" fmla="*/ 264320 w 1925725"/>
              <a:gd name="connsiteY1468" fmla="*/ 726320 h 3525891"/>
              <a:gd name="connsiteX1469" fmla="*/ 261668 w 1925725"/>
              <a:gd name="connsiteY1469" fmla="*/ 742233 h 3525891"/>
              <a:gd name="connsiteX1470" fmla="*/ 353357 w 1925725"/>
              <a:gd name="connsiteY1470" fmla="*/ 911973 h 3525891"/>
              <a:gd name="connsiteX1471" fmla="*/ 365482 w 1925725"/>
              <a:gd name="connsiteY1471" fmla="*/ 876358 h 3525891"/>
              <a:gd name="connsiteX1472" fmla="*/ 334034 w 1925725"/>
              <a:gd name="connsiteY1472" fmla="*/ 824451 h 3525891"/>
              <a:gd name="connsiteX1473" fmla="*/ 377227 w 1925725"/>
              <a:gd name="connsiteY1473" fmla="*/ 853246 h 3525891"/>
              <a:gd name="connsiteX1474" fmla="*/ 377227 w 1925725"/>
              <a:gd name="connsiteY1474" fmla="*/ 814221 h 3525891"/>
              <a:gd name="connsiteX1475" fmla="*/ 350705 w 1925725"/>
              <a:gd name="connsiteY1475" fmla="*/ 792246 h 3525891"/>
              <a:gd name="connsiteX1476" fmla="*/ 352979 w 1925725"/>
              <a:gd name="connsiteY1476" fmla="*/ 787320 h 3525891"/>
              <a:gd name="connsiteX1477" fmla="*/ 375333 w 1925725"/>
              <a:gd name="connsiteY1477" fmla="*/ 789972 h 3525891"/>
              <a:gd name="connsiteX1478" fmla="*/ 371544 w 1925725"/>
              <a:gd name="connsiteY1478" fmla="*/ 777848 h 3525891"/>
              <a:gd name="connsiteX1479" fmla="*/ 354115 w 1925725"/>
              <a:gd name="connsiteY1479" fmla="*/ 760798 h 3525891"/>
              <a:gd name="connsiteX1480" fmla="*/ 351084 w 1925725"/>
              <a:gd name="connsiteY1480" fmla="*/ 726320 h 3525891"/>
              <a:gd name="connsiteX1481" fmla="*/ 356010 w 1925725"/>
              <a:gd name="connsiteY1481" fmla="*/ 724047 h 3525891"/>
              <a:gd name="connsiteX1482" fmla="*/ 379500 w 1925725"/>
              <a:gd name="connsiteY1482" fmla="*/ 748295 h 3525891"/>
              <a:gd name="connsiteX1483" fmla="*/ 383289 w 1925725"/>
              <a:gd name="connsiteY1483" fmla="*/ 769134 h 3525891"/>
              <a:gd name="connsiteX1484" fmla="*/ 379879 w 1925725"/>
              <a:gd name="connsiteY1484" fmla="*/ 803233 h 3525891"/>
              <a:gd name="connsiteX1485" fmla="*/ 401097 w 1925725"/>
              <a:gd name="connsiteY1485" fmla="*/ 793382 h 3525891"/>
              <a:gd name="connsiteX1486" fmla="*/ 384047 w 1925725"/>
              <a:gd name="connsiteY1486" fmla="*/ 827861 h 3525891"/>
              <a:gd name="connsiteX1487" fmla="*/ 388594 w 1925725"/>
              <a:gd name="connsiteY1487" fmla="*/ 830513 h 3525891"/>
              <a:gd name="connsiteX1488" fmla="*/ 419662 w 1925725"/>
              <a:gd name="connsiteY1488" fmla="*/ 805886 h 3525891"/>
              <a:gd name="connsiteX1489" fmla="*/ 422314 w 1925725"/>
              <a:gd name="connsiteY1489" fmla="*/ 801339 h 3525891"/>
              <a:gd name="connsiteX1490" fmla="*/ 449215 w 1925725"/>
              <a:gd name="connsiteY1490" fmla="*/ 776712 h 3525891"/>
              <a:gd name="connsiteX1491" fmla="*/ 427998 w 1925725"/>
              <a:gd name="connsiteY1491" fmla="*/ 808159 h 3525891"/>
              <a:gd name="connsiteX1492" fmla="*/ 412463 w 1925725"/>
              <a:gd name="connsiteY1492" fmla="*/ 819147 h 3525891"/>
              <a:gd name="connsiteX1493" fmla="*/ 463234 w 1925725"/>
              <a:gd name="connsiteY1493" fmla="*/ 843016 h 3525891"/>
              <a:gd name="connsiteX1494" fmla="*/ 387078 w 1925725"/>
              <a:gd name="connsiteY1494" fmla="*/ 851730 h 3525891"/>
              <a:gd name="connsiteX1495" fmla="*/ 374954 w 1925725"/>
              <a:gd name="connsiteY1495" fmla="*/ 875600 h 3525891"/>
              <a:gd name="connsiteX1496" fmla="*/ 397687 w 1925725"/>
              <a:gd name="connsiteY1496" fmla="*/ 882041 h 3525891"/>
              <a:gd name="connsiteX1497" fmla="*/ 418525 w 1925725"/>
              <a:gd name="connsiteY1497" fmla="*/ 893029 h 3525891"/>
              <a:gd name="connsiteX1498" fmla="*/ 361314 w 1925725"/>
              <a:gd name="connsiteY1498" fmla="*/ 904016 h 3525891"/>
              <a:gd name="connsiteX1499" fmla="*/ 368892 w 1925725"/>
              <a:gd name="connsiteY1499" fmla="*/ 930917 h 3525891"/>
              <a:gd name="connsiteX1500" fmla="*/ 430650 w 1925725"/>
              <a:gd name="connsiteY1500" fmla="*/ 987371 h 3525891"/>
              <a:gd name="connsiteX1501" fmla="*/ 446942 w 1925725"/>
              <a:gd name="connsiteY1501" fmla="*/ 992296 h 3525891"/>
              <a:gd name="connsiteX1502" fmla="*/ 437091 w 1925725"/>
              <a:gd name="connsiteY1502" fmla="*/ 976004 h 3525891"/>
              <a:gd name="connsiteX1503" fmla="*/ 453383 w 1925725"/>
              <a:gd name="connsiteY1503" fmla="*/ 974868 h 3525891"/>
              <a:gd name="connsiteX1504" fmla="*/ 462097 w 1925725"/>
              <a:gd name="connsiteY1504" fmla="*/ 951756 h 3525891"/>
              <a:gd name="connsiteX1505" fmla="*/ 469675 w 1925725"/>
              <a:gd name="connsiteY1505" fmla="*/ 979414 h 3525891"/>
              <a:gd name="connsiteX1506" fmla="*/ 476116 w 1925725"/>
              <a:gd name="connsiteY1506" fmla="*/ 995706 h 3525891"/>
              <a:gd name="connsiteX1507" fmla="*/ 592433 w 1925725"/>
              <a:gd name="connsiteY1507" fmla="*/ 1056707 h 3525891"/>
              <a:gd name="connsiteX1508" fmla="*/ 593191 w 1925725"/>
              <a:gd name="connsiteY1508" fmla="*/ 977520 h 3525891"/>
              <a:gd name="connsiteX1509" fmla="*/ 617439 w 1925725"/>
              <a:gd name="connsiteY1509" fmla="*/ 832029 h 3525891"/>
              <a:gd name="connsiteX1510" fmla="*/ 626154 w 1925725"/>
              <a:gd name="connsiteY1510" fmla="*/ 739960 h 3525891"/>
              <a:gd name="connsiteX1511" fmla="*/ 637141 w 1925725"/>
              <a:gd name="connsiteY1511" fmla="*/ 542940 h 3525891"/>
              <a:gd name="connsiteX1512" fmla="*/ 632216 w 1925725"/>
              <a:gd name="connsiteY1512" fmla="*/ 504673 h 3525891"/>
              <a:gd name="connsiteX1513" fmla="*/ 610998 w 1925725"/>
              <a:gd name="connsiteY1513" fmla="*/ 423592 h 3525891"/>
              <a:gd name="connsiteX1514" fmla="*/ 596980 w 1925725"/>
              <a:gd name="connsiteY1514" fmla="*/ 401238 h 3525891"/>
              <a:gd name="connsiteX1515" fmla="*/ 577278 w 1925725"/>
              <a:gd name="connsiteY1515" fmla="*/ 388735 h 3525891"/>
              <a:gd name="connsiteX1516" fmla="*/ 553029 w 1925725"/>
              <a:gd name="connsiteY1516" fmla="*/ 376610 h 3525891"/>
              <a:gd name="connsiteX1517" fmla="*/ 554166 w 1925725"/>
              <a:gd name="connsiteY1517" fmla="*/ 372064 h 3525891"/>
              <a:gd name="connsiteX1518" fmla="*/ 577278 w 1925725"/>
              <a:gd name="connsiteY1518" fmla="*/ 366759 h 3525891"/>
              <a:gd name="connsiteX1519" fmla="*/ 573489 w 1925725"/>
              <a:gd name="connsiteY1519" fmla="*/ 351604 h 3525891"/>
              <a:gd name="connsiteX1520" fmla="*/ 543557 w 1925725"/>
              <a:gd name="connsiteY1520" fmla="*/ 313337 h 3525891"/>
              <a:gd name="connsiteX1521" fmla="*/ 571973 w 1925725"/>
              <a:gd name="connsiteY1521" fmla="*/ 325082 h 3525891"/>
              <a:gd name="connsiteX1522" fmla="*/ 570458 w 1925725"/>
              <a:gd name="connsiteY1522" fmla="*/ 312200 h 3525891"/>
              <a:gd name="connsiteX1523" fmla="*/ 571216 w 1925725"/>
              <a:gd name="connsiteY1523" fmla="*/ 275070 h 3525891"/>
              <a:gd name="connsiteX1524" fmla="*/ 585613 w 1925725"/>
              <a:gd name="connsiteY1524" fmla="*/ 258020 h 3525891"/>
              <a:gd name="connsiteX1525" fmla="*/ 580688 w 1925725"/>
              <a:gd name="connsiteY1525" fmla="*/ 314095 h 3525891"/>
              <a:gd name="connsiteX1526" fmla="*/ 575004 w 1925725"/>
              <a:gd name="connsiteY1526" fmla="*/ 344405 h 3525891"/>
              <a:gd name="connsiteX1527" fmla="*/ 607210 w 1925725"/>
              <a:gd name="connsiteY1527" fmla="*/ 317883 h 3525891"/>
              <a:gd name="connsiteX1528" fmla="*/ 584855 w 1925725"/>
              <a:gd name="connsiteY1528" fmla="*/ 370169 h 3525891"/>
              <a:gd name="connsiteX1529" fmla="*/ 605694 w 1925725"/>
              <a:gd name="connsiteY1529" fmla="*/ 396312 h 3525891"/>
              <a:gd name="connsiteX1530" fmla="*/ 630700 w 1925725"/>
              <a:gd name="connsiteY1530" fmla="*/ 333039 h 3525891"/>
              <a:gd name="connsiteX1531" fmla="*/ 611377 w 1925725"/>
              <a:gd name="connsiteY1531" fmla="*/ 299318 h 3525891"/>
              <a:gd name="connsiteX1532" fmla="*/ 616303 w 1925725"/>
              <a:gd name="connsiteY1532" fmla="*/ 295150 h 3525891"/>
              <a:gd name="connsiteX1533" fmla="*/ 642067 w 1925725"/>
              <a:gd name="connsiteY1533" fmla="*/ 310306 h 3525891"/>
              <a:gd name="connsiteX1534" fmla="*/ 649266 w 1925725"/>
              <a:gd name="connsiteY1534" fmla="*/ 297424 h 3525891"/>
              <a:gd name="connsiteX1535" fmla="*/ 623123 w 1925725"/>
              <a:gd name="connsiteY1535" fmla="*/ 229982 h 3525891"/>
              <a:gd name="connsiteX1536" fmla="*/ 665936 w 1925725"/>
              <a:gd name="connsiteY1536" fmla="*/ 273933 h 3525891"/>
              <a:gd name="connsiteX1537" fmla="*/ 669346 w 1925725"/>
              <a:gd name="connsiteY1537" fmla="*/ 261430 h 3525891"/>
              <a:gd name="connsiteX1538" fmla="*/ 677682 w 1925725"/>
              <a:gd name="connsiteY1538" fmla="*/ 246274 h 3525891"/>
              <a:gd name="connsiteX1539" fmla="*/ 692079 w 1925725"/>
              <a:gd name="connsiteY1539" fmla="*/ 238318 h 3525891"/>
              <a:gd name="connsiteX1540" fmla="*/ 707993 w 1925725"/>
              <a:gd name="connsiteY1540" fmla="*/ 234150 h 3525891"/>
              <a:gd name="connsiteX1541" fmla="*/ 676166 w 1925725"/>
              <a:gd name="connsiteY1541" fmla="*/ 274312 h 3525891"/>
              <a:gd name="connsiteX1542" fmla="*/ 652676 w 1925725"/>
              <a:gd name="connsiteY1542" fmla="*/ 293256 h 3525891"/>
              <a:gd name="connsiteX1543" fmla="*/ 692837 w 1925725"/>
              <a:gd name="connsiteY1543" fmla="*/ 299697 h 3525891"/>
              <a:gd name="connsiteX1544" fmla="*/ 641688 w 1925725"/>
              <a:gd name="connsiteY1544" fmla="*/ 315989 h 3525891"/>
              <a:gd name="connsiteX1545" fmla="*/ 634868 w 1925725"/>
              <a:gd name="connsiteY1545" fmla="*/ 329629 h 3525891"/>
              <a:gd name="connsiteX1546" fmla="*/ 686775 w 1925725"/>
              <a:gd name="connsiteY1546" fmla="*/ 333797 h 3525891"/>
              <a:gd name="connsiteX1547" fmla="*/ 625775 w 1925725"/>
              <a:gd name="connsiteY1547" fmla="*/ 359182 h 3525891"/>
              <a:gd name="connsiteX1548" fmla="*/ 637520 w 1925725"/>
              <a:gd name="connsiteY1548" fmla="*/ 500505 h 3525891"/>
              <a:gd name="connsiteX1549" fmla="*/ 641309 w 1925725"/>
              <a:gd name="connsiteY1549" fmla="*/ 500884 h 3525891"/>
              <a:gd name="connsiteX1550" fmla="*/ 651539 w 1925725"/>
              <a:gd name="connsiteY1550" fmla="*/ 473226 h 3525891"/>
              <a:gd name="connsiteX1551" fmla="*/ 709129 w 1925725"/>
              <a:gd name="connsiteY1551" fmla="*/ 383809 h 3525891"/>
              <a:gd name="connsiteX1552" fmla="*/ 718222 w 1925725"/>
              <a:gd name="connsiteY1552" fmla="*/ 359561 h 3525891"/>
              <a:gd name="connsiteX1553" fmla="*/ 708750 w 1925725"/>
              <a:gd name="connsiteY1553" fmla="*/ 295529 h 3525891"/>
              <a:gd name="connsiteX1554" fmla="*/ 717086 w 1925725"/>
              <a:gd name="connsiteY1554" fmla="*/ 238697 h 3525891"/>
              <a:gd name="connsiteX1555" fmla="*/ 731862 w 1925725"/>
              <a:gd name="connsiteY1555" fmla="*/ 173908 h 3525891"/>
              <a:gd name="connsiteX1556" fmla="*/ 706856 w 1925725"/>
              <a:gd name="connsiteY1556" fmla="*/ 156479 h 3525891"/>
              <a:gd name="connsiteX1557" fmla="*/ 666694 w 1925725"/>
              <a:gd name="connsiteY1557" fmla="*/ 134125 h 3525891"/>
              <a:gd name="connsiteX1558" fmla="*/ 701930 w 1925725"/>
              <a:gd name="connsiteY1558" fmla="*/ 127684 h 3525891"/>
              <a:gd name="connsiteX1559" fmla="*/ 676545 w 1925725"/>
              <a:gd name="connsiteY1559" fmla="*/ 92448 h 3525891"/>
              <a:gd name="connsiteX1560" fmla="*/ 697005 w 1925725"/>
              <a:gd name="connsiteY1560" fmla="*/ 99268 h 3525891"/>
              <a:gd name="connsiteX1561" fmla="*/ 693216 w 1925725"/>
              <a:gd name="connsiteY1561" fmla="*/ 67062 h 3525891"/>
              <a:gd name="connsiteX1562" fmla="*/ 712539 w 1925725"/>
              <a:gd name="connsiteY1562" fmla="*/ 38267 h 3525891"/>
              <a:gd name="connsiteX1563" fmla="*/ 706856 w 1925725"/>
              <a:gd name="connsiteY1563" fmla="*/ 90553 h 3525891"/>
              <a:gd name="connsiteX1564" fmla="*/ 703446 w 1925725"/>
              <a:gd name="connsiteY1564" fmla="*/ 97373 h 3525891"/>
              <a:gd name="connsiteX1565" fmla="*/ 731483 w 1925725"/>
              <a:gd name="connsiteY1565" fmla="*/ 148901 h 3525891"/>
              <a:gd name="connsiteX1566" fmla="*/ 727316 w 1925725"/>
              <a:gd name="connsiteY1566" fmla="*/ 118212 h 3525891"/>
              <a:gd name="connsiteX1567" fmla="*/ 723906 w 1925725"/>
              <a:gd name="connsiteY1567" fmla="*/ 87901 h 3525891"/>
              <a:gd name="connsiteX1568" fmla="*/ 728831 w 1925725"/>
              <a:gd name="connsiteY1568" fmla="*/ 86764 h 3525891"/>
              <a:gd name="connsiteX1569" fmla="*/ 740955 w 1925725"/>
              <a:gd name="connsiteY1569" fmla="*/ 97373 h 3525891"/>
              <a:gd name="connsiteX1570" fmla="*/ 765962 w 1925725"/>
              <a:gd name="connsiteY1570" fmla="*/ 60243 h 3525891"/>
              <a:gd name="connsiteX1571" fmla="*/ 750428 w 1925725"/>
              <a:gd name="connsiteY1571" fmla="*/ 100404 h 3525891"/>
              <a:gd name="connsiteX1572" fmla="*/ 737924 w 1925725"/>
              <a:gd name="connsiteY1572" fmla="*/ 129199 h 3525891"/>
              <a:gd name="connsiteX1573" fmla="*/ 776949 w 1925725"/>
              <a:gd name="connsiteY1573" fmla="*/ 110255 h 3525891"/>
              <a:gd name="connsiteX1574" fmla="*/ 772782 w 1925725"/>
              <a:gd name="connsiteY1574" fmla="*/ 134883 h 3525891"/>
              <a:gd name="connsiteX1575" fmla="*/ 775055 w 1925725"/>
              <a:gd name="connsiteY1575" fmla="*/ 136019 h 3525891"/>
              <a:gd name="connsiteX1576" fmla="*/ 802335 w 1925725"/>
              <a:gd name="connsiteY1576" fmla="*/ 73882 h 3525891"/>
              <a:gd name="connsiteX1577" fmla="*/ 780738 w 1925725"/>
              <a:gd name="connsiteY1577" fmla="*/ 39025 h 3525891"/>
              <a:gd name="connsiteX1578" fmla="*/ 805366 w 1925725"/>
              <a:gd name="connsiteY1578" fmla="*/ 53801 h 3525891"/>
              <a:gd name="connsiteX1579" fmla="*/ 802714 w 1925725"/>
              <a:gd name="connsiteY1579" fmla="*/ 26901 h 3525891"/>
              <a:gd name="connsiteX1580" fmla="*/ 819763 w 1925725"/>
              <a:gd name="connsiteY1580" fmla="*/ 0 h 352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</a:cxnLst>
            <a:rect l="l" t="t" r="r" b="b"/>
            <a:pathLst>
              <a:path w="1925725" h="3525891">
                <a:moveTo>
                  <a:pt x="710266" y="3264462"/>
                </a:moveTo>
                <a:cubicBezTo>
                  <a:pt x="699657" y="3277344"/>
                  <a:pt x="689806" y="3290984"/>
                  <a:pt x="678440" y="3303487"/>
                </a:cubicBezTo>
                <a:cubicBezTo>
                  <a:pt x="673514" y="3309170"/>
                  <a:pt x="672756" y="3313717"/>
                  <a:pt x="675030" y="3320536"/>
                </a:cubicBezTo>
                <a:cubicBezTo>
                  <a:pt x="684502" y="3347058"/>
                  <a:pt x="691322" y="3373959"/>
                  <a:pt x="689048" y="3402754"/>
                </a:cubicBezTo>
                <a:cubicBezTo>
                  <a:pt x="710266" y="3359183"/>
                  <a:pt x="714434" y="3312959"/>
                  <a:pt x="710266" y="3264462"/>
                </a:cubicBezTo>
                <a:close/>
                <a:moveTo>
                  <a:pt x="699278" y="2867392"/>
                </a:moveTo>
                <a:cubicBezTo>
                  <a:pt x="695111" y="2869665"/>
                  <a:pt x="693595" y="2871559"/>
                  <a:pt x="692837" y="2873454"/>
                </a:cubicBezTo>
                <a:cubicBezTo>
                  <a:pt x="673514" y="2919678"/>
                  <a:pt x="654570" y="2965901"/>
                  <a:pt x="635626" y="3012504"/>
                </a:cubicBezTo>
                <a:cubicBezTo>
                  <a:pt x="633353" y="3018187"/>
                  <a:pt x="632216" y="3023871"/>
                  <a:pt x="631458" y="3029933"/>
                </a:cubicBezTo>
                <a:cubicBezTo>
                  <a:pt x="623502" y="3094722"/>
                  <a:pt x="627669" y="3158753"/>
                  <a:pt x="642825" y="3222027"/>
                </a:cubicBezTo>
                <a:cubicBezTo>
                  <a:pt x="648887" y="3247033"/>
                  <a:pt x="657222" y="3271660"/>
                  <a:pt x="664800" y="3296667"/>
                </a:cubicBezTo>
                <a:cubicBezTo>
                  <a:pt x="666694" y="3296667"/>
                  <a:pt x="668210" y="3296667"/>
                  <a:pt x="669725" y="3296667"/>
                </a:cubicBezTo>
                <a:cubicBezTo>
                  <a:pt x="673893" y="3290984"/>
                  <a:pt x="678061" y="3285300"/>
                  <a:pt x="681850" y="3279238"/>
                </a:cubicBezTo>
                <a:cubicBezTo>
                  <a:pt x="688291" y="3268629"/>
                  <a:pt x="695111" y="3258021"/>
                  <a:pt x="701173" y="3247412"/>
                </a:cubicBezTo>
                <a:cubicBezTo>
                  <a:pt x="704204" y="3242108"/>
                  <a:pt x="708372" y="3236424"/>
                  <a:pt x="708750" y="3230741"/>
                </a:cubicBezTo>
                <a:cubicBezTo>
                  <a:pt x="712918" y="3175424"/>
                  <a:pt x="716707" y="3120107"/>
                  <a:pt x="720117" y="3064411"/>
                </a:cubicBezTo>
                <a:cubicBezTo>
                  <a:pt x="720496" y="3060243"/>
                  <a:pt x="718980" y="3055697"/>
                  <a:pt x="718601" y="3049256"/>
                </a:cubicBezTo>
                <a:cubicBezTo>
                  <a:pt x="665558" y="3088281"/>
                  <a:pt x="651539" y="3140567"/>
                  <a:pt x="655707" y="3200430"/>
                </a:cubicBezTo>
                <a:cubicBezTo>
                  <a:pt x="653433" y="3197399"/>
                  <a:pt x="652297" y="3194747"/>
                  <a:pt x="651539" y="3191716"/>
                </a:cubicBezTo>
                <a:cubicBezTo>
                  <a:pt x="635626" y="3128064"/>
                  <a:pt x="653433" y="3075778"/>
                  <a:pt x="705719" y="3035237"/>
                </a:cubicBezTo>
                <a:cubicBezTo>
                  <a:pt x="709887" y="3031827"/>
                  <a:pt x="714434" y="3025007"/>
                  <a:pt x="714434" y="3020082"/>
                </a:cubicBezTo>
                <a:cubicBezTo>
                  <a:pt x="714055" y="2990150"/>
                  <a:pt x="713676" y="2959839"/>
                  <a:pt x="711024" y="2930286"/>
                </a:cubicBezTo>
                <a:cubicBezTo>
                  <a:pt x="709129" y="2909069"/>
                  <a:pt x="703446" y="2888230"/>
                  <a:pt x="699278" y="2867392"/>
                </a:cubicBezTo>
                <a:close/>
                <a:moveTo>
                  <a:pt x="755353" y="2170625"/>
                </a:moveTo>
                <a:cubicBezTo>
                  <a:pt x="739440" y="2172898"/>
                  <a:pt x="723906" y="2175550"/>
                  <a:pt x="707993" y="2177823"/>
                </a:cubicBezTo>
                <a:cubicBezTo>
                  <a:pt x="708372" y="2179339"/>
                  <a:pt x="708372" y="2181233"/>
                  <a:pt x="708750" y="2182749"/>
                </a:cubicBezTo>
                <a:cubicBezTo>
                  <a:pt x="724663" y="2180854"/>
                  <a:pt x="740577" y="2178581"/>
                  <a:pt x="756111" y="2176687"/>
                </a:cubicBezTo>
                <a:cubicBezTo>
                  <a:pt x="756111" y="2174792"/>
                  <a:pt x="755732" y="2172519"/>
                  <a:pt x="755353" y="2170625"/>
                </a:cubicBezTo>
                <a:close/>
                <a:moveTo>
                  <a:pt x="775813" y="1439379"/>
                </a:moveTo>
                <a:cubicBezTo>
                  <a:pt x="764067" y="1456429"/>
                  <a:pt x="752701" y="1469311"/>
                  <a:pt x="744744" y="1485603"/>
                </a:cubicBezTo>
                <a:cubicBezTo>
                  <a:pt x="727695" y="1520839"/>
                  <a:pt x="712160" y="1556454"/>
                  <a:pt x="696626" y="1592448"/>
                </a:cubicBezTo>
                <a:cubicBezTo>
                  <a:pt x="694732" y="1596995"/>
                  <a:pt x="695111" y="1603057"/>
                  <a:pt x="695868" y="1608361"/>
                </a:cubicBezTo>
                <a:cubicBezTo>
                  <a:pt x="698142" y="1626926"/>
                  <a:pt x="701930" y="1645492"/>
                  <a:pt x="703067" y="1664436"/>
                </a:cubicBezTo>
                <a:cubicBezTo>
                  <a:pt x="704962" y="1693610"/>
                  <a:pt x="715949" y="1718995"/>
                  <a:pt x="732241" y="1744380"/>
                </a:cubicBezTo>
                <a:cubicBezTo>
                  <a:pt x="734514" y="1734151"/>
                  <a:pt x="737546" y="1725436"/>
                  <a:pt x="737924" y="1716722"/>
                </a:cubicBezTo>
                <a:cubicBezTo>
                  <a:pt x="738682" y="1707250"/>
                  <a:pt x="737924" y="1697399"/>
                  <a:pt x="735272" y="1688306"/>
                </a:cubicBezTo>
                <a:cubicBezTo>
                  <a:pt x="733378" y="1680728"/>
                  <a:pt x="723906" y="1674666"/>
                  <a:pt x="723527" y="1667846"/>
                </a:cubicBezTo>
                <a:cubicBezTo>
                  <a:pt x="722769" y="1647007"/>
                  <a:pt x="722011" y="1625411"/>
                  <a:pt x="726179" y="1604951"/>
                </a:cubicBezTo>
                <a:cubicBezTo>
                  <a:pt x="732620" y="1571231"/>
                  <a:pt x="768235" y="1557212"/>
                  <a:pt x="798925" y="1572367"/>
                </a:cubicBezTo>
                <a:cubicBezTo>
                  <a:pt x="828478" y="1587144"/>
                  <a:pt x="824310" y="1615939"/>
                  <a:pt x="830372" y="1640566"/>
                </a:cubicBezTo>
                <a:cubicBezTo>
                  <a:pt x="831509" y="1645113"/>
                  <a:pt x="831888" y="1650417"/>
                  <a:pt x="830372" y="1654964"/>
                </a:cubicBezTo>
                <a:cubicBezTo>
                  <a:pt x="822794" y="1680728"/>
                  <a:pt x="826962" y="1706113"/>
                  <a:pt x="833024" y="1731498"/>
                </a:cubicBezTo>
                <a:cubicBezTo>
                  <a:pt x="834919" y="1731877"/>
                  <a:pt x="837192" y="1732256"/>
                  <a:pt x="839086" y="1732635"/>
                </a:cubicBezTo>
                <a:cubicBezTo>
                  <a:pt x="842496" y="1722405"/>
                  <a:pt x="848937" y="1712175"/>
                  <a:pt x="848937" y="1701567"/>
                </a:cubicBezTo>
                <a:cubicBezTo>
                  <a:pt x="849695" y="1666709"/>
                  <a:pt x="848180" y="1631473"/>
                  <a:pt x="847043" y="1596616"/>
                </a:cubicBezTo>
                <a:cubicBezTo>
                  <a:pt x="847043" y="1592069"/>
                  <a:pt x="845906" y="1587523"/>
                  <a:pt x="844012" y="1583355"/>
                </a:cubicBezTo>
                <a:cubicBezTo>
                  <a:pt x="830372" y="1550392"/>
                  <a:pt x="816732" y="1517808"/>
                  <a:pt x="801956" y="1485603"/>
                </a:cubicBezTo>
                <a:cubicBezTo>
                  <a:pt x="795136" y="1471205"/>
                  <a:pt x="786043" y="1457565"/>
                  <a:pt x="775813" y="1439379"/>
                </a:cubicBezTo>
                <a:close/>
                <a:moveTo>
                  <a:pt x="185891" y="1250695"/>
                </a:moveTo>
                <a:cubicBezTo>
                  <a:pt x="191953" y="1267746"/>
                  <a:pt x="186649" y="1276081"/>
                  <a:pt x="166568" y="1282522"/>
                </a:cubicBezTo>
                <a:cubicBezTo>
                  <a:pt x="164294" y="1262820"/>
                  <a:pt x="168462" y="1256378"/>
                  <a:pt x="185891" y="1250695"/>
                </a:cubicBezTo>
                <a:close/>
                <a:moveTo>
                  <a:pt x="186270" y="1249938"/>
                </a:moveTo>
                <a:cubicBezTo>
                  <a:pt x="186270" y="1250317"/>
                  <a:pt x="186270" y="1250317"/>
                  <a:pt x="186270" y="1250696"/>
                </a:cubicBezTo>
                <a:lnTo>
                  <a:pt x="185891" y="1250317"/>
                </a:lnTo>
                <a:cubicBezTo>
                  <a:pt x="186270" y="1250317"/>
                  <a:pt x="186270" y="1249938"/>
                  <a:pt x="186270" y="1249938"/>
                </a:cubicBezTo>
                <a:close/>
                <a:moveTo>
                  <a:pt x="141183" y="1244539"/>
                </a:moveTo>
                <a:cubicBezTo>
                  <a:pt x="146772" y="1243213"/>
                  <a:pt x="153876" y="1244823"/>
                  <a:pt x="165432" y="1248801"/>
                </a:cubicBezTo>
                <a:cubicBezTo>
                  <a:pt x="146867" y="1265093"/>
                  <a:pt x="143078" y="1265851"/>
                  <a:pt x="126028" y="1257895"/>
                </a:cubicBezTo>
                <a:cubicBezTo>
                  <a:pt x="131522" y="1250128"/>
                  <a:pt x="135595" y="1245865"/>
                  <a:pt x="141183" y="1244539"/>
                </a:cubicBezTo>
                <a:close/>
                <a:moveTo>
                  <a:pt x="152170" y="1227205"/>
                </a:moveTo>
                <a:cubicBezTo>
                  <a:pt x="158233" y="1229478"/>
                  <a:pt x="164674" y="1231373"/>
                  <a:pt x="170737" y="1233267"/>
                </a:cubicBezTo>
                <a:cubicBezTo>
                  <a:pt x="174904" y="1234404"/>
                  <a:pt x="179072" y="1235540"/>
                  <a:pt x="183240" y="1236677"/>
                </a:cubicBezTo>
                <a:lnTo>
                  <a:pt x="165811" y="1248423"/>
                </a:lnTo>
                <a:lnTo>
                  <a:pt x="165810" y="1248423"/>
                </a:lnTo>
                <a:cubicBezTo>
                  <a:pt x="160885" y="1242739"/>
                  <a:pt x="155580" y="1237056"/>
                  <a:pt x="150276" y="1231373"/>
                </a:cubicBezTo>
                <a:cubicBezTo>
                  <a:pt x="150655" y="1229857"/>
                  <a:pt x="151413" y="1228721"/>
                  <a:pt x="152170" y="1227205"/>
                </a:cubicBezTo>
                <a:close/>
                <a:moveTo>
                  <a:pt x="210518" y="1186285"/>
                </a:moveTo>
                <a:cubicBezTo>
                  <a:pt x="204456" y="1192726"/>
                  <a:pt x="198394" y="1199167"/>
                  <a:pt x="192332" y="1205987"/>
                </a:cubicBezTo>
                <a:cubicBezTo>
                  <a:pt x="195742" y="1209776"/>
                  <a:pt x="199531" y="1214322"/>
                  <a:pt x="204077" y="1219248"/>
                </a:cubicBezTo>
                <a:cubicBezTo>
                  <a:pt x="210139" y="1213943"/>
                  <a:pt x="215823" y="1208639"/>
                  <a:pt x="223021" y="1203335"/>
                </a:cubicBezTo>
                <a:cubicBezTo>
                  <a:pt x="216580" y="1200682"/>
                  <a:pt x="212034" y="1198788"/>
                  <a:pt x="207108" y="1196515"/>
                </a:cubicBezTo>
                <a:cubicBezTo>
                  <a:pt x="209761" y="1193105"/>
                  <a:pt x="211276" y="1190831"/>
                  <a:pt x="213170" y="1188558"/>
                </a:cubicBezTo>
                <a:cubicBezTo>
                  <a:pt x="212034" y="1187800"/>
                  <a:pt x="211276" y="1187043"/>
                  <a:pt x="210518" y="1186285"/>
                </a:cubicBezTo>
                <a:close/>
                <a:moveTo>
                  <a:pt x="680334" y="1154080"/>
                </a:moveTo>
                <a:cubicBezTo>
                  <a:pt x="671241" y="1167341"/>
                  <a:pt x="675409" y="1183633"/>
                  <a:pt x="692079" y="1195757"/>
                </a:cubicBezTo>
                <a:cubicBezTo>
                  <a:pt x="687154" y="1180980"/>
                  <a:pt x="696626" y="1165067"/>
                  <a:pt x="680334" y="1154080"/>
                </a:cubicBezTo>
                <a:close/>
                <a:moveTo>
                  <a:pt x="857652" y="1107098"/>
                </a:moveTo>
                <a:cubicBezTo>
                  <a:pt x="845148" y="1114297"/>
                  <a:pt x="830372" y="1117707"/>
                  <a:pt x="824689" y="1126800"/>
                </a:cubicBezTo>
                <a:cubicBezTo>
                  <a:pt x="808776" y="1152185"/>
                  <a:pt x="796651" y="1179844"/>
                  <a:pt x="784148" y="1206745"/>
                </a:cubicBezTo>
                <a:cubicBezTo>
                  <a:pt x="780359" y="1215459"/>
                  <a:pt x="779602" y="1225310"/>
                  <a:pt x="777328" y="1234403"/>
                </a:cubicBezTo>
                <a:cubicBezTo>
                  <a:pt x="778465" y="1235161"/>
                  <a:pt x="779981" y="1235540"/>
                  <a:pt x="781117" y="1235919"/>
                </a:cubicBezTo>
                <a:cubicBezTo>
                  <a:pt x="820142" y="1204850"/>
                  <a:pt x="859167" y="1173782"/>
                  <a:pt x="900844" y="1139682"/>
                </a:cubicBezTo>
                <a:cubicBezTo>
                  <a:pt x="876975" y="1139682"/>
                  <a:pt x="866745" y="1126800"/>
                  <a:pt x="857652" y="1107098"/>
                </a:cubicBezTo>
                <a:close/>
                <a:moveTo>
                  <a:pt x="911832" y="1091943"/>
                </a:moveTo>
                <a:cubicBezTo>
                  <a:pt x="905012" y="1094595"/>
                  <a:pt x="900466" y="1096110"/>
                  <a:pt x="895161" y="1098384"/>
                </a:cubicBezTo>
                <a:cubicBezTo>
                  <a:pt x="900087" y="1103688"/>
                  <a:pt x="903875" y="1107856"/>
                  <a:pt x="909559" y="1114297"/>
                </a:cubicBezTo>
                <a:cubicBezTo>
                  <a:pt x="910695" y="1105583"/>
                  <a:pt x="911074" y="1099520"/>
                  <a:pt x="911832" y="1091943"/>
                </a:cubicBezTo>
                <a:close/>
                <a:moveTo>
                  <a:pt x="996702" y="1057085"/>
                </a:moveTo>
                <a:cubicBezTo>
                  <a:pt x="970180" y="1071862"/>
                  <a:pt x="942522" y="1077166"/>
                  <a:pt x="919031" y="1091185"/>
                </a:cubicBezTo>
                <a:cubicBezTo>
                  <a:pt x="919789" y="1092322"/>
                  <a:pt x="920167" y="1093079"/>
                  <a:pt x="920546" y="1094216"/>
                </a:cubicBezTo>
                <a:cubicBezTo>
                  <a:pt x="930018" y="1092701"/>
                  <a:pt x="939491" y="1091185"/>
                  <a:pt x="950099" y="1089291"/>
                </a:cubicBezTo>
                <a:cubicBezTo>
                  <a:pt x="942522" y="1110129"/>
                  <a:pt x="934944" y="1116570"/>
                  <a:pt x="917515" y="1117328"/>
                </a:cubicBezTo>
                <a:cubicBezTo>
                  <a:pt x="916379" y="1122253"/>
                  <a:pt x="915242" y="1127558"/>
                  <a:pt x="914105" y="1133241"/>
                </a:cubicBezTo>
                <a:cubicBezTo>
                  <a:pt x="937217" y="1123769"/>
                  <a:pt x="959192" y="1114676"/>
                  <a:pt x="981168" y="1105583"/>
                </a:cubicBezTo>
                <a:cubicBezTo>
                  <a:pt x="984578" y="1104067"/>
                  <a:pt x="989503" y="1101415"/>
                  <a:pt x="990261" y="1098384"/>
                </a:cubicBezTo>
                <a:cubicBezTo>
                  <a:pt x="992913" y="1085881"/>
                  <a:pt x="994429" y="1072999"/>
                  <a:pt x="996702" y="1057085"/>
                </a:cubicBezTo>
                <a:close/>
                <a:moveTo>
                  <a:pt x="776950" y="950241"/>
                </a:moveTo>
                <a:cubicBezTo>
                  <a:pt x="777329" y="950620"/>
                  <a:pt x="777329" y="950999"/>
                  <a:pt x="777708" y="951378"/>
                </a:cubicBezTo>
                <a:cubicBezTo>
                  <a:pt x="777329" y="950999"/>
                  <a:pt x="776950" y="950620"/>
                  <a:pt x="776571" y="950620"/>
                </a:cubicBezTo>
                <a:cubicBezTo>
                  <a:pt x="776571" y="950620"/>
                  <a:pt x="776950" y="950241"/>
                  <a:pt x="776950" y="950241"/>
                </a:cubicBezTo>
                <a:close/>
                <a:moveTo>
                  <a:pt x="1763942" y="446704"/>
                </a:moveTo>
                <a:cubicBezTo>
                  <a:pt x="1755606" y="466785"/>
                  <a:pt x="1746892" y="486487"/>
                  <a:pt x="1738177" y="506189"/>
                </a:cubicBezTo>
                <a:cubicBezTo>
                  <a:pt x="1738935" y="506946"/>
                  <a:pt x="1739693" y="507325"/>
                  <a:pt x="1740451" y="508083"/>
                </a:cubicBezTo>
                <a:cubicBezTo>
                  <a:pt x="1751438" y="500884"/>
                  <a:pt x="1762805" y="494064"/>
                  <a:pt x="1775308" y="486487"/>
                </a:cubicBezTo>
                <a:cubicBezTo>
                  <a:pt x="1759774" y="474741"/>
                  <a:pt x="1761668" y="460723"/>
                  <a:pt x="1763942" y="446704"/>
                </a:cubicBezTo>
                <a:close/>
                <a:moveTo>
                  <a:pt x="1543810" y="444431"/>
                </a:moveTo>
                <a:cubicBezTo>
                  <a:pt x="1534338" y="445567"/>
                  <a:pt x="1527139" y="446704"/>
                  <a:pt x="1518804" y="447841"/>
                </a:cubicBezTo>
                <a:cubicBezTo>
                  <a:pt x="1526381" y="453903"/>
                  <a:pt x="1532444" y="459207"/>
                  <a:pt x="1539642" y="464890"/>
                </a:cubicBezTo>
                <a:cubicBezTo>
                  <a:pt x="1541158" y="457313"/>
                  <a:pt x="1542295" y="451629"/>
                  <a:pt x="1543810" y="444431"/>
                </a:cubicBezTo>
                <a:close/>
                <a:moveTo>
                  <a:pt x="118828" y="430791"/>
                </a:moveTo>
                <a:cubicBezTo>
                  <a:pt x="113145" y="438747"/>
                  <a:pt x="108599" y="445188"/>
                  <a:pt x="105189" y="449735"/>
                </a:cubicBezTo>
                <a:cubicBezTo>
                  <a:pt x="111251" y="457313"/>
                  <a:pt x="117313" y="464890"/>
                  <a:pt x="123375" y="472468"/>
                </a:cubicBezTo>
                <a:cubicBezTo>
                  <a:pt x="123754" y="472089"/>
                  <a:pt x="124512" y="471331"/>
                  <a:pt x="125648" y="470952"/>
                </a:cubicBezTo>
                <a:cubicBezTo>
                  <a:pt x="123375" y="458070"/>
                  <a:pt x="121102" y="445188"/>
                  <a:pt x="118828" y="430791"/>
                </a:cubicBezTo>
                <a:close/>
                <a:moveTo>
                  <a:pt x="128301" y="333797"/>
                </a:moveTo>
                <a:cubicBezTo>
                  <a:pt x="122617" y="344026"/>
                  <a:pt x="116555" y="353877"/>
                  <a:pt x="109356" y="366381"/>
                </a:cubicBezTo>
                <a:cubicBezTo>
                  <a:pt x="109735" y="366759"/>
                  <a:pt x="111251" y="370927"/>
                  <a:pt x="113524" y="376989"/>
                </a:cubicBezTo>
                <a:cubicBezTo>
                  <a:pt x="115797" y="369790"/>
                  <a:pt x="117313" y="364865"/>
                  <a:pt x="119965" y="358045"/>
                </a:cubicBezTo>
                <a:cubicBezTo>
                  <a:pt x="127164" y="366002"/>
                  <a:pt x="132847" y="372443"/>
                  <a:pt x="139288" y="380020"/>
                </a:cubicBezTo>
                <a:cubicBezTo>
                  <a:pt x="144214" y="367138"/>
                  <a:pt x="149139" y="355014"/>
                  <a:pt x="153307" y="344026"/>
                </a:cubicBezTo>
                <a:cubicBezTo>
                  <a:pt x="142698" y="339480"/>
                  <a:pt x="133984" y="336070"/>
                  <a:pt x="128301" y="333797"/>
                </a:cubicBezTo>
                <a:close/>
                <a:moveTo>
                  <a:pt x="1779855" y="330387"/>
                </a:moveTo>
                <a:cubicBezTo>
                  <a:pt x="1767351" y="332281"/>
                  <a:pt x="1754091" y="334175"/>
                  <a:pt x="1740830" y="336449"/>
                </a:cubicBezTo>
                <a:cubicBezTo>
                  <a:pt x="1741966" y="343648"/>
                  <a:pt x="1742724" y="351983"/>
                  <a:pt x="1744240" y="360697"/>
                </a:cubicBezTo>
                <a:cubicBezTo>
                  <a:pt x="1745755" y="369412"/>
                  <a:pt x="1747271" y="377747"/>
                  <a:pt x="1748786" y="385704"/>
                </a:cubicBezTo>
                <a:cubicBezTo>
                  <a:pt x="1759395" y="378126"/>
                  <a:pt x="1768488" y="371685"/>
                  <a:pt x="1780233" y="363349"/>
                </a:cubicBezTo>
                <a:cubicBezTo>
                  <a:pt x="1780233" y="375095"/>
                  <a:pt x="1780233" y="382673"/>
                  <a:pt x="1780233" y="393281"/>
                </a:cubicBezTo>
                <a:cubicBezTo>
                  <a:pt x="1785538" y="384946"/>
                  <a:pt x="1789327" y="378884"/>
                  <a:pt x="1794252" y="370927"/>
                </a:cubicBezTo>
                <a:cubicBezTo>
                  <a:pt x="1772656" y="361076"/>
                  <a:pt x="1777960" y="344026"/>
                  <a:pt x="1779855" y="330387"/>
                </a:cubicBezTo>
                <a:close/>
                <a:moveTo>
                  <a:pt x="764825" y="153827"/>
                </a:moveTo>
                <a:cubicBezTo>
                  <a:pt x="755732" y="156100"/>
                  <a:pt x="748912" y="157616"/>
                  <a:pt x="740955" y="160268"/>
                </a:cubicBezTo>
                <a:cubicBezTo>
                  <a:pt x="742092" y="168603"/>
                  <a:pt x="742850" y="176939"/>
                  <a:pt x="743987" y="189442"/>
                </a:cubicBezTo>
                <a:cubicBezTo>
                  <a:pt x="752322" y="175423"/>
                  <a:pt x="758005" y="165193"/>
                  <a:pt x="764825" y="153827"/>
                </a:cubicBezTo>
                <a:close/>
                <a:moveTo>
                  <a:pt x="830372" y="90553"/>
                </a:moveTo>
                <a:cubicBezTo>
                  <a:pt x="820521" y="93963"/>
                  <a:pt x="810670" y="97373"/>
                  <a:pt x="801198" y="100783"/>
                </a:cubicBezTo>
                <a:cubicBezTo>
                  <a:pt x="800819" y="99646"/>
                  <a:pt x="800061" y="98510"/>
                  <a:pt x="799304" y="97373"/>
                </a:cubicBezTo>
                <a:cubicBezTo>
                  <a:pt x="797788" y="101920"/>
                  <a:pt x="796273" y="106087"/>
                  <a:pt x="794378" y="112528"/>
                </a:cubicBezTo>
                <a:cubicBezTo>
                  <a:pt x="800061" y="108740"/>
                  <a:pt x="804229" y="106466"/>
                  <a:pt x="809912" y="102677"/>
                </a:cubicBezTo>
                <a:cubicBezTo>
                  <a:pt x="809912" y="112150"/>
                  <a:pt x="809912" y="119727"/>
                  <a:pt x="809912" y="130336"/>
                </a:cubicBezTo>
                <a:cubicBezTo>
                  <a:pt x="822794" y="123516"/>
                  <a:pt x="833403" y="117833"/>
                  <a:pt x="842496" y="112907"/>
                </a:cubicBezTo>
                <a:cubicBezTo>
                  <a:pt x="837192" y="103435"/>
                  <a:pt x="833024" y="95858"/>
                  <a:pt x="830372" y="90553"/>
                </a:cubicBezTo>
                <a:close/>
                <a:moveTo>
                  <a:pt x="819763" y="0"/>
                </a:moveTo>
                <a:cubicBezTo>
                  <a:pt x="833403" y="21217"/>
                  <a:pt x="831509" y="35615"/>
                  <a:pt x="815974" y="52665"/>
                </a:cubicBezTo>
                <a:cubicBezTo>
                  <a:pt x="812186" y="56833"/>
                  <a:pt x="811049" y="64031"/>
                  <a:pt x="808776" y="69336"/>
                </a:cubicBezTo>
                <a:cubicBezTo>
                  <a:pt x="833403" y="73882"/>
                  <a:pt x="842496" y="57211"/>
                  <a:pt x="850832" y="39783"/>
                </a:cubicBezTo>
                <a:cubicBezTo>
                  <a:pt x="864850" y="54559"/>
                  <a:pt x="869397" y="69715"/>
                  <a:pt x="867124" y="95858"/>
                </a:cubicBezTo>
                <a:cubicBezTo>
                  <a:pt x="873186" y="91311"/>
                  <a:pt x="878490" y="87143"/>
                  <a:pt x="884174" y="83354"/>
                </a:cubicBezTo>
                <a:cubicBezTo>
                  <a:pt x="873565" y="70851"/>
                  <a:pt x="873186" y="62137"/>
                  <a:pt x="882658" y="42435"/>
                </a:cubicBezTo>
                <a:cubicBezTo>
                  <a:pt x="888720" y="52665"/>
                  <a:pt x="893646" y="61379"/>
                  <a:pt x="900844" y="73503"/>
                </a:cubicBezTo>
                <a:cubicBezTo>
                  <a:pt x="895540" y="44329"/>
                  <a:pt x="911453" y="32584"/>
                  <a:pt x="936838" y="23870"/>
                </a:cubicBezTo>
                <a:cubicBezTo>
                  <a:pt x="933428" y="36752"/>
                  <a:pt x="931913" y="47739"/>
                  <a:pt x="928124" y="57590"/>
                </a:cubicBezTo>
                <a:cubicBezTo>
                  <a:pt x="926230" y="62516"/>
                  <a:pt x="920167" y="68578"/>
                  <a:pt x="915621" y="68957"/>
                </a:cubicBezTo>
                <a:cubicBezTo>
                  <a:pt x="896298" y="71230"/>
                  <a:pt x="888341" y="87522"/>
                  <a:pt x="872428" y="97752"/>
                </a:cubicBezTo>
                <a:cubicBezTo>
                  <a:pt x="884931" y="100783"/>
                  <a:pt x="893267" y="105330"/>
                  <a:pt x="901981" y="92827"/>
                </a:cubicBezTo>
                <a:cubicBezTo>
                  <a:pt x="905770" y="87143"/>
                  <a:pt x="919410" y="87901"/>
                  <a:pt x="928503" y="87522"/>
                </a:cubicBezTo>
                <a:cubicBezTo>
                  <a:pt x="934186" y="87143"/>
                  <a:pt x="939869" y="90174"/>
                  <a:pt x="945932" y="91690"/>
                </a:cubicBezTo>
                <a:cubicBezTo>
                  <a:pt x="936081" y="112907"/>
                  <a:pt x="916000" y="117454"/>
                  <a:pt x="896677" y="107982"/>
                </a:cubicBezTo>
                <a:cubicBezTo>
                  <a:pt x="886068" y="103056"/>
                  <a:pt x="872049" y="105330"/>
                  <a:pt x="859546" y="107224"/>
                </a:cubicBezTo>
                <a:cubicBezTo>
                  <a:pt x="872807" y="113286"/>
                  <a:pt x="886068" y="118969"/>
                  <a:pt x="901981" y="126168"/>
                </a:cubicBezTo>
                <a:cubicBezTo>
                  <a:pt x="879627" y="142081"/>
                  <a:pt x="860304" y="153069"/>
                  <a:pt x="834161" y="139808"/>
                </a:cubicBezTo>
                <a:cubicBezTo>
                  <a:pt x="837571" y="145112"/>
                  <a:pt x="839844" y="148901"/>
                  <a:pt x="842117" y="152690"/>
                </a:cubicBezTo>
                <a:cubicBezTo>
                  <a:pt x="824310" y="160647"/>
                  <a:pt x="809155" y="156100"/>
                  <a:pt x="799304" y="140187"/>
                </a:cubicBezTo>
                <a:cubicBezTo>
                  <a:pt x="781875" y="145870"/>
                  <a:pt x="768993" y="154963"/>
                  <a:pt x="761794" y="173150"/>
                </a:cubicBezTo>
                <a:cubicBezTo>
                  <a:pt x="754595" y="191715"/>
                  <a:pt x="743987" y="209144"/>
                  <a:pt x="734893" y="227330"/>
                </a:cubicBezTo>
                <a:cubicBezTo>
                  <a:pt x="723527" y="249684"/>
                  <a:pt x="718222" y="272796"/>
                  <a:pt x="723906" y="298181"/>
                </a:cubicBezTo>
                <a:cubicBezTo>
                  <a:pt x="728452" y="319020"/>
                  <a:pt x="731483" y="339859"/>
                  <a:pt x="735272" y="362213"/>
                </a:cubicBezTo>
                <a:cubicBezTo>
                  <a:pt x="750049" y="351983"/>
                  <a:pt x="770887" y="349331"/>
                  <a:pt x="765204" y="326598"/>
                </a:cubicBezTo>
                <a:cubicBezTo>
                  <a:pt x="758763" y="316368"/>
                  <a:pt x="752701" y="305759"/>
                  <a:pt x="746639" y="295529"/>
                </a:cubicBezTo>
                <a:cubicBezTo>
                  <a:pt x="747775" y="294014"/>
                  <a:pt x="749291" y="292877"/>
                  <a:pt x="750428" y="291362"/>
                </a:cubicBezTo>
                <a:cubicBezTo>
                  <a:pt x="758005" y="294772"/>
                  <a:pt x="765204" y="298181"/>
                  <a:pt x="773539" y="301970"/>
                </a:cubicBezTo>
                <a:cubicBezTo>
                  <a:pt x="775434" y="297045"/>
                  <a:pt x="777328" y="291740"/>
                  <a:pt x="779223" y="286057"/>
                </a:cubicBezTo>
                <a:cubicBezTo>
                  <a:pt x="751943" y="273933"/>
                  <a:pt x="743229" y="253473"/>
                  <a:pt x="752322" y="217858"/>
                </a:cubicBezTo>
                <a:cubicBezTo>
                  <a:pt x="763688" y="226572"/>
                  <a:pt x="773918" y="234150"/>
                  <a:pt x="783769" y="241728"/>
                </a:cubicBezTo>
                <a:cubicBezTo>
                  <a:pt x="782254" y="232256"/>
                  <a:pt x="777707" y="221268"/>
                  <a:pt x="779602" y="211417"/>
                </a:cubicBezTo>
                <a:cubicBezTo>
                  <a:pt x="781496" y="201566"/>
                  <a:pt x="790210" y="192852"/>
                  <a:pt x="795894" y="183759"/>
                </a:cubicBezTo>
                <a:cubicBezTo>
                  <a:pt x="797409" y="184137"/>
                  <a:pt x="798925" y="184137"/>
                  <a:pt x="800440" y="184516"/>
                </a:cubicBezTo>
                <a:cubicBezTo>
                  <a:pt x="802714" y="193988"/>
                  <a:pt x="805366" y="203082"/>
                  <a:pt x="808018" y="212933"/>
                </a:cubicBezTo>
                <a:cubicBezTo>
                  <a:pt x="819006" y="209902"/>
                  <a:pt x="829993" y="206870"/>
                  <a:pt x="841739" y="203461"/>
                </a:cubicBezTo>
                <a:cubicBezTo>
                  <a:pt x="840602" y="236802"/>
                  <a:pt x="821658" y="258020"/>
                  <a:pt x="794757" y="256125"/>
                </a:cubicBezTo>
                <a:cubicBezTo>
                  <a:pt x="794378" y="262945"/>
                  <a:pt x="793620" y="269386"/>
                  <a:pt x="793241" y="275827"/>
                </a:cubicBezTo>
                <a:cubicBezTo>
                  <a:pt x="805745" y="275827"/>
                  <a:pt x="817490" y="275827"/>
                  <a:pt x="829614" y="275827"/>
                </a:cubicBezTo>
                <a:cubicBezTo>
                  <a:pt x="822415" y="302349"/>
                  <a:pt x="802714" y="314852"/>
                  <a:pt x="779602" y="307654"/>
                </a:cubicBezTo>
                <a:cubicBezTo>
                  <a:pt x="778844" y="316747"/>
                  <a:pt x="777707" y="325461"/>
                  <a:pt x="776571" y="334175"/>
                </a:cubicBezTo>
                <a:cubicBezTo>
                  <a:pt x="777707" y="334933"/>
                  <a:pt x="778844" y="335691"/>
                  <a:pt x="779981" y="336449"/>
                </a:cubicBezTo>
                <a:cubicBezTo>
                  <a:pt x="808776" y="318262"/>
                  <a:pt x="831888" y="293256"/>
                  <a:pt x="856515" y="269765"/>
                </a:cubicBezTo>
                <a:cubicBezTo>
                  <a:pt x="838329" y="244759"/>
                  <a:pt x="846664" y="221268"/>
                  <a:pt x="881521" y="201187"/>
                </a:cubicBezTo>
                <a:cubicBezTo>
                  <a:pt x="883416" y="206870"/>
                  <a:pt x="884931" y="212554"/>
                  <a:pt x="886826" y="218237"/>
                </a:cubicBezTo>
                <a:cubicBezTo>
                  <a:pt x="905770" y="198156"/>
                  <a:pt x="935702" y="193610"/>
                  <a:pt x="966770" y="206870"/>
                </a:cubicBezTo>
                <a:cubicBezTo>
                  <a:pt x="954646" y="223162"/>
                  <a:pt x="942522" y="238697"/>
                  <a:pt x="924335" y="247790"/>
                </a:cubicBezTo>
                <a:cubicBezTo>
                  <a:pt x="911074" y="254610"/>
                  <a:pt x="900466" y="249684"/>
                  <a:pt x="890993" y="237560"/>
                </a:cubicBezTo>
                <a:cubicBezTo>
                  <a:pt x="887962" y="242864"/>
                  <a:pt x="885310" y="247411"/>
                  <a:pt x="883416" y="250442"/>
                </a:cubicBezTo>
                <a:cubicBezTo>
                  <a:pt x="901223" y="257262"/>
                  <a:pt x="917894" y="264082"/>
                  <a:pt x="937596" y="271660"/>
                </a:cubicBezTo>
                <a:cubicBezTo>
                  <a:pt x="919789" y="286815"/>
                  <a:pt x="903875" y="293635"/>
                  <a:pt x="884552" y="293256"/>
                </a:cubicBezTo>
                <a:cubicBezTo>
                  <a:pt x="888720" y="306517"/>
                  <a:pt x="868260" y="316747"/>
                  <a:pt x="845906" y="313716"/>
                </a:cubicBezTo>
                <a:cubicBezTo>
                  <a:pt x="856136" y="325461"/>
                  <a:pt x="866745" y="337206"/>
                  <a:pt x="878111" y="349710"/>
                </a:cubicBezTo>
                <a:cubicBezTo>
                  <a:pt x="845148" y="363349"/>
                  <a:pt x="817490" y="353877"/>
                  <a:pt x="807639" y="326977"/>
                </a:cubicBezTo>
                <a:cubicBezTo>
                  <a:pt x="762931" y="356151"/>
                  <a:pt x="717086" y="383809"/>
                  <a:pt x="689048" y="436095"/>
                </a:cubicBezTo>
                <a:cubicBezTo>
                  <a:pt x="727316" y="427760"/>
                  <a:pt x="762931" y="420561"/>
                  <a:pt x="798167" y="412983"/>
                </a:cubicBezTo>
                <a:cubicBezTo>
                  <a:pt x="798167" y="386840"/>
                  <a:pt x="808397" y="375474"/>
                  <a:pt x="838329" y="368275"/>
                </a:cubicBezTo>
                <a:cubicBezTo>
                  <a:pt x="836055" y="380020"/>
                  <a:pt x="833782" y="390629"/>
                  <a:pt x="831509" y="402374"/>
                </a:cubicBezTo>
                <a:cubicBezTo>
                  <a:pt x="835676" y="401996"/>
                  <a:pt x="840223" y="401617"/>
                  <a:pt x="844770" y="401238"/>
                </a:cubicBezTo>
                <a:cubicBezTo>
                  <a:pt x="850453" y="378884"/>
                  <a:pt x="862956" y="371306"/>
                  <a:pt x="895540" y="372064"/>
                </a:cubicBezTo>
                <a:cubicBezTo>
                  <a:pt x="889099" y="383430"/>
                  <a:pt x="883795" y="394039"/>
                  <a:pt x="877733" y="405027"/>
                </a:cubicBezTo>
                <a:cubicBezTo>
                  <a:pt x="885689" y="407300"/>
                  <a:pt x="893646" y="409952"/>
                  <a:pt x="901981" y="412604"/>
                </a:cubicBezTo>
                <a:cubicBezTo>
                  <a:pt x="910695" y="382673"/>
                  <a:pt x="928503" y="374716"/>
                  <a:pt x="970180" y="384188"/>
                </a:cubicBezTo>
                <a:cubicBezTo>
                  <a:pt x="959950" y="397070"/>
                  <a:pt x="950478" y="408437"/>
                  <a:pt x="942522" y="418288"/>
                </a:cubicBezTo>
                <a:cubicBezTo>
                  <a:pt x="953130" y="424350"/>
                  <a:pt x="965634" y="431927"/>
                  <a:pt x="977758" y="439126"/>
                </a:cubicBezTo>
                <a:cubicBezTo>
                  <a:pt x="977379" y="441399"/>
                  <a:pt x="977000" y="443294"/>
                  <a:pt x="976621" y="445567"/>
                </a:cubicBezTo>
                <a:cubicBezTo>
                  <a:pt x="964876" y="447083"/>
                  <a:pt x="953509" y="449356"/>
                  <a:pt x="942143" y="448977"/>
                </a:cubicBezTo>
                <a:cubicBezTo>
                  <a:pt x="937217" y="448977"/>
                  <a:pt x="932292" y="443294"/>
                  <a:pt x="928124" y="439505"/>
                </a:cubicBezTo>
                <a:cubicBezTo>
                  <a:pt x="922441" y="434201"/>
                  <a:pt x="917136" y="428517"/>
                  <a:pt x="911453" y="422834"/>
                </a:cubicBezTo>
                <a:cubicBezTo>
                  <a:pt x="910316" y="423592"/>
                  <a:pt x="909559" y="424729"/>
                  <a:pt x="908801" y="425486"/>
                </a:cubicBezTo>
                <a:cubicBezTo>
                  <a:pt x="912211" y="437232"/>
                  <a:pt x="916000" y="448598"/>
                  <a:pt x="919789" y="460723"/>
                </a:cubicBezTo>
                <a:cubicBezTo>
                  <a:pt x="886068" y="460344"/>
                  <a:pt x="866366" y="443294"/>
                  <a:pt x="866745" y="414120"/>
                </a:cubicBezTo>
                <a:cubicBezTo>
                  <a:pt x="863335" y="413362"/>
                  <a:pt x="859167" y="412983"/>
                  <a:pt x="854999" y="412604"/>
                </a:cubicBezTo>
                <a:cubicBezTo>
                  <a:pt x="859167" y="423971"/>
                  <a:pt x="863335" y="434201"/>
                  <a:pt x="867503" y="445188"/>
                </a:cubicBezTo>
                <a:cubicBezTo>
                  <a:pt x="845148" y="446704"/>
                  <a:pt x="832266" y="437232"/>
                  <a:pt x="826583" y="415635"/>
                </a:cubicBezTo>
                <a:cubicBezTo>
                  <a:pt x="820900" y="417530"/>
                  <a:pt x="815596" y="419045"/>
                  <a:pt x="809912" y="420940"/>
                </a:cubicBezTo>
                <a:cubicBezTo>
                  <a:pt x="804608" y="422834"/>
                  <a:pt x="799682" y="424350"/>
                  <a:pt x="793620" y="429654"/>
                </a:cubicBezTo>
                <a:cubicBezTo>
                  <a:pt x="806123" y="433064"/>
                  <a:pt x="818248" y="436474"/>
                  <a:pt x="830751" y="439884"/>
                </a:cubicBezTo>
                <a:cubicBezTo>
                  <a:pt x="830751" y="441778"/>
                  <a:pt x="830751" y="443294"/>
                  <a:pt x="830751" y="444809"/>
                </a:cubicBezTo>
                <a:cubicBezTo>
                  <a:pt x="825068" y="447841"/>
                  <a:pt x="819006" y="450493"/>
                  <a:pt x="812943" y="453524"/>
                </a:cubicBezTo>
                <a:cubicBezTo>
                  <a:pt x="819763" y="472089"/>
                  <a:pt x="838329" y="450493"/>
                  <a:pt x="847801" y="464890"/>
                </a:cubicBezTo>
                <a:cubicBezTo>
                  <a:pt x="844770" y="467921"/>
                  <a:pt x="840981" y="471710"/>
                  <a:pt x="836434" y="475878"/>
                </a:cubicBezTo>
                <a:cubicBezTo>
                  <a:pt x="840223" y="478151"/>
                  <a:pt x="843633" y="479667"/>
                  <a:pt x="846664" y="481561"/>
                </a:cubicBezTo>
                <a:cubicBezTo>
                  <a:pt x="863714" y="461480"/>
                  <a:pt x="885689" y="465269"/>
                  <a:pt x="912969" y="492549"/>
                </a:cubicBezTo>
                <a:cubicBezTo>
                  <a:pt x="900087" y="503157"/>
                  <a:pt x="885689" y="509220"/>
                  <a:pt x="869018" y="509220"/>
                </a:cubicBezTo>
                <a:cubicBezTo>
                  <a:pt x="858409" y="509220"/>
                  <a:pt x="849316" y="506189"/>
                  <a:pt x="846664" y="493307"/>
                </a:cubicBezTo>
                <a:cubicBezTo>
                  <a:pt x="845906" y="489518"/>
                  <a:pt x="840981" y="485729"/>
                  <a:pt x="837192" y="483456"/>
                </a:cubicBezTo>
                <a:cubicBezTo>
                  <a:pt x="830751" y="479288"/>
                  <a:pt x="823552" y="476257"/>
                  <a:pt x="817111" y="472847"/>
                </a:cubicBezTo>
                <a:cubicBezTo>
                  <a:pt x="812943" y="481182"/>
                  <a:pt x="808776" y="488760"/>
                  <a:pt x="804229" y="496716"/>
                </a:cubicBezTo>
                <a:cubicBezTo>
                  <a:pt x="788316" y="482698"/>
                  <a:pt x="796273" y="465648"/>
                  <a:pt x="796651" y="446325"/>
                </a:cubicBezTo>
                <a:cubicBezTo>
                  <a:pt x="789074" y="454660"/>
                  <a:pt x="784527" y="459207"/>
                  <a:pt x="779981" y="464132"/>
                </a:cubicBezTo>
                <a:cubicBezTo>
                  <a:pt x="778465" y="463754"/>
                  <a:pt x="776949" y="463375"/>
                  <a:pt x="775434" y="462996"/>
                </a:cubicBezTo>
                <a:cubicBezTo>
                  <a:pt x="776571" y="453524"/>
                  <a:pt x="777328" y="444052"/>
                  <a:pt x="778465" y="433443"/>
                </a:cubicBezTo>
                <a:cubicBezTo>
                  <a:pt x="777707" y="433443"/>
                  <a:pt x="773918" y="432685"/>
                  <a:pt x="770887" y="433443"/>
                </a:cubicBezTo>
                <a:cubicBezTo>
                  <a:pt x="743229" y="439126"/>
                  <a:pt x="715191" y="445188"/>
                  <a:pt x="687533" y="452008"/>
                </a:cubicBezTo>
                <a:cubicBezTo>
                  <a:pt x="683365" y="452766"/>
                  <a:pt x="678819" y="456934"/>
                  <a:pt x="676924" y="460723"/>
                </a:cubicBezTo>
                <a:cubicBezTo>
                  <a:pt x="648508" y="517176"/>
                  <a:pt x="637141" y="571357"/>
                  <a:pt x="638657" y="638040"/>
                </a:cubicBezTo>
                <a:cubicBezTo>
                  <a:pt x="644340" y="634630"/>
                  <a:pt x="649266" y="631978"/>
                  <a:pt x="654191" y="628947"/>
                </a:cubicBezTo>
                <a:cubicBezTo>
                  <a:pt x="658738" y="626295"/>
                  <a:pt x="663663" y="623264"/>
                  <a:pt x="669346" y="619854"/>
                </a:cubicBezTo>
                <a:cubicBezTo>
                  <a:pt x="652297" y="598636"/>
                  <a:pt x="666315" y="581965"/>
                  <a:pt x="676545" y="564537"/>
                </a:cubicBezTo>
                <a:cubicBezTo>
                  <a:pt x="678061" y="564158"/>
                  <a:pt x="679955" y="563779"/>
                  <a:pt x="681471" y="563400"/>
                </a:cubicBezTo>
                <a:cubicBezTo>
                  <a:pt x="685638" y="577798"/>
                  <a:pt x="689806" y="591816"/>
                  <a:pt x="695111" y="609245"/>
                </a:cubicBezTo>
                <a:cubicBezTo>
                  <a:pt x="702688" y="599394"/>
                  <a:pt x="710266" y="589922"/>
                  <a:pt x="715570" y="583102"/>
                </a:cubicBezTo>
                <a:cubicBezTo>
                  <a:pt x="712918" y="570220"/>
                  <a:pt x="711024" y="560748"/>
                  <a:pt x="709129" y="550897"/>
                </a:cubicBezTo>
                <a:cubicBezTo>
                  <a:pt x="710645" y="550518"/>
                  <a:pt x="712539" y="549760"/>
                  <a:pt x="714055" y="549381"/>
                </a:cubicBezTo>
                <a:cubicBezTo>
                  <a:pt x="718222" y="554307"/>
                  <a:pt x="722769" y="559611"/>
                  <a:pt x="728452" y="566052"/>
                </a:cubicBezTo>
                <a:cubicBezTo>
                  <a:pt x="729968" y="561127"/>
                  <a:pt x="733378" y="555822"/>
                  <a:pt x="731862" y="553549"/>
                </a:cubicBezTo>
                <a:cubicBezTo>
                  <a:pt x="720875" y="536878"/>
                  <a:pt x="732241" y="525891"/>
                  <a:pt x="741334" y="514524"/>
                </a:cubicBezTo>
                <a:cubicBezTo>
                  <a:pt x="743987" y="511114"/>
                  <a:pt x="747396" y="508841"/>
                  <a:pt x="750428" y="506189"/>
                </a:cubicBezTo>
                <a:cubicBezTo>
                  <a:pt x="762173" y="529679"/>
                  <a:pt x="758763" y="542183"/>
                  <a:pt x="739061" y="558096"/>
                </a:cubicBezTo>
                <a:cubicBezTo>
                  <a:pt x="733378" y="562642"/>
                  <a:pt x="730347" y="570599"/>
                  <a:pt x="725421" y="577798"/>
                </a:cubicBezTo>
                <a:cubicBezTo>
                  <a:pt x="732241" y="579692"/>
                  <a:pt x="737924" y="581208"/>
                  <a:pt x="747018" y="583860"/>
                </a:cubicBezTo>
                <a:cubicBezTo>
                  <a:pt x="739061" y="589164"/>
                  <a:pt x="734514" y="593332"/>
                  <a:pt x="728831" y="595605"/>
                </a:cubicBezTo>
                <a:cubicBezTo>
                  <a:pt x="723906" y="597500"/>
                  <a:pt x="718222" y="596742"/>
                  <a:pt x="713297" y="599394"/>
                </a:cubicBezTo>
                <a:cubicBezTo>
                  <a:pt x="728831" y="599015"/>
                  <a:pt x="744365" y="608866"/>
                  <a:pt x="760279" y="597121"/>
                </a:cubicBezTo>
                <a:cubicBezTo>
                  <a:pt x="765962" y="592953"/>
                  <a:pt x="778086" y="597500"/>
                  <a:pt x="789074" y="598257"/>
                </a:cubicBezTo>
                <a:cubicBezTo>
                  <a:pt x="777328" y="615307"/>
                  <a:pt x="768993" y="616823"/>
                  <a:pt x="754216" y="610382"/>
                </a:cubicBezTo>
                <a:cubicBezTo>
                  <a:pt x="748912" y="607729"/>
                  <a:pt x="742092" y="608866"/>
                  <a:pt x="736409" y="608487"/>
                </a:cubicBezTo>
                <a:cubicBezTo>
                  <a:pt x="743987" y="624779"/>
                  <a:pt x="750428" y="639556"/>
                  <a:pt x="757626" y="655090"/>
                </a:cubicBezTo>
                <a:cubicBezTo>
                  <a:pt x="725800" y="660773"/>
                  <a:pt x="698521" y="642587"/>
                  <a:pt x="698521" y="616444"/>
                </a:cubicBezTo>
                <a:cubicBezTo>
                  <a:pt x="690564" y="619096"/>
                  <a:pt x="683365" y="622127"/>
                  <a:pt x="676924" y="624400"/>
                </a:cubicBezTo>
                <a:cubicBezTo>
                  <a:pt x="684123" y="637661"/>
                  <a:pt x="690564" y="650164"/>
                  <a:pt x="697763" y="663804"/>
                </a:cubicBezTo>
                <a:cubicBezTo>
                  <a:pt x="673893" y="666456"/>
                  <a:pt x="659495" y="658879"/>
                  <a:pt x="651160" y="640313"/>
                </a:cubicBezTo>
                <a:cubicBezTo>
                  <a:pt x="637141" y="648270"/>
                  <a:pt x="637899" y="661531"/>
                  <a:pt x="637520" y="674792"/>
                </a:cubicBezTo>
                <a:cubicBezTo>
                  <a:pt x="636762" y="714196"/>
                  <a:pt x="636005" y="753221"/>
                  <a:pt x="634868" y="792246"/>
                </a:cubicBezTo>
                <a:cubicBezTo>
                  <a:pt x="634489" y="806643"/>
                  <a:pt x="632974" y="820662"/>
                  <a:pt x="631837" y="838091"/>
                </a:cubicBezTo>
                <a:cubicBezTo>
                  <a:pt x="640172" y="832029"/>
                  <a:pt x="646613" y="827861"/>
                  <a:pt x="652676" y="823693"/>
                </a:cubicBezTo>
                <a:cubicBezTo>
                  <a:pt x="641688" y="807780"/>
                  <a:pt x="642067" y="800960"/>
                  <a:pt x="655707" y="781258"/>
                </a:cubicBezTo>
                <a:cubicBezTo>
                  <a:pt x="660253" y="791109"/>
                  <a:pt x="664042" y="799445"/>
                  <a:pt x="667452" y="807401"/>
                </a:cubicBezTo>
                <a:cubicBezTo>
                  <a:pt x="676924" y="798308"/>
                  <a:pt x="686775" y="788836"/>
                  <a:pt x="696626" y="779364"/>
                </a:cubicBezTo>
                <a:cubicBezTo>
                  <a:pt x="678061" y="767997"/>
                  <a:pt x="674272" y="748295"/>
                  <a:pt x="698521" y="717227"/>
                </a:cubicBezTo>
                <a:cubicBezTo>
                  <a:pt x="704962" y="731246"/>
                  <a:pt x="710266" y="743749"/>
                  <a:pt x="716328" y="757767"/>
                </a:cubicBezTo>
                <a:cubicBezTo>
                  <a:pt x="724663" y="747537"/>
                  <a:pt x="733378" y="736550"/>
                  <a:pt x="742092" y="725562"/>
                </a:cubicBezTo>
                <a:cubicBezTo>
                  <a:pt x="720117" y="712301"/>
                  <a:pt x="717086" y="695252"/>
                  <a:pt x="732241" y="663804"/>
                </a:cubicBezTo>
                <a:cubicBezTo>
                  <a:pt x="740955" y="675928"/>
                  <a:pt x="748912" y="686537"/>
                  <a:pt x="757626" y="698283"/>
                </a:cubicBezTo>
                <a:cubicBezTo>
                  <a:pt x="761415" y="686916"/>
                  <a:pt x="765583" y="675550"/>
                  <a:pt x="769372" y="664183"/>
                </a:cubicBezTo>
                <a:cubicBezTo>
                  <a:pt x="770130" y="664183"/>
                  <a:pt x="771266" y="664183"/>
                  <a:pt x="772024" y="664183"/>
                </a:cubicBezTo>
                <a:cubicBezTo>
                  <a:pt x="773161" y="669109"/>
                  <a:pt x="774297" y="674034"/>
                  <a:pt x="775055" y="677823"/>
                </a:cubicBezTo>
                <a:cubicBezTo>
                  <a:pt x="789453" y="677823"/>
                  <a:pt x="803471" y="677823"/>
                  <a:pt x="818248" y="677823"/>
                </a:cubicBezTo>
                <a:cubicBezTo>
                  <a:pt x="806881" y="703208"/>
                  <a:pt x="783390" y="721016"/>
                  <a:pt x="763688" y="702071"/>
                </a:cubicBezTo>
                <a:cubicBezTo>
                  <a:pt x="755353" y="715332"/>
                  <a:pt x="747018" y="728214"/>
                  <a:pt x="738303" y="742233"/>
                </a:cubicBezTo>
                <a:cubicBezTo>
                  <a:pt x="750428" y="740339"/>
                  <a:pt x="761415" y="738823"/>
                  <a:pt x="772024" y="736550"/>
                </a:cubicBezTo>
                <a:cubicBezTo>
                  <a:pt x="775055" y="735792"/>
                  <a:pt x="778086" y="734277"/>
                  <a:pt x="779981" y="732003"/>
                </a:cubicBezTo>
                <a:cubicBezTo>
                  <a:pt x="793999" y="714954"/>
                  <a:pt x="806881" y="710407"/>
                  <a:pt x="833782" y="715332"/>
                </a:cubicBezTo>
                <a:cubicBezTo>
                  <a:pt x="825068" y="726320"/>
                  <a:pt x="818627" y="738823"/>
                  <a:pt x="808776" y="744506"/>
                </a:cubicBezTo>
                <a:cubicBezTo>
                  <a:pt x="799304" y="749811"/>
                  <a:pt x="785664" y="747537"/>
                  <a:pt x="774297" y="748674"/>
                </a:cubicBezTo>
                <a:cubicBezTo>
                  <a:pt x="779223" y="757388"/>
                  <a:pt x="784527" y="767239"/>
                  <a:pt x="791347" y="779364"/>
                </a:cubicBezTo>
                <a:cubicBezTo>
                  <a:pt x="768235" y="778606"/>
                  <a:pt x="749670" y="777469"/>
                  <a:pt x="740577" y="756252"/>
                </a:cubicBezTo>
                <a:cubicBezTo>
                  <a:pt x="716707" y="757767"/>
                  <a:pt x="714055" y="782016"/>
                  <a:pt x="699657" y="790730"/>
                </a:cubicBezTo>
                <a:cubicBezTo>
                  <a:pt x="718222" y="797171"/>
                  <a:pt x="735651" y="803612"/>
                  <a:pt x="755353" y="810432"/>
                </a:cubicBezTo>
                <a:cubicBezTo>
                  <a:pt x="720117" y="841501"/>
                  <a:pt x="693216" y="844153"/>
                  <a:pt x="670483" y="820283"/>
                </a:cubicBezTo>
                <a:cubicBezTo>
                  <a:pt x="667073" y="824451"/>
                  <a:pt x="663284" y="828619"/>
                  <a:pt x="659495" y="833165"/>
                </a:cubicBezTo>
                <a:cubicBezTo>
                  <a:pt x="667452" y="836196"/>
                  <a:pt x="675409" y="838848"/>
                  <a:pt x="683744" y="841880"/>
                </a:cubicBezTo>
                <a:cubicBezTo>
                  <a:pt x="667452" y="858550"/>
                  <a:pt x="656464" y="860824"/>
                  <a:pt x="642067" y="850215"/>
                </a:cubicBezTo>
                <a:cubicBezTo>
                  <a:pt x="631837" y="856277"/>
                  <a:pt x="625775" y="864234"/>
                  <a:pt x="624259" y="877116"/>
                </a:cubicBezTo>
                <a:cubicBezTo>
                  <a:pt x="619713" y="914625"/>
                  <a:pt x="611756" y="951756"/>
                  <a:pt x="607967" y="989265"/>
                </a:cubicBezTo>
                <a:cubicBezTo>
                  <a:pt x="606073" y="1007831"/>
                  <a:pt x="609862" y="1027532"/>
                  <a:pt x="612135" y="1046477"/>
                </a:cubicBezTo>
                <a:cubicBezTo>
                  <a:pt x="612893" y="1051781"/>
                  <a:pt x="616682" y="1057085"/>
                  <a:pt x="620849" y="1065800"/>
                </a:cubicBezTo>
                <a:cubicBezTo>
                  <a:pt x="629943" y="1055570"/>
                  <a:pt x="636762" y="1047234"/>
                  <a:pt x="642067" y="1041172"/>
                </a:cubicBezTo>
                <a:cubicBezTo>
                  <a:pt x="635626" y="1031321"/>
                  <a:pt x="627290" y="1022607"/>
                  <a:pt x="624259" y="1012377"/>
                </a:cubicBezTo>
                <a:cubicBezTo>
                  <a:pt x="621228" y="1001768"/>
                  <a:pt x="623502" y="990023"/>
                  <a:pt x="623502" y="977899"/>
                </a:cubicBezTo>
                <a:cubicBezTo>
                  <a:pt x="639415" y="982066"/>
                  <a:pt x="650023" y="992296"/>
                  <a:pt x="661769" y="1013514"/>
                </a:cubicBezTo>
                <a:cubicBezTo>
                  <a:pt x="664421" y="1009725"/>
                  <a:pt x="666315" y="1005936"/>
                  <a:pt x="668589" y="1002526"/>
                </a:cubicBezTo>
                <a:cubicBezTo>
                  <a:pt x="647371" y="987371"/>
                  <a:pt x="648129" y="959712"/>
                  <a:pt x="675030" y="926371"/>
                </a:cubicBezTo>
                <a:cubicBezTo>
                  <a:pt x="681471" y="943041"/>
                  <a:pt x="688670" y="957060"/>
                  <a:pt x="692458" y="972216"/>
                </a:cubicBezTo>
                <a:cubicBezTo>
                  <a:pt x="693974" y="978278"/>
                  <a:pt x="690564" y="986992"/>
                  <a:pt x="686775" y="992675"/>
                </a:cubicBezTo>
                <a:cubicBezTo>
                  <a:pt x="677303" y="1007452"/>
                  <a:pt x="666694" y="1021470"/>
                  <a:pt x="656843" y="1035110"/>
                </a:cubicBezTo>
                <a:cubicBezTo>
                  <a:pt x="667073" y="1042309"/>
                  <a:pt x="675030" y="1047992"/>
                  <a:pt x="683365" y="1054054"/>
                </a:cubicBezTo>
                <a:cubicBezTo>
                  <a:pt x="682986" y="1055570"/>
                  <a:pt x="682228" y="1057085"/>
                  <a:pt x="681850" y="1058601"/>
                </a:cubicBezTo>
                <a:cubicBezTo>
                  <a:pt x="670104" y="1058601"/>
                  <a:pt x="657980" y="1058601"/>
                  <a:pt x="642446" y="1058601"/>
                </a:cubicBezTo>
                <a:cubicBezTo>
                  <a:pt x="639036" y="1063148"/>
                  <a:pt x="633353" y="1070725"/>
                  <a:pt x="627669" y="1077924"/>
                </a:cubicBezTo>
                <a:cubicBezTo>
                  <a:pt x="640172" y="1099520"/>
                  <a:pt x="652297" y="1120359"/>
                  <a:pt x="666315" y="1144986"/>
                </a:cubicBezTo>
                <a:cubicBezTo>
                  <a:pt x="676545" y="1132862"/>
                  <a:pt x="686017" y="1121117"/>
                  <a:pt x="695489" y="1109371"/>
                </a:cubicBezTo>
                <a:cubicBezTo>
                  <a:pt x="681471" y="1098384"/>
                  <a:pt x="681092" y="1081713"/>
                  <a:pt x="686775" y="1060495"/>
                </a:cubicBezTo>
                <a:cubicBezTo>
                  <a:pt x="697384" y="1069968"/>
                  <a:pt x="706098" y="1078303"/>
                  <a:pt x="715570" y="1087017"/>
                </a:cubicBezTo>
                <a:cubicBezTo>
                  <a:pt x="716707" y="1085502"/>
                  <a:pt x="718601" y="1082471"/>
                  <a:pt x="720875" y="1079819"/>
                </a:cubicBezTo>
                <a:cubicBezTo>
                  <a:pt x="695111" y="1066179"/>
                  <a:pt x="688291" y="1044203"/>
                  <a:pt x="699278" y="1005936"/>
                </a:cubicBezTo>
                <a:cubicBezTo>
                  <a:pt x="712539" y="1017303"/>
                  <a:pt x="724663" y="1027911"/>
                  <a:pt x="737924" y="1039278"/>
                </a:cubicBezTo>
                <a:cubicBezTo>
                  <a:pt x="738682" y="1029048"/>
                  <a:pt x="739819" y="1018818"/>
                  <a:pt x="740577" y="1008967"/>
                </a:cubicBezTo>
                <a:cubicBezTo>
                  <a:pt x="720496" y="1001011"/>
                  <a:pt x="715191" y="994570"/>
                  <a:pt x="712160" y="971079"/>
                </a:cubicBezTo>
                <a:cubicBezTo>
                  <a:pt x="721632" y="974110"/>
                  <a:pt x="729968" y="976383"/>
                  <a:pt x="738303" y="979035"/>
                </a:cubicBezTo>
                <a:cubicBezTo>
                  <a:pt x="740955" y="966911"/>
                  <a:pt x="739061" y="968427"/>
                  <a:pt x="730347" y="959712"/>
                </a:cubicBezTo>
                <a:cubicBezTo>
                  <a:pt x="723148" y="952892"/>
                  <a:pt x="720875" y="941147"/>
                  <a:pt x="716707" y="931296"/>
                </a:cubicBezTo>
                <a:cubicBezTo>
                  <a:pt x="714055" y="924476"/>
                  <a:pt x="712160" y="916899"/>
                  <a:pt x="708750" y="910457"/>
                </a:cubicBezTo>
                <a:cubicBezTo>
                  <a:pt x="702688" y="898712"/>
                  <a:pt x="695868" y="887346"/>
                  <a:pt x="689427" y="875979"/>
                </a:cubicBezTo>
                <a:cubicBezTo>
                  <a:pt x="690185" y="874463"/>
                  <a:pt x="691322" y="872948"/>
                  <a:pt x="692079" y="871432"/>
                </a:cubicBezTo>
                <a:cubicBezTo>
                  <a:pt x="711403" y="874085"/>
                  <a:pt x="730726" y="876737"/>
                  <a:pt x="748533" y="879010"/>
                </a:cubicBezTo>
                <a:cubicBezTo>
                  <a:pt x="732620" y="862339"/>
                  <a:pt x="739440" y="839985"/>
                  <a:pt x="766720" y="823693"/>
                </a:cubicBezTo>
                <a:cubicBezTo>
                  <a:pt x="776571" y="843395"/>
                  <a:pt x="774676" y="860824"/>
                  <a:pt x="762173" y="875600"/>
                </a:cubicBezTo>
                <a:cubicBezTo>
                  <a:pt x="759900" y="878252"/>
                  <a:pt x="759521" y="883557"/>
                  <a:pt x="759900" y="887724"/>
                </a:cubicBezTo>
                <a:cubicBezTo>
                  <a:pt x="760657" y="893408"/>
                  <a:pt x="762552" y="898712"/>
                  <a:pt x="764825" y="906290"/>
                </a:cubicBezTo>
                <a:cubicBezTo>
                  <a:pt x="777328" y="883557"/>
                  <a:pt x="795515" y="869917"/>
                  <a:pt x="817869" y="860824"/>
                </a:cubicBezTo>
                <a:cubicBezTo>
                  <a:pt x="828478" y="900985"/>
                  <a:pt x="812565" y="937358"/>
                  <a:pt x="780359" y="946073"/>
                </a:cubicBezTo>
                <a:cubicBezTo>
                  <a:pt x="778465" y="947967"/>
                  <a:pt x="776949" y="949482"/>
                  <a:pt x="775055" y="951377"/>
                </a:cubicBezTo>
                <a:cubicBezTo>
                  <a:pt x="770130" y="940768"/>
                  <a:pt x="765583" y="930159"/>
                  <a:pt x="761036" y="919930"/>
                </a:cubicBezTo>
                <a:cubicBezTo>
                  <a:pt x="756869" y="923340"/>
                  <a:pt x="752322" y="927507"/>
                  <a:pt x="749291" y="930159"/>
                </a:cubicBezTo>
                <a:cubicBezTo>
                  <a:pt x="749291" y="941526"/>
                  <a:pt x="749291" y="951377"/>
                  <a:pt x="749291" y="961607"/>
                </a:cubicBezTo>
                <a:cubicBezTo>
                  <a:pt x="754595" y="958955"/>
                  <a:pt x="760279" y="956302"/>
                  <a:pt x="767098" y="953271"/>
                </a:cubicBezTo>
                <a:cubicBezTo>
                  <a:pt x="768614" y="969942"/>
                  <a:pt x="763688" y="981309"/>
                  <a:pt x="750049" y="985855"/>
                </a:cubicBezTo>
                <a:cubicBezTo>
                  <a:pt x="750049" y="999495"/>
                  <a:pt x="750049" y="1011619"/>
                  <a:pt x="750049" y="1026396"/>
                </a:cubicBezTo>
                <a:cubicBezTo>
                  <a:pt x="755732" y="1020334"/>
                  <a:pt x="759142" y="1016166"/>
                  <a:pt x="762552" y="1012377"/>
                </a:cubicBezTo>
                <a:cubicBezTo>
                  <a:pt x="762552" y="1013514"/>
                  <a:pt x="762931" y="1015029"/>
                  <a:pt x="762931" y="1016545"/>
                </a:cubicBezTo>
                <a:cubicBezTo>
                  <a:pt x="771645" y="1017303"/>
                  <a:pt x="779981" y="1018439"/>
                  <a:pt x="790589" y="1019576"/>
                </a:cubicBezTo>
                <a:cubicBezTo>
                  <a:pt x="780738" y="1034352"/>
                  <a:pt x="775055" y="1050644"/>
                  <a:pt x="753838" y="1049129"/>
                </a:cubicBezTo>
                <a:cubicBezTo>
                  <a:pt x="751943" y="1049129"/>
                  <a:pt x="749291" y="1050266"/>
                  <a:pt x="748154" y="1051781"/>
                </a:cubicBezTo>
                <a:cubicBezTo>
                  <a:pt x="741334" y="1062390"/>
                  <a:pt x="734514" y="1072999"/>
                  <a:pt x="727316" y="1084365"/>
                </a:cubicBezTo>
                <a:cubicBezTo>
                  <a:pt x="742850" y="1084744"/>
                  <a:pt x="752701" y="1090427"/>
                  <a:pt x="759142" y="1102552"/>
                </a:cubicBezTo>
                <a:cubicBezTo>
                  <a:pt x="736788" y="1109750"/>
                  <a:pt x="731483" y="1108992"/>
                  <a:pt x="718601" y="1097247"/>
                </a:cubicBezTo>
                <a:cubicBezTo>
                  <a:pt x="713676" y="1104825"/>
                  <a:pt x="708372" y="1112024"/>
                  <a:pt x="703446" y="1119222"/>
                </a:cubicBezTo>
                <a:cubicBezTo>
                  <a:pt x="718980" y="1122632"/>
                  <a:pt x="733378" y="1126042"/>
                  <a:pt x="750806" y="1130210"/>
                </a:cubicBezTo>
                <a:cubicBezTo>
                  <a:pt x="734514" y="1146502"/>
                  <a:pt x="720496" y="1158247"/>
                  <a:pt x="701173" y="1162415"/>
                </a:cubicBezTo>
                <a:cubicBezTo>
                  <a:pt x="698521" y="1163173"/>
                  <a:pt x="696247" y="1165825"/>
                  <a:pt x="693974" y="1167341"/>
                </a:cubicBezTo>
                <a:cubicBezTo>
                  <a:pt x="694732" y="1167719"/>
                  <a:pt x="695111" y="1168477"/>
                  <a:pt x="695868" y="1168856"/>
                </a:cubicBezTo>
                <a:cubicBezTo>
                  <a:pt x="708372" y="1166204"/>
                  <a:pt x="720875" y="1163552"/>
                  <a:pt x="735272" y="1160521"/>
                </a:cubicBezTo>
                <a:cubicBezTo>
                  <a:pt x="726937" y="1183254"/>
                  <a:pt x="718980" y="1190452"/>
                  <a:pt x="699657" y="1195757"/>
                </a:cubicBezTo>
                <a:cubicBezTo>
                  <a:pt x="697763" y="1218111"/>
                  <a:pt x="718222" y="1226825"/>
                  <a:pt x="728073" y="1242738"/>
                </a:cubicBezTo>
                <a:cubicBezTo>
                  <a:pt x="740955" y="1221521"/>
                  <a:pt x="753080" y="1200682"/>
                  <a:pt x="766341" y="1180980"/>
                </a:cubicBezTo>
                <a:cubicBezTo>
                  <a:pt x="801577" y="1127937"/>
                  <a:pt x="814459" y="1069210"/>
                  <a:pt x="812943" y="1006694"/>
                </a:cubicBezTo>
                <a:cubicBezTo>
                  <a:pt x="812943" y="1002905"/>
                  <a:pt x="811807" y="997980"/>
                  <a:pt x="809155" y="995706"/>
                </a:cubicBezTo>
                <a:cubicBezTo>
                  <a:pt x="794378" y="983203"/>
                  <a:pt x="784148" y="968048"/>
                  <a:pt x="776192" y="951756"/>
                </a:cubicBezTo>
                <a:cubicBezTo>
                  <a:pt x="787179" y="962743"/>
                  <a:pt x="798546" y="973352"/>
                  <a:pt x="809912" y="984340"/>
                </a:cubicBezTo>
                <a:cubicBezTo>
                  <a:pt x="811807" y="983203"/>
                  <a:pt x="813701" y="981688"/>
                  <a:pt x="815596" y="980551"/>
                </a:cubicBezTo>
                <a:cubicBezTo>
                  <a:pt x="821279" y="937358"/>
                  <a:pt x="849695" y="908942"/>
                  <a:pt x="879627" y="880905"/>
                </a:cubicBezTo>
                <a:cubicBezTo>
                  <a:pt x="890615" y="870675"/>
                  <a:pt x="897813" y="857035"/>
                  <a:pt x="906528" y="844911"/>
                </a:cubicBezTo>
                <a:cubicBezTo>
                  <a:pt x="879248" y="827861"/>
                  <a:pt x="872428" y="813463"/>
                  <a:pt x="877733" y="782016"/>
                </a:cubicBezTo>
                <a:cubicBezTo>
                  <a:pt x="891751" y="791109"/>
                  <a:pt x="904254" y="799823"/>
                  <a:pt x="918273" y="809296"/>
                </a:cubicBezTo>
                <a:cubicBezTo>
                  <a:pt x="921304" y="799066"/>
                  <a:pt x="924335" y="787699"/>
                  <a:pt x="928124" y="773680"/>
                </a:cubicBezTo>
                <a:cubicBezTo>
                  <a:pt x="896298" y="790351"/>
                  <a:pt x="869018" y="778606"/>
                  <a:pt x="848558" y="743370"/>
                </a:cubicBezTo>
                <a:cubicBezTo>
                  <a:pt x="862198" y="735034"/>
                  <a:pt x="880764" y="733519"/>
                  <a:pt x="910316" y="737687"/>
                </a:cubicBezTo>
                <a:cubicBezTo>
                  <a:pt x="909938" y="728593"/>
                  <a:pt x="909180" y="719879"/>
                  <a:pt x="908422" y="710786"/>
                </a:cubicBezTo>
                <a:cubicBezTo>
                  <a:pt x="869776" y="713438"/>
                  <a:pt x="849316" y="681991"/>
                  <a:pt x="855757" y="628189"/>
                </a:cubicBezTo>
                <a:cubicBezTo>
                  <a:pt x="878490" y="636903"/>
                  <a:pt x="897813" y="648649"/>
                  <a:pt x="914484" y="669866"/>
                </a:cubicBezTo>
                <a:cubicBezTo>
                  <a:pt x="915242" y="663046"/>
                  <a:pt x="917136" y="658121"/>
                  <a:pt x="916000" y="653953"/>
                </a:cubicBezTo>
                <a:cubicBezTo>
                  <a:pt x="909180" y="631220"/>
                  <a:pt x="912969" y="618338"/>
                  <a:pt x="933049" y="601667"/>
                </a:cubicBezTo>
                <a:cubicBezTo>
                  <a:pt x="947826" y="620611"/>
                  <a:pt x="946310" y="641829"/>
                  <a:pt x="929261" y="659258"/>
                </a:cubicBezTo>
                <a:cubicBezTo>
                  <a:pt x="936838" y="658879"/>
                  <a:pt x="943658" y="658121"/>
                  <a:pt x="951236" y="657742"/>
                </a:cubicBezTo>
                <a:cubicBezTo>
                  <a:pt x="944795" y="675550"/>
                  <a:pt x="938733" y="680475"/>
                  <a:pt x="922441" y="681612"/>
                </a:cubicBezTo>
                <a:cubicBezTo>
                  <a:pt x="920925" y="688432"/>
                  <a:pt x="919789" y="696009"/>
                  <a:pt x="918273" y="703587"/>
                </a:cubicBezTo>
                <a:cubicBezTo>
                  <a:pt x="929640" y="696767"/>
                  <a:pt x="940627" y="690326"/>
                  <a:pt x="951994" y="683127"/>
                </a:cubicBezTo>
                <a:cubicBezTo>
                  <a:pt x="956161" y="710786"/>
                  <a:pt x="947068" y="728972"/>
                  <a:pt x="925851" y="736171"/>
                </a:cubicBezTo>
                <a:cubicBezTo>
                  <a:pt x="930397" y="742612"/>
                  <a:pt x="934565" y="748674"/>
                  <a:pt x="939491" y="755873"/>
                </a:cubicBezTo>
                <a:cubicBezTo>
                  <a:pt x="949342" y="738823"/>
                  <a:pt x="958435" y="723289"/>
                  <a:pt x="967149" y="708134"/>
                </a:cubicBezTo>
                <a:cubicBezTo>
                  <a:pt x="968286" y="706618"/>
                  <a:pt x="969422" y="704724"/>
                  <a:pt x="969043" y="703208"/>
                </a:cubicBezTo>
                <a:cubicBezTo>
                  <a:pt x="961087" y="675171"/>
                  <a:pt x="982304" y="666456"/>
                  <a:pt x="999733" y="654332"/>
                </a:cubicBezTo>
                <a:cubicBezTo>
                  <a:pt x="1009205" y="678202"/>
                  <a:pt x="1000112" y="697904"/>
                  <a:pt x="978137" y="707755"/>
                </a:cubicBezTo>
                <a:cubicBezTo>
                  <a:pt x="972832" y="710028"/>
                  <a:pt x="969422" y="717227"/>
                  <a:pt x="963360" y="724426"/>
                </a:cubicBezTo>
                <a:cubicBezTo>
                  <a:pt x="974727" y="722531"/>
                  <a:pt x="982683" y="721395"/>
                  <a:pt x="991019" y="720258"/>
                </a:cubicBezTo>
                <a:cubicBezTo>
                  <a:pt x="987988" y="746022"/>
                  <a:pt x="972453" y="759283"/>
                  <a:pt x="950857" y="753979"/>
                </a:cubicBezTo>
                <a:cubicBezTo>
                  <a:pt x="949342" y="758146"/>
                  <a:pt x="947826" y="761935"/>
                  <a:pt x="946310" y="765724"/>
                </a:cubicBezTo>
                <a:cubicBezTo>
                  <a:pt x="958435" y="766482"/>
                  <a:pt x="969801" y="766861"/>
                  <a:pt x="982683" y="767618"/>
                </a:cubicBezTo>
                <a:cubicBezTo>
                  <a:pt x="971696" y="787699"/>
                  <a:pt x="958814" y="794519"/>
                  <a:pt x="939112" y="791109"/>
                </a:cubicBezTo>
                <a:cubicBezTo>
                  <a:pt x="937596" y="803612"/>
                  <a:pt x="936081" y="816115"/>
                  <a:pt x="934186" y="832407"/>
                </a:cubicBezTo>
                <a:cubicBezTo>
                  <a:pt x="972075" y="798308"/>
                  <a:pt x="1006553" y="766861"/>
                  <a:pt x="1039137" y="737308"/>
                </a:cubicBezTo>
                <a:cubicBezTo>
                  <a:pt x="1030044" y="727836"/>
                  <a:pt x="1019435" y="720637"/>
                  <a:pt x="1016025" y="711165"/>
                </a:cubicBezTo>
                <a:cubicBezTo>
                  <a:pt x="1012615" y="700556"/>
                  <a:pt x="1014131" y="687295"/>
                  <a:pt x="1016783" y="675928"/>
                </a:cubicBezTo>
                <a:cubicBezTo>
                  <a:pt x="1020193" y="663046"/>
                  <a:pt x="1027392" y="650922"/>
                  <a:pt x="1032696" y="638419"/>
                </a:cubicBezTo>
                <a:cubicBezTo>
                  <a:pt x="1034590" y="638040"/>
                  <a:pt x="1036864" y="638040"/>
                  <a:pt x="1038758" y="637661"/>
                </a:cubicBezTo>
                <a:cubicBezTo>
                  <a:pt x="1048609" y="658500"/>
                  <a:pt x="1058839" y="679717"/>
                  <a:pt x="1068690" y="700556"/>
                </a:cubicBezTo>
                <a:cubicBezTo>
                  <a:pt x="1072858" y="695630"/>
                  <a:pt x="1078541" y="688432"/>
                  <a:pt x="1084603" y="680854"/>
                </a:cubicBezTo>
                <a:cubicBezTo>
                  <a:pt x="1056566" y="668351"/>
                  <a:pt x="1054671" y="638419"/>
                  <a:pt x="1081193" y="605077"/>
                </a:cubicBezTo>
                <a:cubicBezTo>
                  <a:pt x="1089529" y="621369"/>
                  <a:pt x="1097106" y="636525"/>
                  <a:pt x="1105063" y="651680"/>
                </a:cubicBezTo>
                <a:cubicBezTo>
                  <a:pt x="1111504" y="643344"/>
                  <a:pt x="1120218" y="635767"/>
                  <a:pt x="1117566" y="620990"/>
                </a:cubicBezTo>
                <a:cubicBezTo>
                  <a:pt x="1116429" y="613792"/>
                  <a:pt x="1121734" y="603183"/>
                  <a:pt x="1127796" y="598257"/>
                </a:cubicBezTo>
                <a:cubicBezTo>
                  <a:pt x="1138783" y="588785"/>
                  <a:pt x="1152423" y="582344"/>
                  <a:pt x="1164926" y="574388"/>
                </a:cubicBezTo>
                <a:cubicBezTo>
                  <a:pt x="1166821" y="575903"/>
                  <a:pt x="1168336" y="577419"/>
                  <a:pt x="1170231" y="578934"/>
                </a:cubicBezTo>
                <a:cubicBezTo>
                  <a:pt x="1165684" y="593711"/>
                  <a:pt x="1162274" y="608866"/>
                  <a:pt x="1155833" y="622506"/>
                </a:cubicBezTo>
                <a:cubicBezTo>
                  <a:pt x="1152802" y="628947"/>
                  <a:pt x="1143330" y="636903"/>
                  <a:pt x="1137268" y="636525"/>
                </a:cubicBezTo>
                <a:cubicBezTo>
                  <a:pt x="1120597" y="635009"/>
                  <a:pt x="1117187" y="646754"/>
                  <a:pt x="1110367" y="657363"/>
                </a:cubicBezTo>
                <a:cubicBezTo>
                  <a:pt x="1144845" y="652438"/>
                  <a:pt x="1162653" y="655469"/>
                  <a:pt x="1187281" y="670245"/>
                </a:cubicBezTo>
                <a:cubicBezTo>
                  <a:pt x="1169094" y="686916"/>
                  <a:pt x="1150908" y="702071"/>
                  <a:pt x="1126659" y="706618"/>
                </a:cubicBezTo>
                <a:cubicBezTo>
                  <a:pt x="1110367" y="709649"/>
                  <a:pt x="1098622" y="701693"/>
                  <a:pt x="1089529" y="685779"/>
                </a:cubicBezTo>
                <a:cubicBezTo>
                  <a:pt x="1083087" y="694494"/>
                  <a:pt x="1077404" y="702071"/>
                  <a:pt x="1072100" y="709270"/>
                </a:cubicBezTo>
                <a:cubicBezTo>
                  <a:pt x="1089907" y="713059"/>
                  <a:pt x="1107336" y="716469"/>
                  <a:pt x="1126280" y="720258"/>
                </a:cubicBezTo>
                <a:cubicBezTo>
                  <a:pt x="1103547" y="753221"/>
                  <a:pt x="1071342" y="760798"/>
                  <a:pt x="1048609" y="740339"/>
                </a:cubicBezTo>
                <a:cubicBezTo>
                  <a:pt x="1040652" y="750190"/>
                  <a:pt x="1033075" y="760420"/>
                  <a:pt x="1023224" y="772923"/>
                </a:cubicBezTo>
                <a:cubicBezTo>
                  <a:pt x="1077404" y="775196"/>
                  <a:pt x="1125523" y="761556"/>
                  <a:pt x="1174777" y="751326"/>
                </a:cubicBezTo>
                <a:cubicBezTo>
                  <a:pt x="1156970" y="726320"/>
                  <a:pt x="1172504" y="692978"/>
                  <a:pt x="1206604" y="671761"/>
                </a:cubicBezTo>
                <a:cubicBezTo>
                  <a:pt x="1213423" y="693736"/>
                  <a:pt x="1218349" y="715332"/>
                  <a:pt x="1208498" y="740718"/>
                </a:cubicBezTo>
                <a:cubicBezTo>
                  <a:pt x="1217970" y="736929"/>
                  <a:pt x="1225548" y="734277"/>
                  <a:pt x="1232747" y="731246"/>
                </a:cubicBezTo>
                <a:cubicBezTo>
                  <a:pt x="1217591" y="703587"/>
                  <a:pt x="1223653" y="680475"/>
                  <a:pt x="1254343" y="656605"/>
                </a:cubicBezTo>
                <a:cubicBezTo>
                  <a:pt x="1258132" y="675928"/>
                  <a:pt x="1261542" y="693357"/>
                  <a:pt x="1265331" y="711922"/>
                </a:cubicBezTo>
                <a:cubicBezTo>
                  <a:pt x="1268362" y="708512"/>
                  <a:pt x="1275182" y="704345"/>
                  <a:pt x="1275939" y="699040"/>
                </a:cubicBezTo>
                <a:cubicBezTo>
                  <a:pt x="1278591" y="681612"/>
                  <a:pt x="1290337" y="674792"/>
                  <a:pt x="1304734" y="671382"/>
                </a:cubicBezTo>
                <a:cubicBezTo>
                  <a:pt x="1316101" y="668730"/>
                  <a:pt x="1327846" y="668730"/>
                  <a:pt x="1340349" y="667593"/>
                </a:cubicBezTo>
                <a:cubicBezTo>
                  <a:pt x="1334287" y="701693"/>
                  <a:pt x="1303598" y="721395"/>
                  <a:pt x="1281623" y="710028"/>
                </a:cubicBezTo>
                <a:cubicBezTo>
                  <a:pt x="1251312" y="725941"/>
                  <a:pt x="1222517" y="741096"/>
                  <a:pt x="1193343" y="756631"/>
                </a:cubicBezTo>
                <a:cubicBezTo>
                  <a:pt x="1206225" y="761556"/>
                  <a:pt x="1219865" y="766861"/>
                  <a:pt x="1233125" y="772165"/>
                </a:cubicBezTo>
                <a:cubicBezTo>
                  <a:pt x="1251312" y="757388"/>
                  <a:pt x="1269498" y="759662"/>
                  <a:pt x="1292989" y="781637"/>
                </a:cubicBezTo>
                <a:cubicBezTo>
                  <a:pt x="1278970" y="786184"/>
                  <a:pt x="1266467" y="793761"/>
                  <a:pt x="1254722" y="793003"/>
                </a:cubicBezTo>
                <a:cubicBezTo>
                  <a:pt x="1244113" y="791867"/>
                  <a:pt x="1234262" y="781637"/>
                  <a:pt x="1225548" y="776712"/>
                </a:cubicBezTo>
                <a:cubicBezTo>
                  <a:pt x="1223274" y="789594"/>
                  <a:pt x="1221001" y="803612"/>
                  <a:pt x="1218349" y="819525"/>
                </a:cubicBezTo>
                <a:cubicBezTo>
                  <a:pt x="1196374" y="800581"/>
                  <a:pt x="1191827" y="787699"/>
                  <a:pt x="1199405" y="767618"/>
                </a:cubicBezTo>
                <a:cubicBezTo>
                  <a:pt x="1186902" y="765345"/>
                  <a:pt x="1174398" y="763451"/>
                  <a:pt x="1162274" y="761177"/>
                </a:cubicBezTo>
                <a:cubicBezTo>
                  <a:pt x="1161895" y="762693"/>
                  <a:pt x="1161138" y="763829"/>
                  <a:pt x="1160759" y="765345"/>
                </a:cubicBezTo>
                <a:cubicBezTo>
                  <a:pt x="1179703" y="782016"/>
                  <a:pt x="1184628" y="803612"/>
                  <a:pt x="1185007" y="827482"/>
                </a:cubicBezTo>
                <a:cubicBezTo>
                  <a:pt x="1150150" y="822935"/>
                  <a:pt x="1128932" y="803233"/>
                  <a:pt x="1126280" y="774059"/>
                </a:cubicBezTo>
                <a:cubicBezTo>
                  <a:pt x="1085740" y="780121"/>
                  <a:pt x="1045578" y="785805"/>
                  <a:pt x="1005037" y="792246"/>
                </a:cubicBezTo>
                <a:cubicBezTo>
                  <a:pt x="1000870" y="793003"/>
                  <a:pt x="996702" y="796035"/>
                  <a:pt x="993671" y="799066"/>
                </a:cubicBezTo>
                <a:cubicBezTo>
                  <a:pt x="961087" y="831271"/>
                  <a:pt x="927366" y="862718"/>
                  <a:pt x="896298" y="896818"/>
                </a:cubicBezTo>
                <a:cubicBezTo>
                  <a:pt x="879248" y="915762"/>
                  <a:pt x="866745" y="938495"/>
                  <a:pt x="853484" y="960470"/>
                </a:cubicBezTo>
                <a:cubicBezTo>
                  <a:pt x="849695" y="967290"/>
                  <a:pt x="849695" y="976004"/>
                  <a:pt x="847043" y="986613"/>
                </a:cubicBezTo>
                <a:cubicBezTo>
                  <a:pt x="863335" y="983582"/>
                  <a:pt x="876596" y="981309"/>
                  <a:pt x="890993" y="979035"/>
                </a:cubicBezTo>
                <a:cubicBezTo>
                  <a:pt x="869776" y="950998"/>
                  <a:pt x="888341" y="914246"/>
                  <a:pt x="934565" y="891513"/>
                </a:cubicBezTo>
                <a:cubicBezTo>
                  <a:pt x="934565" y="914625"/>
                  <a:pt x="934565" y="936600"/>
                  <a:pt x="934565" y="958955"/>
                </a:cubicBezTo>
                <a:cubicBezTo>
                  <a:pt x="942522" y="955166"/>
                  <a:pt x="951615" y="952514"/>
                  <a:pt x="950099" y="937358"/>
                </a:cubicBezTo>
                <a:cubicBezTo>
                  <a:pt x="948963" y="924476"/>
                  <a:pt x="967149" y="911215"/>
                  <a:pt x="992155" y="904774"/>
                </a:cubicBezTo>
                <a:cubicBezTo>
                  <a:pt x="988367" y="918793"/>
                  <a:pt x="987609" y="932812"/>
                  <a:pt x="980789" y="941526"/>
                </a:cubicBezTo>
                <a:cubicBezTo>
                  <a:pt x="973969" y="950240"/>
                  <a:pt x="960708" y="953650"/>
                  <a:pt x="953130" y="957818"/>
                </a:cubicBezTo>
                <a:cubicBezTo>
                  <a:pt x="959571" y="964259"/>
                  <a:pt x="967907" y="972216"/>
                  <a:pt x="977758" y="981688"/>
                </a:cubicBezTo>
                <a:cubicBezTo>
                  <a:pt x="954267" y="992675"/>
                  <a:pt x="937975" y="988129"/>
                  <a:pt x="927366" y="971458"/>
                </a:cubicBezTo>
                <a:cubicBezTo>
                  <a:pt x="919031" y="975247"/>
                  <a:pt x="910316" y="979414"/>
                  <a:pt x="903118" y="982824"/>
                </a:cubicBezTo>
                <a:cubicBezTo>
                  <a:pt x="914484" y="996085"/>
                  <a:pt x="925851" y="1008967"/>
                  <a:pt x="937975" y="1022607"/>
                </a:cubicBezTo>
                <a:cubicBezTo>
                  <a:pt x="901223" y="1035110"/>
                  <a:pt x="872049" y="1025638"/>
                  <a:pt x="861819" y="1000253"/>
                </a:cubicBezTo>
                <a:cubicBezTo>
                  <a:pt x="848558" y="1000253"/>
                  <a:pt x="843633" y="1005936"/>
                  <a:pt x="842875" y="1019955"/>
                </a:cubicBezTo>
                <a:cubicBezTo>
                  <a:pt x="840981" y="1046098"/>
                  <a:pt x="836434" y="1071862"/>
                  <a:pt x="832645" y="1098384"/>
                </a:cubicBezTo>
                <a:cubicBezTo>
                  <a:pt x="839844" y="1098384"/>
                  <a:pt x="845906" y="1098384"/>
                  <a:pt x="853105" y="1098384"/>
                </a:cubicBezTo>
                <a:cubicBezTo>
                  <a:pt x="853484" y="1093837"/>
                  <a:pt x="853863" y="1090048"/>
                  <a:pt x="853863" y="1087396"/>
                </a:cubicBezTo>
                <a:cubicBezTo>
                  <a:pt x="869776" y="1088533"/>
                  <a:pt x="884931" y="1089291"/>
                  <a:pt x="898571" y="1090048"/>
                </a:cubicBezTo>
                <a:cubicBezTo>
                  <a:pt x="901223" y="1074893"/>
                  <a:pt x="902739" y="1064284"/>
                  <a:pt x="904633" y="1053297"/>
                </a:cubicBezTo>
                <a:cubicBezTo>
                  <a:pt x="906149" y="1053297"/>
                  <a:pt x="907664" y="1052918"/>
                  <a:pt x="909180" y="1052918"/>
                </a:cubicBezTo>
                <a:cubicBezTo>
                  <a:pt x="914105" y="1060874"/>
                  <a:pt x="919031" y="1068831"/>
                  <a:pt x="925472" y="1079061"/>
                </a:cubicBezTo>
                <a:cubicBezTo>
                  <a:pt x="939869" y="1071862"/>
                  <a:pt x="955783" y="1064284"/>
                  <a:pt x="972832" y="1056328"/>
                </a:cubicBezTo>
                <a:cubicBezTo>
                  <a:pt x="959571" y="1043825"/>
                  <a:pt x="959950" y="1030943"/>
                  <a:pt x="967149" y="1014650"/>
                </a:cubicBezTo>
                <a:cubicBezTo>
                  <a:pt x="974348" y="1024123"/>
                  <a:pt x="980789" y="1032458"/>
                  <a:pt x="988367" y="1041930"/>
                </a:cubicBezTo>
                <a:cubicBezTo>
                  <a:pt x="990640" y="1039278"/>
                  <a:pt x="993671" y="1035489"/>
                  <a:pt x="997081" y="1031700"/>
                </a:cubicBezTo>
                <a:cubicBezTo>
                  <a:pt x="980410" y="1018818"/>
                  <a:pt x="978137" y="1010862"/>
                  <a:pt x="984199" y="987750"/>
                </a:cubicBezTo>
                <a:cubicBezTo>
                  <a:pt x="993292" y="997222"/>
                  <a:pt x="1001249" y="1005178"/>
                  <a:pt x="1010342" y="1014272"/>
                </a:cubicBezTo>
                <a:cubicBezTo>
                  <a:pt x="1012236" y="1012377"/>
                  <a:pt x="1015646" y="1008209"/>
                  <a:pt x="1019056" y="1004042"/>
                </a:cubicBezTo>
                <a:cubicBezTo>
                  <a:pt x="990261" y="992296"/>
                  <a:pt x="984578" y="958197"/>
                  <a:pt x="1012236" y="915004"/>
                </a:cubicBezTo>
                <a:cubicBezTo>
                  <a:pt x="1023224" y="934327"/>
                  <a:pt x="1033454" y="951756"/>
                  <a:pt x="1043305" y="969184"/>
                </a:cubicBezTo>
                <a:cubicBezTo>
                  <a:pt x="1047851" y="964638"/>
                  <a:pt x="1050882" y="959333"/>
                  <a:pt x="1049367" y="948725"/>
                </a:cubicBezTo>
                <a:cubicBezTo>
                  <a:pt x="1048230" y="941147"/>
                  <a:pt x="1054292" y="930538"/>
                  <a:pt x="1060354" y="924097"/>
                </a:cubicBezTo>
                <a:cubicBezTo>
                  <a:pt x="1066417" y="917277"/>
                  <a:pt x="1075889" y="913489"/>
                  <a:pt x="1084603" y="908184"/>
                </a:cubicBezTo>
                <a:cubicBezTo>
                  <a:pt x="1090665" y="935085"/>
                  <a:pt x="1081193" y="952135"/>
                  <a:pt x="1058460" y="959712"/>
                </a:cubicBezTo>
                <a:cubicBezTo>
                  <a:pt x="1056566" y="960470"/>
                  <a:pt x="1054292" y="961986"/>
                  <a:pt x="1053156" y="963501"/>
                </a:cubicBezTo>
                <a:cubicBezTo>
                  <a:pt x="1032696" y="992296"/>
                  <a:pt x="1012236" y="1021092"/>
                  <a:pt x="993292" y="1052160"/>
                </a:cubicBezTo>
                <a:cubicBezTo>
                  <a:pt x="1002385" y="1045719"/>
                  <a:pt x="1012615" y="1040415"/>
                  <a:pt x="1020572" y="1032837"/>
                </a:cubicBezTo>
                <a:cubicBezTo>
                  <a:pt x="1027770" y="1026396"/>
                  <a:pt x="1033075" y="1022986"/>
                  <a:pt x="1043684" y="1024880"/>
                </a:cubicBezTo>
                <a:cubicBezTo>
                  <a:pt x="1062249" y="1027911"/>
                  <a:pt x="1077404" y="1035489"/>
                  <a:pt x="1091044" y="1047992"/>
                </a:cubicBezTo>
                <a:cubicBezTo>
                  <a:pt x="1065280" y="1071483"/>
                  <a:pt x="1032696" y="1071862"/>
                  <a:pt x="1015646" y="1049508"/>
                </a:cubicBezTo>
                <a:cubicBezTo>
                  <a:pt x="1003901" y="1056328"/>
                  <a:pt x="994429" y="1082471"/>
                  <a:pt x="1000112" y="1093837"/>
                </a:cubicBezTo>
                <a:cubicBezTo>
                  <a:pt x="1001249" y="1096110"/>
                  <a:pt x="1006932" y="1098384"/>
                  <a:pt x="1009584" y="1097626"/>
                </a:cubicBezTo>
                <a:cubicBezTo>
                  <a:pt x="1053535" y="1086638"/>
                  <a:pt x="1097864" y="1075272"/>
                  <a:pt x="1141814" y="1063526"/>
                </a:cubicBezTo>
                <a:cubicBezTo>
                  <a:pt x="1152044" y="1060874"/>
                  <a:pt x="1159622" y="1056707"/>
                  <a:pt x="1155833" y="1042309"/>
                </a:cubicBezTo>
                <a:cubicBezTo>
                  <a:pt x="1152423" y="1029427"/>
                  <a:pt x="1161516" y="1020334"/>
                  <a:pt x="1174020" y="1011619"/>
                </a:cubicBezTo>
                <a:cubicBezTo>
                  <a:pt x="1175535" y="1023365"/>
                  <a:pt x="1176672" y="1032837"/>
                  <a:pt x="1177808" y="1043067"/>
                </a:cubicBezTo>
                <a:cubicBezTo>
                  <a:pt x="1183871" y="1044961"/>
                  <a:pt x="1190312" y="1046477"/>
                  <a:pt x="1199405" y="1049129"/>
                </a:cubicBezTo>
                <a:cubicBezTo>
                  <a:pt x="1192964" y="1055570"/>
                  <a:pt x="1187659" y="1060117"/>
                  <a:pt x="1179703" y="1067694"/>
                </a:cubicBezTo>
                <a:cubicBezTo>
                  <a:pt x="1190312" y="1066936"/>
                  <a:pt x="1197889" y="1067694"/>
                  <a:pt x="1204330" y="1065800"/>
                </a:cubicBezTo>
                <a:cubicBezTo>
                  <a:pt x="1239566" y="1054812"/>
                  <a:pt x="1271014" y="1037383"/>
                  <a:pt x="1299051" y="1013135"/>
                </a:cubicBezTo>
                <a:cubicBezTo>
                  <a:pt x="1308902" y="1004799"/>
                  <a:pt x="1312312" y="993812"/>
                  <a:pt x="1310418" y="980930"/>
                </a:cubicBezTo>
                <a:cubicBezTo>
                  <a:pt x="1286927" y="989265"/>
                  <a:pt x="1264194" y="979414"/>
                  <a:pt x="1246386" y="953650"/>
                </a:cubicBezTo>
                <a:cubicBezTo>
                  <a:pt x="1261163" y="943799"/>
                  <a:pt x="1279728" y="940768"/>
                  <a:pt x="1307008" y="943420"/>
                </a:cubicBezTo>
                <a:cubicBezTo>
                  <a:pt x="1303977" y="931675"/>
                  <a:pt x="1301325" y="920308"/>
                  <a:pt x="1297915" y="906669"/>
                </a:cubicBezTo>
                <a:cubicBezTo>
                  <a:pt x="1283138" y="926749"/>
                  <a:pt x="1266088" y="923718"/>
                  <a:pt x="1249038" y="915762"/>
                </a:cubicBezTo>
                <a:cubicBezTo>
                  <a:pt x="1230852" y="907805"/>
                  <a:pt x="1216833" y="894923"/>
                  <a:pt x="1202815" y="875600"/>
                </a:cubicBezTo>
                <a:cubicBezTo>
                  <a:pt x="1228200" y="870296"/>
                  <a:pt x="1250933" y="865749"/>
                  <a:pt x="1274424" y="860824"/>
                </a:cubicBezTo>
                <a:cubicBezTo>
                  <a:pt x="1270256" y="853625"/>
                  <a:pt x="1268362" y="843395"/>
                  <a:pt x="1255101" y="840364"/>
                </a:cubicBezTo>
                <a:cubicBezTo>
                  <a:pt x="1242976" y="837712"/>
                  <a:pt x="1239945" y="826345"/>
                  <a:pt x="1238809" y="815358"/>
                </a:cubicBezTo>
                <a:cubicBezTo>
                  <a:pt x="1238430" y="809674"/>
                  <a:pt x="1238809" y="803612"/>
                  <a:pt x="1238809" y="797550"/>
                </a:cubicBezTo>
                <a:cubicBezTo>
                  <a:pt x="1258889" y="800960"/>
                  <a:pt x="1270635" y="814979"/>
                  <a:pt x="1269498" y="832786"/>
                </a:cubicBezTo>
                <a:cubicBezTo>
                  <a:pt x="1269119" y="836196"/>
                  <a:pt x="1270256" y="839985"/>
                  <a:pt x="1272150" y="842637"/>
                </a:cubicBezTo>
                <a:cubicBezTo>
                  <a:pt x="1280107" y="853246"/>
                  <a:pt x="1288442" y="863097"/>
                  <a:pt x="1296399" y="872948"/>
                </a:cubicBezTo>
                <a:cubicBezTo>
                  <a:pt x="1298293" y="875221"/>
                  <a:pt x="1300567" y="877495"/>
                  <a:pt x="1306250" y="879768"/>
                </a:cubicBezTo>
                <a:cubicBezTo>
                  <a:pt x="1305871" y="875979"/>
                  <a:pt x="1306629" y="870675"/>
                  <a:pt x="1304734" y="869159"/>
                </a:cubicBezTo>
                <a:cubicBezTo>
                  <a:pt x="1291095" y="858929"/>
                  <a:pt x="1293747" y="845668"/>
                  <a:pt x="1296399" y="828997"/>
                </a:cubicBezTo>
                <a:cubicBezTo>
                  <a:pt x="1304356" y="835817"/>
                  <a:pt x="1310797" y="841122"/>
                  <a:pt x="1318374" y="847184"/>
                </a:cubicBezTo>
                <a:cubicBezTo>
                  <a:pt x="1322542" y="833165"/>
                  <a:pt x="1333151" y="821799"/>
                  <a:pt x="1327846" y="804749"/>
                </a:cubicBezTo>
                <a:cubicBezTo>
                  <a:pt x="1325952" y="798687"/>
                  <a:pt x="1330498" y="787320"/>
                  <a:pt x="1335803" y="782774"/>
                </a:cubicBezTo>
                <a:cubicBezTo>
                  <a:pt x="1347548" y="772544"/>
                  <a:pt x="1361567" y="764966"/>
                  <a:pt x="1376343" y="755115"/>
                </a:cubicBezTo>
                <a:cubicBezTo>
                  <a:pt x="1380511" y="793761"/>
                  <a:pt x="1364219" y="818768"/>
                  <a:pt x="1336182" y="819904"/>
                </a:cubicBezTo>
                <a:cubicBezTo>
                  <a:pt x="1334287" y="824451"/>
                  <a:pt x="1332772" y="829755"/>
                  <a:pt x="1330877" y="834681"/>
                </a:cubicBezTo>
                <a:cubicBezTo>
                  <a:pt x="1341107" y="835060"/>
                  <a:pt x="1350958" y="835817"/>
                  <a:pt x="1361567" y="836196"/>
                </a:cubicBezTo>
                <a:cubicBezTo>
                  <a:pt x="1351337" y="854762"/>
                  <a:pt x="1341486" y="860066"/>
                  <a:pt x="1324058" y="855898"/>
                </a:cubicBezTo>
                <a:cubicBezTo>
                  <a:pt x="1320648" y="873706"/>
                  <a:pt x="1306629" y="889240"/>
                  <a:pt x="1313070" y="911215"/>
                </a:cubicBezTo>
                <a:cubicBezTo>
                  <a:pt x="1330498" y="894544"/>
                  <a:pt x="1350200" y="888103"/>
                  <a:pt x="1372176" y="888482"/>
                </a:cubicBezTo>
                <a:cubicBezTo>
                  <a:pt x="1370281" y="920687"/>
                  <a:pt x="1346791" y="944936"/>
                  <a:pt x="1318374" y="943799"/>
                </a:cubicBezTo>
                <a:cubicBezTo>
                  <a:pt x="1319890" y="960091"/>
                  <a:pt x="1321026" y="976383"/>
                  <a:pt x="1322542" y="993054"/>
                </a:cubicBezTo>
                <a:cubicBezTo>
                  <a:pt x="1324815" y="992675"/>
                  <a:pt x="1326331" y="993054"/>
                  <a:pt x="1327089" y="992296"/>
                </a:cubicBezTo>
                <a:cubicBezTo>
                  <a:pt x="1394151" y="940768"/>
                  <a:pt x="1452878" y="881662"/>
                  <a:pt x="1490009" y="803991"/>
                </a:cubicBezTo>
                <a:cubicBezTo>
                  <a:pt x="1492282" y="799445"/>
                  <a:pt x="1492661" y="792246"/>
                  <a:pt x="1490766" y="787699"/>
                </a:cubicBezTo>
                <a:cubicBezTo>
                  <a:pt x="1475232" y="750947"/>
                  <a:pt x="1458561" y="714196"/>
                  <a:pt x="1442269" y="677823"/>
                </a:cubicBezTo>
                <a:cubicBezTo>
                  <a:pt x="1440375" y="673276"/>
                  <a:pt x="1436965" y="669866"/>
                  <a:pt x="1433934" y="665320"/>
                </a:cubicBezTo>
                <a:cubicBezTo>
                  <a:pt x="1429387" y="672897"/>
                  <a:pt x="1426735" y="679717"/>
                  <a:pt x="1421809" y="684643"/>
                </a:cubicBezTo>
                <a:cubicBezTo>
                  <a:pt x="1416884" y="689568"/>
                  <a:pt x="1410064" y="692599"/>
                  <a:pt x="1404002" y="696388"/>
                </a:cubicBezTo>
                <a:cubicBezTo>
                  <a:pt x="1402865" y="696009"/>
                  <a:pt x="1402108" y="695252"/>
                  <a:pt x="1400971" y="694494"/>
                </a:cubicBezTo>
                <a:cubicBezTo>
                  <a:pt x="1402486" y="685401"/>
                  <a:pt x="1404381" y="676307"/>
                  <a:pt x="1405896" y="666835"/>
                </a:cubicBezTo>
                <a:cubicBezTo>
                  <a:pt x="1396045" y="663804"/>
                  <a:pt x="1396045" y="664183"/>
                  <a:pt x="1391499" y="672140"/>
                </a:cubicBezTo>
                <a:cubicBezTo>
                  <a:pt x="1381648" y="689568"/>
                  <a:pt x="1364977" y="692978"/>
                  <a:pt x="1343759" y="695252"/>
                </a:cubicBezTo>
                <a:cubicBezTo>
                  <a:pt x="1349822" y="681991"/>
                  <a:pt x="1355126" y="671003"/>
                  <a:pt x="1360430" y="658879"/>
                </a:cubicBezTo>
                <a:cubicBezTo>
                  <a:pt x="1347548" y="652438"/>
                  <a:pt x="1333909" y="645239"/>
                  <a:pt x="1319890" y="638419"/>
                </a:cubicBezTo>
                <a:cubicBezTo>
                  <a:pt x="1299809" y="649786"/>
                  <a:pt x="1288064" y="647133"/>
                  <a:pt x="1275182" y="627431"/>
                </a:cubicBezTo>
                <a:cubicBezTo>
                  <a:pt x="1263436" y="609624"/>
                  <a:pt x="1259268" y="589543"/>
                  <a:pt x="1258889" y="566431"/>
                </a:cubicBezTo>
                <a:cubicBezTo>
                  <a:pt x="1284654" y="572114"/>
                  <a:pt x="1308902" y="578555"/>
                  <a:pt x="1324436" y="599394"/>
                </a:cubicBezTo>
                <a:cubicBezTo>
                  <a:pt x="1330120" y="606593"/>
                  <a:pt x="1328225" y="619096"/>
                  <a:pt x="1329741" y="629326"/>
                </a:cubicBezTo>
                <a:cubicBezTo>
                  <a:pt x="1328225" y="629705"/>
                  <a:pt x="1326331" y="630462"/>
                  <a:pt x="1324815" y="631220"/>
                </a:cubicBezTo>
                <a:cubicBezTo>
                  <a:pt x="1329741" y="633872"/>
                  <a:pt x="1334666" y="636903"/>
                  <a:pt x="1341107" y="640313"/>
                </a:cubicBezTo>
                <a:cubicBezTo>
                  <a:pt x="1342244" y="631220"/>
                  <a:pt x="1343002" y="623643"/>
                  <a:pt x="1343759" y="615686"/>
                </a:cubicBezTo>
                <a:cubicBezTo>
                  <a:pt x="1344896" y="615307"/>
                  <a:pt x="1346412" y="614549"/>
                  <a:pt x="1347927" y="613792"/>
                </a:cubicBezTo>
                <a:cubicBezTo>
                  <a:pt x="1355505" y="623643"/>
                  <a:pt x="1362704" y="633872"/>
                  <a:pt x="1370281" y="643723"/>
                </a:cubicBezTo>
                <a:cubicBezTo>
                  <a:pt x="1369145" y="644860"/>
                  <a:pt x="1368387" y="645997"/>
                  <a:pt x="1367250" y="647133"/>
                </a:cubicBezTo>
                <a:cubicBezTo>
                  <a:pt x="1372934" y="647512"/>
                  <a:pt x="1378996" y="647891"/>
                  <a:pt x="1385437" y="648649"/>
                </a:cubicBezTo>
                <a:cubicBezTo>
                  <a:pt x="1383163" y="638419"/>
                  <a:pt x="1381269" y="629326"/>
                  <a:pt x="1378996" y="617959"/>
                </a:cubicBezTo>
                <a:cubicBezTo>
                  <a:pt x="1397182" y="624021"/>
                  <a:pt x="1413095" y="628568"/>
                  <a:pt x="1417263" y="649407"/>
                </a:cubicBezTo>
                <a:cubicBezTo>
                  <a:pt x="1421052" y="649028"/>
                  <a:pt x="1425219" y="649028"/>
                  <a:pt x="1431282" y="648649"/>
                </a:cubicBezTo>
                <a:cubicBezTo>
                  <a:pt x="1425977" y="631978"/>
                  <a:pt x="1420673" y="616444"/>
                  <a:pt x="1415747" y="600909"/>
                </a:cubicBezTo>
                <a:cubicBezTo>
                  <a:pt x="1389604" y="614170"/>
                  <a:pt x="1367250" y="607729"/>
                  <a:pt x="1346791" y="581208"/>
                </a:cubicBezTo>
                <a:cubicBezTo>
                  <a:pt x="1363461" y="577040"/>
                  <a:pt x="1378996" y="572872"/>
                  <a:pt x="1396045" y="568326"/>
                </a:cubicBezTo>
                <a:cubicBezTo>
                  <a:pt x="1392636" y="564158"/>
                  <a:pt x="1388847" y="559611"/>
                  <a:pt x="1384679" y="554686"/>
                </a:cubicBezTo>
                <a:cubicBezTo>
                  <a:pt x="1357778" y="584996"/>
                  <a:pt x="1317238" y="569462"/>
                  <a:pt x="1288442" y="535742"/>
                </a:cubicBezTo>
                <a:cubicBezTo>
                  <a:pt x="1297157" y="532332"/>
                  <a:pt x="1305492" y="528543"/>
                  <a:pt x="1313828" y="525891"/>
                </a:cubicBezTo>
                <a:cubicBezTo>
                  <a:pt x="1321784" y="523238"/>
                  <a:pt x="1330498" y="521344"/>
                  <a:pt x="1341486" y="518692"/>
                </a:cubicBezTo>
                <a:cubicBezTo>
                  <a:pt x="1329362" y="512251"/>
                  <a:pt x="1321405" y="502779"/>
                  <a:pt x="1305871" y="508083"/>
                </a:cubicBezTo>
                <a:cubicBezTo>
                  <a:pt x="1299809" y="510356"/>
                  <a:pt x="1287685" y="505810"/>
                  <a:pt x="1283138" y="500126"/>
                </a:cubicBezTo>
                <a:cubicBezTo>
                  <a:pt x="1273287" y="488002"/>
                  <a:pt x="1266846" y="473226"/>
                  <a:pt x="1261163" y="457691"/>
                </a:cubicBezTo>
                <a:cubicBezTo>
                  <a:pt x="1283896" y="458449"/>
                  <a:pt x="1303977" y="462238"/>
                  <a:pt x="1316859" y="478909"/>
                </a:cubicBezTo>
                <a:cubicBezTo>
                  <a:pt x="1321784" y="458828"/>
                  <a:pt x="1326710" y="438368"/>
                  <a:pt x="1332393" y="414499"/>
                </a:cubicBezTo>
                <a:cubicBezTo>
                  <a:pt x="1352853" y="433443"/>
                  <a:pt x="1367250" y="450493"/>
                  <a:pt x="1373312" y="472847"/>
                </a:cubicBezTo>
                <a:cubicBezTo>
                  <a:pt x="1378238" y="491033"/>
                  <a:pt x="1369524" y="503915"/>
                  <a:pt x="1354368" y="514145"/>
                </a:cubicBezTo>
                <a:cubicBezTo>
                  <a:pt x="1365356" y="522102"/>
                  <a:pt x="1375586" y="529679"/>
                  <a:pt x="1385437" y="537257"/>
                </a:cubicBezTo>
                <a:cubicBezTo>
                  <a:pt x="1392257" y="521344"/>
                  <a:pt x="1399076" y="505810"/>
                  <a:pt x="1406654" y="489139"/>
                </a:cubicBezTo>
                <a:cubicBezTo>
                  <a:pt x="1434313" y="522102"/>
                  <a:pt x="1436965" y="549002"/>
                  <a:pt x="1415369" y="568704"/>
                </a:cubicBezTo>
                <a:cubicBezTo>
                  <a:pt x="1418400" y="574767"/>
                  <a:pt x="1421431" y="581208"/>
                  <a:pt x="1424841" y="587649"/>
                </a:cubicBezTo>
                <a:cubicBezTo>
                  <a:pt x="1435828" y="575524"/>
                  <a:pt x="1446437" y="563779"/>
                  <a:pt x="1457803" y="550897"/>
                </a:cubicBezTo>
                <a:cubicBezTo>
                  <a:pt x="1475232" y="588027"/>
                  <a:pt x="1469549" y="615307"/>
                  <a:pt x="1439996" y="630841"/>
                </a:cubicBezTo>
                <a:cubicBezTo>
                  <a:pt x="1461213" y="677823"/>
                  <a:pt x="1482810" y="724426"/>
                  <a:pt x="1504027" y="771407"/>
                </a:cubicBezTo>
                <a:cubicBezTo>
                  <a:pt x="1532444" y="695252"/>
                  <a:pt x="1538885" y="625537"/>
                  <a:pt x="1528276" y="551655"/>
                </a:cubicBezTo>
                <a:cubicBezTo>
                  <a:pt x="1488872" y="560369"/>
                  <a:pt x="1456667" y="538015"/>
                  <a:pt x="1445300" y="492549"/>
                </a:cubicBezTo>
                <a:cubicBezTo>
                  <a:pt x="1475990" y="491791"/>
                  <a:pt x="1506301" y="490275"/>
                  <a:pt x="1531307" y="514903"/>
                </a:cubicBezTo>
                <a:cubicBezTo>
                  <a:pt x="1532065" y="509977"/>
                  <a:pt x="1532822" y="506189"/>
                  <a:pt x="1533580" y="502400"/>
                </a:cubicBezTo>
                <a:cubicBezTo>
                  <a:pt x="1502133" y="496716"/>
                  <a:pt x="1487735" y="473605"/>
                  <a:pt x="1493418" y="437990"/>
                </a:cubicBezTo>
                <a:cubicBezTo>
                  <a:pt x="1497965" y="439505"/>
                  <a:pt x="1502512" y="441021"/>
                  <a:pt x="1509332" y="442915"/>
                </a:cubicBezTo>
                <a:cubicBezTo>
                  <a:pt x="1486599" y="420940"/>
                  <a:pt x="1482431" y="394418"/>
                  <a:pt x="1482431" y="364486"/>
                </a:cubicBezTo>
                <a:cubicBezTo>
                  <a:pt x="1508574" y="373200"/>
                  <a:pt x="1531686" y="383051"/>
                  <a:pt x="1548736" y="408437"/>
                </a:cubicBezTo>
                <a:cubicBezTo>
                  <a:pt x="1552903" y="399722"/>
                  <a:pt x="1556313" y="392523"/>
                  <a:pt x="1559723" y="384567"/>
                </a:cubicBezTo>
                <a:cubicBezTo>
                  <a:pt x="1527518" y="379263"/>
                  <a:pt x="1516909" y="367896"/>
                  <a:pt x="1519183" y="336828"/>
                </a:cubicBezTo>
                <a:cubicBezTo>
                  <a:pt x="1520698" y="315989"/>
                  <a:pt x="1526003" y="295529"/>
                  <a:pt x="1529412" y="273933"/>
                </a:cubicBezTo>
                <a:cubicBezTo>
                  <a:pt x="1568816" y="291740"/>
                  <a:pt x="1594202" y="340616"/>
                  <a:pt x="1581698" y="374337"/>
                </a:cubicBezTo>
                <a:cubicBezTo>
                  <a:pt x="1590792" y="370927"/>
                  <a:pt x="1598748" y="367517"/>
                  <a:pt x="1607084" y="364107"/>
                </a:cubicBezTo>
                <a:cubicBezTo>
                  <a:pt x="1616177" y="412983"/>
                  <a:pt x="1594959" y="446325"/>
                  <a:pt x="1551767" y="449356"/>
                </a:cubicBezTo>
                <a:cubicBezTo>
                  <a:pt x="1544947" y="495580"/>
                  <a:pt x="1536611" y="542183"/>
                  <a:pt x="1540400" y="589543"/>
                </a:cubicBezTo>
                <a:cubicBezTo>
                  <a:pt x="1541537" y="590680"/>
                  <a:pt x="1543052" y="591437"/>
                  <a:pt x="1544189" y="592195"/>
                </a:cubicBezTo>
                <a:cubicBezTo>
                  <a:pt x="1553661" y="583481"/>
                  <a:pt x="1563133" y="575145"/>
                  <a:pt x="1572984" y="566431"/>
                </a:cubicBezTo>
                <a:cubicBezTo>
                  <a:pt x="1546083" y="545971"/>
                  <a:pt x="1543431" y="518692"/>
                  <a:pt x="1566164" y="481561"/>
                </a:cubicBezTo>
                <a:cubicBezTo>
                  <a:pt x="1576773" y="497095"/>
                  <a:pt x="1586624" y="511493"/>
                  <a:pt x="1596475" y="525512"/>
                </a:cubicBezTo>
                <a:cubicBezTo>
                  <a:pt x="1602537" y="520207"/>
                  <a:pt x="1609736" y="513387"/>
                  <a:pt x="1618450" y="505810"/>
                </a:cubicBezTo>
                <a:cubicBezTo>
                  <a:pt x="1605189" y="497095"/>
                  <a:pt x="1600643" y="483077"/>
                  <a:pt x="1602916" y="467164"/>
                </a:cubicBezTo>
                <a:cubicBezTo>
                  <a:pt x="1606326" y="444431"/>
                  <a:pt x="1619208" y="427002"/>
                  <a:pt x="1636637" y="408437"/>
                </a:cubicBezTo>
                <a:cubicBezTo>
                  <a:pt x="1643456" y="426244"/>
                  <a:pt x="1649140" y="442157"/>
                  <a:pt x="1654444" y="457313"/>
                </a:cubicBezTo>
                <a:cubicBezTo>
                  <a:pt x="1666568" y="452008"/>
                  <a:pt x="1679450" y="446325"/>
                  <a:pt x="1694985" y="439884"/>
                </a:cubicBezTo>
                <a:cubicBezTo>
                  <a:pt x="1693090" y="461101"/>
                  <a:pt x="1689301" y="478151"/>
                  <a:pt x="1677177" y="491412"/>
                </a:cubicBezTo>
                <a:cubicBezTo>
                  <a:pt x="1673009" y="496338"/>
                  <a:pt x="1665053" y="498232"/>
                  <a:pt x="1658233" y="500505"/>
                </a:cubicBezTo>
                <a:cubicBezTo>
                  <a:pt x="1652171" y="502779"/>
                  <a:pt x="1645730" y="503536"/>
                  <a:pt x="1640047" y="507325"/>
                </a:cubicBezTo>
                <a:cubicBezTo>
                  <a:pt x="1658233" y="512251"/>
                  <a:pt x="1676040" y="517555"/>
                  <a:pt x="1695364" y="522859"/>
                </a:cubicBezTo>
                <a:cubicBezTo>
                  <a:pt x="1661643" y="560369"/>
                  <a:pt x="1619966" y="576282"/>
                  <a:pt x="1598748" y="546350"/>
                </a:cubicBezTo>
                <a:cubicBezTo>
                  <a:pt x="1593065" y="553928"/>
                  <a:pt x="1587761" y="561127"/>
                  <a:pt x="1582456" y="567947"/>
                </a:cubicBezTo>
                <a:cubicBezTo>
                  <a:pt x="1593444" y="573630"/>
                  <a:pt x="1604053" y="579313"/>
                  <a:pt x="1618071" y="586512"/>
                </a:cubicBezTo>
                <a:cubicBezTo>
                  <a:pt x="1597611" y="596363"/>
                  <a:pt x="1581698" y="605835"/>
                  <a:pt x="1564270" y="592574"/>
                </a:cubicBezTo>
                <a:cubicBezTo>
                  <a:pt x="1532444" y="608108"/>
                  <a:pt x="1547599" y="635388"/>
                  <a:pt x="1546841" y="660394"/>
                </a:cubicBezTo>
                <a:cubicBezTo>
                  <a:pt x="1551009" y="658879"/>
                  <a:pt x="1554419" y="657742"/>
                  <a:pt x="1557450" y="656227"/>
                </a:cubicBezTo>
                <a:cubicBezTo>
                  <a:pt x="1581698" y="644102"/>
                  <a:pt x="1605568" y="631220"/>
                  <a:pt x="1630574" y="620233"/>
                </a:cubicBezTo>
                <a:cubicBezTo>
                  <a:pt x="1660127" y="607351"/>
                  <a:pt x="1679829" y="585375"/>
                  <a:pt x="1694227" y="557717"/>
                </a:cubicBezTo>
                <a:cubicBezTo>
                  <a:pt x="1712034" y="523617"/>
                  <a:pt x="1729084" y="489518"/>
                  <a:pt x="1746134" y="455418"/>
                </a:cubicBezTo>
                <a:cubicBezTo>
                  <a:pt x="1747649" y="452387"/>
                  <a:pt x="1749165" y="448598"/>
                  <a:pt x="1748786" y="445188"/>
                </a:cubicBezTo>
                <a:cubicBezTo>
                  <a:pt x="1747271" y="432306"/>
                  <a:pt x="1744997" y="419803"/>
                  <a:pt x="1743103" y="407300"/>
                </a:cubicBezTo>
                <a:cubicBezTo>
                  <a:pt x="1716960" y="409573"/>
                  <a:pt x="1699910" y="397449"/>
                  <a:pt x="1690817" y="367517"/>
                </a:cubicBezTo>
                <a:cubicBezTo>
                  <a:pt x="1707488" y="370169"/>
                  <a:pt x="1722643" y="372443"/>
                  <a:pt x="1738556" y="374716"/>
                </a:cubicBezTo>
                <a:cubicBezTo>
                  <a:pt x="1737798" y="370548"/>
                  <a:pt x="1737041" y="365623"/>
                  <a:pt x="1736662" y="361834"/>
                </a:cubicBezTo>
                <a:cubicBezTo>
                  <a:pt x="1728326" y="363349"/>
                  <a:pt x="1720370" y="366381"/>
                  <a:pt x="1713171" y="364865"/>
                </a:cubicBezTo>
                <a:cubicBezTo>
                  <a:pt x="1705593" y="363349"/>
                  <a:pt x="1697258" y="358424"/>
                  <a:pt x="1692332" y="352741"/>
                </a:cubicBezTo>
                <a:cubicBezTo>
                  <a:pt x="1675662" y="333797"/>
                  <a:pt x="1673009" y="310306"/>
                  <a:pt x="1673388" y="281132"/>
                </a:cubicBezTo>
                <a:cubicBezTo>
                  <a:pt x="1694606" y="293635"/>
                  <a:pt x="1712413" y="304244"/>
                  <a:pt x="1732494" y="315989"/>
                </a:cubicBezTo>
                <a:cubicBezTo>
                  <a:pt x="1728326" y="309548"/>
                  <a:pt x="1725674" y="303486"/>
                  <a:pt x="1721885" y="298560"/>
                </a:cubicBezTo>
                <a:cubicBezTo>
                  <a:pt x="1712413" y="286436"/>
                  <a:pt x="1706351" y="270523"/>
                  <a:pt x="1687028" y="269007"/>
                </a:cubicBezTo>
                <a:cubicBezTo>
                  <a:pt x="1683239" y="269007"/>
                  <a:pt x="1678693" y="263324"/>
                  <a:pt x="1676419" y="259156"/>
                </a:cubicBezTo>
                <a:cubicBezTo>
                  <a:pt x="1666947" y="241728"/>
                  <a:pt x="1668084" y="223541"/>
                  <a:pt x="1672252" y="204218"/>
                </a:cubicBezTo>
                <a:cubicBezTo>
                  <a:pt x="1707109" y="222026"/>
                  <a:pt x="1718097" y="243622"/>
                  <a:pt x="1707109" y="268629"/>
                </a:cubicBezTo>
                <a:cubicBezTo>
                  <a:pt x="1714308" y="275448"/>
                  <a:pt x="1721507" y="281889"/>
                  <a:pt x="1729084" y="288709"/>
                </a:cubicBezTo>
                <a:cubicBezTo>
                  <a:pt x="1730600" y="270902"/>
                  <a:pt x="1732115" y="252715"/>
                  <a:pt x="1733252" y="234529"/>
                </a:cubicBezTo>
                <a:cubicBezTo>
                  <a:pt x="1733631" y="232635"/>
                  <a:pt x="1732494" y="229982"/>
                  <a:pt x="1730979" y="228467"/>
                </a:cubicBezTo>
                <a:cubicBezTo>
                  <a:pt x="1720749" y="216721"/>
                  <a:pt x="1723022" y="203839"/>
                  <a:pt x="1730600" y="192852"/>
                </a:cubicBezTo>
                <a:cubicBezTo>
                  <a:pt x="1738177" y="181485"/>
                  <a:pt x="1748786" y="171634"/>
                  <a:pt x="1757879" y="161404"/>
                </a:cubicBezTo>
                <a:cubicBezTo>
                  <a:pt x="1759774" y="162162"/>
                  <a:pt x="1762047" y="162920"/>
                  <a:pt x="1763942" y="163678"/>
                </a:cubicBezTo>
                <a:cubicBezTo>
                  <a:pt x="1763942" y="179591"/>
                  <a:pt x="1765836" y="195883"/>
                  <a:pt x="1763184" y="211038"/>
                </a:cubicBezTo>
                <a:cubicBezTo>
                  <a:pt x="1761668" y="218237"/>
                  <a:pt x="1752196" y="224299"/>
                  <a:pt x="1746134" y="230740"/>
                </a:cubicBezTo>
                <a:cubicBezTo>
                  <a:pt x="1743103" y="233771"/>
                  <a:pt x="1740072" y="236423"/>
                  <a:pt x="1735904" y="240212"/>
                </a:cubicBezTo>
                <a:cubicBezTo>
                  <a:pt x="1752954" y="238318"/>
                  <a:pt x="1766973" y="236423"/>
                  <a:pt x="1782507" y="234529"/>
                </a:cubicBezTo>
                <a:cubicBezTo>
                  <a:pt x="1772277" y="260293"/>
                  <a:pt x="1756743" y="270144"/>
                  <a:pt x="1736662" y="265219"/>
                </a:cubicBezTo>
                <a:cubicBezTo>
                  <a:pt x="1736662" y="275070"/>
                  <a:pt x="1736662" y="284921"/>
                  <a:pt x="1736662" y="294014"/>
                </a:cubicBezTo>
                <a:cubicBezTo>
                  <a:pt x="1748028" y="286815"/>
                  <a:pt x="1758637" y="278101"/>
                  <a:pt x="1770761" y="273175"/>
                </a:cubicBezTo>
                <a:cubicBezTo>
                  <a:pt x="1782507" y="268250"/>
                  <a:pt x="1796147" y="267113"/>
                  <a:pt x="1810923" y="263703"/>
                </a:cubicBezTo>
                <a:cubicBezTo>
                  <a:pt x="1809408" y="270523"/>
                  <a:pt x="1809408" y="274691"/>
                  <a:pt x="1807513" y="277343"/>
                </a:cubicBezTo>
                <a:cubicBezTo>
                  <a:pt x="1792737" y="299318"/>
                  <a:pt x="1796147" y="319778"/>
                  <a:pt x="1812060" y="340238"/>
                </a:cubicBezTo>
                <a:cubicBezTo>
                  <a:pt x="1817743" y="330765"/>
                  <a:pt x="1828352" y="324703"/>
                  <a:pt x="1826457" y="309548"/>
                </a:cubicBezTo>
                <a:cubicBezTo>
                  <a:pt x="1825321" y="302728"/>
                  <a:pt x="1831762" y="292119"/>
                  <a:pt x="1837824" y="287573"/>
                </a:cubicBezTo>
                <a:cubicBezTo>
                  <a:pt x="1849569" y="278858"/>
                  <a:pt x="1863588" y="272796"/>
                  <a:pt x="1876470" y="265597"/>
                </a:cubicBezTo>
                <a:cubicBezTo>
                  <a:pt x="1878364" y="267113"/>
                  <a:pt x="1879880" y="268629"/>
                  <a:pt x="1881774" y="270144"/>
                </a:cubicBezTo>
                <a:cubicBezTo>
                  <a:pt x="1876470" y="284542"/>
                  <a:pt x="1871544" y="298939"/>
                  <a:pt x="1865861" y="312958"/>
                </a:cubicBezTo>
                <a:cubicBezTo>
                  <a:pt x="1859041" y="329629"/>
                  <a:pt x="1840097" y="323188"/>
                  <a:pt x="1828731" y="328871"/>
                </a:cubicBezTo>
                <a:cubicBezTo>
                  <a:pt x="1843128" y="334175"/>
                  <a:pt x="1856010" y="339480"/>
                  <a:pt x="1871166" y="345542"/>
                </a:cubicBezTo>
                <a:cubicBezTo>
                  <a:pt x="1845780" y="364107"/>
                  <a:pt x="1828352" y="364486"/>
                  <a:pt x="1812818" y="347436"/>
                </a:cubicBezTo>
                <a:cubicBezTo>
                  <a:pt x="1796525" y="380399"/>
                  <a:pt x="1780612" y="411847"/>
                  <a:pt x="1764699" y="443294"/>
                </a:cubicBezTo>
                <a:cubicBezTo>
                  <a:pt x="1773035" y="432685"/>
                  <a:pt x="1781749" y="421698"/>
                  <a:pt x="1790084" y="411089"/>
                </a:cubicBezTo>
                <a:cubicBezTo>
                  <a:pt x="1791600" y="411468"/>
                  <a:pt x="1793494" y="411847"/>
                  <a:pt x="1795010" y="412225"/>
                </a:cubicBezTo>
                <a:cubicBezTo>
                  <a:pt x="1798041" y="428896"/>
                  <a:pt x="1801072" y="445567"/>
                  <a:pt x="1804103" y="464132"/>
                </a:cubicBezTo>
                <a:cubicBezTo>
                  <a:pt x="1812060" y="455418"/>
                  <a:pt x="1820016" y="446704"/>
                  <a:pt x="1827973" y="437611"/>
                </a:cubicBezTo>
                <a:cubicBezTo>
                  <a:pt x="1829109" y="436474"/>
                  <a:pt x="1830246" y="433443"/>
                  <a:pt x="1829488" y="432685"/>
                </a:cubicBezTo>
                <a:cubicBezTo>
                  <a:pt x="1823426" y="423213"/>
                  <a:pt x="1823426" y="412983"/>
                  <a:pt x="1829867" y="404269"/>
                </a:cubicBezTo>
                <a:cubicBezTo>
                  <a:pt x="1837445" y="394039"/>
                  <a:pt x="1846917" y="385325"/>
                  <a:pt x="1856389" y="375095"/>
                </a:cubicBezTo>
                <a:cubicBezTo>
                  <a:pt x="1867756" y="403132"/>
                  <a:pt x="1862072" y="423213"/>
                  <a:pt x="1838582" y="439126"/>
                </a:cubicBezTo>
                <a:cubicBezTo>
                  <a:pt x="1846538" y="440263"/>
                  <a:pt x="1853358" y="441021"/>
                  <a:pt x="1860557" y="442157"/>
                </a:cubicBezTo>
                <a:cubicBezTo>
                  <a:pt x="1850706" y="467164"/>
                  <a:pt x="1833277" y="475878"/>
                  <a:pt x="1811681" y="467164"/>
                </a:cubicBezTo>
                <a:cubicBezTo>
                  <a:pt x="1804482" y="474741"/>
                  <a:pt x="1797283" y="482698"/>
                  <a:pt x="1788569" y="491791"/>
                </a:cubicBezTo>
                <a:cubicBezTo>
                  <a:pt x="1793116" y="493685"/>
                  <a:pt x="1796904" y="496716"/>
                  <a:pt x="1801072" y="497095"/>
                </a:cubicBezTo>
                <a:cubicBezTo>
                  <a:pt x="1825321" y="498611"/>
                  <a:pt x="1849190" y="495580"/>
                  <a:pt x="1868892" y="479667"/>
                </a:cubicBezTo>
                <a:cubicBezTo>
                  <a:pt x="1871923" y="477393"/>
                  <a:pt x="1874954" y="472468"/>
                  <a:pt x="1874197" y="469816"/>
                </a:cubicBezTo>
                <a:cubicBezTo>
                  <a:pt x="1870029" y="453524"/>
                  <a:pt x="1878743" y="442915"/>
                  <a:pt x="1890489" y="434958"/>
                </a:cubicBezTo>
                <a:cubicBezTo>
                  <a:pt x="1901097" y="428139"/>
                  <a:pt x="1913601" y="423971"/>
                  <a:pt x="1925725" y="422076"/>
                </a:cubicBezTo>
                <a:cubicBezTo>
                  <a:pt x="1925725" y="426623"/>
                  <a:pt x="1925725" y="431170"/>
                  <a:pt x="1925725" y="435716"/>
                </a:cubicBezTo>
                <a:cubicBezTo>
                  <a:pt x="1922694" y="445188"/>
                  <a:pt x="1920420" y="455039"/>
                  <a:pt x="1916253" y="464132"/>
                </a:cubicBezTo>
                <a:cubicBezTo>
                  <a:pt x="1910948" y="475878"/>
                  <a:pt x="1902992" y="483456"/>
                  <a:pt x="1888594" y="483456"/>
                </a:cubicBezTo>
                <a:cubicBezTo>
                  <a:pt x="1882911" y="483456"/>
                  <a:pt x="1877228" y="487623"/>
                  <a:pt x="1870029" y="490275"/>
                </a:cubicBezTo>
                <a:cubicBezTo>
                  <a:pt x="1880259" y="496716"/>
                  <a:pt x="1888215" y="502021"/>
                  <a:pt x="1900340" y="509599"/>
                </a:cubicBezTo>
                <a:cubicBezTo>
                  <a:pt x="1885942" y="513766"/>
                  <a:pt x="1876091" y="518692"/>
                  <a:pt x="1866240" y="519449"/>
                </a:cubicBezTo>
                <a:cubicBezTo>
                  <a:pt x="1859420" y="519828"/>
                  <a:pt x="1852600" y="514524"/>
                  <a:pt x="1845780" y="511493"/>
                </a:cubicBezTo>
                <a:cubicBezTo>
                  <a:pt x="1842749" y="509977"/>
                  <a:pt x="1840097" y="508083"/>
                  <a:pt x="1835172" y="505052"/>
                </a:cubicBezTo>
                <a:cubicBezTo>
                  <a:pt x="1844265" y="522859"/>
                  <a:pt x="1851842" y="537257"/>
                  <a:pt x="1859799" y="553170"/>
                </a:cubicBezTo>
                <a:cubicBezTo>
                  <a:pt x="1824563" y="556959"/>
                  <a:pt x="1801072" y="539909"/>
                  <a:pt x="1800693" y="513766"/>
                </a:cubicBezTo>
                <a:cubicBezTo>
                  <a:pt x="1784401" y="503157"/>
                  <a:pt x="1770004" y="504673"/>
                  <a:pt x="1754848" y="517555"/>
                </a:cubicBezTo>
                <a:cubicBezTo>
                  <a:pt x="1732115" y="536499"/>
                  <a:pt x="1710898" y="555822"/>
                  <a:pt x="1700668" y="585375"/>
                </a:cubicBezTo>
                <a:cubicBezTo>
                  <a:pt x="1691575" y="611518"/>
                  <a:pt x="1671873" y="627431"/>
                  <a:pt x="1646109" y="638419"/>
                </a:cubicBezTo>
                <a:cubicBezTo>
                  <a:pt x="1619208" y="649786"/>
                  <a:pt x="1593823" y="664562"/>
                  <a:pt x="1567680" y="678581"/>
                </a:cubicBezTo>
                <a:cubicBezTo>
                  <a:pt x="1554419" y="685779"/>
                  <a:pt x="1546462" y="696388"/>
                  <a:pt x="1545704" y="712680"/>
                </a:cubicBezTo>
                <a:cubicBezTo>
                  <a:pt x="1543431" y="769892"/>
                  <a:pt x="1516152" y="817252"/>
                  <a:pt x="1484704" y="862718"/>
                </a:cubicBezTo>
                <a:cubicBezTo>
                  <a:pt x="1480915" y="868401"/>
                  <a:pt x="1476748" y="874085"/>
                  <a:pt x="1472959" y="879768"/>
                </a:cubicBezTo>
                <a:cubicBezTo>
                  <a:pt x="1472580" y="880526"/>
                  <a:pt x="1472201" y="881662"/>
                  <a:pt x="1470685" y="886588"/>
                </a:cubicBezTo>
                <a:cubicBezTo>
                  <a:pt x="1485083" y="883557"/>
                  <a:pt x="1497586" y="882420"/>
                  <a:pt x="1508953" y="878252"/>
                </a:cubicBezTo>
                <a:cubicBezTo>
                  <a:pt x="1562754" y="859308"/>
                  <a:pt x="1612767" y="834681"/>
                  <a:pt x="1643078" y="781637"/>
                </a:cubicBezTo>
                <a:cubicBezTo>
                  <a:pt x="1629817" y="778227"/>
                  <a:pt x="1619208" y="770649"/>
                  <a:pt x="1614661" y="756252"/>
                </a:cubicBezTo>
                <a:cubicBezTo>
                  <a:pt x="1608220" y="736550"/>
                  <a:pt x="1610115" y="717227"/>
                  <a:pt x="1617313" y="696009"/>
                </a:cubicBezTo>
                <a:cubicBezTo>
                  <a:pt x="1638152" y="710786"/>
                  <a:pt x="1656717" y="725941"/>
                  <a:pt x="1664295" y="753600"/>
                </a:cubicBezTo>
                <a:cubicBezTo>
                  <a:pt x="1669599" y="745264"/>
                  <a:pt x="1673767" y="738065"/>
                  <a:pt x="1676419" y="733898"/>
                </a:cubicBezTo>
                <a:cubicBezTo>
                  <a:pt x="1666947" y="725183"/>
                  <a:pt x="1656717" y="718742"/>
                  <a:pt x="1651413" y="709649"/>
                </a:cubicBezTo>
                <a:cubicBezTo>
                  <a:pt x="1643078" y="694873"/>
                  <a:pt x="1645730" y="677823"/>
                  <a:pt x="1651792" y="656984"/>
                </a:cubicBezTo>
                <a:cubicBezTo>
                  <a:pt x="1666189" y="671382"/>
                  <a:pt x="1679071" y="684264"/>
                  <a:pt x="1692332" y="697525"/>
                </a:cubicBezTo>
                <a:cubicBezTo>
                  <a:pt x="1694606" y="687295"/>
                  <a:pt x="1696879" y="675928"/>
                  <a:pt x="1699152" y="664562"/>
                </a:cubicBezTo>
                <a:cubicBezTo>
                  <a:pt x="1699531" y="662289"/>
                  <a:pt x="1698773" y="658500"/>
                  <a:pt x="1697258" y="656984"/>
                </a:cubicBezTo>
                <a:cubicBezTo>
                  <a:pt x="1680966" y="642587"/>
                  <a:pt x="1686649" y="626674"/>
                  <a:pt x="1694227" y="611518"/>
                </a:cubicBezTo>
                <a:cubicBezTo>
                  <a:pt x="1698395" y="602804"/>
                  <a:pt x="1705215" y="595226"/>
                  <a:pt x="1712413" y="585375"/>
                </a:cubicBezTo>
                <a:cubicBezTo>
                  <a:pt x="1721885" y="602046"/>
                  <a:pt x="1728326" y="617580"/>
                  <a:pt x="1726053" y="634251"/>
                </a:cubicBezTo>
                <a:cubicBezTo>
                  <a:pt x="1724916" y="641450"/>
                  <a:pt x="1718854" y="648270"/>
                  <a:pt x="1714687" y="655090"/>
                </a:cubicBezTo>
                <a:cubicBezTo>
                  <a:pt x="1711656" y="660394"/>
                  <a:pt x="1707867" y="664941"/>
                  <a:pt x="1704078" y="670245"/>
                </a:cubicBezTo>
                <a:cubicBezTo>
                  <a:pt x="1720749" y="668730"/>
                  <a:pt x="1734767" y="665320"/>
                  <a:pt x="1748407" y="666835"/>
                </a:cubicBezTo>
                <a:cubicBezTo>
                  <a:pt x="1762426" y="667972"/>
                  <a:pt x="1775308" y="674413"/>
                  <a:pt x="1789706" y="678581"/>
                </a:cubicBezTo>
                <a:cubicBezTo>
                  <a:pt x="1763184" y="714954"/>
                  <a:pt x="1721885" y="726699"/>
                  <a:pt x="1696121" y="705103"/>
                </a:cubicBezTo>
                <a:cubicBezTo>
                  <a:pt x="1692711" y="713438"/>
                  <a:pt x="1688922" y="720637"/>
                  <a:pt x="1685513" y="728593"/>
                </a:cubicBezTo>
                <a:cubicBezTo>
                  <a:pt x="1693848" y="730488"/>
                  <a:pt x="1701047" y="731246"/>
                  <a:pt x="1707488" y="733898"/>
                </a:cubicBezTo>
                <a:cubicBezTo>
                  <a:pt x="1713929" y="736550"/>
                  <a:pt x="1719612" y="741096"/>
                  <a:pt x="1727948" y="746401"/>
                </a:cubicBezTo>
                <a:cubicBezTo>
                  <a:pt x="1708624" y="754736"/>
                  <a:pt x="1693090" y="765724"/>
                  <a:pt x="1674904" y="751326"/>
                </a:cubicBezTo>
                <a:cubicBezTo>
                  <a:pt x="1657475" y="779364"/>
                  <a:pt x="1640047" y="807022"/>
                  <a:pt x="1621102" y="837333"/>
                </a:cubicBezTo>
                <a:cubicBezTo>
                  <a:pt x="1637394" y="838091"/>
                  <a:pt x="1651792" y="838848"/>
                  <a:pt x="1663537" y="839606"/>
                </a:cubicBezTo>
                <a:cubicBezTo>
                  <a:pt x="1665053" y="825588"/>
                  <a:pt x="1664295" y="813463"/>
                  <a:pt x="1667705" y="802476"/>
                </a:cubicBezTo>
                <a:cubicBezTo>
                  <a:pt x="1672252" y="788836"/>
                  <a:pt x="1687407" y="777469"/>
                  <a:pt x="1707488" y="768755"/>
                </a:cubicBezTo>
                <a:cubicBezTo>
                  <a:pt x="1706351" y="788457"/>
                  <a:pt x="1705593" y="806264"/>
                  <a:pt x="1704457" y="823314"/>
                </a:cubicBezTo>
                <a:cubicBezTo>
                  <a:pt x="1720749" y="819525"/>
                  <a:pt x="1731358" y="806264"/>
                  <a:pt x="1734010" y="789215"/>
                </a:cubicBezTo>
                <a:cubicBezTo>
                  <a:pt x="1735525" y="780879"/>
                  <a:pt x="1740451" y="771028"/>
                  <a:pt x="1746892" y="766103"/>
                </a:cubicBezTo>
                <a:cubicBezTo>
                  <a:pt x="1759016" y="756252"/>
                  <a:pt x="1773792" y="749811"/>
                  <a:pt x="1789327" y="743749"/>
                </a:cubicBezTo>
                <a:cubicBezTo>
                  <a:pt x="1788948" y="765724"/>
                  <a:pt x="1785917" y="785805"/>
                  <a:pt x="1770004" y="800960"/>
                </a:cubicBezTo>
                <a:cubicBezTo>
                  <a:pt x="1765457" y="805128"/>
                  <a:pt x="1757879" y="807401"/>
                  <a:pt x="1751438" y="807780"/>
                </a:cubicBezTo>
                <a:cubicBezTo>
                  <a:pt x="1737798" y="808538"/>
                  <a:pt x="1737798" y="807401"/>
                  <a:pt x="1729084" y="817252"/>
                </a:cubicBezTo>
                <a:cubicBezTo>
                  <a:pt x="1740830" y="823693"/>
                  <a:pt x="1752954" y="830513"/>
                  <a:pt x="1765836" y="838091"/>
                </a:cubicBezTo>
                <a:cubicBezTo>
                  <a:pt x="1736283" y="859308"/>
                  <a:pt x="1712792" y="858550"/>
                  <a:pt x="1699152" y="835817"/>
                </a:cubicBezTo>
                <a:cubicBezTo>
                  <a:pt x="1691575" y="838848"/>
                  <a:pt x="1683997" y="841501"/>
                  <a:pt x="1677177" y="844153"/>
                </a:cubicBezTo>
                <a:cubicBezTo>
                  <a:pt x="1681724" y="854762"/>
                  <a:pt x="1686649" y="864613"/>
                  <a:pt x="1691575" y="875600"/>
                </a:cubicBezTo>
                <a:cubicBezTo>
                  <a:pt x="1667705" y="877495"/>
                  <a:pt x="1653307" y="868780"/>
                  <a:pt x="1646488" y="850973"/>
                </a:cubicBezTo>
                <a:cubicBezTo>
                  <a:pt x="1630574" y="850215"/>
                  <a:pt x="1615040" y="849078"/>
                  <a:pt x="1599506" y="848321"/>
                </a:cubicBezTo>
                <a:cubicBezTo>
                  <a:pt x="1596854" y="847942"/>
                  <a:pt x="1593065" y="848699"/>
                  <a:pt x="1590792" y="850215"/>
                </a:cubicBezTo>
                <a:cubicBezTo>
                  <a:pt x="1550251" y="877495"/>
                  <a:pt x="1504406" y="890755"/>
                  <a:pt x="1457425" y="901364"/>
                </a:cubicBezTo>
                <a:cubicBezTo>
                  <a:pt x="1453636" y="902122"/>
                  <a:pt x="1449847" y="904395"/>
                  <a:pt x="1447195" y="907048"/>
                </a:cubicBezTo>
                <a:cubicBezTo>
                  <a:pt x="1379753" y="973352"/>
                  <a:pt x="1309281" y="1035868"/>
                  <a:pt x="1220243" y="1072999"/>
                </a:cubicBezTo>
                <a:cubicBezTo>
                  <a:pt x="1218349" y="1073377"/>
                  <a:pt x="1217212" y="1074514"/>
                  <a:pt x="1215318" y="1075651"/>
                </a:cubicBezTo>
                <a:cubicBezTo>
                  <a:pt x="1228958" y="1083986"/>
                  <a:pt x="1228200" y="1082471"/>
                  <a:pt x="1239945" y="1075651"/>
                </a:cubicBezTo>
                <a:cubicBezTo>
                  <a:pt x="1248281" y="1070725"/>
                  <a:pt x="1259647" y="1070346"/>
                  <a:pt x="1269877" y="1068073"/>
                </a:cubicBezTo>
                <a:cubicBezTo>
                  <a:pt x="1270635" y="1069968"/>
                  <a:pt x="1271393" y="1071483"/>
                  <a:pt x="1272150" y="1073377"/>
                </a:cubicBezTo>
                <a:cubicBezTo>
                  <a:pt x="1267604" y="1079061"/>
                  <a:pt x="1262678" y="1084744"/>
                  <a:pt x="1255101" y="1093837"/>
                </a:cubicBezTo>
                <a:cubicBezTo>
                  <a:pt x="1282759" y="1086259"/>
                  <a:pt x="1298293" y="1098384"/>
                  <a:pt x="1310797" y="1120359"/>
                </a:cubicBezTo>
                <a:cubicBezTo>
                  <a:pt x="1298672" y="1121117"/>
                  <a:pt x="1286169" y="1123011"/>
                  <a:pt x="1273666" y="1122253"/>
                </a:cubicBezTo>
                <a:cubicBezTo>
                  <a:pt x="1268362" y="1121875"/>
                  <a:pt x="1260026" y="1116191"/>
                  <a:pt x="1259268" y="1112024"/>
                </a:cubicBezTo>
                <a:cubicBezTo>
                  <a:pt x="1256616" y="1094595"/>
                  <a:pt x="1242976" y="1094974"/>
                  <a:pt x="1231231" y="1091564"/>
                </a:cubicBezTo>
                <a:cubicBezTo>
                  <a:pt x="1230094" y="1101036"/>
                  <a:pt x="1229337" y="1110129"/>
                  <a:pt x="1228579" y="1119601"/>
                </a:cubicBezTo>
                <a:cubicBezTo>
                  <a:pt x="1212287" y="1112024"/>
                  <a:pt x="1206983" y="1103309"/>
                  <a:pt x="1207740" y="1084744"/>
                </a:cubicBezTo>
                <a:cubicBezTo>
                  <a:pt x="1176293" y="1075651"/>
                  <a:pt x="1144845" y="1074893"/>
                  <a:pt x="1113019" y="1083607"/>
                </a:cubicBezTo>
                <a:cubicBezTo>
                  <a:pt x="1110746" y="1084365"/>
                  <a:pt x="1108473" y="1084365"/>
                  <a:pt x="1106199" y="1085123"/>
                </a:cubicBezTo>
                <a:cubicBezTo>
                  <a:pt x="1081193" y="1092322"/>
                  <a:pt x="1053156" y="1094974"/>
                  <a:pt x="1045578" y="1127937"/>
                </a:cubicBezTo>
                <a:cubicBezTo>
                  <a:pt x="1055808" y="1131725"/>
                  <a:pt x="1066417" y="1140440"/>
                  <a:pt x="1081572" y="1134757"/>
                </a:cubicBezTo>
                <a:cubicBezTo>
                  <a:pt x="1086119" y="1133241"/>
                  <a:pt x="1096348" y="1138545"/>
                  <a:pt x="1099758" y="1143471"/>
                </a:cubicBezTo>
                <a:cubicBezTo>
                  <a:pt x="1106578" y="1152943"/>
                  <a:pt x="1109988" y="1165067"/>
                  <a:pt x="1115672" y="1177192"/>
                </a:cubicBezTo>
                <a:cubicBezTo>
                  <a:pt x="1089150" y="1177192"/>
                  <a:pt x="1076646" y="1168098"/>
                  <a:pt x="1069069" y="1146502"/>
                </a:cubicBezTo>
                <a:cubicBezTo>
                  <a:pt x="1067932" y="1143471"/>
                  <a:pt x="1063764" y="1141955"/>
                  <a:pt x="1060354" y="1139303"/>
                </a:cubicBezTo>
                <a:cubicBezTo>
                  <a:pt x="1059597" y="1150670"/>
                  <a:pt x="1059218" y="1159763"/>
                  <a:pt x="1058460" y="1169993"/>
                </a:cubicBezTo>
                <a:cubicBezTo>
                  <a:pt x="1040652" y="1161278"/>
                  <a:pt x="1035727" y="1151427"/>
                  <a:pt x="1038379" y="1134378"/>
                </a:cubicBezTo>
                <a:cubicBezTo>
                  <a:pt x="1009963" y="1126042"/>
                  <a:pt x="982304" y="1126800"/>
                  <a:pt x="954646" y="1138167"/>
                </a:cubicBezTo>
                <a:cubicBezTo>
                  <a:pt x="906907" y="1157869"/>
                  <a:pt x="866366" y="1189316"/>
                  <a:pt x="829235" y="1224552"/>
                </a:cubicBezTo>
                <a:cubicBezTo>
                  <a:pt x="811049" y="1241981"/>
                  <a:pt x="794757" y="1261304"/>
                  <a:pt x="777707" y="1280248"/>
                </a:cubicBezTo>
                <a:cubicBezTo>
                  <a:pt x="769372" y="1289341"/>
                  <a:pt x="767098" y="1301087"/>
                  <a:pt x="772403" y="1311316"/>
                </a:cubicBezTo>
                <a:cubicBezTo>
                  <a:pt x="786422" y="1337459"/>
                  <a:pt x="792863" y="1365118"/>
                  <a:pt x="797030" y="1394671"/>
                </a:cubicBezTo>
                <a:cubicBezTo>
                  <a:pt x="803092" y="1438242"/>
                  <a:pt x="827341" y="1474994"/>
                  <a:pt x="851211" y="1511367"/>
                </a:cubicBezTo>
                <a:cubicBezTo>
                  <a:pt x="865608" y="1533721"/>
                  <a:pt x="880385" y="1556833"/>
                  <a:pt x="889099" y="1581460"/>
                </a:cubicBezTo>
                <a:cubicBezTo>
                  <a:pt x="897813" y="1607224"/>
                  <a:pt x="900844" y="1635641"/>
                  <a:pt x="903497" y="1662920"/>
                </a:cubicBezTo>
                <a:cubicBezTo>
                  <a:pt x="906528" y="1694368"/>
                  <a:pt x="906149" y="1725436"/>
                  <a:pt x="906528" y="1756884"/>
                </a:cubicBezTo>
                <a:cubicBezTo>
                  <a:pt x="906528" y="1762567"/>
                  <a:pt x="905770" y="1769008"/>
                  <a:pt x="903118" y="1774312"/>
                </a:cubicBezTo>
                <a:cubicBezTo>
                  <a:pt x="874701" y="1833418"/>
                  <a:pt x="864850" y="1897828"/>
                  <a:pt x="850074" y="1960723"/>
                </a:cubicBezTo>
                <a:cubicBezTo>
                  <a:pt x="843633" y="1988382"/>
                  <a:pt x="855757" y="2014903"/>
                  <a:pt x="859925" y="2042183"/>
                </a:cubicBezTo>
                <a:cubicBezTo>
                  <a:pt x="862956" y="2063400"/>
                  <a:pt x="865608" y="2084997"/>
                  <a:pt x="867503" y="2106214"/>
                </a:cubicBezTo>
                <a:cubicBezTo>
                  <a:pt x="868639" y="2119475"/>
                  <a:pt x="866366" y="2132736"/>
                  <a:pt x="867124" y="2145997"/>
                </a:cubicBezTo>
                <a:cubicBezTo>
                  <a:pt x="868639" y="2170625"/>
                  <a:pt x="865987" y="2194494"/>
                  <a:pt x="857652" y="2217985"/>
                </a:cubicBezTo>
                <a:cubicBezTo>
                  <a:pt x="835298" y="2282395"/>
                  <a:pt x="811428" y="2346805"/>
                  <a:pt x="809155" y="2415762"/>
                </a:cubicBezTo>
                <a:cubicBezTo>
                  <a:pt x="807260" y="2470700"/>
                  <a:pt x="790968" y="2520334"/>
                  <a:pt x="768235" y="2569210"/>
                </a:cubicBezTo>
                <a:cubicBezTo>
                  <a:pt x="753080" y="2601415"/>
                  <a:pt x="756111" y="2635894"/>
                  <a:pt x="760657" y="2669614"/>
                </a:cubicBezTo>
                <a:cubicBezTo>
                  <a:pt x="765204" y="2701440"/>
                  <a:pt x="770887" y="2733267"/>
                  <a:pt x="779981" y="2763956"/>
                </a:cubicBezTo>
                <a:cubicBezTo>
                  <a:pt x="790210" y="2799193"/>
                  <a:pt x="815217" y="2820789"/>
                  <a:pt x="851968" y="2829124"/>
                </a:cubicBezTo>
                <a:cubicBezTo>
                  <a:pt x="905012" y="2841249"/>
                  <a:pt x="958814" y="2842006"/>
                  <a:pt x="1012615" y="2842006"/>
                </a:cubicBezTo>
                <a:cubicBezTo>
                  <a:pt x="1027770" y="2842006"/>
                  <a:pt x="1042926" y="2843143"/>
                  <a:pt x="1058081" y="2841249"/>
                </a:cubicBezTo>
                <a:cubicBezTo>
                  <a:pt x="1080435" y="2838596"/>
                  <a:pt x="1102411" y="2834429"/>
                  <a:pt x="1124386" y="2829882"/>
                </a:cubicBezTo>
                <a:cubicBezTo>
                  <a:pt x="1145603" y="2825336"/>
                  <a:pt x="1166821" y="2819273"/>
                  <a:pt x="1188038" y="2813969"/>
                </a:cubicBezTo>
                <a:cubicBezTo>
                  <a:pt x="1188038" y="2814727"/>
                  <a:pt x="1188417" y="2815863"/>
                  <a:pt x="1188796" y="2817000"/>
                </a:cubicBezTo>
                <a:cubicBezTo>
                  <a:pt x="1170610" y="2823820"/>
                  <a:pt x="1152802" y="2831019"/>
                  <a:pt x="1134995" y="2838218"/>
                </a:cubicBezTo>
                <a:cubicBezTo>
                  <a:pt x="1135373" y="2840491"/>
                  <a:pt x="1135373" y="2842764"/>
                  <a:pt x="1135752" y="2845037"/>
                </a:cubicBezTo>
                <a:cubicBezTo>
                  <a:pt x="1144845" y="2846174"/>
                  <a:pt x="1154696" y="2848826"/>
                  <a:pt x="1163790" y="2848069"/>
                </a:cubicBezTo>
                <a:cubicBezTo>
                  <a:pt x="1188417" y="2845416"/>
                  <a:pt x="1213045" y="2841249"/>
                  <a:pt x="1237672" y="2837839"/>
                </a:cubicBezTo>
                <a:cubicBezTo>
                  <a:pt x="1242598" y="2837081"/>
                  <a:pt x="1247902" y="2837839"/>
                  <a:pt x="1256237" y="2837839"/>
                </a:cubicBezTo>
                <a:cubicBezTo>
                  <a:pt x="1233883" y="2845037"/>
                  <a:pt x="1214939" y="2850721"/>
                  <a:pt x="1195995" y="2856783"/>
                </a:cubicBezTo>
                <a:cubicBezTo>
                  <a:pt x="1195995" y="2858677"/>
                  <a:pt x="1195995" y="2860193"/>
                  <a:pt x="1195995" y="2861708"/>
                </a:cubicBezTo>
                <a:cubicBezTo>
                  <a:pt x="1238430" y="2890125"/>
                  <a:pt x="1292989" y="2899976"/>
                  <a:pt x="1325952" y="2943547"/>
                </a:cubicBezTo>
                <a:cubicBezTo>
                  <a:pt x="1295641" y="2924603"/>
                  <a:pt x="1266088" y="2904901"/>
                  <a:pt x="1230094" y="2899976"/>
                </a:cubicBezTo>
                <a:cubicBezTo>
                  <a:pt x="1228958" y="2901112"/>
                  <a:pt x="1227821" y="2901870"/>
                  <a:pt x="1226684" y="2903007"/>
                </a:cubicBezTo>
                <a:cubicBezTo>
                  <a:pt x="1236156" y="2917783"/>
                  <a:pt x="1245629" y="2932560"/>
                  <a:pt x="1255480" y="2947715"/>
                </a:cubicBezTo>
                <a:cubicBezTo>
                  <a:pt x="1240703" y="2943926"/>
                  <a:pt x="1232368" y="2932181"/>
                  <a:pt x="1224032" y="2921193"/>
                </a:cubicBezTo>
                <a:cubicBezTo>
                  <a:pt x="1196753" y="2885199"/>
                  <a:pt x="1159243" y="2867771"/>
                  <a:pt x="1116050" y="2860572"/>
                </a:cubicBezTo>
                <a:cubicBezTo>
                  <a:pt x="1108094" y="2859056"/>
                  <a:pt x="1099758" y="2859435"/>
                  <a:pt x="1089907" y="2859056"/>
                </a:cubicBezTo>
                <a:cubicBezTo>
                  <a:pt x="1098243" y="2871559"/>
                  <a:pt x="1105063" y="2882168"/>
                  <a:pt x="1112262" y="2892777"/>
                </a:cubicBezTo>
                <a:cubicBezTo>
                  <a:pt x="1111504" y="2893535"/>
                  <a:pt x="1110367" y="2894292"/>
                  <a:pt x="1109609" y="2895050"/>
                </a:cubicBezTo>
                <a:cubicBezTo>
                  <a:pt x="1091044" y="2879137"/>
                  <a:pt x="1071342" y="2863224"/>
                  <a:pt x="1046336" y="2862087"/>
                </a:cubicBezTo>
                <a:cubicBezTo>
                  <a:pt x="1019435" y="2860951"/>
                  <a:pt x="992155" y="2863603"/>
                  <a:pt x="965255" y="2864739"/>
                </a:cubicBezTo>
                <a:cubicBezTo>
                  <a:pt x="964876" y="2866255"/>
                  <a:pt x="964497" y="2867771"/>
                  <a:pt x="964118" y="2869286"/>
                </a:cubicBezTo>
                <a:cubicBezTo>
                  <a:pt x="972075" y="2875727"/>
                  <a:pt x="979652" y="2882547"/>
                  <a:pt x="988367" y="2888230"/>
                </a:cubicBezTo>
                <a:cubicBezTo>
                  <a:pt x="1022845" y="2910584"/>
                  <a:pt x="1057323" y="2932939"/>
                  <a:pt x="1092560" y="2953777"/>
                </a:cubicBezTo>
                <a:cubicBezTo>
                  <a:pt x="1129311" y="2975374"/>
                  <a:pt x="1170231" y="2984088"/>
                  <a:pt x="1212287" y="2989013"/>
                </a:cubicBezTo>
                <a:cubicBezTo>
                  <a:pt x="1216455" y="2989392"/>
                  <a:pt x="1220622" y="2989771"/>
                  <a:pt x="1224790" y="2990529"/>
                </a:cubicBezTo>
                <a:cubicBezTo>
                  <a:pt x="1225927" y="2990529"/>
                  <a:pt x="1227063" y="2991666"/>
                  <a:pt x="1230852" y="2993560"/>
                </a:cubicBezTo>
                <a:cubicBezTo>
                  <a:pt x="1219486" y="2995075"/>
                  <a:pt x="1210392" y="2996212"/>
                  <a:pt x="1201299" y="2997728"/>
                </a:cubicBezTo>
                <a:cubicBezTo>
                  <a:pt x="1200920" y="2998485"/>
                  <a:pt x="1200541" y="2999622"/>
                  <a:pt x="1200163" y="3000380"/>
                </a:cubicBezTo>
                <a:cubicBezTo>
                  <a:pt x="1208877" y="3004926"/>
                  <a:pt x="1217591" y="3009473"/>
                  <a:pt x="1226305" y="3013641"/>
                </a:cubicBezTo>
                <a:cubicBezTo>
                  <a:pt x="1249417" y="3024249"/>
                  <a:pt x="1273287" y="3034101"/>
                  <a:pt x="1296399" y="3045846"/>
                </a:cubicBezTo>
                <a:cubicBezTo>
                  <a:pt x="1305492" y="3050392"/>
                  <a:pt x="1313449" y="3058349"/>
                  <a:pt x="1320648" y="3065927"/>
                </a:cubicBezTo>
                <a:cubicBezTo>
                  <a:pt x="1324058" y="3069337"/>
                  <a:pt x="1325194" y="3075399"/>
                  <a:pt x="1326331" y="3081082"/>
                </a:cubicBezTo>
                <a:cubicBezTo>
                  <a:pt x="1304356" y="3059107"/>
                  <a:pt x="1277834" y="3049256"/>
                  <a:pt x="1244113" y="3043951"/>
                </a:cubicBezTo>
                <a:cubicBezTo>
                  <a:pt x="1250933" y="3059486"/>
                  <a:pt x="1256237" y="3071610"/>
                  <a:pt x="1261542" y="3083734"/>
                </a:cubicBezTo>
                <a:cubicBezTo>
                  <a:pt x="1260405" y="3084492"/>
                  <a:pt x="1259268" y="3085629"/>
                  <a:pt x="1258132" y="3086386"/>
                </a:cubicBezTo>
                <a:cubicBezTo>
                  <a:pt x="1247144" y="3072746"/>
                  <a:pt x="1236156" y="3058728"/>
                  <a:pt x="1225169" y="3045467"/>
                </a:cubicBezTo>
                <a:cubicBezTo>
                  <a:pt x="1219865" y="3039026"/>
                  <a:pt x="1215318" y="3031448"/>
                  <a:pt x="1208498" y="3028038"/>
                </a:cubicBezTo>
                <a:cubicBezTo>
                  <a:pt x="1182355" y="3014020"/>
                  <a:pt x="1155454" y="3001516"/>
                  <a:pt x="1125144" y="2986740"/>
                </a:cubicBezTo>
                <a:cubicBezTo>
                  <a:pt x="1139541" y="3053045"/>
                  <a:pt x="1168336" y="3106846"/>
                  <a:pt x="1211908" y="3153070"/>
                </a:cubicBezTo>
                <a:cubicBezTo>
                  <a:pt x="1189933" y="3147387"/>
                  <a:pt x="1176672" y="3129579"/>
                  <a:pt x="1157728" y="3112908"/>
                </a:cubicBezTo>
                <a:cubicBezTo>
                  <a:pt x="1163411" y="3162542"/>
                  <a:pt x="1181218" y="3204977"/>
                  <a:pt x="1196374" y="3248170"/>
                </a:cubicBezTo>
                <a:cubicBezTo>
                  <a:pt x="1175535" y="3226194"/>
                  <a:pt x="1166063" y="3197778"/>
                  <a:pt x="1155075" y="3170499"/>
                </a:cubicBezTo>
                <a:cubicBezTo>
                  <a:pt x="1153939" y="3170499"/>
                  <a:pt x="1152423" y="3170499"/>
                  <a:pt x="1151287" y="3170499"/>
                </a:cubicBezTo>
                <a:cubicBezTo>
                  <a:pt x="1149771" y="3189443"/>
                  <a:pt x="1147877" y="3208766"/>
                  <a:pt x="1145603" y="3231120"/>
                </a:cubicBezTo>
                <a:cubicBezTo>
                  <a:pt x="1137268" y="3210281"/>
                  <a:pt x="1136889" y="3192095"/>
                  <a:pt x="1136889" y="3172772"/>
                </a:cubicBezTo>
                <a:cubicBezTo>
                  <a:pt x="1137268" y="3142840"/>
                  <a:pt x="1136889" y="3112908"/>
                  <a:pt x="1133858" y="3083355"/>
                </a:cubicBezTo>
                <a:cubicBezTo>
                  <a:pt x="1128175" y="3027659"/>
                  <a:pt x="1098243" y="2986740"/>
                  <a:pt x="1052398" y="2956429"/>
                </a:cubicBezTo>
                <a:cubicBezTo>
                  <a:pt x="1022845" y="2936727"/>
                  <a:pt x="994050" y="2916268"/>
                  <a:pt x="964497" y="2896566"/>
                </a:cubicBezTo>
                <a:cubicBezTo>
                  <a:pt x="959192" y="2893156"/>
                  <a:pt x="952751" y="2890504"/>
                  <a:pt x="946310" y="2887093"/>
                </a:cubicBezTo>
                <a:cubicBezTo>
                  <a:pt x="942900" y="2914752"/>
                  <a:pt x="958056" y="2932181"/>
                  <a:pt x="992155" y="2937106"/>
                </a:cubicBezTo>
                <a:cubicBezTo>
                  <a:pt x="983441" y="2940895"/>
                  <a:pt x="978137" y="2943168"/>
                  <a:pt x="972453" y="2945442"/>
                </a:cubicBezTo>
                <a:cubicBezTo>
                  <a:pt x="996702" y="2968553"/>
                  <a:pt x="1007311" y="2998107"/>
                  <a:pt x="1012236" y="3032964"/>
                </a:cubicBezTo>
                <a:cubicBezTo>
                  <a:pt x="1000112" y="3013262"/>
                  <a:pt x="989503" y="2995075"/>
                  <a:pt x="977379" y="2975374"/>
                </a:cubicBezTo>
                <a:cubicBezTo>
                  <a:pt x="971696" y="2985224"/>
                  <a:pt x="967907" y="2992423"/>
                  <a:pt x="964118" y="2999243"/>
                </a:cubicBezTo>
                <a:cubicBezTo>
                  <a:pt x="965255" y="2969690"/>
                  <a:pt x="947068" y="2950367"/>
                  <a:pt x="932671" y="2928392"/>
                </a:cubicBezTo>
                <a:cubicBezTo>
                  <a:pt x="925472" y="2917025"/>
                  <a:pt x="921683" y="2902628"/>
                  <a:pt x="918652" y="2888988"/>
                </a:cubicBezTo>
                <a:cubicBezTo>
                  <a:pt x="917136" y="2881789"/>
                  <a:pt x="915621" y="2878000"/>
                  <a:pt x="908801" y="2876864"/>
                </a:cubicBezTo>
                <a:cubicBezTo>
                  <a:pt x="895540" y="2874590"/>
                  <a:pt x="882658" y="2871559"/>
                  <a:pt x="869397" y="2869286"/>
                </a:cubicBezTo>
                <a:cubicBezTo>
                  <a:pt x="840981" y="2864360"/>
                  <a:pt x="812943" y="2859056"/>
                  <a:pt x="786043" y="2854131"/>
                </a:cubicBezTo>
                <a:cubicBezTo>
                  <a:pt x="786043" y="2854131"/>
                  <a:pt x="788316" y="2857162"/>
                  <a:pt x="790210" y="2860572"/>
                </a:cubicBezTo>
                <a:cubicBezTo>
                  <a:pt x="811807" y="2895808"/>
                  <a:pt x="835298" y="2930286"/>
                  <a:pt x="853863" y="2967038"/>
                </a:cubicBezTo>
                <a:cubicBezTo>
                  <a:pt x="884174" y="3028038"/>
                  <a:pt x="931913" y="3061759"/>
                  <a:pt x="998596" y="3070473"/>
                </a:cubicBezTo>
                <a:cubicBezTo>
                  <a:pt x="1008447" y="3071610"/>
                  <a:pt x="1017919" y="3072746"/>
                  <a:pt x="1028149" y="3076157"/>
                </a:cubicBezTo>
                <a:cubicBezTo>
                  <a:pt x="1023224" y="3077672"/>
                  <a:pt x="1018677" y="3079188"/>
                  <a:pt x="1013752" y="3080324"/>
                </a:cubicBezTo>
                <a:cubicBezTo>
                  <a:pt x="1008826" y="3081461"/>
                  <a:pt x="1003522" y="3082219"/>
                  <a:pt x="994808" y="3083734"/>
                </a:cubicBezTo>
                <a:cubicBezTo>
                  <a:pt x="1011100" y="3100784"/>
                  <a:pt x="1030802" y="3101921"/>
                  <a:pt x="1048988" y="3107604"/>
                </a:cubicBezTo>
                <a:cubicBezTo>
                  <a:pt x="1020951" y="3115181"/>
                  <a:pt x="998218" y="3106088"/>
                  <a:pt x="976242" y="3089796"/>
                </a:cubicBezTo>
                <a:cubicBezTo>
                  <a:pt x="958814" y="3076535"/>
                  <a:pt x="935702" y="3070473"/>
                  <a:pt x="914863" y="3061380"/>
                </a:cubicBezTo>
                <a:cubicBezTo>
                  <a:pt x="913726" y="3062896"/>
                  <a:pt x="912211" y="3064790"/>
                  <a:pt x="911074" y="3066306"/>
                </a:cubicBezTo>
                <a:cubicBezTo>
                  <a:pt x="919789" y="3078809"/>
                  <a:pt x="926608" y="3093206"/>
                  <a:pt x="937596" y="3103436"/>
                </a:cubicBezTo>
                <a:cubicBezTo>
                  <a:pt x="971696" y="3134883"/>
                  <a:pt x="1006932" y="3165194"/>
                  <a:pt x="1042547" y="3195126"/>
                </a:cubicBezTo>
                <a:cubicBezTo>
                  <a:pt x="1059976" y="3209524"/>
                  <a:pt x="1078920" y="3221648"/>
                  <a:pt x="1096348" y="3236803"/>
                </a:cubicBezTo>
                <a:cubicBezTo>
                  <a:pt x="1088392" y="3233772"/>
                  <a:pt x="1080435" y="3230741"/>
                  <a:pt x="1068690" y="3226573"/>
                </a:cubicBezTo>
                <a:cubicBezTo>
                  <a:pt x="1095591" y="3261810"/>
                  <a:pt x="1119839" y="3294015"/>
                  <a:pt x="1125144" y="3336071"/>
                </a:cubicBezTo>
                <a:cubicBezTo>
                  <a:pt x="1111883" y="3315990"/>
                  <a:pt x="1098243" y="3296288"/>
                  <a:pt x="1084982" y="3276207"/>
                </a:cubicBezTo>
                <a:cubicBezTo>
                  <a:pt x="1083466" y="3276586"/>
                  <a:pt x="1081951" y="3276965"/>
                  <a:pt x="1080435" y="3277344"/>
                </a:cubicBezTo>
                <a:cubicBezTo>
                  <a:pt x="1081193" y="3292499"/>
                  <a:pt x="1082330" y="3307276"/>
                  <a:pt x="1083087" y="3322052"/>
                </a:cubicBezTo>
                <a:cubicBezTo>
                  <a:pt x="1081951" y="3322431"/>
                  <a:pt x="1080435" y="3323189"/>
                  <a:pt x="1079299" y="3323568"/>
                </a:cubicBezTo>
                <a:cubicBezTo>
                  <a:pt x="1070584" y="3262567"/>
                  <a:pt x="1046715" y="3211797"/>
                  <a:pt x="987230" y="3181107"/>
                </a:cubicBezTo>
                <a:cubicBezTo>
                  <a:pt x="988745" y="3211797"/>
                  <a:pt x="984199" y="3240971"/>
                  <a:pt x="1004280" y="3265977"/>
                </a:cubicBezTo>
                <a:cubicBezTo>
                  <a:pt x="1012994" y="3276965"/>
                  <a:pt x="1019435" y="3290226"/>
                  <a:pt x="1024360" y="3303866"/>
                </a:cubicBezTo>
                <a:cubicBezTo>
                  <a:pt x="1017541" y="3297425"/>
                  <a:pt x="1010342" y="3290984"/>
                  <a:pt x="1003143" y="3284543"/>
                </a:cubicBezTo>
                <a:cubicBezTo>
                  <a:pt x="1010721" y="3328872"/>
                  <a:pt x="1028528" y="3370928"/>
                  <a:pt x="1023603" y="3416394"/>
                </a:cubicBezTo>
                <a:cubicBezTo>
                  <a:pt x="1014888" y="3387220"/>
                  <a:pt x="1006174" y="3357667"/>
                  <a:pt x="997460" y="3328493"/>
                </a:cubicBezTo>
                <a:cubicBezTo>
                  <a:pt x="994808" y="3328493"/>
                  <a:pt x="992534" y="3328872"/>
                  <a:pt x="989882" y="3328872"/>
                </a:cubicBezTo>
                <a:cubicBezTo>
                  <a:pt x="986851" y="3347058"/>
                  <a:pt x="983820" y="3365245"/>
                  <a:pt x="980789" y="3384189"/>
                </a:cubicBezTo>
                <a:cubicBezTo>
                  <a:pt x="973590" y="3362972"/>
                  <a:pt x="974348" y="3341754"/>
                  <a:pt x="978137" y="3320158"/>
                </a:cubicBezTo>
                <a:cubicBezTo>
                  <a:pt x="987988" y="3267493"/>
                  <a:pt x="974348" y="3217859"/>
                  <a:pt x="960708" y="3167846"/>
                </a:cubicBezTo>
                <a:cubicBezTo>
                  <a:pt x="959950" y="3165573"/>
                  <a:pt x="957677" y="3163300"/>
                  <a:pt x="956161" y="3161027"/>
                </a:cubicBezTo>
                <a:cubicBezTo>
                  <a:pt x="922820" y="3115561"/>
                  <a:pt x="889099" y="3069715"/>
                  <a:pt x="855757" y="3024249"/>
                </a:cubicBezTo>
                <a:cubicBezTo>
                  <a:pt x="854999" y="3022734"/>
                  <a:pt x="853484" y="3021597"/>
                  <a:pt x="851211" y="3018945"/>
                </a:cubicBezTo>
                <a:cubicBezTo>
                  <a:pt x="847422" y="3061001"/>
                  <a:pt x="852726" y="3100026"/>
                  <a:pt x="867882" y="3137915"/>
                </a:cubicBezTo>
                <a:cubicBezTo>
                  <a:pt x="866745" y="3138294"/>
                  <a:pt x="865987" y="3138672"/>
                  <a:pt x="864850" y="3139051"/>
                </a:cubicBezTo>
                <a:cubicBezTo>
                  <a:pt x="858788" y="3127685"/>
                  <a:pt x="852347" y="3116697"/>
                  <a:pt x="845527" y="3104194"/>
                </a:cubicBezTo>
                <a:cubicBezTo>
                  <a:pt x="841739" y="3111014"/>
                  <a:pt x="838329" y="3117076"/>
                  <a:pt x="835298" y="3122001"/>
                </a:cubicBezTo>
                <a:cubicBezTo>
                  <a:pt x="833782" y="3085250"/>
                  <a:pt x="831130" y="3048119"/>
                  <a:pt x="830751" y="3010988"/>
                </a:cubicBezTo>
                <a:cubicBezTo>
                  <a:pt x="829993" y="2954156"/>
                  <a:pt x="793620" y="2918162"/>
                  <a:pt x="756490" y="2882926"/>
                </a:cubicBezTo>
                <a:cubicBezTo>
                  <a:pt x="753459" y="2879895"/>
                  <a:pt x="748533" y="2879137"/>
                  <a:pt x="743229" y="2876485"/>
                </a:cubicBezTo>
                <a:cubicBezTo>
                  <a:pt x="737924" y="2917404"/>
                  <a:pt x="739819" y="2956808"/>
                  <a:pt x="746260" y="2995833"/>
                </a:cubicBezTo>
                <a:cubicBezTo>
                  <a:pt x="755353" y="3052287"/>
                  <a:pt x="779602" y="3100784"/>
                  <a:pt x="824689" y="3137536"/>
                </a:cubicBezTo>
                <a:cubicBezTo>
                  <a:pt x="832266" y="3143977"/>
                  <a:pt x="839086" y="3151554"/>
                  <a:pt x="846664" y="3158374"/>
                </a:cubicBezTo>
                <a:cubicBezTo>
                  <a:pt x="898192" y="3204598"/>
                  <a:pt x="921304" y="3263325"/>
                  <a:pt x="924714" y="3331145"/>
                </a:cubicBezTo>
                <a:cubicBezTo>
                  <a:pt x="925472" y="3344406"/>
                  <a:pt x="926608" y="3357667"/>
                  <a:pt x="928882" y="3370928"/>
                </a:cubicBezTo>
                <a:cubicBezTo>
                  <a:pt x="931534" y="3386841"/>
                  <a:pt x="936838" y="3401996"/>
                  <a:pt x="951236" y="3412226"/>
                </a:cubicBezTo>
                <a:cubicBezTo>
                  <a:pt x="950857" y="3413363"/>
                  <a:pt x="950099" y="3414500"/>
                  <a:pt x="949342" y="3415636"/>
                </a:cubicBezTo>
                <a:cubicBezTo>
                  <a:pt x="941006" y="3411847"/>
                  <a:pt x="932292" y="3408059"/>
                  <a:pt x="922062" y="3403512"/>
                </a:cubicBezTo>
                <a:cubicBezTo>
                  <a:pt x="922820" y="3416773"/>
                  <a:pt x="923199" y="3430034"/>
                  <a:pt x="923956" y="3444052"/>
                </a:cubicBezTo>
                <a:cubicBezTo>
                  <a:pt x="912211" y="3434959"/>
                  <a:pt x="911074" y="3422835"/>
                  <a:pt x="911074" y="3410332"/>
                </a:cubicBezTo>
                <a:cubicBezTo>
                  <a:pt x="911074" y="3383810"/>
                  <a:pt x="912211" y="3356909"/>
                  <a:pt x="910695" y="3330387"/>
                </a:cubicBezTo>
                <a:cubicBezTo>
                  <a:pt x="908801" y="3295909"/>
                  <a:pt x="903497" y="3261431"/>
                  <a:pt x="885689" y="3230741"/>
                </a:cubicBezTo>
                <a:cubicBezTo>
                  <a:pt x="878111" y="3217480"/>
                  <a:pt x="869397" y="3204219"/>
                  <a:pt x="853105" y="3195505"/>
                </a:cubicBezTo>
                <a:cubicBezTo>
                  <a:pt x="853105" y="3205735"/>
                  <a:pt x="853105" y="3213691"/>
                  <a:pt x="853105" y="3221648"/>
                </a:cubicBezTo>
                <a:cubicBezTo>
                  <a:pt x="851968" y="3222027"/>
                  <a:pt x="851211" y="3222406"/>
                  <a:pt x="850074" y="3222785"/>
                </a:cubicBezTo>
                <a:cubicBezTo>
                  <a:pt x="847043" y="3214449"/>
                  <a:pt x="844012" y="3206114"/>
                  <a:pt x="840981" y="3197778"/>
                </a:cubicBezTo>
                <a:cubicBezTo>
                  <a:pt x="839465" y="3193232"/>
                  <a:pt x="840223" y="3187927"/>
                  <a:pt x="837571" y="3184517"/>
                </a:cubicBezTo>
                <a:cubicBezTo>
                  <a:pt x="814080" y="3151933"/>
                  <a:pt x="787179" y="3122380"/>
                  <a:pt x="756869" y="3096237"/>
                </a:cubicBezTo>
                <a:cubicBezTo>
                  <a:pt x="755353" y="3096237"/>
                  <a:pt x="753459" y="3096616"/>
                  <a:pt x="751943" y="3096995"/>
                </a:cubicBezTo>
                <a:cubicBezTo>
                  <a:pt x="751943" y="3117834"/>
                  <a:pt x="751564" y="3138294"/>
                  <a:pt x="752322" y="3159132"/>
                </a:cubicBezTo>
                <a:cubicBezTo>
                  <a:pt x="752322" y="3163300"/>
                  <a:pt x="756869" y="3167846"/>
                  <a:pt x="760657" y="3170877"/>
                </a:cubicBezTo>
                <a:cubicBezTo>
                  <a:pt x="789453" y="3195884"/>
                  <a:pt x="817869" y="3221648"/>
                  <a:pt x="852726" y="3238698"/>
                </a:cubicBezTo>
                <a:cubicBezTo>
                  <a:pt x="864093" y="3244381"/>
                  <a:pt x="873565" y="3253853"/>
                  <a:pt x="882279" y="3264083"/>
                </a:cubicBezTo>
                <a:cubicBezTo>
                  <a:pt x="869776" y="3260294"/>
                  <a:pt x="856894" y="3256126"/>
                  <a:pt x="844391" y="3251959"/>
                </a:cubicBezTo>
                <a:cubicBezTo>
                  <a:pt x="845906" y="3285300"/>
                  <a:pt x="847422" y="3316748"/>
                  <a:pt x="848937" y="3348195"/>
                </a:cubicBezTo>
                <a:cubicBezTo>
                  <a:pt x="847801" y="3348195"/>
                  <a:pt x="846285" y="3348574"/>
                  <a:pt x="844770" y="3348574"/>
                </a:cubicBezTo>
                <a:cubicBezTo>
                  <a:pt x="842875" y="3315990"/>
                  <a:pt x="842496" y="3283406"/>
                  <a:pt x="823931" y="3254611"/>
                </a:cubicBezTo>
                <a:cubicBezTo>
                  <a:pt x="804987" y="3226194"/>
                  <a:pt x="778844" y="3206493"/>
                  <a:pt x="744744" y="3191716"/>
                </a:cubicBezTo>
                <a:cubicBezTo>
                  <a:pt x="742850" y="3214070"/>
                  <a:pt x="740577" y="3234530"/>
                  <a:pt x="739440" y="3255368"/>
                </a:cubicBezTo>
                <a:cubicBezTo>
                  <a:pt x="739440" y="3258778"/>
                  <a:pt x="743987" y="3262946"/>
                  <a:pt x="746639" y="3266356"/>
                </a:cubicBezTo>
                <a:cubicBezTo>
                  <a:pt x="758763" y="3281512"/>
                  <a:pt x="771266" y="3296288"/>
                  <a:pt x="782633" y="3311822"/>
                </a:cubicBezTo>
                <a:cubicBezTo>
                  <a:pt x="788316" y="3319400"/>
                  <a:pt x="790968" y="3328872"/>
                  <a:pt x="792105" y="3339102"/>
                </a:cubicBezTo>
                <a:cubicBezTo>
                  <a:pt x="784148" y="3330009"/>
                  <a:pt x="776949" y="3320158"/>
                  <a:pt x="768614" y="3311822"/>
                </a:cubicBezTo>
                <a:cubicBezTo>
                  <a:pt x="759900" y="3303108"/>
                  <a:pt x="750049" y="3295909"/>
                  <a:pt x="737924" y="3285300"/>
                </a:cubicBezTo>
                <a:cubicBezTo>
                  <a:pt x="735651" y="3309170"/>
                  <a:pt x="733378" y="3329630"/>
                  <a:pt x="732620" y="3350089"/>
                </a:cubicBezTo>
                <a:cubicBezTo>
                  <a:pt x="732620" y="3353499"/>
                  <a:pt x="737924" y="3359183"/>
                  <a:pt x="741713" y="3360698"/>
                </a:cubicBezTo>
                <a:cubicBezTo>
                  <a:pt x="766341" y="3369413"/>
                  <a:pt x="788316" y="3382673"/>
                  <a:pt x="810670" y="3401996"/>
                </a:cubicBezTo>
                <a:cubicBezTo>
                  <a:pt x="802714" y="3400860"/>
                  <a:pt x="798546" y="3400481"/>
                  <a:pt x="790210" y="3399344"/>
                </a:cubicBezTo>
                <a:cubicBezTo>
                  <a:pt x="799304" y="3411847"/>
                  <a:pt x="807260" y="3422835"/>
                  <a:pt x="814838" y="3433444"/>
                </a:cubicBezTo>
                <a:cubicBezTo>
                  <a:pt x="814459" y="3434202"/>
                  <a:pt x="813701" y="3434959"/>
                  <a:pt x="813322" y="3435717"/>
                </a:cubicBezTo>
                <a:cubicBezTo>
                  <a:pt x="804987" y="3428140"/>
                  <a:pt x="796651" y="3420941"/>
                  <a:pt x="788316" y="3413742"/>
                </a:cubicBezTo>
                <a:cubicBezTo>
                  <a:pt x="779223" y="3405785"/>
                  <a:pt x="770508" y="3396692"/>
                  <a:pt x="759900" y="3390251"/>
                </a:cubicBezTo>
                <a:cubicBezTo>
                  <a:pt x="750806" y="3384947"/>
                  <a:pt x="737546" y="3380400"/>
                  <a:pt x="729589" y="3390630"/>
                </a:cubicBezTo>
                <a:cubicBezTo>
                  <a:pt x="721632" y="3400860"/>
                  <a:pt x="724285" y="3415257"/>
                  <a:pt x="732999" y="3423972"/>
                </a:cubicBezTo>
                <a:cubicBezTo>
                  <a:pt x="745881" y="3437233"/>
                  <a:pt x="761036" y="3448599"/>
                  <a:pt x="775813" y="3460345"/>
                </a:cubicBezTo>
                <a:cubicBezTo>
                  <a:pt x="783769" y="3466785"/>
                  <a:pt x="792105" y="3472090"/>
                  <a:pt x="798925" y="3480804"/>
                </a:cubicBezTo>
                <a:cubicBezTo>
                  <a:pt x="794378" y="3478531"/>
                  <a:pt x="789831" y="3476258"/>
                  <a:pt x="782633" y="3472469"/>
                </a:cubicBezTo>
                <a:cubicBezTo>
                  <a:pt x="784906" y="3481183"/>
                  <a:pt x="786422" y="3487624"/>
                  <a:pt x="788695" y="3497096"/>
                </a:cubicBezTo>
                <a:cubicBezTo>
                  <a:pt x="773918" y="3476637"/>
                  <a:pt x="759521" y="3459587"/>
                  <a:pt x="739440" y="3448978"/>
                </a:cubicBezTo>
                <a:cubicBezTo>
                  <a:pt x="737924" y="3449736"/>
                  <a:pt x="736409" y="3450494"/>
                  <a:pt x="734893" y="3451251"/>
                </a:cubicBezTo>
                <a:cubicBezTo>
                  <a:pt x="739440" y="3467543"/>
                  <a:pt x="744365" y="3484214"/>
                  <a:pt x="748912" y="3500506"/>
                </a:cubicBezTo>
                <a:cubicBezTo>
                  <a:pt x="745881" y="3498233"/>
                  <a:pt x="741713" y="3494823"/>
                  <a:pt x="736788" y="3491034"/>
                </a:cubicBezTo>
                <a:cubicBezTo>
                  <a:pt x="731862" y="3502779"/>
                  <a:pt x="726937" y="3514146"/>
                  <a:pt x="722390" y="3525891"/>
                </a:cubicBezTo>
                <a:cubicBezTo>
                  <a:pt x="721632" y="3525891"/>
                  <a:pt x="720875" y="3525512"/>
                  <a:pt x="720117" y="3525512"/>
                </a:cubicBezTo>
                <a:cubicBezTo>
                  <a:pt x="720875" y="3519072"/>
                  <a:pt x="722011" y="3512252"/>
                  <a:pt x="723148" y="3505432"/>
                </a:cubicBezTo>
                <a:cubicBezTo>
                  <a:pt x="727695" y="3477015"/>
                  <a:pt x="723906" y="3449736"/>
                  <a:pt x="713676" y="3422835"/>
                </a:cubicBezTo>
                <a:cubicBezTo>
                  <a:pt x="712160" y="3419046"/>
                  <a:pt x="708372" y="3416394"/>
                  <a:pt x="705719" y="3412984"/>
                </a:cubicBezTo>
                <a:cubicBezTo>
                  <a:pt x="702309" y="3416773"/>
                  <a:pt x="696626" y="3420183"/>
                  <a:pt x="695489" y="3424729"/>
                </a:cubicBezTo>
                <a:cubicBezTo>
                  <a:pt x="693595" y="3431171"/>
                  <a:pt x="695111" y="3438369"/>
                  <a:pt x="695111" y="3446326"/>
                </a:cubicBezTo>
                <a:cubicBezTo>
                  <a:pt x="692079" y="3443295"/>
                  <a:pt x="688291" y="3439885"/>
                  <a:pt x="682986" y="3434959"/>
                </a:cubicBezTo>
                <a:cubicBezTo>
                  <a:pt x="677682" y="3445568"/>
                  <a:pt x="671999" y="3455798"/>
                  <a:pt x="666694" y="3466028"/>
                </a:cubicBezTo>
                <a:cubicBezTo>
                  <a:pt x="665936" y="3466028"/>
                  <a:pt x="664800" y="3466028"/>
                  <a:pt x="664042" y="3466028"/>
                </a:cubicBezTo>
                <a:cubicBezTo>
                  <a:pt x="664421" y="3456935"/>
                  <a:pt x="664800" y="3447841"/>
                  <a:pt x="665936" y="3439127"/>
                </a:cubicBezTo>
                <a:cubicBezTo>
                  <a:pt x="668968" y="3418667"/>
                  <a:pt x="674651" y="3398208"/>
                  <a:pt x="675030" y="3377748"/>
                </a:cubicBezTo>
                <a:cubicBezTo>
                  <a:pt x="675409" y="3361835"/>
                  <a:pt x="669346" y="3345922"/>
                  <a:pt x="666315" y="3330009"/>
                </a:cubicBezTo>
                <a:cubicBezTo>
                  <a:pt x="663663" y="3329630"/>
                  <a:pt x="661390" y="3329251"/>
                  <a:pt x="658738" y="3328872"/>
                </a:cubicBezTo>
                <a:cubicBezTo>
                  <a:pt x="653433" y="3339102"/>
                  <a:pt x="648129" y="3349711"/>
                  <a:pt x="642825" y="3359940"/>
                </a:cubicBezTo>
                <a:cubicBezTo>
                  <a:pt x="641688" y="3356152"/>
                  <a:pt x="640551" y="3351226"/>
                  <a:pt x="638278" y="3344027"/>
                </a:cubicBezTo>
                <a:cubicBezTo>
                  <a:pt x="631837" y="3351226"/>
                  <a:pt x="626912" y="3356530"/>
                  <a:pt x="621986" y="3361835"/>
                </a:cubicBezTo>
                <a:cubicBezTo>
                  <a:pt x="622365" y="3349332"/>
                  <a:pt x="627290" y="3339102"/>
                  <a:pt x="644340" y="3323568"/>
                </a:cubicBezTo>
                <a:cubicBezTo>
                  <a:pt x="654191" y="3314474"/>
                  <a:pt x="655707" y="3306897"/>
                  <a:pt x="650402" y="3294015"/>
                </a:cubicBezTo>
                <a:cubicBezTo>
                  <a:pt x="629185" y="3241729"/>
                  <a:pt x="615545" y="3187548"/>
                  <a:pt x="608346" y="3131473"/>
                </a:cubicBezTo>
                <a:cubicBezTo>
                  <a:pt x="607588" y="3126548"/>
                  <a:pt x="606452" y="3121623"/>
                  <a:pt x="602663" y="3116697"/>
                </a:cubicBezTo>
                <a:cubicBezTo>
                  <a:pt x="601526" y="3149281"/>
                  <a:pt x="600011" y="3181486"/>
                  <a:pt x="599632" y="3214070"/>
                </a:cubicBezTo>
                <a:cubicBezTo>
                  <a:pt x="599253" y="3246654"/>
                  <a:pt x="598874" y="3279617"/>
                  <a:pt x="600769" y="3312201"/>
                </a:cubicBezTo>
                <a:cubicBezTo>
                  <a:pt x="602284" y="3345164"/>
                  <a:pt x="605694" y="3378506"/>
                  <a:pt x="610620" y="3411090"/>
                </a:cubicBezTo>
                <a:cubicBezTo>
                  <a:pt x="615545" y="3442916"/>
                  <a:pt x="623880" y="3474363"/>
                  <a:pt x="630700" y="3506189"/>
                </a:cubicBezTo>
                <a:cubicBezTo>
                  <a:pt x="629564" y="3506189"/>
                  <a:pt x="628048" y="3506568"/>
                  <a:pt x="626912" y="3506947"/>
                </a:cubicBezTo>
                <a:cubicBezTo>
                  <a:pt x="619713" y="3488003"/>
                  <a:pt x="612514" y="3469438"/>
                  <a:pt x="605315" y="3450494"/>
                </a:cubicBezTo>
                <a:cubicBezTo>
                  <a:pt x="603421" y="3450115"/>
                  <a:pt x="601526" y="3450115"/>
                  <a:pt x="599632" y="3450115"/>
                </a:cubicBezTo>
                <a:cubicBezTo>
                  <a:pt x="593949" y="3458450"/>
                  <a:pt x="588265" y="3466785"/>
                  <a:pt x="582582" y="3475121"/>
                </a:cubicBezTo>
                <a:cubicBezTo>
                  <a:pt x="581824" y="3474742"/>
                  <a:pt x="580688" y="3474742"/>
                  <a:pt x="579930" y="3474363"/>
                </a:cubicBezTo>
                <a:cubicBezTo>
                  <a:pt x="583719" y="3462997"/>
                  <a:pt x="588265" y="3451630"/>
                  <a:pt x="591675" y="3440264"/>
                </a:cubicBezTo>
                <a:cubicBezTo>
                  <a:pt x="593949" y="3433065"/>
                  <a:pt x="596222" y="3425487"/>
                  <a:pt x="595464" y="3418288"/>
                </a:cubicBezTo>
                <a:cubicBezTo>
                  <a:pt x="590918" y="3383431"/>
                  <a:pt x="585992" y="3348195"/>
                  <a:pt x="580688" y="3311443"/>
                </a:cubicBezTo>
                <a:cubicBezTo>
                  <a:pt x="565153" y="3328114"/>
                  <a:pt x="559091" y="3350847"/>
                  <a:pt x="545452" y="3369034"/>
                </a:cubicBezTo>
                <a:cubicBezTo>
                  <a:pt x="546209" y="3361835"/>
                  <a:pt x="546588" y="3355015"/>
                  <a:pt x="547725" y="3345164"/>
                </a:cubicBezTo>
                <a:cubicBezTo>
                  <a:pt x="534464" y="3352363"/>
                  <a:pt x="523097" y="3358425"/>
                  <a:pt x="509836" y="3365245"/>
                </a:cubicBezTo>
                <a:cubicBezTo>
                  <a:pt x="524613" y="3348953"/>
                  <a:pt x="537874" y="3334555"/>
                  <a:pt x="551135" y="3320158"/>
                </a:cubicBezTo>
                <a:cubicBezTo>
                  <a:pt x="575004" y="3294393"/>
                  <a:pt x="586371" y="3265220"/>
                  <a:pt x="584476" y="3229604"/>
                </a:cubicBezTo>
                <a:cubicBezTo>
                  <a:pt x="582582" y="3192474"/>
                  <a:pt x="582961" y="3154964"/>
                  <a:pt x="583340" y="3117834"/>
                </a:cubicBezTo>
                <a:cubicBezTo>
                  <a:pt x="583719" y="3097374"/>
                  <a:pt x="586750" y="3076535"/>
                  <a:pt x="588644" y="3053045"/>
                </a:cubicBezTo>
                <a:cubicBezTo>
                  <a:pt x="583719" y="3057970"/>
                  <a:pt x="579930" y="3061380"/>
                  <a:pt x="576520" y="3065169"/>
                </a:cubicBezTo>
                <a:cubicBezTo>
                  <a:pt x="556060" y="3089796"/>
                  <a:pt x="535979" y="3115181"/>
                  <a:pt x="514762" y="3139430"/>
                </a:cubicBezTo>
                <a:cubicBezTo>
                  <a:pt x="494681" y="3162542"/>
                  <a:pt x="487861" y="3189443"/>
                  <a:pt x="487482" y="3218617"/>
                </a:cubicBezTo>
                <a:cubicBezTo>
                  <a:pt x="487103" y="3235666"/>
                  <a:pt x="487482" y="3252716"/>
                  <a:pt x="488619" y="3269766"/>
                </a:cubicBezTo>
                <a:cubicBezTo>
                  <a:pt x="491271" y="3301592"/>
                  <a:pt x="487482" y="3332282"/>
                  <a:pt x="478010" y="3362592"/>
                </a:cubicBezTo>
                <a:cubicBezTo>
                  <a:pt x="470054" y="3387599"/>
                  <a:pt x="463991" y="3412984"/>
                  <a:pt x="456793" y="3438748"/>
                </a:cubicBezTo>
                <a:cubicBezTo>
                  <a:pt x="448836" y="3406164"/>
                  <a:pt x="468159" y="3376232"/>
                  <a:pt x="468159" y="3340617"/>
                </a:cubicBezTo>
                <a:cubicBezTo>
                  <a:pt x="444668" y="3373580"/>
                  <a:pt x="423830" y="3403512"/>
                  <a:pt x="402612" y="3433444"/>
                </a:cubicBezTo>
                <a:cubicBezTo>
                  <a:pt x="401855" y="3433065"/>
                  <a:pt x="401476" y="3433065"/>
                  <a:pt x="400718" y="3432686"/>
                </a:cubicBezTo>
                <a:cubicBezTo>
                  <a:pt x="406401" y="3419804"/>
                  <a:pt x="412463" y="3406922"/>
                  <a:pt x="418904" y="3392524"/>
                </a:cubicBezTo>
                <a:cubicBezTo>
                  <a:pt x="410190" y="3395555"/>
                  <a:pt x="403370" y="3398208"/>
                  <a:pt x="396171" y="3400860"/>
                </a:cubicBezTo>
                <a:cubicBezTo>
                  <a:pt x="455656" y="3363350"/>
                  <a:pt x="471948" y="3307654"/>
                  <a:pt x="467023" y="3237940"/>
                </a:cubicBezTo>
                <a:cubicBezTo>
                  <a:pt x="461718" y="3244002"/>
                  <a:pt x="457929" y="3247791"/>
                  <a:pt x="454519" y="3251959"/>
                </a:cubicBezTo>
                <a:cubicBezTo>
                  <a:pt x="451109" y="3256126"/>
                  <a:pt x="447699" y="3260294"/>
                  <a:pt x="444290" y="3264462"/>
                </a:cubicBezTo>
                <a:cubicBezTo>
                  <a:pt x="442774" y="3263704"/>
                  <a:pt x="441258" y="3262946"/>
                  <a:pt x="439743" y="3262188"/>
                </a:cubicBezTo>
                <a:cubicBezTo>
                  <a:pt x="449594" y="3240592"/>
                  <a:pt x="459445" y="3219375"/>
                  <a:pt x="469296" y="3197778"/>
                </a:cubicBezTo>
                <a:cubicBezTo>
                  <a:pt x="467780" y="3196263"/>
                  <a:pt x="466644" y="3194747"/>
                  <a:pt x="465128" y="3193232"/>
                </a:cubicBezTo>
                <a:cubicBezTo>
                  <a:pt x="455656" y="3197399"/>
                  <a:pt x="443911" y="3199673"/>
                  <a:pt x="437091" y="3206493"/>
                </a:cubicBezTo>
                <a:cubicBezTo>
                  <a:pt x="425345" y="3218238"/>
                  <a:pt x="414358" y="3232257"/>
                  <a:pt x="407159" y="3247033"/>
                </a:cubicBezTo>
                <a:cubicBezTo>
                  <a:pt x="397687" y="3266356"/>
                  <a:pt x="392382" y="3287574"/>
                  <a:pt x="384426" y="3307654"/>
                </a:cubicBezTo>
                <a:cubicBezTo>
                  <a:pt x="375333" y="3330766"/>
                  <a:pt x="365482" y="3353878"/>
                  <a:pt x="353357" y="3376611"/>
                </a:cubicBezTo>
                <a:cubicBezTo>
                  <a:pt x="353736" y="3371686"/>
                  <a:pt x="354115" y="3366760"/>
                  <a:pt x="354873" y="3359561"/>
                </a:cubicBezTo>
                <a:cubicBezTo>
                  <a:pt x="346916" y="3364487"/>
                  <a:pt x="340475" y="3368655"/>
                  <a:pt x="332519" y="3373580"/>
                </a:cubicBezTo>
                <a:cubicBezTo>
                  <a:pt x="344643" y="3356909"/>
                  <a:pt x="357146" y="3342891"/>
                  <a:pt x="365861" y="3326599"/>
                </a:cubicBezTo>
                <a:cubicBezTo>
                  <a:pt x="374954" y="3310307"/>
                  <a:pt x="380258" y="3292120"/>
                  <a:pt x="387078" y="3274692"/>
                </a:cubicBezTo>
                <a:cubicBezTo>
                  <a:pt x="385563" y="3273555"/>
                  <a:pt x="384426" y="3272797"/>
                  <a:pt x="382910" y="3271660"/>
                </a:cubicBezTo>
                <a:cubicBezTo>
                  <a:pt x="367755" y="3284543"/>
                  <a:pt x="352221" y="3297046"/>
                  <a:pt x="337065" y="3309928"/>
                </a:cubicBezTo>
                <a:cubicBezTo>
                  <a:pt x="336308" y="3309549"/>
                  <a:pt x="335171" y="3308791"/>
                  <a:pt x="334413" y="3308033"/>
                </a:cubicBezTo>
                <a:cubicBezTo>
                  <a:pt x="351084" y="3287574"/>
                  <a:pt x="367755" y="3266735"/>
                  <a:pt x="386320" y="3243623"/>
                </a:cubicBezTo>
                <a:cubicBezTo>
                  <a:pt x="351463" y="3249306"/>
                  <a:pt x="321531" y="3258778"/>
                  <a:pt x="295388" y="3277723"/>
                </a:cubicBezTo>
                <a:cubicBezTo>
                  <a:pt x="290084" y="3281512"/>
                  <a:pt x="288568" y="3290984"/>
                  <a:pt x="285916" y="3298182"/>
                </a:cubicBezTo>
                <a:cubicBezTo>
                  <a:pt x="284401" y="3302729"/>
                  <a:pt x="284401" y="3307654"/>
                  <a:pt x="280991" y="3312580"/>
                </a:cubicBezTo>
                <a:cubicBezTo>
                  <a:pt x="278717" y="3305002"/>
                  <a:pt x="276065" y="3297046"/>
                  <a:pt x="273034" y="3287574"/>
                </a:cubicBezTo>
                <a:cubicBezTo>
                  <a:pt x="263562" y="3293636"/>
                  <a:pt x="254469" y="3299319"/>
                  <a:pt x="245754" y="3304623"/>
                </a:cubicBezTo>
                <a:cubicBezTo>
                  <a:pt x="280612" y="3261810"/>
                  <a:pt x="327972" y="3238698"/>
                  <a:pt x="382531" y="3221648"/>
                </a:cubicBezTo>
                <a:cubicBezTo>
                  <a:pt x="359041" y="3206493"/>
                  <a:pt x="335550" y="3208766"/>
                  <a:pt x="312059" y="3205356"/>
                </a:cubicBezTo>
                <a:cubicBezTo>
                  <a:pt x="318500" y="3203840"/>
                  <a:pt x="325320" y="3201188"/>
                  <a:pt x="331761" y="3200809"/>
                </a:cubicBezTo>
                <a:cubicBezTo>
                  <a:pt x="345022" y="3200430"/>
                  <a:pt x="358662" y="3199294"/>
                  <a:pt x="371544" y="3201567"/>
                </a:cubicBezTo>
                <a:cubicBezTo>
                  <a:pt x="387457" y="3204219"/>
                  <a:pt x="401476" y="3202325"/>
                  <a:pt x="414737" y="3193232"/>
                </a:cubicBezTo>
                <a:cubicBezTo>
                  <a:pt x="435575" y="3178455"/>
                  <a:pt x="456793" y="3164058"/>
                  <a:pt x="477252" y="3148523"/>
                </a:cubicBezTo>
                <a:cubicBezTo>
                  <a:pt x="482557" y="3144356"/>
                  <a:pt x="485967" y="3137157"/>
                  <a:pt x="490513" y="3131095"/>
                </a:cubicBezTo>
                <a:cubicBezTo>
                  <a:pt x="457550" y="3131095"/>
                  <a:pt x="426103" y="3131095"/>
                  <a:pt x="394656" y="3131095"/>
                </a:cubicBezTo>
                <a:cubicBezTo>
                  <a:pt x="394656" y="3130337"/>
                  <a:pt x="394656" y="3129958"/>
                  <a:pt x="394656" y="3129200"/>
                </a:cubicBezTo>
                <a:cubicBezTo>
                  <a:pt x="417768" y="3125790"/>
                  <a:pt x="440880" y="3122380"/>
                  <a:pt x="467780" y="3118213"/>
                </a:cubicBezTo>
                <a:cubicBezTo>
                  <a:pt x="457550" y="3113287"/>
                  <a:pt x="450731" y="3110256"/>
                  <a:pt x="442774" y="3106467"/>
                </a:cubicBezTo>
                <a:cubicBezTo>
                  <a:pt x="445047" y="3105709"/>
                  <a:pt x="445805" y="3104952"/>
                  <a:pt x="446184" y="3104952"/>
                </a:cubicBezTo>
                <a:cubicBezTo>
                  <a:pt x="481041" y="3114424"/>
                  <a:pt x="510215" y="3103815"/>
                  <a:pt x="533327" y="3077672"/>
                </a:cubicBezTo>
                <a:cubicBezTo>
                  <a:pt x="557576" y="3050013"/>
                  <a:pt x="580688" y="3021597"/>
                  <a:pt x="606452" y="2990908"/>
                </a:cubicBezTo>
                <a:cubicBezTo>
                  <a:pt x="579930" y="2996212"/>
                  <a:pt x="557197" y="2998107"/>
                  <a:pt x="536358" y="3005684"/>
                </a:cubicBezTo>
                <a:cubicBezTo>
                  <a:pt x="516277" y="3012883"/>
                  <a:pt x="498091" y="3025765"/>
                  <a:pt x="478389" y="3034858"/>
                </a:cubicBezTo>
                <a:cubicBezTo>
                  <a:pt x="489756" y="3023113"/>
                  <a:pt x="501122" y="3011746"/>
                  <a:pt x="513246" y="2999243"/>
                </a:cubicBezTo>
                <a:cubicBezTo>
                  <a:pt x="500743" y="2993560"/>
                  <a:pt x="491650" y="2989392"/>
                  <a:pt x="480662" y="2984467"/>
                </a:cubicBezTo>
                <a:cubicBezTo>
                  <a:pt x="504532" y="2984467"/>
                  <a:pt x="525750" y="2987119"/>
                  <a:pt x="546209" y="2984088"/>
                </a:cubicBezTo>
                <a:cubicBezTo>
                  <a:pt x="581824" y="2978783"/>
                  <a:pt x="611377" y="2961734"/>
                  <a:pt x="628806" y="2928392"/>
                </a:cubicBezTo>
                <a:cubicBezTo>
                  <a:pt x="640172" y="2906417"/>
                  <a:pt x="651160" y="2884441"/>
                  <a:pt x="662527" y="2861708"/>
                </a:cubicBezTo>
                <a:cubicBezTo>
                  <a:pt x="641309" y="2853373"/>
                  <a:pt x="623502" y="2855646"/>
                  <a:pt x="606831" y="2862845"/>
                </a:cubicBezTo>
                <a:cubicBezTo>
                  <a:pt x="529160" y="2895050"/>
                  <a:pt x="463234" y="2939380"/>
                  <a:pt x="440880" y="3027280"/>
                </a:cubicBezTo>
                <a:cubicBezTo>
                  <a:pt x="440501" y="3028796"/>
                  <a:pt x="439743" y="3030690"/>
                  <a:pt x="439364" y="3032206"/>
                </a:cubicBezTo>
                <a:cubicBezTo>
                  <a:pt x="438227" y="3031827"/>
                  <a:pt x="437091" y="3031827"/>
                  <a:pt x="435954" y="3031448"/>
                </a:cubicBezTo>
                <a:cubicBezTo>
                  <a:pt x="440880" y="3011368"/>
                  <a:pt x="446184" y="2991286"/>
                  <a:pt x="451867" y="2968175"/>
                </a:cubicBezTo>
                <a:cubicBezTo>
                  <a:pt x="430271" y="2976131"/>
                  <a:pt x="412463" y="2984846"/>
                  <a:pt x="399960" y="3002274"/>
                </a:cubicBezTo>
                <a:cubicBezTo>
                  <a:pt x="374954" y="3036374"/>
                  <a:pt x="350705" y="3071231"/>
                  <a:pt x="324183" y="3104194"/>
                </a:cubicBezTo>
                <a:cubicBezTo>
                  <a:pt x="311301" y="3119728"/>
                  <a:pt x="293873" y="3130716"/>
                  <a:pt x="278717" y="3144356"/>
                </a:cubicBezTo>
                <a:cubicBezTo>
                  <a:pt x="274929" y="3147766"/>
                  <a:pt x="271519" y="3152312"/>
                  <a:pt x="268866" y="3156859"/>
                </a:cubicBezTo>
                <a:cubicBezTo>
                  <a:pt x="262425" y="3167846"/>
                  <a:pt x="256363" y="3178834"/>
                  <a:pt x="247649" y="3188685"/>
                </a:cubicBezTo>
                <a:cubicBezTo>
                  <a:pt x="249543" y="3177697"/>
                  <a:pt x="251059" y="3167089"/>
                  <a:pt x="252574" y="3156859"/>
                </a:cubicBezTo>
                <a:cubicBezTo>
                  <a:pt x="233251" y="3156859"/>
                  <a:pt x="215444" y="3156859"/>
                  <a:pt x="198015" y="3156859"/>
                </a:cubicBezTo>
                <a:cubicBezTo>
                  <a:pt x="297283" y="3145113"/>
                  <a:pt x="343506" y="3075399"/>
                  <a:pt x="382910" y="2991286"/>
                </a:cubicBezTo>
                <a:cubicBezTo>
                  <a:pt x="372302" y="2991286"/>
                  <a:pt x="364724" y="2989771"/>
                  <a:pt x="357904" y="2991666"/>
                </a:cubicBezTo>
                <a:cubicBezTo>
                  <a:pt x="296904" y="3007200"/>
                  <a:pt x="250680" y="3042815"/>
                  <a:pt x="217338" y="3095859"/>
                </a:cubicBezTo>
                <a:cubicBezTo>
                  <a:pt x="215444" y="3099268"/>
                  <a:pt x="213549" y="3102300"/>
                  <a:pt x="210139" y="3104952"/>
                </a:cubicBezTo>
                <a:cubicBezTo>
                  <a:pt x="210897" y="3099647"/>
                  <a:pt x="211655" y="3093964"/>
                  <a:pt x="213170" y="3086007"/>
                </a:cubicBezTo>
                <a:cubicBezTo>
                  <a:pt x="198773" y="3093585"/>
                  <a:pt x="185891" y="3100026"/>
                  <a:pt x="173009" y="3106467"/>
                </a:cubicBezTo>
                <a:cubicBezTo>
                  <a:pt x="190816" y="3089039"/>
                  <a:pt x="215823" y="3081082"/>
                  <a:pt x="229462" y="3054181"/>
                </a:cubicBezTo>
                <a:cubicBezTo>
                  <a:pt x="211655" y="3050392"/>
                  <a:pt x="195363" y="3046982"/>
                  <a:pt x="179071" y="3043573"/>
                </a:cubicBezTo>
                <a:cubicBezTo>
                  <a:pt x="179071" y="3043194"/>
                  <a:pt x="179071" y="3042815"/>
                  <a:pt x="179071" y="3042436"/>
                </a:cubicBezTo>
                <a:cubicBezTo>
                  <a:pt x="197257" y="3042436"/>
                  <a:pt x="215823" y="3042436"/>
                  <a:pt x="234009" y="3042057"/>
                </a:cubicBezTo>
                <a:cubicBezTo>
                  <a:pt x="238935" y="3042057"/>
                  <a:pt x="244997" y="3040541"/>
                  <a:pt x="248786" y="3037510"/>
                </a:cubicBezTo>
                <a:cubicBezTo>
                  <a:pt x="271519" y="3020840"/>
                  <a:pt x="293873" y="3003411"/>
                  <a:pt x="315469" y="2986740"/>
                </a:cubicBezTo>
                <a:cubicBezTo>
                  <a:pt x="291978" y="2984467"/>
                  <a:pt x="265078" y="2982572"/>
                  <a:pt x="238177" y="2980299"/>
                </a:cubicBezTo>
                <a:cubicBezTo>
                  <a:pt x="238177" y="2979541"/>
                  <a:pt x="238177" y="2978405"/>
                  <a:pt x="238177" y="2977647"/>
                </a:cubicBezTo>
                <a:cubicBezTo>
                  <a:pt x="274929" y="2974995"/>
                  <a:pt x="311680" y="2973100"/>
                  <a:pt x="348432" y="2970069"/>
                </a:cubicBezTo>
                <a:cubicBezTo>
                  <a:pt x="384805" y="2967038"/>
                  <a:pt x="420420" y="2959081"/>
                  <a:pt x="456414" y="2944684"/>
                </a:cubicBezTo>
                <a:cubicBezTo>
                  <a:pt x="439364" y="2941653"/>
                  <a:pt x="424966" y="2938622"/>
                  <a:pt x="410569" y="2935970"/>
                </a:cubicBezTo>
                <a:cubicBezTo>
                  <a:pt x="410190" y="2934075"/>
                  <a:pt x="409811" y="2932181"/>
                  <a:pt x="409432" y="2930286"/>
                </a:cubicBezTo>
                <a:cubicBezTo>
                  <a:pt x="457550" y="2941274"/>
                  <a:pt x="488240" y="2920435"/>
                  <a:pt x="509458" y="2881031"/>
                </a:cubicBezTo>
                <a:cubicBezTo>
                  <a:pt x="477631" y="2861329"/>
                  <a:pt x="392382" y="2889746"/>
                  <a:pt x="334413" y="2939758"/>
                </a:cubicBezTo>
                <a:cubicBezTo>
                  <a:pt x="346916" y="2915131"/>
                  <a:pt x="366240" y="2901870"/>
                  <a:pt x="387078" y="2885957"/>
                </a:cubicBezTo>
                <a:cubicBezTo>
                  <a:pt x="338960" y="2881031"/>
                  <a:pt x="299935" y="2899976"/>
                  <a:pt x="260152" y="2920435"/>
                </a:cubicBezTo>
                <a:cubicBezTo>
                  <a:pt x="264320" y="2915889"/>
                  <a:pt x="268109" y="2910963"/>
                  <a:pt x="272276" y="2906417"/>
                </a:cubicBezTo>
                <a:cubicBezTo>
                  <a:pt x="271897" y="2905280"/>
                  <a:pt x="271140" y="2904522"/>
                  <a:pt x="270761" y="2903386"/>
                </a:cubicBezTo>
                <a:cubicBezTo>
                  <a:pt x="235146" y="2915510"/>
                  <a:pt x="199152" y="2928013"/>
                  <a:pt x="163537" y="2940516"/>
                </a:cubicBezTo>
                <a:cubicBezTo>
                  <a:pt x="163158" y="2939758"/>
                  <a:pt x="162779" y="2938622"/>
                  <a:pt x="162400" y="2937864"/>
                </a:cubicBezTo>
                <a:cubicBezTo>
                  <a:pt x="180208" y="2929529"/>
                  <a:pt x="198394" y="2921193"/>
                  <a:pt x="216202" y="2912858"/>
                </a:cubicBezTo>
                <a:cubicBezTo>
                  <a:pt x="216202" y="2912100"/>
                  <a:pt x="216202" y="2911342"/>
                  <a:pt x="216202" y="2910584"/>
                </a:cubicBezTo>
                <a:cubicBezTo>
                  <a:pt x="201425" y="2909827"/>
                  <a:pt x="186649" y="2909069"/>
                  <a:pt x="171872" y="2908311"/>
                </a:cubicBezTo>
                <a:cubicBezTo>
                  <a:pt x="215823" y="2903386"/>
                  <a:pt x="260531" y="2905280"/>
                  <a:pt x="300314" y="2879516"/>
                </a:cubicBezTo>
                <a:cubicBezTo>
                  <a:pt x="265078" y="2873075"/>
                  <a:pt x="229462" y="2866255"/>
                  <a:pt x="194226" y="2859435"/>
                </a:cubicBezTo>
                <a:cubicBezTo>
                  <a:pt x="194605" y="2857920"/>
                  <a:pt x="194605" y="2856783"/>
                  <a:pt x="194984" y="2855646"/>
                </a:cubicBezTo>
                <a:cubicBezTo>
                  <a:pt x="230599" y="2860572"/>
                  <a:pt x="266593" y="2865876"/>
                  <a:pt x="306376" y="2871559"/>
                </a:cubicBezTo>
                <a:cubicBezTo>
                  <a:pt x="301829" y="2862087"/>
                  <a:pt x="299177" y="2856783"/>
                  <a:pt x="296525" y="2851479"/>
                </a:cubicBezTo>
                <a:cubicBezTo>
                  <a:pt x="316985" y="2875348"/>
                  <a:pt x="343128" y="2873833"/>
                  <a:pt x="369649" y="2869286"/>
                </a:cubicBezTo>
                <a:cubicBezTo>
                  <a:pt x="387078" y="2866255"/>
                  <a:pt x="404886" y="2862845"/>
                  <a:pt x="425345" y="2859056"/>
                </a:cubicBezTo>
                <a:cubicBezTo>
                  <a:pt x="392382" y="2835187"/>
                  <a:pt x="355252" y="2832534"/>
                  <a:pt x="320395" y="2823062"/>
                </a:cubicBezTo>
                <a:cubicBezTo>
                  <a:pt x="320773" y="2821547"/>
                  <a:pt x="320773" y="2820410"/>
                  <a:pt x="321152" y="2819273"/>
                </a:cubicBezTo>
                <a:cubicBezTo>
                  <a:pt x="350326" y="2826093"/>
                  <a:pt x="380258" y="2830261"/>
                  <a:pt x="408296" y="2840112"/>
                </a:cubicBezTo>
                <a:cubicBezTo>
                  <a:pt x="449973" y="2855267"/>
                  <a:pt x="492408" y="2863224"/>
                  <a:pt x="535601" y="2854510"/>
                </a:cubicBezTo>
                <a:cubicBezTo>
                  <a:pt x="582961" y="2845037"/>
                  <a:pt x="629564" y="2831398"/>
                  <a:pt x="670483" y="2804118"/>
                </a:cubicBezTo>
                <a:cubicBezTo>
                  <a:pt x="690564" y="2790857"/>
                  <a:pt x="700036" y="2771534"/>
                  <a:pt x="700036" y="2747664"/>
                </a:cubicBezTo>
                <a:cubicBezTo>
                  <a:pt x="700036" y="2732130"/>
                  <a:pt x="699657" y="2716217"/>
                  <a:pt x="698521" y="2700683"/>
                </a:cubicBezTo>
                <a:cubicBezTo>
                  <a:pt x="695489" y="2660900"/>
                  <a:pt x="700794" y="2622633"/>
                  <a:pt x="710645" y="2584366"/>
                </a:cubicBezTo>
                <a:cubicBezTo>
                  <a:pt x="718601" y="2553676"/>
                  <a:pt x="721632" y="2521850"/>
                  <a:pt x="727316" y="2490781"/>
                </a:cubicBezTo>
                <a:cubicBezTo>
                  <a:pt x="729210" y="2481309"/>
                  <a:pt x="729968" y="2471079"/>
                  <a:pt x="734136" y="2462744"/>
                </a:cubicBezTo>
                <a:cubicBezTo>
                  <a:pt x="747018" y="2435085"/>
                  <a:pt x="743229" y="2406290"/>
                  <a:pt x="744365" y="2377495"/>
                </a:cubicBezTo>
                <a:cubicBezTo>
                  <a:pt x="746260" y="2338091"/>
                  <a:pt x="732999" y="2302097"/>
                  <a:pt x="724285" y="2264588"/>
                </a:cubicBezTo>
                <a:cubicBezTo>
                  <a:pt x="719359" y="2243370"/>
                  <a:pt x="703067" y="2237308"/>
                  <a:pt x="685638" y="2235414"/>
                </a:cubicBezTo>
                <a:cubicBezTo>
                  <a:pt x="654570" y="2232383"/>
                  <a:pt x="623123" y="2232383"/>
                  <a:pt x="592054" y="2230109"/>
                </a:cubicBezTo>
                <a:cubicBezTo>
                  <a:pt x="557197" y="2227457"/>
                  <a:pt x="522340" y="2224805"/>
                  <a:pt x="487861" y="2219501"/>
                </a:cubicBezTo>
                <a:cubicBezTo>
                  <a:pt x="473842" y="2217227"/>
                  <a:pt x="459824" y="2209271"/>
                  <a:pt x="448078" y="2200935"/>
                </a:cubicBezTo>
                <a:cubicBezTo>
                  <a:pt x="430271" y="2188811"/>
                  <a:pt x="433681" y="2151302"/>
                  <a:pt x="453004" y="2138041"/>
                </a:cubicBezTo>
                <a:cubicBezTo>
                  <a:pt x="464370" y="2130463"/>
                  <a:pt x="477252" y="2124780"/>
                  <a:pt x="489756" y="2119097"/>
                </a:cubicBezTo>
                <a:cubicBezTo>
                  <a:pt x="537495" y="2097121"/>
                  <a:pt x="588644" y="2086891"/>
                  <a:pt x="640172" y="2079314"/>
                </a:cubicBezTo>
                <a:cubicBezTo>
                  <a:pt x="662148" y="2076282"/>
                  <a:pt x="671241" y="2063400"/>
                  <a:pt x="677682" y="2044835"/>
                </a:cubicBezTo>
                <a:cubicBezTo>
                  <a:pt x="697005" y="1989897"/>
                  <a:pt x="692079" y="1935338"/>
                  <a:pt x="679955" y="1880021"/>
                </a:cubicBezTo>
                <a:cubicBezTo>
                  <a:pt x="678061" y="1870549"/>
                  <a:pt x="676924" y="1860319"/>
                  <a:pt x="678819" y="1851226"/>
                </a:cubicBezTo>
                <a:cubicBezTo>
                  <a:pt x="684123" y="1825083"/>
                  <a:pt x="676545" y="1800834"/>
                  <a:pt x="671241" y="1775449"/>
                </a:cubicBezTo>
                <a:cubicBezTo>
                  <a:pt x="660253" y="1725436"/>
                  <a:pt x="648508" y="1675424"/>
                  <a:pt x="651539" y="1622759"/>
                </a:cubicBezTo>
                <a:cubicBezTo>
                  <a:pt x="653054" y="1590933"/>
                  <a:pt x="659495" y="1563653"/>
                  <a:pt x="677682" y="1538268"/>
                </a:cubicBezTo>
                <a:cubicBezTo>
                  <a:pt x="693974" y="1515535"/>
                  <a:pt x="709887" y="1492423"/>
                  <a:pt x="725042" y="1468932"/>
                </a:cubicBezTo>
                <a:cubicBezTo>
                  <a:pt x="735651" y="1453019"/>
                  <a:pt x="745123" y="1435969"/>
                  <a:pt x="752701" y="1418540"/>
                </a:cubicBezTo>
                <a:cubicBezTo>
                  <a:pt x="760279" y="1401112"/>
                  <a:pt x="754974" y="1384062"/>
                  <a:pt x="746260" y="1368149"/>
                </a:cubicBezTo>
                <a:cubicBezTo>
                  <a:pt x="739061" y="1354888"/>
                  <a:pt x="732999" y="1340869"/>
                  <a:pt x="724663" y="1328366"/>
                </a:cubicBezTo>
                <a:cubicBezTo>
                  <a:pt x="718601" y="1319273"/>
                  <a:pt x="709887" y="1312074"/>
                  <a:pt x="702309" y="1304118"/>
                </a:cubicBezTo>
                <a:cubicBezTo>
                  <a:pt x="697384" y="1298813"/>
                  <a:pt x="691701" y="1293888"/>
                  <a:pt x="686396" y="1288962"/>
                </a:cubicBezTo>
                <a:cubicBezTo>
                  <a:pt x="678440" y="1281763"/>
                  <a:pt x="671620" y="1269639"/>
                  <a:pt x="657980" y="1281385"/>
                </a:cubicBezTo>
                <a:cubicBezTo>
                  <a:pt x="656464" y="1282900"/>
                  <a:pt x="651918" y="1281385"/>
                  <a:pt x="647371" y="1281006"/>
                </a:cubicBezTo>
                <a:cubicBezTo>
                  <a:pt x="652676" y="1272291"/>
                  <a:pt x="657601" y="1264714"/>
                  <a:pt x="662905" y="1256757"/>
                </a:cubicBezTo>
                <a:cubicBezTo>
                  <a:pt x="649266" y="1237813"/>
                  <a:pt x="614787" y="1222658"/>
                  <a:pt x="600011" y="1227962"/>
                </a:cubicBezTo>
                <a:cubicBezTo>
                  <a:pt x="601526" y="1240086"/>
                  <a:pt x="603042" y="1251453"/>
                  <a:pt x="604557" y="1262819"/>
                </a:cubicBezTo>
                <a:cubicBezTo>
                  <a:pt x="602663" y="1263577"/>
                  <a:pt x="601147" y="1264335"/>
                  <a:pt x="599253" y="1265093"/>
                </a:cubicBezTo>
                <a:cubicBezTo>
                  <a:pt x="592433" y="1258273"/>
                  <a:pt x="585992" y="1251074"/>
                  <a:pt x="578793" y="1243496"/>
                </a:cubicBezTo>
                <a:cubicBezTo>
                  <a:pt x="576141" y="1246148"/>
                  <a:pt x="572731" y="1249179"/>
                  <a:pt x="569321" y="1252589"/>
                </a:cubicBezTo>
                <a:cubicBezTo>
                  <a:pt x="585992" y="1266229"/>
                  <a:pt x="588644" y="1278354"/>
                  <a:pt x="578793" y="1306012"/>
                </a:cubicBezTo>
                <a:cubicBezTo>
                  <a:pt x="570837" y="1295403"/>
                  <a:pt x="564017" y="1286310"/>
                  <a:pt x="556818" y="1276838"/>
                </a:cubicBezTo>
                <a:cubicBezTo>
                  <a:pt x="545830" y="1286689"/>
                  <a:pt x="556818" y="1306770"/>
                  <a:pt x="537874" y="1308285"/>
                </a:cubicBezTo>
                <a:cubicBezTo>
                  <a:pt x="534085" y="1298434"/>
                  <a:pt x="534843" y="1299192"/>
                  <a:pt x="544694" y="1286689"/>
                </a:cubicBezTo>
                <a:cubicBezTo>
                  <a:pt x="549998" y="1279869"/>
                  <a:pt x="551514" y="1270397"/>
                  <a:pt x="553029" y="1261304"/>
                </a:cubicBezTo>
                <a:cubicBezTo>
                  <a:pt x="547725" y="1266608"/>
                  <a:pt x="542799" y="1271912"/>
                  <a:pt x="537874" y="1277217"/>
                </a:cubicBezTo>
                <a:cubicBezTo>
                  <a:pt x="537116" y="1276459"/>
                  <a:pt x="535979" y="1276080"/>
                  <a:pt x="535222" y="1275322"/>
                </a:cubicBezTo>
                <a:cubicBezTo>
                  <a:pt x="535601" y="1271534"/>
                  <a:pt x="535601" y="1267745"/>
                  <a:pt x="535979" y="1262819"/>
                </a:cubicBezTo>
                <a:cubicBezTo>
                  <a:pt x="518172" y="1265471"/>
                  <a:pt x="500743" y="1284795"/>
                  <a:pt x="484830" y="1261304"/>
                </a:cubicBezTo>
                <a:cubicBezTo>
                  <a:pt x="498091" y="1249558"/>
                  <a:pt x="511731" y="1253347"/>
                  <a:pt x="526128" y="1259788"/>
                </a:cubicBezTo>
                <a:cubicBezTo>
                  <a:pt x="524613" y="1255620"/>
                  <a:pt x="523097" y="1251832"/>
                  <a:pt x="520066" y="1244633"/>
                </a:cubicBezTo>
                <a:cubicBezTo>
                  <a:pt x="535601" y="1251453"/>
                  <a:pt x="548861" y="1263577"/>
                  <a:pt x="562880" y="1249179"/>
                </a:cubicBezTo>
                <a:cubicBezTo>
                  <a:pt x="554924" y="1243117"/>
                  <a:pt x="547346" y="1236676"/>
                  <a:pt x="537116" y="1228720"/>
                </a:cubicBezTo>
                <a:cubicBezTo>
                  <a:pt x="554924" y="1223415"/>
                  <a:pt x="568185" y="1221521"/>
                  <a:pt x="578793" y="1235919"/>
                </a:cubicBezTo>
                <a:cubicBezTo>
                  <a:pt x="584855" y="1230993"/>
                  <a:pt x="590539" y="1226446"/>
                  <a:pt x="597737" y="1221142"/>
                </a:cubicBezTo>
                <a:cubicBezTo>
                  <a:pt x="556439" y="1204092"/>
                  <a:pt x="515520" y="1195757"/>
                  <a:pt x="472706" y="1201061"/>
                </a:cubicBezTo>
                <a:cubicBezTo>
                  <a:pt x="470054" y="1201440"/>
                  <a:pt x="466644" y="1203335"/>
                  <a:pt x="465128" y="1205608"/>
                </a:cubicBezTo>
                <a:cubicBezTo>
                  <a:pt x="453004" y="1223415"/>
                  <a:pt x="441258" y="1241602"/>
                  <a:pt x="429134" y="1260167"/>
                </a:cubicBezTo>
                <a:cubicBezTo>
                  <a:pt x="436712" y="1262062"/>
                  <a:pt x="442774" y="1263577"/>
                  <a:pt x="452246" y="1265850"/>
                </a:cubicBezTo>
                <a:cubicBezTo>
                  <a:pt x="445805" y="1270397"/>
                  <a:pt x="441637" y="1272670"/>
                  <a:pt x="437848" y="1275322"/>
                </a:cubicBezTo>
                <a:cubicBezTo>
                  <a:pt x="446942" y="1279869"/>
                  <a:pt x="456035" y="1284037"/>
                  <a:pt x="465128" y="1288583"/>
                </a:cubicBezTo>
                <a:cubicBezTo>
                  <a:pt x="464749" y="1289720"/>
                  <a:pt x="463991" y="1291236"/>
                  <a:pt x="463613" y="1292372"/>
                </a:cubicBezTo>
                <a:cubicBezTo>
                  <a:pt x="458308" y="1293509"/>
                  <a:pt x="453004" y="1294645"/>
                  <a:pt x="443911" y="1296540"/>
                </a:cubicBezTo>
                <a:cubicBezTo>
                  <a:pt x="447699" y="1305633"/>
                  <a:pt x="452246" y="1313969"/>
                  <a:pt x="454898" y="1322683"/>
                </a:cubicBezTo>
                <a:cubicBezTo>
                  <a:pt x="456414" y="1327987"/>
                  <a:pt x="457929" y="1335186"/>
                  <a:pt x="455656" y="1339354"/>
                </a:cubicBezTo>
                <a:cubicBezTo>
                  <a:pt x="451109" y="1347689"/>
                  <a:pt x="443911" y="1354888"/>
                  <a:pt x="435954" y="1362087"/>
                </a:cubicBezTo>
                <a:cubicBezTo>
                  <a:pt x="427998" y="1343143"/>
                  <a:pt x="421935" y="1324956"/>
                  <a:pt x="449215" y="1311316"/>
                </a:cubicBezTo>
                <a:cubicBezTo>
                  <a:pt x="446942" y="1310938"/>
                  <a:pt x="445047" y="1310180"/>
                  <a:pt x="442774" y="1309801"/>
                </a:cubicBezTo>
                <a:cubicBezTo>
                  <a:pt x="439364" y="1310559"/>
                  <a:pt x="436333" y="1311695"/>
                  <a:pt x="431029" y="1313211"/>
                </a:cubicBezTo>
                <a:cubicBezTo>
                  <a:pt x="433681" y="1304118"/>
                  <a:pt x="435575" y="1296540"/>
                  <a:pt x="437470" y="1289341"/>
                </a:cubicBezTo>
                <a:cubicBezTo>
                  <a:pt x="436333" y="1288962"/>
                  <a:pt x="435575" y="1288583"/>
                  <a:pt x="434439" y="1288205"/>
                </a:cubicBezTo>
                <a:cubicBezTo>
                  <a:pt x="431407" y="1290857"/>
                  <a:pt x="428755" y="1293130"/>
                  <a:pt x="425724" y="1295782"/>
                </a:cubicBezTo>
                <a:cubicBezTo>
                  <a:pt x="424209" y="1295403"/>
                  <a:pt x="423072" y="1295403"/>
                  <a:pt x="421935" y="1295024"/>
                </a:cubicBezTo>
                <a:cubicBezTo>
                  <a:pt x="422693" y="1287068"/>
                  <a:pt x="423451" y="1278732"/>
                  <a:pt x="424588" y="1266987"/>
                </a:cubicBezTo>
                <a:cubicBezTo>
                  <a:pt x="417389" y="1274565"/>
                  <a:pt x="412463" y="1279869"/>
                  <a:pt x="406401" y="1286689"/>
                </a:cubicBezTo>
                <a:cubicBezTo>
                  <a:pt x="420420" y="1295024"/>
                  <a:pt x="420041" y="1306391"/>
                  <a:pt x="417389" y="1321925"/>
                </a:cubicBezTo>
                <a:cubicBezTo>
                  <a:pt x="409811" y="1315484"/>
                  <a:pt x="404128" y="1310559"/>
                  <a:pt x="398445" y="1305633"/>
                </a:cubicBezTo>
                <a:cubicBezTo>
                  <a:pt x="397687" y="1305633"/>
                  <a:pt x="396929" y="1306012"/>
                  <a:pt x="396171" y="1306391"/>
                </a:cubicBezTo>
                <a:cubicBezTo>
                  <a:pt x="397308" y="1308664"/>
                  <a:pt x="397687" y="1312453"/>
                  <a:pt x="399581" y="1313590"/>
                </a:cubicBezTo>
                <a:cubicBezTo>
                  <a:pt x="415873" y="1324956"/>
                  <a:pt x="419283" y="1335565"/>
                  <a:pt x="412463" y="1357919"/>
                </a:cubicBezTo>
                <a:cubicBezTo>
                  <a:pt x="405643" y="1352615"/>
                  <a:pt x="399202" y="1348068"/>
                  <a:pt x="389730" y="1340869"/>
                </a:cubicBezTo>
                <a:cubicBezTo>
                  <a:pt x="395035" y="1359056"/>
                  <a:pt x="409053" y="1376484"/>
                  <a:pt x="384805" y="1390124"/>
                </a:cubicBezTo>
                <a:cubicBezTo>
                  <a:pt x="382531" y="1381031"/>
                  <a:pt x="380258" y="1372317"/>
                  <a:pt x="377985" y="1363223"/>
                </a:cubicBezTo>
                <a:cubicBezTo>
                  <a:pt x="370407" y="1365497"/>
                  <a:pt x="361314" y="1368149"/>
                  <a:pt x="352221" y="1370801"/>
                </a:cubicBezTo>
                <a:cubicBezTo>
                  <a:pt x="351084" y="1348068"/>
                  <a:pt x="365861" y="1327987"/>
                  <a:pt x="384805" y="1334807"/>
                </a:cubicBezTo>
                <a:cubicBezTo>
                  <a:pt x="385563" y="1329124"/>
                  <a:pt x="386320" y="1323820"/>
                  <a:pt x="387078" y="1317378"/>
                </a:cubicBezTo>
                <a:cubicBezTo>
                  <a:pt x="378743" y="1318136"/>
                  <a:pt x="370786" y="1318894"/>
                  <a:pt x="362830" y="1319652"/>
                </a:cubicBezTo>
                <a:cubicBezTo>
                  <a:pt x="363966" y="1298056"/>
                  <a:pt x="381774" y="1294645"/>
                  <a:pt x="398066" y="1290099"/>
                </a:cubicBezTo>
                <a:cubicBezTo>
                  <a:pt x="397308" y="1288962"/>
                  <a:pt x="396550" y="1287826"/>
                  <a:pt x="395792" y="1286689"/>
                </a:cubicBezTo>
                <a:cubicBezTo>
                  <a:pt x="388973" y="1285173"/>
                  <a:pt x="381774" y="1283658"/>
                  <a:pt x="374575" y="1282142"/>
                </a:cubicBezTo>
                <a:cubicBezTo>
                  <a:pt x="384426" y="1264714"/>
                  <a:pt x="394277" y="1260546"/>
                  <a:pt x="412084" y="1267366"/>
                </a:cubicBezTo>
                <a:cubicBezTo>
                  <a:pt x="425345" y="1246906"/>
                  <a:pt x="438985" y="1225689"/>
                  <a:pt x="454141" y="1202577"/>
                </a:cubicBezTo>
                <a:cubicBezTo>
                  <a:pt x="412842" y="1207502"/>
                  <a:pt x="384426" y="1230614"/>
                  <a:pt x="354873" y="1251074"/>
                </a:cubicBezTo>
                <a:cubicBezTo>
                  <a:pt x="368513" y="1268881"/>
                  <a:pt x="367755" y="1282142"/>
                  <a:pt x="349947" y="1305254"/>
                </a:cubicBezTo>
                <a:cubicBezTo>
                  <a:pt x="344264" y="1290099"/>
                  <a:pt x="338960" y="1276838"/>
                  <a:pt x="335171" y="1266987"/>
                </a:cubicBezTo>
                <a:cubicBezTo>
                  <a:pt x="334034" y="1271155"/>
                  <a:pt x="334413" y="1282142"/>
                  <a:pt x="329488" y="1286310"/>
                </a:cubicBezTo>
                <a:cubicBezTo>
                  <a:pt x="315848" y="1297298"/>
                  <a:pt x="302587" y="1309043"/>
                  <a:pt x="290463" y="1321925"/>
                </a:cubicBezTo>
                <a:cubicBezTo>
                  <a:pt x="289326" y="1321546"/>
                  <a:pt x="287811" y="1320789"/>
                  <a:pt x="286674" y="1320410"/>
                </a:cubicBezTo>
                <a:cubicBezTo>
                  <a:pt x="286674" y="1307906"/>
                  <a:pt x="286674" y="1295782"/>
                  <a:pt x="286674" y="1282521"/>
                </a:cubicBezTo>
                <a:cubicBezTo>
                  <a:pt x="282885" y="1282900"/>
                  <a:pt x="279854" y="1283658"/>
                  <a:pt x="276823" y="1284037"/>
                </a:cubicBezTo>
                <a:cubicBezTo>
                  <a:pt x="281370" y="1306770"/>
                  <a:pt x="270382" y="1317757"/>
                  <a:pt x="237040" y="1324956"/>
                </a:cubicBezTo>
                <a:cubicBezTo>
                  <a:pt x="234009" y="1304875"/>
                  <a:pt x="244239" y="1285552"/>
                  <a:pt x="262425" y="1277217"/>
                </a:cubicBezTo>
                <a:cubicBezTo>
                  <a:pt x="259773" y="1274565"/>
                  <a:pt x="257121" y="1271534"/>
                  <a:pt x="254469" y="1268881"/>
                </a:cubicBezTo>
                <a:cubicBezTo>
                  <a:pt x="277202" y="1252211"/>
                  <a:pt x="290842" y="1252211"/>
                  <a:pt x="305997" y="1270397"/>
                </a:cubicBezTo>
                <a:cubicBezTo>
                  <a:pt x="326078" y="1259788"/>
                  <a:pt x="346916" y="1249179"/>
                  <a:pt x="367376" y="1238571"/>
                </a:cubicBezTo>
                <a:cubicBezTo>
                  <a:pt x="367376" y="1237055"/>
                  <a:pt x="366997" y="1235919"/>
                  <a:pt x="366618" y="1234403"/>
                </a:cubicBezTo>
                <a:cubicBezTo>
                  <a:pt x="361314" y="1232887"/>
                  <a:pt x="355631" y="1231372"/>
                  <a:pt x="350326" y="1229856"/>
                </a:cubicBezTo>
                <a:cubicBezTo>
                  <a:pt x="344643" y="1248422"/>
                  <a:pt x="335171" y="1254863"/>
                  <a:pt x="315469" y="1253347"/>
                </a:cubicBezTo>
                <a:cubicBezTo>
                  <a:pt x="318500" y="1245391"/>
                  <a:pt x="321531" y="1237813"/>
                  <a:pt x="324562" y="1230235"/>
                </a:cubicBezTo>
                <a:cubicBezTo>
                  <a:pt x="320773" y="1229099"/>
                  <a:pt x="316606" y="1227962"/>
                  <a:pt x="312817" y="1226825"/>
                </a:cubicBezTo>
                <a:cubicBezTo>
                  <a:pt x="302587" y="1245012"/>
                  <a:pt x="293494" y="1248801"/>
                  <a:pt x="265835" y="1244633"/>
                </a:cubicBezTo>
                <a:cubicBezTo>
                  <a:pt x="270761" y="1237055"/>
                  <a:pt x="275307" y="1230614"/>
                  <a:pt x="279854" y="1223794"/>
                </a:cubicBezTo>
                <a:cubicBezTo>
                  <a:pt x="274929" y="1220005"/>
                  <a:pt x="269624" y="1215838"/>
                  <a:pt x="263562" y="1211291"/>
                </a:cubicBezTo>
                <a:cubicBezTo>
                  <a:pt x="279096" y="1202577"/>
                  <a:pt x="292357" y="1200303"/>
                  <a:pt x="305239" y="1218490"/>
                </a:cubicBezTo>
                <a:cubicBezTo>
                  <a:pt x="302208" y="1206366"/>
                  <a:pt x="300314" y="1198030"/>
                  <a:pt x="298419" y="1189316"/>
                </a:cubicBezTo>
                <a:cubicBezTo>
                  <a:pt x="324562" y="1193484"/>
                  <a:pt x="335171" y="1202956"/>
                  <a:pt x="334792" y="1222658"/>
                </a:cubicBezTo>
                <a:cubicBezTo>
                  <a:pt x="338202" y="1223036"/>
                  <a:pt x="341991" y="1223415"/>
                  <a:pt x="345780" y="1223794"/>
                </a:cubicBezTo>
                <a:cubicBezTo>
                  <a:pt x="345780" y="1217732"/>
                  <a:pt x="346159" y="1212428"/>
                  <a:pt x="346538" y="1203713"/>
                </a:cubicBezTo>
                <a:cubicBezTo>
                  <a:pt x="352600" y="1209776"/>
                  <a:pt x="357904" y="1213185"/>
                  <a:pt x="360556" y="1217732"/>
                </a:cubicBezTo>
                <a:cubicBezTo>
                  <a:pt x="368513" y="1230993"/>
                  <a:pt x="372681" y="1232130"/>
                  <a:pt x="385184" y="1222279"/>
                </a:cubicBezTo>
                <a:cubicBezTo>
                  <a:pt x="388215" y="1219627"/>
                  <a:pt x="391246" y="1216974"/>
                  <a:pt x="395414" y="1213564"/>
                </a:cubicBezTo>
                <a:cubicBezTo>
                  <a:pt x="367755" y="1200303"/>
                  <a:pt x="346538" y="1175676"/>
                  <a:pt x="313196" y="1179465"/>
                </a:cubicBezTo>
                <a:cubicBezTo>
                  <a:pt x="240071" y="1188179"/>
                  <a:pt x="257500" y="1179844"/>
                  <a:pt x="237419" y="1197651"/>
                </a:cubicBezTo>
                <a:cubicBezTo>
                  <a:pt x="237419" y="1209018"/>
                  <a:pt x="237419" y="1219248"/>
                  <a:pt x="237419" y="1232509"/>
                </a:cubicBezTo>
                <a:cubicBezTo>
                  <a:pt x="231736" y="1229099"/>
                  <a:pt x="229462" y="1227583"/>
                  <a:pt x="230599" y="1228341"/>
                </a:cubicBezTo>
                <a:cubicBezTo>
                  <a:pt x="222264" y="1240086"/>
                  <a:pt x="213928" y="1251453"/>
                  <a:pt x="205972" y="1262819"/>
                </a:cubicBezTo>
                <a:cubicBezTo>
                  <a:pt x="204456" y="1262062"/>
                  <a:pt x="202562" y="1261304"/>
                  <a:pt x="200667" y="1260546"/>
                </a:cubicBezTo>
                <a:cubicBezTo>
                  <a:pt x="199910" y="1251832"/>
                  <a:pt x="199152" y="1242738"/>
                  <a:pt x="198394" y="1231751"/>
                </a:cubicBezTo>
                <a:cubicBezTo>
                  <a:pt x="194605" y="1238950"/>
                  <a:pt x="191195" y="1245012"/>
                  <a:pt x="188164" y="1250695"/>
                </a:cubicBezTo>
                <a:cubicBezTo>
                  <a:pt x="187406" y="1246527"/>
                  <a:pt x="186270" y="1241981"/>
                  <a:pt x="185512" y="1237813"/>
                </a:cubicBezTo>
                <a:cubicBezTo>
                  <a:pt x="185512" y="1237813"/>
                  <a:pt x="185512" y="1238192"/>
                  <a:pt x="185512" y="1238192"/>
                </a:cubicBezTo>
                <a:lnTo>
                  <a:pt x="185312" y="1237813"/>
                </a:lnTo>
                <a:lnTo>
                  <a:pt x="181723" y="1230993"/>
                </a:lnTo>
                <a:cubicBezTo>
                  <a:pt x="173388" y="1224552"/>
                  <a:pt x="165052" y="1218869"/>
                  <a:pt x="153686" y="1211291"/>
                </a:cubicBezTo>
                <a:cubicBezTo>
                  <a:pt x="168083" y="1204850"/>
                  <a:pt x="184754" y="1207881"/>
                  <a:pt x="185512" y="1188179"/>
                </a:cubicBezTo>
                <a:cubicBezTo>
                  <a:pt x="170736" y="1188558"/>
                  <a:pt x="152170" y="1200303"/>
                  <a:pt x="140425" y="1179086"/>
                </a:cubicBezTo>
                <a:cubicBezTo>
                  <a:pt x="152928" y="1173024"/>
                  <a:pt x="164673" y="1169235"/>
                  <a:pt x="176040" y="1181359"/>
                </a:cubicBezTo>
                <a:cubicBezTo>
                  <a:pt x="175282" y="1175297"/>
                  <a:pt x="174903" y="1169614"/>
                  <a:pt x="174524" y="1163931"/>
                </a:cubicBezTo>
                <a:cubicBezTo>
                  <a:pt x="176040" y="1163552"/>
                  <a:pt x="177177" y="1162794"/>
                  <a:pt x="178692" y="1162036"/>
                </a:cubicBezTo>
                <a:cubicBezTo>
                  <a:pt x="183996" y="1168856"/>
                  <a:pt x="189301" y="1176055"/>
                  <a:pt x="196121" y="1185148"/>
                </a:cubicBezTo>
                <a:cubicBezTo>
                  <a:pt x="206351" y="1184390"/>
                  <a:pt x="219990" y="1184012"/>
                  <a:pt x="233630" y="1183254"/>
                </a:cubicBezTo>
                <a:cubicBezTo>
                  <a:pt x="233630" y="1182496"/>
                  <a:pt x="233630" y="1181738"/>
                  <a:pt x="233630" y="1180980"/>
                </a:cubicBezTo>
                <a:cubicBezTo>
                  <a:pt x="230220" y="1180223"/>
                  <a:pt x="227189" y="1179086"/>
                  <a:pt x="220748" y="1176813"/>
                </a:cubicBezTo>
                <a:cubicBezTo>
                  <a:pt x="228705" y="1170751"/>
                  <a:pt x="234767" y="1165825"/>
                  <a:pt x="242345" y="1159763"/>
                </a:cubicBezTo>
                <a:cubicBezTo>
                  <a:pt x="232115" y="1157111"/>
                  <a:pt x="225674" y="1154080"/>
                  <a:pt x="216959" y="1160900"/>
                </a:cubicBezTo>
                <a:cubicBezTo>
                  <a:pt x="211655" y="1165067"/>
                  <a:pt x="201046" y="1161657"/>
                  <a:pt x="192711" y="1161657"/>
                </a:cubicBezTo>
                <a:cubicBezTo>
                  <a:pt x="191953" y="1159763"/>
                  <a:pt x="191574" y="1157869"/>
                  <a:pt x="191195" y="1155974"/>
                </a:cubicBezTo>
                <a:cubicBezTo>
                  <a:pt x="200667" y="1152564"/>
                  <a:pt x="209761" y="1149154"/>
                  <a:pt x="219611" y="1145365"/>
                </a:cubicBezTo>
                <a:cubicBezTo>
                  <a:pt x="219611" y="1144986"/>
                  <a:pt x="219233" y="1142713"/>
                  <a:pt x="218475" y="1137788"/>
                </a:cubicBezTo>
                <a:cubicBezTo>
                  <a:pt x="226431" y="1141576"/>
                  <a:pt x="233251" y="1143471"/>
                  <a:pt x="238935" y="1147260"/>
                </a:cubicBezTo>
                <a:cubicBezTo>
                  <a:pt x="244239" y="1150670"/>
                  <a:pt x="248786" y="1155595"/>
                  <a:pt x="255605" y="1161657"/>
                </a:cubicBezTo>
                <a:cubicBezTo>
                  <a:pt x="255984" y="1138924"/>
                  <a:pt x="237419" y="1124906"/>
                  <a:pt x="221127" y="1130589"/>
                </a:cubicBezTo>
                <a:cubicBezTo>
                  <a:pt x="209003" y="1135136"/>
                  <a:pt x="200288" y="1128316"/>
                  <a:pt x="191195" y="1120359"/>
                </a:cubicBezTo>
                <a:cubicBezTo>
                  <a:pt x="205972" y="1110887"/>
                  <a:pt x="219611" y="1107477"/>
                  <a:pt x="232494" y="1126421"/>
                </a:cubicBezTo>
                <a:cubicBezTo>
                  <a:pt x="233630" y="1119222"/>
                  <a:pt x="234009" y="1115055"/>
                  <a:pt x="234767" y="1110887"/>
                </a:cubicBezTo>
                <a:cubicBezTo>
                  <a:pt x="235903" y="1110129"/>
                  <a:pt x="237419" y="1109750"/>
                  <a:pt x="238556" y="1108992"/>
                </a:cubicBezTo>
                <a:cubicBezTo>
                  <a:pt x="243102" y="1116570"/>
                  <a:pt x="247649" y="1124148"/>
                  <a:pt x="251817" y="1130968"/>
                </a:cubicBezTo>
                <a:cubicBezTo>
                  <a:pt x="254090" y="1127179"/>
                  <a:pt x="258258" y="1120738"/>
                  <a:pt x="264320" y="1111266"/>
                </a:cubicBezTo>
                <a:cubicBezTo>
                  <a:pt x="269245" y="1125663"/>
                  <a:pt x="276444" y="1136272"/>
                  <a:pt x="264320" y="1148018"/>
                </a:cubicBezTo>
                <a:cubicBezTo>
                  <a:pt x="262804" y="1149912"/>
                  <a:pt x="266972" y="1162794"/>
                  <a:pt x="270761" y="1163931"/>
                </a:cubicBezTo>
                <a:cubicBezTo>
                  <a:pt x="283643" y="1168477"/>
                  <a:pt x="298040" y="1172266"/>
                  <a:pt x="311680" y="1171887"/>
                </a:cubicBezTo>
                <a:cubicBezTo>
                  <a:pt x="329867" y="1171129"/>
                  <a:pt x="346538" y="1170751"/>
                  <a:pt x="360935" y="1183633"/>
                </a:cubicBezTo>
                <a:cubicBezTo>
                  <a:pt x="364724" y="1187043"/>
                  <a:pt x="369649" y="1188937"/>
                  <a:pt x="373817" y="1191968"/>
                </a:cubicBezTo>
                <a:cubicBezTo>
                  <a:pt x="392004" y="1205608"/>
                  <a:pt x="410190" y="1208639"/>
                  <a:pt x="432165" y="1196894"/>
                </a:cubicBezTo>
                <a:cubicBezTo>
                  <a:pt x="444668" y="1190452"/>
                  <a:pt x="461339" y="1190831"/>
                  <a:pt x="476495" y="1188937"/>
                </a:cubicBezTo>
                <a:cubicBezTo>
                  <a:pt x="486346" y="1187800"/>
                  <a:pt x="496575" y="1188558"/>
                  <a:pt x="510594" y="1188558"/>
                </a:cubicBezTo>
                <a:cubicBezTo>
                  <a:pt x="483315" y="1162415"/>
                  <a:pt x="457550" y="1143471"/>
                  <a:pt x="420041" y="1143471"/>
                </a:cubicBezTo>
                <a:cubicBezTo>
                  <a:pt x="421178" y="1163931"/>
                  <a:pt x="407538" y="1171508"/>
                  <a:pt x="387457" y="1178328"/>
                </a:cubicBezTo>
                <a:cubicBezTo>
                  <a:pt x="390867" y="1164310"/>
                  <a:pt x="393898" y="1152943"/>
                  <a:pt x="396929" y="1141955"/>
                </a:cubicBezTo>
                <a:cubicBezTo>
                  <a:pt x="396171" y="1141198"/>
                  <a:pt x="395792" y="1140819"/>
                  <a:pt x="395035" y="1140061"/>
                </a:cubicBezTo>
                <a:cubicBezTo>
                  <a:pt x="393140" y="1143092"/>
                  <a:pt x="389351" y="1145744"/>
                  <a:pt x="388973" y="1148775"/>
                </a:cubicBezTo>
                <a:cubicBezTo>
                  <a:pt x="387457" y="1163173"/>
                  <a:pt x="377606" y="1168098"/>
                  <a:pt x="363587" y="1173024"/>
                </a:cubicBezTo>
                <a:cubicBezTo>
                  <a:pt x="365482" y="1162794"/>
                  <a:pt x="366997" y="1155216"/>
                  <a:pt x="368513" y="1146502"/>
                </a:cubicBezTo>
                <a:cubicBezTo>
                  <a:pt x="349190" y="1146123"/>
                  <a:pt x="342749" y="1179465"/>
                  <a:pt x="318500" y="1164310"/>
                </a:cubicBezTo>
                <a:cubicBezTo>
                  <a:pt x="324941" y="1149912"/>
                  <a:pt x="335550" y="1142334"/>
                  <a:pt x="352221" y="1148018"/>
                </a:cubicBezTo>
                <a:cubicBezTo>
                  <a:pt x="346159" y="1135514"/>
                  <a:pt x="340097" y="1123390"/>
                  <a:pt x="333277" y="1109371"/>
                </a:cubicBezTo>
                <a:cubicBezTo>
                  <a:pt x="360177" y="1112781"/>
                  <a:pt x="371165" y="1121875"/>
                  <a:pt x="373438" y="1140819"/>
                </a:cubicBezTo>
                <a:cubicBezTo>
                  <a:pt x="376469" y="1140061"/>
                  <a:pt x="379879" y="1139682"/>
                  <a:pt x="382910" y="1139303"/>
                </a:cubicBezTo>
                <a:cubicBezTo>
                  <a:pt x="382153" y="1132104"/>
                  <a:pt x="381395" y="1126042"/>
                  <a:pt x="380637" y="1119980"/>
                </a:cubicBezTo>
                <a:cubicBezTo>
                  <a:pt x="381774" y="1119222"/>
                  <a:pt x="382910" y="1118465"/>
                  <a:pt x="384047" y="1117707"/>
                </a:cubicBezTo>
                <a:cubicBezTo>
                  <a:pt x="389730" y="1124148"/>
                  <a:pt x="395035" y="1130589"/>
                  <a:pt x="401097" y="1137409"/>
                </a:cubicBezTo>
                <a:cubicBezTo>
                  <a:pt x="415115" y="1137409"/>
                  <a:pt x="430650" y="1137409"/>
                  <a:pt x="448078" y="1137409"/>
                </a:cubicBezTo>
                <a:cubicBezTo>
                  <a:pt x="443911" y="1130210"/>
                  <a:pt x="440880" y="1124527"/>
                  <a:pt x="437091" y="1117707"/>
                </a:cubicBezTo>
                <a:cubicBezTo>
                  <a:pt x="424588" y="1131725"/>
                  <a:pt x="412084" y="1127937"/>
                  <a:pt x="396171" y="1119980"/>
                </a:cubicBezTo>
                <a:cubicBezTo>
                  <a:pt x="404886" y="1114676"/>
                  <a:pt x="411706" y="1110129"/>
                  <a:pt x="418904" y="1105961"/>
                </a:cubicBezTo>
                <a:cubicBezTo>
                  <a:pt x="419283" y="1104825"/>
                  <a:pt x="419283" y="1103688"/>
                  <a:pt x="419662" y="1102552"/>
                </a:cubicBezTo>
                <a:cubicBezTo>
                  <a:pt x="412084" y="1102552"/>
                  <a:pt x="404507" y="1101036"/>
                  <a:pt x="397308" y="1102930"/>
                </a:cubicBezTo>
                <a:cubicBezTo>
                  <a:pt x="382910" y="1106340"/>
                  <a:pt x="373817" y="1099899"/>
                  <a:pt x="363587" y="1090048"/>
                </a:cubicBezTo>
                <a:cubicBezTo>
                  <a:pt x="381395" y="1081334"/>
                  <a:pt x="396550" y="1077924"/>
                  <a:pt x="410190" y="1096489"/>
                </a:cubicBezTo>
                <a:cubicBezTo>
                  <a:pt x="410569" y="1090427"/>
                  <a:pt x="410948" y="1084365"/>
                  <a:pt x="411327" y="1075651"/>
                </a:cubicBezTo>
                <a:cubicBezTo>
                  <a:pt x="421557" y="1082471"/>
                  <a:pt x="432165" y="1085881"/>
                  <a:pt x="429513" y="1100657"/>
                </a:cubicBezTo>
                <a:cubicBezTo>
                  <a:pt x="429134" y="1103688"/>
                  <a:pt x="432165" y="1107477"/>
                  <a:pt x="434439" y="1112781"/>
                </a:cubicBezTo>
                <a:cubicBezTo>
                  <a:pt x="439743" y="1106719"/>
                  <a:pt x="442774" y="1102552"/>
                  <a:pt x="448078" y="1096489"/>
                </a:cubicBezTo>
                <a:cubicBezTo>
                  <a:pt x="449594" y="1104067"/>
                  <a:pt x="452246" y="1109371"/>
                  <a:pt x="451867" y="1114297"/>
                </a:cubicBezTo>
                <a:cubicBezTo>
                  <a:pt x="450731" y="1131725"/>
                  <a:pt x="456414" y="1141955"/>
                  <a:pt x="470811" y="1151049"/>
                </a:cubicBezTo>
                <a:cubicBezTo>
                  <a:pt x="486725" y="1161278"/>
                  <a:pt x="501122" y="1173782"/>
                  <a:pt x="515899" y="1185148"/>
                </a:cubicBezTo>
                <a:cubicBezTo>
                  <a:pt x="518930" y="1187421"/>
                  <a:pt x="521961" y="1191589"/>
                  <a:pt x="525371" y="1192347"/>
                </a:cubicBezTo>
                <a:cubicBezTo>
                  <a:pt x="572352" y="1203335"/>
                  <a:pt x="618576" y="1216974"/>
                  <a:pt x="658738" y="1245391"/>
                </a:cubicBezTo>
                <a:cubicBezTo>
                  <a:pt x="659495" y="1244633"/>
                  <a:pt x="660253" y="1243496"/>
                  <a:pt x="661011" y="1242738"/>
                </a:cubicBezTo>
                <a:cubicBezTo>
                  <a:pt x="655328" y="1237055"/>
                  <a:pt x="649266" y="1231751"/>
                  <a:pt x="641309" y="1224173"/>
                </a:cubicBezTo>
                <a:cubicBezTo>
                  <a:pt x="647750" y="1223415"/>
                  <a:pt x="650781" y="1223036"/>
                  <a:pt x="651918" y="1223036"/>
                </a:cubicBezTo>
                <a:cubicBezTo>
                  <a:pt x="650781" y="1214322"/>
                  <a:pt x="650023" y="1205229"/>
                  <a:pt x="648887" y="1196515"/>
                </a:cubicBezTo>
                <a:cubicBezTo>
                  <a:pt x="650402" y="1195757"/>
                  <a:pt x="652297" y="1194999"/>
                  <a:pt x="654191" y="1194241"/>
                </a:cubicBezTo>
                <a:cubicBezTo>
                  <a:pt x="657601" y="1200303"/>
                  <a:pt x="663284" y="1206366"/>
                  <a:pt x="664421" y="1212807"/>
                </a:cubicBezTo>
                <a:cubicBezTo>
                  <a:pt x="665179" y="1218869"/>
                  <a:pt x="661390" y="1226068"/>
                  <a:pt x="658359" y="1235540"/>
                </a:cubicBezTo>
                <a:cubicBezTo>
                  <a:pt x="665936" y="1232887"/>
                  <a:pt x="670104" y="1231372"/>
                  <a:pt x="675787" y="1229478"/>
                </a:cubicBezTo>
                <a:cubicBezTo>
                  <a:pt x="675030" y="1234024"/>
                  <a:pt x="675030" y="1238950"/>
                  <a:pt x="673135" y="1240465"/>
                </a:cubicBezTo>
                <a:cubicBezTo>
                  <a:pt x="662527" y="1247664"/>
                  <a:pt x="668210" y="1255242"/>
                  <a:pt x="671999" y="1262819"/>
                </a:cubicBezTo>
                <a:cubicBezTo>
                  <a:pt x="681092" y="1281385"/>
                  <a:pt x="696626" y="1293888"/>
                  <a:pt x="710266" y="1304496"/>
                </a:cubicBezTo>
                <a:cubicBezTo>
                  <a:pt x="713297" y="1290478"/>
                  <a:pt x="716707" y="1276838"/>
                  <a:pt x="719359" y="1262819"/>
                </a:cubicBezTo>
                <a:cubicBezTo>
                  <a:pt x="719738" y="1259409"/>
                  <a:pt x="719359" y="1254105"/>
                  <a:pt x="717086" y="1251832"/>
                </a:cubicBezTo>
                <a:cubicBezTo>
                  <a:pt x="703446" y="1237055"/>
                  <a:pt x="688670" y="1223036"/>
                  <a:pt x="676166" y="1207502"/>
                </a:cubicBezTo>
                <a:cubicBezTo>
                  <a:pt x="664800" y="1193105"/>
                  <a:pt x="652297" y="1178328"/>
                  <a:pt x="646613" y="1161657"/>
                </a:cubicBezTo>
                <a:cubicBezTo>
                  <a:pt x="636762" y="1132104"/>
                  <a:pt x="618576" y="1107856"/>
                  <a:pt x="601526" y="1082850"/>
                </a:cubicBezTo>
                <a:cubicBezTo>
                  <a:pt x="597737" y="1077166"/>
                  <a:pt x="588644" y="1073756"/>
                  <a:pt x="581445" y="1071862"/>
                </a:cubicBezTo>
                <a:cubicBezTo>
                  <a:pt x="570458" y="1068831"/>
                  <a:pt x="558712" y="1067694"/>
                  <a:pt x="550756" y="1066558"/>
                </a:cubicBezTo>
                <a:cubicBezTo>
                  <a:pt x="542420" y="1076787"/>
                  <a:pt x="535601" y="1084744"/>
                  <a:pt x="529160" y="1092701"/>
                </a:cubicBezTo>
                <a:cubicBezTo>
                  <a:pt x="527644" y="1091943"/>
                  <a:pt x="526128" y="1090806"/>
                  <a:pt x="524613" y="1090048"/>
                </a:cubicBezTo>
                <a:cubicBezTo>
                  <a:pt x="525750" y="1082850"/>
                  <a:pt x="526507" y="1076030"/>
                  <a:pt x="527265" y="1069210"/>
                </a:cubicBezTo>
                <a:cubicBezTo>
                  <a:pt x="515899" y="1082471"/>
                  <a:pt x="502638" y="1091564"/>
                  <a:pt x="483693" y="1087017"/>
                </a:cubicBezTo>
                <a:cubicBezTo>
                  <a:pt x="487482" y="1064663"/>
                  <a:pt x="498470" y="1058222"/>
                  <a:pt x="520445" y="1063526"/>
                </a:cubicBezTo>
                <a:cubicBezTo>
                  <a:pt x="526886" y="1065042"/>
                  <a:pt x="534464" y="1062390"/>
                  <a:pt x="541663" y="1062011"/>
                </a:cubicBezTo>
                <a:cubicBezTo>
                  <a:pt x="539768" y="1040793"/>
                  <a:pt x="527265" y="1030564"/>
                  <a:pt x="510594" y="1021849"/>
                </a:cubicBezTo>
                <a:cubicBezTo>
                  <a:pt x="484451" y="1008209"/>
                  <a:pt x="457929" y="997980"/>
                  <a:pt x="431029" y="999874"/>
                </a:cubicBezTo>
                <a:cubicBezTo>
                  <a:pt x="423072" y="1009346"/>
                  <a:pt x="416252" y="1017303"/>
                  <a:pt x="409811" y="1024880"/>
                </a:cubicBezTo>
                <a:cubicBezTo>
                  <a:pt x="408296" y="1023744"/>
                  <a:pt x="407159" y="1022986"/>
                  <a:pt x="405643" y="1022228"/>
                </a:cubicBezTo>
                <a:cubicBezTo>
                  <a:pt x="406401" y="1015787"/>
                  <a:pt x="406780" y="1008967"/>
                  <a:pt x="407538" y="1001768"/>
                </a:cubicBezTo>
                <a:cubicBezTo>
                  <a:pt x="398823" y="1001390"/>
                  <a:pt x="390109" y="998737"/>
                  <a:pt x="383668" y="1010483"/>
                </a:cubicBezTo>
                <a:cubicBezTo>
                  <a:pt x="381395" y="1014650"/>
                  <a:pt x="370786" y="1016545"/>
                  <a:pt x="364345" y="1015787"/>
                </a:cubicBezTo>
                <a:cubicBezTo>
                  <a:pt x="356767" y="1015029"/>
                  <a:pt x="349947" y="1010483"/>
                  <a:pt x="341612" y="1007452"/>
                </a:cubicBezTo>
                <a:cubicBezTo>
                  <a:pt x="356010" y="993433"/>
                  <a:pt x="370028" y="989265"/>
                  <a:pt x="388215" y="997222"/>
                </a:cubicBezTo>
                <a:cubicBezTo>
                  <a:pt x="385184" y="990781"/>
                  <a:pt x="383289" y="985855"/>
                  <a:pt x="381016" y="980930"/>
                </a:cubicBezTo>
                <a:cubicBezTo>
                  <a:pt x="381395" y="979793"/>
                  <a:pt x="382153" y="978656"/>
                  <a:pt x="382910" y="977520"/>
                </a:cubicBezTo>
                <a:cubicBezTo>
                  <a:pt x="389730" y="980551"/>
                  <a:pt x="396929" y="983582"/>
                  <a:pt x="403749" y="986992"/>
                </a:cubicBezTo>
                <a:cubicBezTo>
                  <a:pt x="408674" y="989644"/>
                  <a:pt x="413600" y="993054"/>
                  <a:pt x="418525" y="996085"/>
                </a:cubicBezTo>
                <a:cubicBezTo>
                  <a:pt x="419662" y="994570"/>
                  <a:pt x="420420" y="993433"/>
                  <a:pt x="421557" y="991917"/>
                </a:cubicBezTo>
                <a:cubicBezTo>
                  <a:pt x="418525" y="989265"/>
                  <a:pt x="415873" y="986613"/>
                  <a:pt x="412842" y="984340"/>
                </a:cubicBezTo>
                <a:cubicBezTo>
                  <a:pt x="356010" y="942663"/>
                  <a:pt x="316985" y="885451"/>
                  <a:pt x="278717" y="827861"/>
                </a:cubicBezTo>
                <a:cubicBezTo>
                  <a:pt x="275686" y="822935"/>
                  <a:pt x="271140" y="818768"/>
                  <a:pt x="266214" y="816115"/>
                </a:cubicBezTo>
                <a:cubicBezTo>
                  <a:pt x="234767" y="800202"/>
                  <a:pt x="204835" y="782395"/>
                  <a:pt x="179450" y="757388"/>
                </a:cubicBezTo>
                <a:cubicBezTo>
                  <a:pt x="173388" y="751326"/>
                  <a:pt x="161642" y="751705"/>
                  <a:pt x="152549" y="749432"/>
                </a:cubicBezTo>
                <a:cubicBezTo>
                  <a:pt x="143835" y="747159"/>
                  <a:pt x="136636" y="744128"/>
                  <a:pt x="128301" y="753600"/>
                </a:cubicBezTo>
                <a:cubicBezTo>
                  <a:pt x="122996" y="759662"/>
                  <a:pt x="110114" y="758525"/>
                  <a:pt x="100642" y="760420"/>
                </a:cubicBezTo>
                <a:cubicBezTo>
                  <a:pt x="99884" y="759283"/>
                  <a:pt x="99126" y="757767"/>
                  <a:pt x="98369" y="756252"/>
                </a:cubicBezTo>
                <a:cubicBezTo>
                  <a:pt x="103294" y="749811"/>
                  <a:pt x="107841" y="743370"/>
                  <a:pt x="113524" y="735792"/>
                </a:cubicBezTo>
                <a:cubicBezTo>
                  <a:pt x="109735" y="733140"/>
                  <a:pt x="105189" y="729730"/>
                  <a:pt x="100642" y="726320"/>
                </a:cubicBezTo>
                <a:cubicBezTo>
                  <a:pt x="81698" y="739202"/>
                  <a:pt x="71089" y="737308"/>
                  <a:pt x="48356" y="716090"/>
                </a:cubicBezTo>
                <a:cubicBezTo>
                  <a:pt x="59344" y="712680"/>
                  <a:pt x="68816" y="709649"/>
                  <a:pt x="80940" y="705481"/>
                </a:cubicBezTo>
                <a:cubicBezTo>
                  <a:pt x="76772" y="702071"/>
                  <a:pt x="73362" y="696388"/>
                  <a:pt x="69195" y="696009"/>
                </a:cubicBezTo>
                <a:cubicBezTo>
                  <a:pt x="52524" y="694494"/>
                  <a:pt x="47598" y="683506"/>
                  <a:pt x="45704" y="669866"/>
                </a:cubicBezTo>
                <a:cubicBezTo>
                  <a:pt x="44567" y="660773"/>
                  <a:pt x="45325" y="651301"/>
                  <a:pt x="45325" y="642208"/>
                </a:cubicBezTo>
                <a:cubicBezTo>
                  <a:pt x="69195" y="647512"/>
                  <a:pt x="79803" y="665320"/>
                  <a:pt x="79803" y="689947"/>
                </a:cubicBezTo>
                <a:cubicBezTo>
                  <a:pt x="79803" y="699040"/>
                  <a:pt x="89654" y="707755"/>
                  <a:pt x="96095" y="718742"/>
                </a:cubicBezTo>
                <a:cubicBezTo>
                  <a:pt x="99126" y="701693"/>
                  <a:pt x="101400" y="688432"/>
                  <a:pt x="104052" y="674413"/>
                </a:cubicBezTo>
                <a:cubicBezTo>
                  <a:pt x="127922" y="688810"/>
                  <a:pt x="134363" y="710407"/>
                  <a:pt x="121859" y="733140"/>
                </a:cubicBezTo>
                <a:cubicBezTo>
                  <a:pt x="133226" y="735413"/>
                  <a:pt x="144214" y="737308"/>
                  <a:pt x="157096" y="739960"/>
                </a:cubicBezTo>
                <a:cubicBezTo>
                  <a:pt x="148002" y="713817"/>
                  <a:pt x="140046" y="690705"/>
                  <a:pt x="133605" y="671382"/>
                </a:cubicBezTo>
                <a:cubicBezTo>
                  <a:pt x="118450" y="665699"/>
                  <a:pt x="106325" y="661531"/>
                  <a:pt x="94201" y="656984"/>
                </a:cubicBezTo>
                <a:cubicBezTo>
                  <a:pt x="94580" y="654711"/>
                  <a:pt x="94580" y="652817"/>
                  <a:pt x="94959" y="650543"/>
                </a:cubicBezTo>
                <a:cubicBezTo>
                  <a:pt x="105189" y="648270"/>
                  <a:pt x="115418" y="646376"/>
                  <a:pt x="126785" y="644102"/>
                </a:cubicBezTo>
                <a:cubicBezTo>
                  <a:pt x="126027" y="639935"/>
                  <a:pt x="125269" y="634251"/>
                  <a:pt x="124133" y="628568"/>
                </a:cubicBezTo>
                <a:cubicBezTo>
                  <a:pt x="96095" y="635388"/>
                  <a:pt x="71089" y="621369"/>
                  <a:pt x="58965" y="591437"/>
                </a:cubicBezTo>
                <a:cubicBezTo>
                  <a:pt x="80940" y="585375"/>
                  <a:pt x="101400" y="585754"/>
                  <a:pt x="122996" y="602046"/>
                </a:cubicBezTo>
                <a:cubicBezTo>
                  <a:pt x="119207" y="588027"/>
                  <a:pt x="112766" y="577040"/>
                  <a:pt x="113903" y="566431"/>
                </a:cubicBezTo>
                <a:cubicBezTo>
                  <a:pt x="115040" y="555443"/>
                  <a:pt x="123375" y="545593"/>
                  <a:pt x="129058" y="533847"/>
                </a:cubicBezTo>
                <a:cubicBezTo>
                  <a:pt x="146866" y="556580"/>
                  <a:pt x="145350" y="570978"/>
                  <a:pt x="131332" y="591059"/>
                </a:cubicBezTo>
                <a:cubicBezTo>
                  <a:pt x="126027" y="598257"/>
                  <a:pt x="128301" y="610760"/>
                  <a:pt x="126785" y="622127"/>
                </a:cubicBezTo>
                <a:cubicBezTo>
                  <a:pt x="140425" y="613792"/>
                  <a:pt x="151412" y="606972"/>
                  <a:pt x="162779" y="599773"/>
                </a:cubicBezTo>
                <a:cubicBezTo>
                  <a:pt x="170736" y="625158"/>
                  <a:pt x="157853" y="645618"/>
                  <a:pt x="132847" y="649786"/>
                </a:cubicBezTo>
                <a:cubicBezTo>
                  <a:pt x="134742" y="655469"/>
                  <a:pt x="136257" y="661152"/>
                  <a:pt x="137773" y="667214"/>
                </a:cubicBezTo>
                <a:cubicBezTo>
                  <a:pt x="144971" y="660394"/>
                  <a:pt x="151034" y="653574"/>
                  <a:pt x="158232" y="648270"/>
                </a:cubicBezTo>
                <a:cubicBezTo>
                  <a:pt x="165431" y="642966"/>
                  <a:pt x="173767" y="639177"/>
                  <a:pt x="182102" y="634630"/>
                </a:cubicBezTo>
                <a:cubicBezTo>
                  <a:pt x="191574" y="661531"/>
                  <a:pt x="177177" y="688432"/>
                  <a:pt x="151034" y="694873"/>
                </a:cubicBezTo>
                <a:cubicBezTo>
                  <a:pt x="161263" y="736550"/>
                  <a:pt x="221885" y="795656"/>
                  <a:pt x="264320" y="800202"/>
                </a:cubicBezTo>
                <a:cubicBezTo>
                  <a:pt x="260531" y="790351"/>
                  <a:pt x="257121" y="780879"/>
                  <a:pt x="253711" y="771786"/>
                </a:cubicBezTo>
                <a:cubicBezTo>
                  <a:pt x="239692" y="734655"/>
                  <a:pt x="231736" y="697146"/>
                  <a:pt x="237798" y="656984"/>
                </a:cubicBezTo>
                <a:cubicBezTo>
                  <a:pt x="239313" y="648649"/>
                  <a:pt x="234009" y="636903"/>
                  <a:pt x="227947" y="630462"/>
                </a:cubicBezTo>
                <a:cubicBezTo>
                  <a:pt x="212792" y="614928"/>
                  <a:pt x="196121" y="599773"/>
                  <a:pt x="177934" y="587270"/>
                </a:cubicBezTo>
                <a:cubicBezTo>
                  <a:pt x="157475" y="573251"/>
                  <a:pt x="145350" y="555065"/>
                  <a:pt x="142698" y="530816"/>
                </a:cubicBezTo>
                <a:cubicBezTo>
                  <a:pt x="140046" y="505052"/>
                  <a:pt x="124891" y="486487"/>
                  <a:pt x="108599" y="469058"/>
                </a:cubicBezTo>
                <a:cubicBezTo>
                  <a:pt x="103294" y="463375"/>
                  <a:pt x="91928" y="462996"/>
                  <a:pt x="83592" y="460344"/>
                </a:cubicBezTo>
                <a:cubicBezTo>
                  <a:pt x="73741" y="484592"/>
                  <a:pt x="60101" y="490654"/>
                  <a:pt x="29412" y="484592"/>
                </a:cubicBezTo>
                <a:cubicBezTo>
                  <a:pt x="38126" y="473605"/>
                  <a:pt x="46083" y="463754"/>
                  <a:pt x="54418" y="453524"/>
                </a:cubicBezTo>
                <a:cubicBezTo>
                  <a:pt x="47219" y="455039"/>
                  <a:pt x="39263" y="458449"/>
                  <a:pt x="32064" y="457313"/>
                </a:cubicBezTo>
                <a:cubicBezTo>
                  <a:pt x="24486" y="456176"/>
                  <a:pt x="17666" y="450114"/>
                  <a:pt x="6679" y="444431"/>
                </a:cubicBezTo>
                <a:cubicBezTo>
                  <a:pt x="16530" y="440263"/>
                  <a:pt x="22971" y="437611"/>
                  <a:pt x="33201" y="433443"/>
                </a:cubicBezTo>
                <a:cubicBezTo>
                  <a:pt x="2890" y="422834"/>
                  <a:pt x="-5067" y="402753"/>
                  <a:pt x="2890" y="375474"/>
                </a:cubicBezTo>
                <a:cubicBezTo>
                  <a:pt x="25244" y="383430"/>
                  <a:pt x="34716" y="398207"/>
                  <a:pt x="31306" y="420940"/>
                </a:cubicBezTo>
                <a:cubicBezTo>
                  <a:pt x="31306" y="422834"/>
                  <a:pt x="31306" y="424729"/>
                  <a:pt x="31685" y="426244"/>
                </a:cubicBezTo>
                <a:cubicBezTo>
                  <a:pt x="36990" y="441399"/>
                  <a:pt x="74499" y="457313"/>
                  <a:pt x="91928" y="451250"/>
                </a:cubicBezTo>
                <a:cubicBezTo>
                  <a:pt x="85108" y="441778"/>
                  <a:pt x="83971" y="429654"/>
                  <a:pt x="66921" y="429654"/>
                </a:cubicBezTo>
                <a:cubicBezTo>
                  <a:pt x="54039" y="429654"/>
                  <a:pt x="49872" y="415256"/>
                  <a:pt x="45704" y="402374"/>
                </a:cubicBezTo>
                <a:cubicBezTo>
                  <a:pt x="52145" y="402753"/>
                  <a:pt x="57449" y="403132"/>
                  <a:pt x="63133" y="403511"/>
                </a:cubicBezTo>
                <a:cubicBezTo>
                  <a:pt x="48735" y="387219"/>
                  <a:pt x="47598" y="375853"/>
                  <a:pt x="59344" y="355393"/>
                </a:cubicBezTo>
                <a:cubicBezTo>
                  <a:pt x="76015" y="368275"/>
                  <a:pt x="79803" y="381536"/>
                  <a:pt x="72983" y="398965"/>
                </a:cubicBezTo>
                <a:cubicBezTo>
                  <a:pt x="71468" y="402753"/>
                  <a:pt x="74499" y="408815"/>
                  <a:pt x="76393" y="413362"/>
                </a:cubicBezTo>
                <a:cubicBezTo>
                  <a:pt x="78288" y="418666"/>
                  <a:pt x="81698" y="423213"/>
                  <a:pt x="84729" y="428517"/>
                </a:cubicBezTo>
                <a:cubicBezTo>
                  <a:pt x="90412" y="415635"/>
                  <a:pt x="95338" y="403511"/>
                  <a:pt x="101779" y="388735"/>
                </a:cubicBezTo>
                <a:cubicBezTo>
                  <a:pt x="107462" y="397828"/>
                  <a:pt x="111251" y="403511"/>
                  <a:pt x="115040" y="409573"/>
                </a:cubicBezTo>
                <a:cubicBezTo>
                  <a:pt x="115797" y="409194"/>
                  <a:pt x="116934" y="409194"/>
                  <a:pt x="117692" y="408815"/>
                </a:cubicBezTo>
                <a:cubicBezTo>
                  <a:pt x="111251" y="386461"/>
                  <a:pt x="104431" y="364107"/>
                  <a:pt x="97990" y="341753"/>
                </a:cubicBezTo>
                <a:cubicBezTo>
                  <a:pt x="80182" y="347436"/>
                  <a:pt x="73741" y="345921"/>
                  <a:pt x="54418" y="328492"/>
                </a:cubicBezTo>
                <a:cubicBezTo>
                  <a:pt x="67679" y="325840"/>
                  <a:pt x="78667" y="323946"/>
                  <a:pt x="91928" y="321293"/>
                </a:cubicBezTo>
                <a:cubicBezTo>
                  <a:pt x="58207" y="315610"/>
                  <a:pt x="61238" y="292119"/>
                  <a:pt x="61617" y="269386"/>
                </a:cubicBezTo>
                <a:cubicBezTo>
                  <a:pt x="84729" y="273933"/>
                  <a:pt x="95717" y="290604"/>
                  <a:pt x="94201" y="313716"/>
                </a:cubicBezTo>
                <a:cubicBezTo>
                  <a:pt x="93822" y="320536"/>
                  <a:pt x="97611" y="327355"/>
                  <a:pt x="99505" y="333418"/>
                </a:cubicBezTo>
                <a:cubicBezTo>
                  <a:pt x="124133" y="320157"/>
                  <a:pt x="118071" y="298939"/>
                  <a:pt x="113524" y="278479"/>
                </a:cubicBezTo>
                <a:cubicBezTo>
                  <a:pt x="137015" y="283026"/>
                  <a:pt x="149897" y="292119"/>
                  <a:pt x="165431" y="314095"/>
                </a:cubicBezTo>
                <a:cubicBezTo>
                  <a:pt x="167704" y="306138"/>
                  <a:pt x="169220" y="299318"/>
                  <a:pt x="171114" y="291740"/>
                </a:cubicBezTo>
                <a:cubicBezTo>
                  <a:pt x="152170" y="291362"/>
                  <a:pt x="146866" y="277722"/>
                  <a:pt x="143077" y="260293"/>
                </a:cubicBezTo>
                <a:cubicBezTo>
                  <a:pt x="153307" y="263703"/>
                  <a:pt x="163158" y="267113"/>
                  <a:pt x="173009" y="270523"/>
                </a:cubicBezTo>
                <a:cubicBezTo>
                  <a:pt x="168841" y="262188"/>
                  <a:pt x="161642" y="252715"/>
                  <a:pt x="160885" y="242486"/>
                </a:cubicBezTo>
                <a:cubicBezTo>
                  <a:pt x="160127" y="231877"/>
                  <a:pt x="165810" y="220889"/>
                  <a:pt x="168462" y="209902"/>
                </a:cubicBezTo>
                <a:cubicBezTo>
                  <a:pt x="170357" y="209902"/>
                  <a:pt x="172251" y="209523"/>
                  <a:pt x="174145" y="209144"/>
                </a:cubicBezTo>
                <a:cubicBezTo>
                  <a:pt x="179450" y="220510"/>
                  <a:pt x="185512" y="231498"/>
                  <a:pt x="189301" y="243243"/>
                </a:cubicBezTo>
                <a:cubicBezTo>
                  <a:pt x="190816" y="247790"/>
                  <a:pt x="189301" y="254610"/>
                  <a:pt x="186649" y="258778"/>
                </a:cubicBezTo>
                <a:cubicBezTo>
                  <a:pt x="177934" y="273175"/>
                  <a:pt x="173009" y="290983"/>
                  <a:pt x="173767" y="311063"/>
                </a:cubicBezTo>
                <a:cubicBezTo>
                  <a:pt x="183996" y="305759"/>
                  <a:pt x="193469" y="302728"/>
                  <a:pt x="192332" y="286815"/>
                </a:cubicBezTo>
                <a:cubicBezTo>
                  <a:pt x="191953" y="279616"/>
                  <a:pt x="202941" y="270902"/>
                  <a:pt x="210139" y="264461"/>
                </a:cubicBezTo>
                <a:cubicBezTo>
                  <a:pt x="214686" y="260293"/>
                  <a:pt x="222264" y="258399"/>
                  <a:pt x="228326" y="255746"/>
                </a:cubicBezTo>
                <a:cubicBezTo>
                  <a:pt x="229841" y="256504"/>
                  <a:pt x="230978" y="257262"/>
                  <a:pt x="232494" y="258020"/>
                </a:cubicBezTo>
                <a:cubicBezTo>
                  <a:pt x="227947" y="270144"/>
                  <a:pt x="224537" y="282647"/>
                  <a:pt x="218854" y="294014"/>
                </a:cubicBezTo>
                <a:cubicBezTo>
                  <a:pt x="216580" y="298181"/>
                  <a:pt x="209761" y="303107"/>
                  <a:pt x="205593" y="302728"/>
                </a:cubicBezTo>
                <a:cubicBezTo>
                  <a:pt x="185512" y="301591"/>
                  <a:pt x="179071" y="319399"/>
                  <a:pt x="166947" y="329250"/>
                </a:cubicBezTo>
                <a:cubicBezTo>
                  <a:pt x="182102" y="324703"/>
                  <a:pt x="196878" y="320157"/>
                  <a:pt x="215065" y="314473"/>
                </a:cubicBezTo>
                <a:cubicBezTo>
                  <a:pt x="210139" y="337964"/>
                  <a:pt x="203698" y="355772"/>
                  <a:pt x="185512" y="367138"/>
                </a:cubicBezTo>
                <a:cubicBezTo>
                  <a:pt x="175282" y="373200"/>
                  <a:pt x="167704" y="372064"/>
                  <a:pt x="154065" y="363728"/>
                </a:cubicBezTo>
                <a:cubicBezTo>
                  <a:pt x="152549" y="367138"/>
                  <a:pt x="151412" y="370169"/>
                  <a:pt x="150276" y="373200"/>
                </a:cubicBezTo>
                <a:cubicBezTo>
                  <a:pt x="162779" y="374337"/>
                  <a:pt x="174145" y="375474"/>
                  <a:pt x="186649" y="376610"/>
                </a:cubicBezTo>
                <a:cubicBezTo>
                  <a:pt x="174145" y="397449"/>
                  <a:pt x="160506" y="403511"/>
                  <a:pt x="141561" y="397070"/>
                </a:cubicBezTo>
                <a:cubicBezTo>
                  <a:pt x="133605" y="412225"/>
                  <a:pt x="127164" y="427002"/>
                  <a:pt x="133226" y="445946"/>
                </a:cubicBezTo>
                <a:cubicBezTo>
                  <a:pt x="140425" y="467921"/>
                  <a:pt x="144593" y="491412"/>
                  <a:pt x="150276" y="514145"/>
                </a:cubicBezTo>
                <a:cubicBezTo>
                  <a:pt x="156338" y="539909"/>
                  <a:pt x="168083" y="562263"/>
                  <a:pt x="190059" y="578555"/>
                </a:cubicBezTo>
                <a:cubicBezTo>
                  <a:pt x="208245" y="591816"/>
                  <a:pt x="224916" y="606972"/>
                  <a:pt x="243860" y="622506"/>
                </a:cubicBezTo>
                <a:cubicBezTo>
                  <a:pt x="248407" y="603562"/>
                  <a:pt x="264320" y="586512"/>
                  <a:pt x="243481" y="572114"/>
                </a:cubicBezTo>
                <a:cubicBezTo>
                  <a:pt x="230978" y="567947"/>
                  <a:pt x="218475" y="563400"/>
                  <a:pt x="205972" y="559232"/>
                </a:cubicBezTo>
                <a:cubicBezTo>
                  <a:pt x="206351" y="556959"/>
                  <a:pt x="206351" y="555065"/>
                  <a:pt x="206729" y="553170"/>
                </a:cubicBezTo>
                <a:cubicBezTo>
                  <a:pt x="215065" y="550897"/>
                  <a:pt x="223400" y="548245"/>
                  <a:pt x="233251" y="545593"/>
                </a:cubicBezTo>
                <a:cubicBezTo>
                  <a:pt x="230978" y="539909"/>
                  <a:pt x="228705" y="533847"/>
                  <a:pt x="226053" y="527785"/>
                </a:cubicBezTo>
                <a:cubicBezTo>
                  <a:pt x="199531" y="539909"/>
                  <a:pt x="177934" y="529301"/>
                  <a:pt x="156717" y="492170"/>
                </a:cubicBezTo>
                <a:cubicBezTo>
                  <a:pt x="172630" y="491033"/>
                  <a:pt x="186649" y="490275"/>
                  <a:pt x="200288" y="489518"/>
                </a:cubicBezTo>
                <a:cubicBezTo>
                  <a:pt x="192332" y="483077"/>
                  <a:pt x="180586" y="477772"/>
                  <a:pt x="175282" y="468300"/>
                </a:cubicBezTo>
                <a:cubicBezTo>
                  <a:pt x="169978" y="458828"/>
                  <a:pt x="170736" y="445567"/>
                  <a:pt x="168841" y="433822"/>
                </a:cubicBezTo>
                <a:cubicBezTo>
                  <a:pt x="169978" y="433064"/>
                  <a:pt x="171493" y="431927"/>
                  <a:pt x="172630" y="431170"/>
                </a:cubicBezTo>
                <a:cubicBezTo>
                  <a:pt x="181344" y="437232"/>
                  <a:pt x="190059" y="442915"/>
                  <a:pt x="199152" y="449356"/>
                </a:cubicBezTo>
                <a:cubicBezTo>
                  <a:pt x="205593" y="439505"/>
                  <a:pt x="212413" y="428896"/>
                  <a:pt x="219990" y="417530"/>
                </a:cubicBezTo>
                <a:cubicBezTo>
                  <a:pt x="242345" y="446704"/>
                  <a:pt x="241208" y="476636"/>
                  <a:pt x="218096" y="492928"/>
                </a:cubicBezTo>
                <a:cubicBezTo>
                  <a:pt x="222264" y="498990"/>
                  <a:pt x="226431" y="505431"/>
                  <a:pt x="230599" y="511114"/>
                </a:cubicBezTo>
                <a:cubicBezTo>
                  <a:pt x="240450" y="502400"/>
                  <a:pt x="249922" y="493307"/>
                  <a:pt x="260152" y="484213"/>
                </a:cubicBezTo>
                <a:cubicBezTo>
                  <a:pt x="272276" y="512251"/>
                  <a:pt x="265456" y="534984"/>
                  <a:pt x="241587" y="546350"/>
                </a:cubicBezTo>
                <a:cubicBezTo>
                  <a:pt x="246891" y="554307"/>
                  <a:pt x="252195" y="562263"/>
                  <a:pt x="257879" y="570220"/>
                </a:cubicBezTo>
                <a:cubicBezTo>
                  <a:pt x="268109" y="557338"/>
                  <a:pt x="278717" y="493307"/>
                  <a:pt x="276444" y="461101"/>
                </a:cubicBezTo>
                <a:cubicBezTo>
                  <a:pt x="245754" y="453903"/>
                  <a:pt x="235525" y="424729"/>
                  <a:pt x="251059" y="387598"/>
                </a:cubicBezTo>
                <a:cubicBezTo>
                  <a:pt x="256363" y="391387"/>
                  <a:pt x="261289" y="395176"/>
                  <a:pt x="267730" y="399722"/>
                </a:cubicBezTo>
                <a:cubicBezTo>
                  <a:pt x="265078" y="381915"/>
                  <a:pt x="271519" y="368275"/>
                  <a:pt x="283643" y="358045"/>
                </a:cubicBezTo>
                <a:cubicBezTo>
                  <a:pt x="295388" y="348194"/>
                  <a:pt x="308270" y="340238"/>
                  <a:pt x="320773" y="331144"/>
                </a:cubicBezTo>
                <a:cubicBezTo>
                  <a:pt x="322289" y="332281"/>
                  <a:pt x="324183" y="333039"/>
                  <a:pt x="325699" y="334175"/>
                </a:cubicBezTo>
                <a:cubicBezTo>
                  <a:pt x="323805" y="351604"/>
                  <a:pt x="323805" y="369412"/>
                  <a:pt x="320395" y="386840"/>
                </a:cubicBezTo>
                <a:cubicBezTo>
                  <a:pt x="316227" y="407300"/>
                  <a:pt x="306755" y="412983"/>
                  <a:pt x="283643" y="411468"/>
                </a:cubicBezTo>
                <a:cubicBezTo>
                  <a:pt x="284401" y="417151"/>
                  <a:pt x="285537" y="422834"/>
                  <a:pt x="285916" y="426623"/>
                </a:cubicBezTo>
                <a:cubicBezTo>
                  <a:pt x="304860" y="419803"/>
                  <a:pt x="323047" y="413741"/>
                  <a:pt x="344264" y="406163"/>
                </a:cubicBezTo>
                <a:cubicBezTo>
                  <a:pt x="341233" y="431170"/>
                  <a:pt x="332519" y="447841"/>
                  <a:pt x="318121" y="459586"/>
                </a:cubicBezTo>
                <a:cubicBezTo>
                  <a:pt x="320395" y="462996"/>
                  <a:pt x="323426" y="466027"/>
                  <a:pt x="323426" y="468679"/>
                </a:cubicBezTo>
                <a:cubicBezTo>
                  <a:pt x="322289" y="487244"/>
                  <a:pt x="306755" y="502779"/>
                  <a:pt x="288189" y="504294"/>
                </a:cubicBezTo>
                <a:cubicBezTo>
                  <a:pt x="285158" y="504673"/>
                  <a:pt x="282885" y="508083"/>
                  <a:pt x="281370" y="511493"/>
                </a:cubicBezTo>
                <a:cubicBezTo>
                  <a:pt x="304481" y="500884"/>
                  <a:pt x="326836" y="505431"/>
                  <a:pt x="349190" y="512251"/>
                </a:cubicBezTo>
                <a:cubicBezTo>
                  <a:pt x="335171" y="543698"/>
                  <a:pt x="304860" y="556580"/>
                  <a:pt x="277581" y="542561"/>
                </a:cubicBezTo>
                <a:cubicBezTo>
                  <a:pt x="257879" y="584239"/>
                  <a:pt x="249164" y="646376"/>
                  <a:pt x="257879" y="710786"/>
                </a:cubicBezTo>
                <a:cubicBezTo>
                  <a:pt x="281748" y="680096"/>
                  <a:pt x="305618" y="649407"/>
                  <a:pt x="329109" y="618717"/>
                </a:cubicBezTo>
                <a:cubicBezTo>
                  <a:pt x="310544" y="598257"/>
                  <a:pt x="310922" y="580829"/>
                  <a:pt x="330246" y="554307"/>
                </a:cubicBezTo>
                <a:cubicBezTo>
                  <a:pt x="336687" y="565294"/>
                  <a:pt x="342370" y="575524"/>
                  <a:pt x="348811" y="586891"/>
                </a:cubicBezTo>
                <a:cubicBezTo>
                  <a:pt x="352221" y="583481"/>
                  <a:pt x="356010" y="579313"/>
                  <a:pt x="359420" y="575524"/>
                </a:cubicBezTo>
                <a:cubicBezTo>
                  <a:pt x="346538" y="555065"/>
                  <a:pt x="353357" y="536120"/>
                  <a:pt x="379122" y="517934"/>
                </a:cubicBezTo>
                <a:cubicBezTo>
                  <a:pt x="381016" y="524375"/>
                  <a:pt x="383289" y="530437"/>
                  <a:pt x="384426" y="536499"/>
                </a:cubicBezTo>
                <a:cubicBezTo>
                  <a:pt x="385563" y="542561"/>
                  <a:pt x="385563" y="549002"/>
                  <a:pt x="386320" y="556580"/>
                </a:cubicBezTo>
                <a:cubicBezTo>
                  <a:pt x="396171" y="552412"/>
                  <a:pt x="404886" y="548624"/>
                  <a:pt x="410190" y="546350"/>
                </a:cubicBezTo>
                <a:cubicBezTo>
                  <a:pt x="408674" y="534226"/>
                  <a:pt x="405265" y="522859"/>
                  <a:pt x="407159" y="513008"/>
                </a:cubicBezTo>
                <a:cubicBezTo>
                  <a:pt x="409811" y="499369"/>
                  <a:pt x="429134" y="483456"/>
                  <a:pt x="448078" y="475878"/>
                </a:cubicBezTo>
                <a:cubicBezTo>
                  <a:pt x="448078" y="492928"/>
                  <a:pt x="448078" y="508841"/>
                  <a:pt x="448078" y="522102"/>
                </a:cubicBezTo>
                <a:cubicBezTo>
                  <a:pt x="462097" y="519449"/>
                  <a:pt x="477252" y="516797"/>
                  <a:pt x="492408" y="514145"/>
                </a:cubicBezTo>
                <a:cubicBezTo>
                  <a:pt x="493544" y="516040"/>
                  <a:pt x="494681" y="517934"/>
                  <a:pt x="495818" y="519828"/>
                </a:cubicBezTo>
                <a:cubicBezTo>
                  <a:pt x="487861" y="528922"/>
                  <a:pt x="481041" y="538773"/>
                  <a:pt x="471948" y="546350"/>
                </a:cubicBezTo>
                <a:cubicBezTo>
                  <a:pt x="467401" y="550139"/>
                  <a:pt x="459066" y="549381"/>
                  <a:pt x="452625" y="549381"/>
                </a:cubicBezTo>
                <a:cubicBezTo>
                  <a:pt x="444290" y="549381"/>
                  <a:pt x="435954" y="547866"/>
                  <a:pt x="427619" y="546729"/>
                </a:cubicBezTo>
                <a:cubicBezTo>
                  <a:pt x="427240" y="548245"/>
                  <a:pt x="426861" y="549760"/>
                  <a:pt x="426482" y="551276"/>
                </a:cubicBezTo>
                <a:cubicBezTo>
                  <a:pt x="437470" y="558096"/>
                  <a:pt x="448078" y="564916"/>
                  <a:pt x="459445" y="571735"/>
                </a:cubicBezTo>
                <a:cubicBezTo>
                  <a:pt x="436333" y="595984"/>
                  <a:pt x="402233" y="595226"/>
                  <a:pt x="384805" y="570599"/>
                </a:cubicBezTo>
                <a:cubicBezTo>
                  <a:pt x="381016" y="573251"/>
                  <a:pt x="377227" y="575903"/>
                  <a:pt x="373438" y="578555"/>
                </a:cubicBezTo>
                <a:cubicBezTo>
                  <a:pt x="384805" y="584617"/>
                  <a:pt x="395792" y="590301"/>
                  <a:pt x="407538" y="596363"/>
                </a:cubicBezTo>
                <a:cubicBezTo>
                  <a:pt x="388215" y="612655"/>
                  <a:pt x="371544" y="613792"/>
                  <a:pt x="352979" y="600152"/>
                </a:cubicBezTo>
                <a:cubicBezTo>
                  <a:pt x="349569" y="605456"/>
                  <a:pt x="346159" y="610760"/>
                  <a:pt x="342749" y="616065"/>
                </a:cubicBezTo>
                <a:cubicBezTo>
                  <a:pt x="339718" y="620990"/>
                  <a:pt x="337065" y="626295"/>
                  <a:pt x="335550" y="634630"/>
                </a:cubicBezTo>
                <a:cubicBezTo>
                  <a:pt x="347674" y="628568"/>
                  <a:pt x="360177" y="622885"/>
                  <a:pt x="372681" y="616823"/>
                </a:cubicBezTo>
                <a:cubicBezTo>
                  <a:pt x="373817" y="618338"/>
                  <a:pt x="374954" y="619475"/>
                  <a:pt x="376090" y="620990"/>
                </a:cubicBezTo>
                <a:cubicBezTo>
                  <a:pt x="373438" y="627431"/>
                  <a:pt x="370786" y="633872"/>
                  <a:pt x="368134" y="640692"/>
                </a:cubicBezTo>
                <a:cubicBezTo>
                  <a:pt x="386699" y="650164"/>
                  <a:pt x="387078" y="619854"/>
                  <a:pt x="404507" y="625158"/>
                </a:cubicBezTo>
                <a:cubicBezTo>
                  <a:pt x="403749" y="629705"/>
                  <a:pt x="402991" y="635009"/>
                  <a:pt x="402233" y="642208"/>
                </a:cubicBezTo>
                <a:cubicBezTo>
                  <a:pt x="406780" y="641071"/>
                  <a:pt x="410948" y="640313"/>
                  <a:pt x="414737" y="639556"/>
                </a:cubicBezTo>
                <a:cubicBezTo>
                  <a:pt x="414358" y="611897"/>
                  <a:pt x="436333" y="598636"/>
                  <a:pt x="476874" y="602046"/>
                </a:cubicBezTo>
                <a:cubicBezTo>
                  <a:pt x="471948" y="621369"/>
                  <a:pt x="464370" y="638798"/>
                  <a:pt x="446942" y="649407"/>
                </a:cubicBezTo>
                <a:cubicBezTo>
                  <a:pt x="442016" y="652438"/>
                  <a:pt x="432165" y="654711"/>
                  <a:pt x="429134" y="652059"/>
                </a:cubicBezTo>
                <a:cubicBezTo>
                  <a:pt x="413221" y="637661"/>
                  <a:pt x="399202" y="654332"/>
                  <a:pt x="384047" y="650922"/>
                </a:cubicBezTo>
                <a:cubicBezTo>
                  <a:pt x="386320" y="662668"/>
                  <a:pt x="388215" y="671761"/>
                  <a:pt x="390109" y="681612"/>
                </a:cubicBezTo>
                <a:cubicBezTo>
                  <a:pt x="368134" y="680096"/>
                  <a:pt x="360935" y="663046"/>
                  <a:pt x="351842" y="647891"/>
                </a:cubicBezTo>
                <a:cubicBezTo>
                  <a:pt x="351084" y="649028"/>
                  <a:pt x="349947" y="649786"/>
                  <a:pt x="348811" y="650922"/>
                </a:cubicBezTo>
                <a:cubicBezTo>
                  <a:pt x="348432" y="658121"/>
                  <a:pt x="348053" y="664941"/>
                  <a:pt x="347674" y="672140"/>
                </a:cubicBezTo>
                <a:cubicBezTo>
                  <a:pt x="346159" y="672897"/>
                  <a:pt x="344643" y="673655"/>
                  <a:pt x="343128" y="674413"/>
                </a:cubicBezTo>
                <a:cubicBezTo>
                  <a:pt x="337444" y="665699"/>
                  <a:pt x="331761" y="656984"/>
                  <a:pt x="326078" y="648270"/>
                </a:cubicBezTo>
                <a:cubicBezTo>
                  <a:pt x="324941" y="646754"/>
                  <a:pt x="324183" y="644860"/>
                  <a:pt x="323047" y="642966"/>
                </a:cubicBezTo>
                <a:cubicBezTo>
                  <a:pt x="321531" y="646754"/>
                  <a:pt x="320395" y="650922"/>
                  <a:pt x="318121" y="654332"/>
                </a:cubicBezTo>
                <a:cubicBezTo>
                  <a:pt x="300314" y="678202"/>
                  <a:pt x="281748" y="702071"/>
                  <a:pt x="264320" y="726320"/>
                </a:cubicBezTo>
                <a:cubicBezTo>
                  <a:pt x="261289" y="730109"/>
                  <a:pt x="260531" y="737308"/>
                  <a:pt x="261668" y="742233"/>
                </a:cubicBezTo>
                <a:cubicBezTo>
                  <a:pt x="276444" y="806643"/>
                  <a:pt x="309028" y="861581"/>
                  <a:pt x="353357" y="911973"/>
                </a:cubicBezTo>
                <a:cubicBezTo>
                  <a:pt x="357525" y="899849"/>
                  <a:pt x="361314" y="888103"/>
                  <a:pt x="365482" y="876358"/>
                </a:cubicBezTo>
                <a:cubicBezTo>
                  <a:pt x="343128" y="869538"/>
                  <a:pt x="334034" y="854762"/>
                  <a:pt x="334034" y="824451"/>
                </a:cubicBezTo>
                <a:cubicBezTo>
                  <a:pt x="351463" y="826724"/>
                  <a:pt x="363966" y="836196"/>
                  <a:pt x="377227" y="853246"/>
                </a:cubicBezTo>
                <a:cubicBezTo>
                  <a:pt x="377227" y="836196"/>
                  <a:pt x="377227" y="822556"/>
                  <a:pt x="377227" y="814221"/>
                </a:cubicBezTo>
                <a:cubicBezTo>
                  <a:pt x="366240" y="805128"/>
                  <a:pt x="358662" y="798687"/>
                  <a:pt x="350705" y="792246"/>
                </a:cubicBezTo>
                <a:cubicBezTo>
                  <a:pt x="351463" y="790730"/>
                  <a:pt x="352221" y="788836"/>
                  <a:pt x="352979" y="787320"/>
                </a:cubicBezTo>
                <a:cubicBezTo>
                  <a:pt x="359798" y="788078"/>
                  <a:pt x="366618" y="788836"/>
                  <a:pt x="375333" y="789972"/>
                </a:cubicBezTo>
                <a:cubicBezTo>
                  <a:pt x="374196" y="785805"/>
                  <a:pt x="374196" y="780879"/>
                  <a:pt x="371544" y="777848"/>
                </a:cubicBezTo>
                <a:cubicBezTo>
                  <a:pt x="366240" y="771407"/>
                  <a:pt x="356389" y="767618"/>
                  <a:pt x="354115" y="760798"/>
                </a:cubicBezTo>
                <a:cubicBezTo>
                  <a:pt x="350705" y="750190"/>
                  <a:pt x="351842" y="738065"/>
                  <a:pt x="351084" y="726320"/>
                </a:cubicBezTo>
                <a:cubicBezTo>
                  <a:pt x="352600" y="725562"/>
                  <a:pt x="354494" y="724804"/>
                  <a:pt x="356010" y="724047"/>
                </a:cubicBezTo>
                <a:cubicBezTo>
                  <a:pt x="363966" y="732003"/>
                  <a:pt x="373059" y="739202"/>
                  <a:pt x="379500" y="748295"/>
                </a:cubicBezTo>
                <a:cubicBezTo>
                  <a:pt x="383289" y="753600"/>
                  <a:pt x="383289" y="761935"/>
                  <a:pt x="383289" y="769134"/>
                </a:cubicBezTo>
                <a:cubicBezTo>
                  <a:pt x="383289" y="779364"/>
                  <a:pt x="381395" y="789972"/>
                  <a:pt x="379879" y="803233"/>
                </a:cubicBezTo>
                <a:cubicBezTo>
                  <a:pt x="389351" y="799066"/>
                  <a:pt x="394656" y="796413"/>
                  <a:pt x="401097" y="793382"/>
                </a:cubicBezTo>
                <a:cubicBezTo>
                  <a:pt x="406401" y="809674"/>
                  <a:pt x="393140" y="818010"/>
                  <a:pt x="384047" y="827861"/>
                </a:cubicBezTo>
                <a:cubicBezTo>
                  <a:pt x="385563" y="828619"/>
                  <a:pt x="387078" y="829755"/>
                  <a:pt x="388594" y="830513"/>
                </a:cubicBezTo>
                <a:cubicBezTo>
                  <a:pt x="398823" y="822178"/>
                  <a:pt x="409432" y="814221"/>
                  <a:pt x="419662" y="805886"/>
                </a:cubicBezTo>
                <a:cubicBezTo>
                  <a:pt x="421178" y="804749"/>
                  <a:pt x="422314" y="802854"/>
                  <a:pt x="422314" y="801339"/>
                </a:cubicBezTo>
                <a:cubicBezTo>
                  <a:pt x="422314" y="783153"/>
                  <a:pt x="436712" y="782016"/>
                  <a:pt x="449215" y="776712"/>
                </a:cubicBezTo>
                <a:cubicBezTo>
                  <a:pt x="450352" y="796792"/>
                  <a:pt x="445426" y="802854"/>
                  <a:pt x="427998" y="808159"/>
                </a:cubicBezTo>
                <a:cubicBezTo>
                  <a:pt x="422314" y="810053"/>
                  <a:pt x="417768" y="815358"/>
                  <a:pt x="412463" y="819147"/>
                </a:cubicBezTo>
                <a:cubicBezTo>
                  <a:pt x="429892" y="827482"/>
                  <a:pt x="446184" y="835060"/>
                  <a:pt x="463234" y="843016"/>
                </a:cubicBezTo>
                <a:cubicBezTo>
                  <a:pt x="436712" y="870296"/>
                  <a:pt x="404128" y="873706"/>
                  <a:pt x="387078" y="851730"/>
                </a:cubicBezTo>
                <a:cubicBezTo>
                  <a:pt x="382910" y="860066"/>
                  <a:pt x="379122" y="867644"/>
                  <a:pt x="374954" y="875600"/>
                </a:cubicBezTo>
                <a:cubicBezTo>
                  <a:pt x="382910" y="877873"/>
                  <a:pt x="390488" y="879389"/>
                  <a:pt x="397687" y="882041"/>
                </a:cubicBezTo>
                <a:cubicBezTo>
                  <a:pt x="404886" y="885072"/>
                  <a:pt x="411327" y="889240"/>
                  <a:pt x="418525" y="893029"/>
                </a:cubicBezTo>
                <a:cubicBezTo>
                  <a:pt x="402991" y="910457"/>
                  <a:pt x="385184" y="914625"/>
                  <a:pt x="361314" y="904016"/>
                </a:cubicBezTo>
                <a:cubicBezTo>
                  <a:pt x="363966" y="914625"/>
                  <a:pt x="363587" y="925613"/>
                  <a:pt x="368892" y="930917"/>
                </a:cubicBezTo>
                <a:cubicBezTo>
                  <a:pt x="388215" y="950998"/>
                  <a:pt x="409432" y="969184"/>
                  <a:pt x="430650" y="987371"/>
                </a:cubicBezTo>
                <a:cubicBezTo>
                  <a:pt x="434060" y="990402"/>
                  <a:pt x="439743" y="990402"/>
                  <a:pt x="446942" y="992296"/>
                </a:cubicBezTo>
                <a:cubicBezTo>
                  <a:pt x="443153" y="985855"/>
                  <a:pt x="440501" y="981688"/>
                  <a:pt x="437091" y="976004"/>
                </a:cubicBezTo>
                <a:cubicBezTo>
                  <a:pt x="443532" y="975625"/>
                  <a:pt x="448457" y="975247"/>
                  <a:pt x="453383" y="974868"/>
                </a:cubicBezTo>
                <a:cubicBezTo>
                  <a:pt x="455656" y="968048"/>
                  <a:pt x="458687" y="961228"/>
                  <a:pt x="462097" y="951756"/>
                </a:cubicBezTo>
                <a:cubicBezTo>
                  <a:pt x="470433" y="961228"/>
                  <a:pt x="474600" y="969942"/>
                  <a:pt x="469675" y="979414"/>
                </a:cubicBezTo>
                <a:cubicBezTo>
                  <a:pt x="464749" y="988507"/>
                  <a:pt x="470054" y="992675"/>
                  <a:pt x="476116" y="995706"/>
                </a:cubicBezTo>
                <a:cubicBezTo>
                  <a:pt x="515520" y="1016545"/>
                  <a:pt x="554924" y="1037005"/>
                  <a:pt x="592433" y="1056707"/>
                </a:cubicBezTo>
                <a:cubicBezTo>
                  <a:pt x="592433" y="1031321"/>
                  <a:pt x="589781" y="1004042"/>
                  <a:pt x="593191" y="977520"/>
                </a:cubicBezTo>
                <a:cubicBezTo>
                  <a:pt x="599253" y="929023"/>
                  <a:pt x="610241" y="880905"/>
                  <a:pt x="617439" y="832029"/>
                </a:cubicBezTo>
                <a:cubicBezTo>
                  <a:pt x="621986" y="801718"/>
                  <a:pt x="624259" y="770649"/>
                  <a:pt x="626154" y="739960"/>
                </a:cubicBezTo>
                <a:cubicBezTo>
                  <a:pt x="629943" y="674413"/>
                  <a:pt x="632595" y="608487"/>
                  <a:pt x="637141" y="542940"/>
                </a:cubicBezTo>
                <a:cubicBezTo>
                  <a:pt x="637899" y="529301"/>
                  <a:pt x="636384" y="517555"/>
                  <a:pt x="632216" y="504673"/>
                </a:cubicBezTo>
                <a:cubicBezTo>
                  <a:pt x="623880" y="478151"/>
                  <a:pt x="618955" y="450493"/>
                  <a:pt x="610998" y="423592"/>
                </a:cubicBezTo>
                <a:cubicBezTo>
                  <a:pt x="608725" y="415635"/>
                  <a:pt x="602284" y="408437"/>
                  <a:pt x="596980" y="401238"/>
                </a:cubicBezTo>
                <a:cubicBezTo>
                  <a:pt x="592054" y="394797"/>
                  <a:pt x="589402" y="387219"/>
                  <a:pt x="577278" y="388735"/>
                </a:cubicBezTo>
                <a:cubicBezTo>
                  <a:pt x="570079" y="389492"/>
                  <a:pt x="561365" y="380778"/>
                  <a:pt x="553029" y="376610"/>
                </a:cubicBezTo>
                <a:cubicBezTo>
                  <a:pt x="553408" y="375095"/>
                  <a:pt x="553787" y="373579"/>
                  <a:pt x="554166" y="372064"/>
                </a:cubicBezTo>
                <a:cubicBezTo>
                  <a:pt x="561365" y="370548"/>
                  <a:pt x="568942" y="368654"/>
                  <a:pt x="577278" y="366759"/>
                </a:cubicBezTo>
                <a:cubicBezTo>
                  <a:pt x="576141" y="361834"/>
                  <a:pt x="574626" y="356530"/>
                  <a:pt x="573489" y="351604"/>
                </a:cubicBezTo>
                <a:cubicBezTo>
                  <a:pt x="553408" y="351225"/>
                  <a:pt x="544315" y="340238"/>
                  <a:pt x="543557" y="313337"/>
                </a:cubicBezTo>
                <a:cubicBezTo>
                  <a:pt x="553029" y="317126"/>
                  <a:pt x="561365" y="320536"/>
                  <a:pt x="571973" y="325082"/>
                </a:cubicBezTo>
                <a:cubicBezTo>
                  <a:pt x="571594" y="320536"/>
                  <a:pt x="572731" y="314473"/>
                  <a:pt x="570458" y="312200"/>
                </a:cubicBezTo>
                <a:cubicBezTo>
                  <a:pt x="557197" y="299318"/>
                  <a:pt x="563259" y="287194"/>
                  <a:pt x="571216" y="275070"/>
                </a:cubicBezTo>
                <a:cubicBezTo>
                  <a:pt x="575383" y="269007"/>
                  <a:pt x="580688" y="263703"/>
                  <a:pt x="585613" y="258020"/>
                </a:cubicBezTo>
                <a:cubicBezTo>
                  <a:pt x="599253" y="279616"/>
                  <a:pt x="596222" y="294393"/>
                  <a:pt x="580688" y="314095"/>
                </a:cubicBezTo>
                <a:cubicBezTo>
                  <a:pt x="575762" y="320536"/>
                  <a:pt x="577278" y="331902"/>
                  <a:pt x="575004" y="344405"/>
                </a:cubicBezTo>
                <a:cubicBezTo>
                  <a:pt x="587508" y="334175"/>
                  <a:pt x="596980" y="326219"/>
                  <a:pt x="607210" y="317883"/>
                </a:cubicBezTo>
                <a:cubicBezTo>
                  <a:pt x="616303" y="341374"/>
                  <a:pt x="607967" y="361076"/>
                  <a:pt x="584855" y="370169"/>
                </a:cubicBezTo>
                <a:cubicBezTo>
                  <a:pt x="591675" y="378505"/>
                  <a:pt x="598116" y="386461"/>
                  <a:pt x="605694" y="396312"/>
                </a:cubicBezTo>
                <a:cubicBezTo>
                  <a:pt x="615166" y="372443"/>
                  <a:pt x="623502" y="351225"/>
                  <a:pt x="630700" y="333039"/>
                </a:cubicBezTo>
                <a:cubicBezTo>
                  <a:pt x="623502" y="320536"/>
                  <a:pt x="617439" y="309927"/>
                  <a:pt x="611377" y="299318"/>
                </a:cubicBezTo>
                <a:cubicBezTo>
                  <a:pt x="612893" y="298181"/>
                  <a:pt x="614787" y="296666"/>
                  <a:pt x="616303" y="295150"/>
                </a:cubicBezTo>
                <a:cubicBezTo>
                  <a:pt x="624638" y="300076"/>
                  <a:pt x="632974" y="305001"/>
                  <a:pt x="642067" y="310306"/>
                </a:cubicBezTo>
                <a:cubicBezTo>
                  <a:pt x="643961" y="306896"/>
                  <a:pt x="646613" y="301970"/>
                  <a:pt x="649266" y="297424"/>
                </a:cubicBezTo>
                <a:cubicBezTo>
                  <a:pt x="625396" y="285678"/>
                  <a:pt x="618955" y="269007"/>
                  <a:pt x="623123" y="229982"/>
                </a:cubicBezTo>
                <a:cubicBezTo>
                  <a:pt x="642446" y="239454"/>
                  <a:pt x="657222" y="251579"/>
                  <a:pt x="665936" y="273933"/>
                </a:cubicBezTo>
                <a:cubicBezTo>
                  <a:pt x="667073" y="269765"/>
                  <a:pt x="667831" y="265219"/>
                  <a:pt x="669346" y="261430"/>
                </a:cubicBezTo>
                <a:cubicBezTo>
                  <a:pt x="671620" y="256125"/>
                  <a:pt x="673893" y="250442"/>
                  <a:pt x="677682" y="246274"/>
                </a:cubicBezTo>
                <a:cubicBezTo>
                  <a:pt x="681471" y="242486"/>
                  <a:pt x="687154" y="240212"/>
                  <a:pt x="692079" y="238318"/>
                </a:cubicBezTo>
                <a:cubicBezTo>
                  <a:pt x="697005" y="236423"/>
                  <a:pt x="702688" y="235666"/>
                  <a:pt x="707993" y="234150"/>
                </a:cubicBezTo>
                <a:cubicBezTo>
                  <a:pt x="708750" y="257641"/>
                  <a:pt x="697763" y="269007"/>
                  <a:pt x="676166" y="274312"/>
                </a:cubicBezTo>
                <a:cubicBezTo>
                  <a:pt x="667831" y="276206"/>
                  <a:pt x="661769" y="285678"/>
                  <a:pt x="652676" y="293256"/>
                </a:cubicBezTo>
                <a:cubicBezTo>
                  <a:pt x="667831" y="295908"/>
                  <a:pt x="679955" y="297803"/>
                  <a:pt x="692837" y="299697"/>
                </a:cubicBezTo>
                <a:cubicBezTo>
                  <a:pt x="680334" y="323188"/>
                  <a:pt x="661011" y="329250"/>
                  <a:pt x="641688" y="315989"/>
                </a:cubicBezTo>
                <a:cubicBezTo>
                  <a:pt x="639036" y="320914"/>
                  <a:pt x="636762" y="325461"/>
                  <a:pt x="634868" y="329629"/>
                </a:cubicBezTo>
                <a:cubicBezTo>
                  <a:pt x="651918" y="331144"/>
                  <a:pt x="668589" y="332281"/>
                  <a:pt x="686775" y="333797"/>
                </a:cubicBezTo>
                <a:cubicBezTo>
                  <a:pt x="672378" y="361455"/>
                  <a:pt x="650023" y="370169"/>
                  <a:pt x="625775" y="359182"/>
                </a:cubicBezTo>
                <a:cubicBezTo>
                  <a:pt x="606831" y="408815"/>
                  <a:pt x="617061" y="455039"/>
                  <a:pt x="637520" y="500505"/>
                </a:cubicBezTo>
                <a:cubicBezTo>
                  <a:pt x="638657" y="500505"/>
                  <a:pt x="640172" y="500884"/>
                  <a:pt x="641309" y="500884"/>
                </a:cubicBezTo>
                <a:cubicBezTo>
                  <a:pt x="644719" y="491791"/>
                  <a:pt x="648129" y="482319"/>
                  <a:pt x="651539" y="473226"/>
                </a:cubicBezTo>
                <a:cubicBezTo>
                  <a:pt x="663663" y="439126"/>
                  <a:pt x="681092" y="408437"/>
                  <a:pt x="709129" y="383809"/>
                </a:cubicBezTo>
                <a:cubicBezTo>
                  <a:pt x="715191" y="378884"/>
                  <a:pt x="718601" y="367517"/>
                  <a:pt x="718222" y="359561"/>
                </a:cubicBezTo>
                <a:cubicBezTo>
                  <a:pt x="716707" y="337964"/>
                  <a:pt x="713676" y="316368"/>
                  <a:pt x="708750" y="295529"/>
                </a:cubicBezTo>
                <a:cubicBezTo>
                  <a:pt x="703825" y="274691"/>
                  <a:pt x="705340" y="255746"/>
                  <a:pt x="717086" y="238697"/>
                </a:cubicBezTo>
                <a:cubicBezTo>
                  <a:pt x="730726" y="218995"/>
                  <a:pt x="731862" y="196641"/>
                  <a:pt x="731862" y="173908"/>
                </a:cubicBezTo>
                <a:cubicBezTo>
                  <a:pt x="731862" y="157616"/>
                  <a:pt x="721632" y="150796"/>
                  <a:pt x="706856" y="156479"/>
                </a:cubicBezTo>
                <a:cubicBezTo>
                  <a:pt x="695489" y="161026"/>
                  <a:pt x="679197" y="152690"/>
                  <a:pt x="666694" y="134125"/>
                </a:cubicBezTo>
                <a:cubicBezTo>
                  <a:pt x="679197" y="131852"/>
                  <a:pt x="690564" y="129578"/>
                  <a:pt x="701930" y="127684"/>
                </a:cubicBezTo>
                <a:cubicBezTo>
                  <a:pt x="682986" y="125032"/>
                  <a:pt x="679576" y="110634"/>
                  <a:pt x="676545" y="92448"/>
                </a:cubicBezTo>
                <a:cubicBezTo>
                  <a:pt x="684502" y="95100"/>
                  <a:pt x="690943" y="96994"/>
                  <a:pt x="697005" y="99268"/>
                </a:cubicBezTo>
                <a:cubicBezTo>
                  <a:pt x="695489" y="88280"/>
                  <a:pt x="690943" y="76913"/>
                  <a:pt x="693216" y="67062"/>
                </a:cubicBezTo>
                <a:cubicBezTo>
                  <a:pt x="695868" y="56833"/>
                  <a:pt x="705340" y="48497"/>
                  <a:pt x="712539" y="38267"/>
                </a:cubicBezTo>
                <a:cubicBezTo>
                  <a:pt x="725421" y="60621"/>
                  <a:pt x="722769" y="75398"/>
                  <a:pt x="706856" y="90553"/>
                </a:cubicBezTo>
                <a:cubicBezTo>
                  <a:pt x="705340" y="92069"/>
                  <a:pt x="703825" y="94721"/>
                  <a:pt x="703446" y="97373"/>
                </a:cubicBezTo>
                <a:cubicBezTo>
                  <a:pt x="700794" y="113286"/>
                  <a:pt x="715570" y="140945"/>
                  <a:pt x="731483" y="148901"/>
                </a:cubicBezTo>
                <a:cubicBezTo>
                  <a:pt x="731483" y="138293"/>
                  <a:pt x="739440" y="129199"/>
                  <a:pt x="727316" y="118212"/>
                </a:cubicBezTo>
                <a:cubicBezTo>
                  <a:pt x="721632" y="112907"/>
                  <a:pt x="724663" y="98131"/>
                  <a:pt x="723906" y="87901"/>
                </a:cubicBezTo>
                <a:cubicBezTo>
                  <a:pt x="725800" y="87522"/>
                  <a:pt x="727316" y="87143"/>
                  <a:pt x="728831" y="86764"/>
                </a:cubicBezTo>
                <a:cubicBezTo>
                  <a:pt x="732620" y="90174"/>
                  <a:pt x="736030" y="93205"/>
                  <a:pt x="740955" y="97373"/>
                </a:cubicBezTo>
                <a:cubicBezTo>
                  <a:pt x="736409" y="75398"/>
                  <a:pt x="750806" y="67820"/>
                  <a:pt x="765962" y="60243"/>
                </a:cubicBezTo>
                <a:cubicBezTo>
                  <a:pt x="771645" y="79187"/>
                  <a:pt x="765962" y="89038"/>
                  <a:pt x="750428" y="100404"/>
                </a:cubicBezTo>
                <a:cubicBezTo>
                  <a:pt x="743608" y="105330"/>
                  <a:pt x="742850" y="117454"/>
                  <a:pt x="737924" y="129199"/>
                </a:cubicBezTo>
                <a:cubicBezTo>
                  <a:pt x="752322" y="122001"/>
                  <a:pt x="763310" y="117075"/>
                  <a:pt x="776949" y="110255"/>
                </a:cubicBezTo>
                <a:cubicBezTo>
                  <a:pt x="775055" y="120864"/>
                  <a:pt x="773918" y="128063"/>
                  <a:pt x="772782" y="134883"/>
                </a:cubicBezTo>
                <a:cubicBezTo>
                  <a:pt x="773539" y="135261"/>
                  <a:pt x="774297" y="135640"/>
                  <a:pt x="775055" y="136019"/>
                </a:cubicBezTo>
                <a:cubicBezTo>
                  <a:pt x="784148" y="115181"/>
                  <a:pt x="793241" y="94721"/>
                  <a:pt x="802335" y="73882"/>
                </a:cubicBezTo>
                <a:cubicBezTo>
                  <a:pt x="786043" y="68199"/>
                  <a:pt x="781117" y="60621"/>
                  <a:pt x="780738" y="39025"/>
                </a:cubicBezTo>
                <a:cubicBezTo>
                  <a:pt x="790589" y="45087"/>
                  <a:pt x="799304" y="50013"/>
                  <a:pt x="805366" y="53801"/>
                </a:cubicBezTo>
                <a:cubicBezTo>
                  <a:pt x="804229" y="45845"/>
                  <a:pt x="800440" y="35615"/>
                  <a:pt x="802714" y="26901"/>
                </a:cubicBezTo>
                <a:cubicBezTo>
                  <a:pt x="805366" y="17429"/>
                  <a:pt x="813322" y="9472"/>
                  <a:pt x="819763" y="0"/>
                </a:cubicBezTo>
                <a:close/>
              </a:path>
            </a:pathLst>
          </a:custGeom>
          <a:gradFill>
            <a:gsLst>
              <a:gs pos="60000">
                <a:schemeClr val="bg1"/>
              </a:gs>
              <a:gs pos="61535">
                <a:schemeClr val="accent1"/>
              </a:gs>
              <a:gs pos="0">
                <a:schemeClr val="bg1"/>
              </a:gs>
              <a:gs pos="100000">
                <a:schemeClr val="accent1"/>
              </a:gs>
            </a:gsLst>
            <a:lin ang="15600000" scaled="0"/>
          </a:gradFill>
          <a:ln w="3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0FB32C4-19F3-4A06-9448-4FA1E18CFF73}"/>
              </a:ext>
            </a:extLst>
          </p:cNvPr>
          <p:cNvGrpSpPr/>
          <p:nvPr/>
        </p:nvGrpSpPr>
        <p:grpSpPr>
          <a:xfrm>
            <a:off x="1148329" y="3704685"/>
            <a:ext cx="661693" cy="661693"/>
            <a:chOff x="7149428" y="1835902"/>
            <a:chExt cx="720081" cy="720080"/>
          </a:xfrm>
        </p:grpSpPr>
        <p:sp>
          <p:nvSpPr>
            <p:cNvPr id="44" name="Rounded Rectangle 125">
              <a:extLst>
                <a:ext uri="{FF2B5EF4-FFF2-40B4-BE49-F238E27FC236}">
                  <a16:creationId xmlns:a16="http://schemas.microsoft.com/office/drawing/2014/main" id="{07861C4F-5C72-42C3-9A83-DFFBA90F202A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ounded Rectangle 126">
              <a:extLst>
                <a:ext uri="{FF2B5EF4-FFF2-40B4-BE49-F238E27FC236}">
                  <a16:creationId xmlns:a16="http://schemas.microsoft.com/office/drawing/2014/main" id="{915110CA-6489-4633-AA6A-1E6CD747C340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14A250-6608-4B03-BA5C-AD067A312D68}"/>
              </a:ext>
            </a:extLst>
          </p:cNvPr>
          <p:cNvGrpSpPr/>
          <p:nvPr/>
        </p:nvGrpSpPr>
        <p:grpSpPr>
          <a:xfrm>
            <a:off x="1148329" y="1870323"/>
            <a:ext cx="661693" cy="661693"/>
            <a:chOff x="4115878" y="1835902"/>
            <a:chExt cx="720081" cy="720080"/>
          </a:xfrm>
          <a:solidFill>
            <a:schemeClr val="accent4"/>
          </a:solidFill>
        </p:grpSpPr>
        <p:sp>
          <p:nvSpPr>
            <p:cNvPr id="47" name="Rounded Rectangle 119">
              <a:extLst>
                <a:ext uri="{FF2B5EF4-FFF2-40B4-BE49-F238E27FC236}">
                  <a16:creationId xmlns:a16="http://schemas.microsoft.com/office/drawing/2014/main" id="{B26A2D82-C573-4920-9996-BFE91EB676A3}"/>
                </a:ext>
              </a:extLst>
            </p:cNvPr>
            <p:cNvSpPr/>
            <p:nvPr userDrawn="1"/>
          </p:nvSpPr>
          <p:spPr>
            <a:xfrm rot="18445581">
              <a:off x="411587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Rounded Rectangle 120">
              <a:extLst>
                <a:ext uri="{FF2B5EF4-FFF2-40B4-BE49-F238E27FC236}">
                  <a16:creationId xmlns:a16="http://schemas.microsoft.com/office/drawing/2014/main" id="{6E0F6CFB-E0E4-42E0-8649-56633C7750AF}"/>
                </a:ext>
              </a:extLst>
            </p:cNvPr>
            <p:cNvSpPr/>
            <p:nvPr userDrawn="1"/>
          </p:nvSpPr>
          <p:spPr>
            <a:xfrm rot="18900000">
              <a:off x="4144854" y="1864877"/>
              <a:ext cx="662129" cy="662128"/>
            </a:xfrm>
            <a:prstGeom prst="roundRect">
              <a:avLst>
                <a:gd name="adj" fmla="val 82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9" name="그룹 4">
            <a:extLst>
              <a:ext uri="{FF2B5EF4-FFF2-40B4-BE49-F238E27FC236}">
                <a16:creationId xmlns:a16="http://schemas.microsoft.com/office/drawing/2014/main" id="{61D075E1-09AF-48B0-BD8A-F2DA4ECACA3C}"/>
              </a:ext>
            </a:extLst>
          </p:cNvPr>
          <p:cNvGrpSpPr/>
          <p:nvPr/>
        </p:nvGrpSpPr>
        <p:grpSpPr>
          <a:xfrm>
            <a:off x="1148329" y="2787504"/>
            <a:ext cx="661693" cy="661693"/>
            <a:chOff x="4123102" y="2090877"/>
            <a:chExt cx="720081" cy="720080"/>
          </a:xfrm>
        </p:grpSpPr>
        <p:sp>
          <p:nvSpPr>
            <p:cNvPr id="50" name="Rounded Rectangle 116">
              <a:extLst>
                <a:ext uri="{FF2B5EF4-FFF2-40B4-BE49-F238E27FC236}">
                  <a16:creationId xmlns:a16="http://schemas.microsoft.com/office/drawing/2014/main" id="{CFA38D05-3BDB-438E-B68C-61E82ACE9049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1" name="Rounded Rectangle 117">
              <a:extLst>
                <a:ext uri="{FF2B5EF4-FFF2-40B4-BE49-F238E27FC236}">
                  <a16:creationId xmlns:a16="http://schemas.microsoft.com/office/drawing/2014/main" id="{9ADCD61E-6961-4AB9-B62E-0E05BDE7B75B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2" name="그룹 6">
            <a:extLst>
              <a:ext uri="{FF2B5EF4-FFF2-40B4-BE49-F238E27FC236}">
                <a16:creationId xmlns:a16="http://schemas.microsoft.com/office/drawing/2014/main" id="{CCC79645-CDC9-45EF-9C4B-1861EECFA69F}"/>
              </a:ext>
            </a:extLst>
          </p:cNvPr>
          <p:cNvGrpSpPr/>
          <p:nvPr/>
        </p:nvGrpSpPr>
        <p:grpSpPr>
          <a:xfrm>
            <a:off x="1148329" y="4621866"/>
            <a:ext cx="661693" cy="661693"/>
            <a:chOff x="7156653" y="2090877"/>
            <a:chExt cx="720081" cy="720080"/>
          </a:xfrm>
        </p:grpSpPr>
        <p:sp>
          <p:nvSpPr>
            <p:cNvPr id="53" name="Rounded Rectangle 122">
              <a:extLst>
                <a:ext uri="{FF2B5EF4-FFF2-40B4-BE49-F238E27FC236}">
                  <a16:creationId xmlns:a16="http://schemas.microsoft.com/office/drawing/2014/main" id="{F055B34C-41B0-493A-A2A2-3555D172D0CA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54" name="Rounded Rectangle 123">
              <a:extLst>
                <a:ext uri="{FF2B5EF4-FFF2-40B4-BE49-F238E27FC236}">
                  <a16:creationId xmlns:a16="http://schemas.microsoft.com/office/drawing/2014/main" id="{CFB8595A-670D-4DB7-8445-130146E6EF3A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75E29-EB4C-42E2-8517-7B8B19C159AE}"/>
              </a:ext>
            </a:extLst>
          </p:cNvPr>
          <p:cNvSpPr/>
          <p:nvPr/>
        </p:nvSpPr>
        <p:spPr>
          <a:xfrm>
            <a:off x="4015504" y="5599432"/>
            <a:ext cx="6644698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F561-BF71-4C26-9E7E-1A25E341D69F}"/>
              </a:ext>
            </a:extLst>
          </p:cNvPr>
          <p:cNvSpPr/>
          <p:nvPr/>
        </p:nvSpPr>
        <p:spPr>
          <a:xfrm>
            <a:off x="3021859" y="5599432"/>
            <a:ext cx="6249000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6126E-A2B6-41AA-B377-7C9387A32FC6}"/>
              </a:ext>
            </a:extLst>
          </p:cNvPr>
          <p:cNvSpPr/>
          <p:nvPr/>
        </p:nvSpPr>
        <p:spPr>
          <a:xfrm>
            <a:off x="2028214" y="5599432"/>
            <a:ext cx="5870126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B4AE1-93E2-48B2-98D2-CFAD8F0E8F22}"/>
              </a:ext>
            </a:extLst>
          </p:cNvPr>
          <p:cNvSpPr/>
          <p:nvPr/>
        </p:nvSpPr>
        <p:spPr>
          <a:xfrm>
            <a:off x="0" y="5599432"/>
            <a:ext cx="6492174" cy="5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C9B439-8017-4681-B694-98B218D27980}"/>
              </a:ext>
            </a:extLst>
          </p:cNvPr>
          <p:cNvSpPr/>
          <p:nvPr/>
        </p:nvSpPr>
        <p:spPr>
          <a:xfrm>
            <a:off x="10660202" y="2539432"/>
            <a:ext cx="540002" cy="3600000"/>
          </a:xfrm>
          <a:custGeom>
            <a:avLst/>
            <a:gdLst/>
            <a:ahLst/>
            <a:cxnLst/>
            <a:rect l="l" t="t" r="r" b="b"/>
            <a:pathLst>
              <a:path w="540002" h="3806055">
                <a:moveTo>
                  <a:pt x="0" y="3266055"/>
                </a:moveTo>
                <a:lnTo>
                  <a:pt x="540002" y="3266055"/>
                </a:lnTo>
                <a:lnTo>
                  <a:pt x="0" y="3806055"/>
                </a:lnTo>
                <a:close/>
                <a:moveTo>
                  <a:pt x="0" y="540001"/>
                </a:moveTo>
                <a:lnTo>
                  <a:pt x="540001" y="540001"/>
                </a:lnTo>
                <a:lnTo>
                  <a:pt x="540001" y="3266054"/>
                </a:lnTo>
                <a:lnTo>
                  <a:pt x="0" y="3266054"/>
                </a:lnTo>
                <a:close/>
                <a:moveTo>
                  <a:pt x="1367" y="0"/>
                </a:moveTo>
                <a:lnTo>
                  <a:pt x="540002" y="0"/>
                </a:lnTo>
                <a:lnTo>
                  <a:pt x="540002" y="540000"/>
                </a:lnTo>
                <a:lnTo>
                  <a:pt x="1367" y="5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FFCEA-5DD8-4DB9-AFE6-A481D57193A7}"/>
              </a:ext>
            </a:extLst>
          </p:cNvPr>
          <p:cNvSpPr txBox="1"/>
          <p:nvPr/>
        </p:nvSpPr>
        <p:spPr>
          <a:xfrm>
            <a:off x="10626609" y="2546938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5E2CE-51C5-4BD7-9995-220ED53E288D}"/>
              </a:ext>
            </a:extLst>
          </p:cNvPr>
          <p:cNvGrpSpPr/>
          <p:nvPr/>
        </p:nvGrpSpPr>
        <p:grpSpPr>
          <a:xfrm>
            <a:off x="2000036" y="1870323"/>
            <a:ext cx="4206211" cy="710483"/>
            <a:chOff x="6210998" y="1433695"/>
            <a:chExt cx="2931973" cy="7104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E57DC2-C99E-467C-8511-7BBEAD9694C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B1A18-8D63-4D0F-AD85-CCFE515AD5B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2529D2-89F6-4061-8439-BF5B64D8038B}"/>
              </a:ext>
            </a:extLst>
          </p:cNvPr>
          <p:cNvGrpSpPr/>
          <p:nvPr/>
        </p:nvGrpSpPr>
        <p:grpSpPr>
          <a:xfrm>
            <a:off x="2000036" y="2780708"/>
            <a:ext cx="4206211" cy="710483"/>
            <a:chOff x="6210998" y="1433695"/>
            <a:chExt cx="2931973" cy="71048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FB9F0-7BF0-4C6C-AD5B-9946B8C1F1F0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52F36C-B155-4C32-85C5-E766D046AB9F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4F7955-F6B4-4E27-A9D3-C40CF23B1861}"/>
              </a:ext>
            </a:extLst>
          </p:cNvPr>
          <p:cNvGrpSpPr/>
          <p:nvPr/>
        </p:nvGrpSpPr>
        <p:grpSpPr>
          <a:xfrm>
            <a:off x="2000036" y="3691093"/>
            <a:ext cx="4206211" cy="710483"/>
            <a:chOff x="6210998" y="1433695"/>
            <a:chExt cx="2931973" cy="7104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7CF9F1-4D22-49F8-9043-5CB8B9061BCF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493006-295F-4BC5-9AE3-01CACCF51947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FFB936-C1F3-402D-A9C7-FFAF4F35935A}"/>
              </a:ext>
            </a:extLst>
          </p:cNvPr>
          <p:cNvGrpSpPr/>
          <p:nvPr/>
        </p:nvGrpSpPr>
        <p:grpSpPr>
          <a:xfrm>
            <a:off x="2000036" y="4601478"/>
            <a:ext cx="4206211" cy="710483"/>
            <a:chOff x="6210998" y="1433695"/>
            <a:chExt cx="2931973" cy="7104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43DCEC-5FAB-4FCC-97C2-4CE9C12843A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2B4F3E-A426-4188-974A-30D95D6BE6C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Example Text :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">
            <a:extLst>
              <a:ext uri="{FF2B5EF4-FFF2-40B4-BE49-F238E27FC236}">
                <a16:creationId xmlns:a16="http://schemas.microsoft.com/office/drawing/2014/main" id="{DA860B8D-4800-4356-8B8F-5D5E04AD07AB}"/>
              </a:ext>
            </a:extLst>
          </p:cNvPr>
          <p:cNvSpPr/>
          <p:nvPr/>
        </p:nvSpPr>
        <p:spPr>
          <a:xfrm rot="5400000">
            <a:off x="6042175" y="5145621"/>
            <a:ext cx="144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919190" y="3976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9FC60C-7330-4B62-B1EC-3BDCEA650B33}"/>
              </a:ext>
            </a:extLst>
          </p:cNvPr>
          <p:cNvSpPr txBox="1"/>
          <p:nvPr/>
        </p:nvSpPr>
        <p:spPr>
          <a:xfrm>
            <a:off x="6459128" y="4699149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E0CCF57-B88C-4C31-BE37-A614C69F8086}"/>
              </a:ext>
            </a:extLst>
          </p:cNvPr>
          <p:cNvSpPr/>
          <p:nvPr/>
        </p:nvSpPr>
        <p:spPr>
          <a:xfrm rot="5400000">
            <a:off x="7071517" y="4789432"/>
            <a:ext cx="216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078216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DBED0-5BEC-45D2-BB7F-845D1CDF7243}"/>
              </a:ext>
            </a:extLst>
          </p:cNvPr>
          <p:cNvSpPr txBox="1"/>
          <p:nvPr/>
        </p:nvSpPr>
        <p:spPr>
          <a:xfrm>
            <a:off x="7848288" y="3981746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EB9E667C-1CCF-4E60-9BF9-8511408EA1AA}"/>
              </a:ext>
            </a:extLst>
          </p:cNvPr>
          <p:cNvSpPr/>
          <p:nvPr/>
        </p:nvSpPr>
        <p:spPr>
          <a:xfrm rot="5400000">
            <a:off x="8100859" y="4425621"/>
            <a:ext cx="2880000" cy="540000"/>
          </a:xfrm>
          <a:custGeom>
            <a:avLst/>
            <a:gdLst>
              <a:gd name="connsiteX0" fmla="*/ 0 w 1440000"/>
              <a:gd name="connsiteY0" fmla="*/ 0 h 540000"/>
              <a:gd name="connsiteX1" fmla="*/ 1440000 w 1440000"/>
              <a:gd name="connsiteY1" fmla="*/ 0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919190 w 1440000"/>
              <a:gd name="connsiteY1" fmla="*/ 3976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078216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  <a:gd name="connsiteX0" fmla="*/ 0 w 1440000"/>
              <a:gd name="connsiteY0" fmla="*/ 0 h 540000"/>
              <a:gd name="connsiteX1" fmla="*/ 1179595 w 1440000"/>
              <a:gd name="connsiteY1" fmla="*/ 7952 h 540000"/>
              <a:gd name="connsiteX2" fmla="*/ 1440000 w 1440000"/>
              <a:gd name="connsiteY2" fmla="*/ 540000 h 540000"/>
              <a:gd name="connsiteX3" fmla="*/ 0 w 1440000"/>
              <a:gd name="connsiteY3" fmla="*/ 540000 h 540000"/>
              <a:gd name="connsiteX4" fmla="*/ 0 w 14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540000">
                <a:moveTo>
                  <a:pt x="0" y="0"/>
                </a:moveTo>
                <a:lnTo>
                  <a:pt x="1179595" y="7952"/>
                </a:lnTo>
                <a:lnTo>
                  <a:pt x="1440000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21B0A-9D55-4B60-AFEE-DD3D8D5AE712}"/>
              </a:ext>
            </a:extLst>
          </p:cNvPr>
          <p:cNvSpPr txBox="1"/>
          <p:nvPr/>
        </p:nvSpPr>
        <p:spPr>
          <a:xfrm>
            <a:off x="9237448" y="3264342"/>
            <a:ext cx="60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7AD65AAC-C87D-472C-8173-A475AC11518B}"/>
              </a:ext>
            </a:extLst>
          </p:cNvPr>
          <p:cNvSpPr/>
          <p:nvPr/>
        </p:nvSpPr>
        <p:spPr>
          <a:xfrm>
            <a:off x="10743428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2E1FCFC5-78D9-4DA6-9722-77D81F062B1B}"/>
              </a:ext>
            </a:extLst>
          </p:cNvPr>
          <p:cNvSpPr/>
          <p:nvPr/>
        </p:nvSpPr>
        <p:spPr>
          <a:xfrm rot="2700000">
            <a:off x="6626371" y="416320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E9F5FBF9-2BF6-4370-9EE1-E6869FAF7764}"/>
              </a:ext>
            </a:extLst>
          </p:cNvPr>
          <p:cNvSpPr/>
          <p:nvPr/>
        </p:nvSpPr>
        <p:spPr>
          <a:xfrm flipH="1">
            <a:off x="7955676" y="35259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58D7F85B-8C44-42B0-BF05-AD1B31586523}"/>
              </a:ext>
            </a:extLst>
          </p:cNvPr>
          <p:cNvSpPr/>
          <p:nvPr/>
        </p:nvSpPr>
        <p:spPr>
          <a:xfrm>
            <a:off x="9325059" y="278681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52425CF8-E3AF-4F2B-9992-711D6FE4E97E}"/>
              </a:ext>
            </a:extLst>
          </p:cNvPr>
          <p:cNvSpPr/>
          <p:nvPr/>
        </p:nvSpPr>
        <p:spPr>
          <a:xfrm>
            <a:off x="1289819" y="2007111"/>
            <a:ext cx="373092" cy="34173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D4ECED3-6E54-4EBD-970E-0B95624005D2}"/>
              </a:ext>
            </a:extLst>
          </p:cNvPr>
          <p:cNvSpPr/>
          <p:nvPr/>
        </p:nvSpPr>
        <p:spPr>
          <a:xfrm rot="2700000">
            <a:off x="1325134" y="472238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C3ECF8D5-B764-418E-8092-6E5574592141}"/>
              </a:ext>
            </a:extLst>
          </p:cNvPr>
          <p:cNvSpPr/>
          <p:nvPr/>
        </p:nvSpPr>
        <p:spPr>
          <a:xfrm flipH="1">
            <a:off x="1271230" y="39084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266A4DF3-B85E-470B-B151-5643D78C1725}"/>
              </a:ext>
            </a:extLst>
          </p:cNvPr>
          <p:cNvSpPr/>
          <p:nvPr/>
        </p:nvSpPr>
        <p:spPr>
          <a:xfrm>
            <a:off x="1231403" y="298629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7D06-1136-4A56-8A72-5ABCD6378FBD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3A799AE-21F6-4CEC-9D80-CC7214A46BD0}"/>
              </a:ext>
            </a:extLst>
          </p:cNvPr>
          <p:cNvSpPr/>
          <p:nvPr/>
        </p:nvSpPr>
        <p:spPr>
          <a:xfrm rot="16200000" flipH="1">
            <a:off x="2991218" y="-2414954"/>
            <a:ext cx="6244738" cy="11687908"/>
          </a:xfrm>
          <a:prstGeom prst="parallelogram">
            <a:avLst>
              <a:gd name="adj" fmla="val 50682"/>
            </a:avLst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885B83-14EF-4D1C-86EA-C727DC90D320}"/>
              </a:ext>
            </a:extLst>
          </p:cNvPr>
          <p:cNvGrpSpPr/>
          <p:nvPr/>
        </p:nvGrpSpPr>
        <p:grpSpPr>
          <a:xfrm>
            <a:off x="7765241" y="4558439"/>
            <a:ext cx="3969559" cy="1191037"/>
            <a:chOff x="4822352" y="1916832"/>
            <a:chExt cx="3422056" cy="1191037"/>
          </a:xfrm>
        </p:grpSpPr>
        <p:sp>
          <p:nvSpPr>
            <p:cNvPr id="12" name="Text Placeholder 10">
              <a:extLst>
                <a:ext uri="{FF2B5EF4-FFF2-40B4-BE49-F238E27FC236}">
                  <a16:creationId xmlns:a16="http://schemas.microsoft.com/office/drawing/2014/main" id="{BF1D07B9-1188-4A20-9B52-9E1FF15B2473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98B410-5FBD-462B-A80C-DDD813BD838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042214-8F3E-47FC-A03B-41E2165E8E5B}"/>
              </a:ext>
            </a:extLst>
          </p:cNvPr>
          <p:cNvSpPr txBox="1"/>
          <p:nvPr/>
        </p:nvSpPr>
        <p:spPr>
          <a:xfrm>
            <a:off x="8570762" y="5900004"/>
            <a:ext cx="3092583" cy="492443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1F2E5-1A8C-4210-8378-E45D0CF5260C}"/>
              </a:ext>
            </a:extLst>
          </p:cNvPr>
          <p:cNvSpPr txBox="1"/>
          <p:nvPr/>
        </p:nvSpPr>
        <p:spPr>
          <a:xfrm>
            <a:off x="6565470" y="58381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43336-F3E3-4070-8E6C-205118CA3138}"/>
              </a:ext>
            </a:extLst>
          </p:cNvPr>
          <p:cNvSpPr txBox="1"/>
          <p:nvPr/>
        </p:nvSpPr>
        <p:spPr>
          <a:xfrm>
            <a:off x="6565470" y="6154884"/>
            <a:ext cx="182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77FCF-3934-4413-A753-5F8DC9DBA906}"/>
              </a:ext>
            </a:extLst>
          </p:cNvPr>
          <p:cNvSpPr txBox="1"/>
          <p:nvPr/>
        </p:nvSpPr>
        <p:spPr>
          <a:xfrm>
            <a:off x="735223" y="3745568"/>
            <a:ext cx="2280351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Designed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8269CA4-DB36-452D-BB02-71263D6840AF}"/>
              </a:ext>
            </a:extLst>
          </p:cNvPr>
          <p:cNvSpPr txBox="1">
            <a:spLocks/>
          </p:cNvSpPr>
          <p:nvPr/>
        </p:nvSpPr>
        <p:spPr>
          <a:xfrm>
            <a:off x="519141" y="306630"/>
            <a:ext cx="4808997" cy="21544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Modern 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21606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60483AB-FD9B-4BDD-9957-25B8BCCAE12E}"/>
              </a:ext>
            </a:extLst>
          </p:cNvPr>
          <p:cNvGrpSpPr/>
          <p:nvPr/>
        </p:nvGrpSpPr>
        <p:grpSpPr>
          <a:xfrm>
            <a:off x="5834036" y="2951401"/>
            <a:ext cx="720081" cy="720080"/>
            <a:chOff x="7149428" y="1835902"/>
            <a:chExt cx="720081" cy="720080"/>
          </a:xfrm>
        </p:grpSpPr>
        <p:sp>
          <p:nvSpPr>
            <p:cNvPr id="97" name="Rounded Rectangle 125">
              <a:extLst>
                <a:ext uri="{FF2B5EF4-FFF2-40B4-BE49-F238E27FC236}">
                  <a16:creationId xmlns:a16="http://schemas.microsoft.com/office/drawing/2014/main" id="{5296A21E-4245-45B9-A0B5-50C5F7D213B3}"/>
                </a:ext>
              </a:extLst>
            </p:cNvPr>
            <p:cNvSpPr/>
            <p:nvPr userDrawn="1"/>
          </p:nvSpPr>
          <p:spPr>
            <a:xfrm rot="18445581">
              <a:off x="7149429" y="1835901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126">
              <a:extLst>
                <a:ext uri="{FF2B5EF4-FFF2-40B4-BE49-F238E27FC236}">
                  <a16:creationId xmlns:a16="http://schemas.microsoft.com/office/drawing/2014/main" id="{0C882A66-5AC6-4506-8B99-2D1082FCE67D}"/>
                </a:ext>
              </a:extLst>
            </p:cNvPr>
            <p:cNvSpPr/>
            <p:nvPr userDrawn="1"/>
          </p:nvSpPr>
          <p:spPr>
            <a:xfrm rot="18900000">
              <a:off x="7178405" y="1864877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4">
            <a:extLst>
              <a:ext uri="{FF2B5EF4-FFF2-40B4-BE49-F238E27FC236}">
                <a16:creationId xmlns:a16="http://schemas.microsoft.com/office/drawing/2014/main" id="{96F46CE7-5179-4BFD-A6F0-61FEB057799B}"/>
              </a:ext>
            </a:extLst>
          </p:cNvPr>
          <p:cNvGrpSpPr/>
          <p:nvPr/>
        </p:nvGrpSpPr>
        <p:grpSpPr>
          <a:xfrm>
            <a:off x="5834036" y="1858594"/>
            <a:ext cx="720081" cy="720080"/>
            <a:chOff x="4123102" y="2090877"/>
            <a:chExt cx="720081" cy="720080"/>
          </a:xfrm>
        </p:grpSpPr>
        <p:sp>
          <p:nvSpPr>
            <p:cNvPr id="100" name="Rounded Rectangle 116">
              <a:extLst>
                <a:ext uri="{FF2B5EF4-FFF2-40B4-BE49-F238E27FC236}">
                  <a16:creationId xmlns:a16="http://schemas.microsoft.com/office/drawing/2014/main" id="{5A55F14C-C63F-4FBF-A156-9A33CCC56C2B}"/>
                </a:ext>
              </a:extLst>
            </p:cNvPr>
            <p:cNvSpPr/>
            <p:nvPr userDrawn="1"/>
          </p:nvSpPr>
          <p:spPr>
            <a:xfrm rot="18445581">
              <a:off x="4123103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Rounded Rectangle 117">
              <a:extLst>
                <a:ext uri="{FF2B5EF4-FFF2-40B4-BE49-F238E27FC236}">
                  <a16:creationId xmlns:a16="http://schemas.microsoft.com/office/drawing/2014/main" id="{6DE52B9F-94C5-4330-A680-DFA35E28D7A5}"/>
                </a:ext>
              </a:extLst>
            </p:cNvPr>
            <p:cNvSpPr/>
            <p:nvPr userDrawn="1"/>
          </p:nvSpPr>
          <p:spPr>
            <a:xfrm rot="18900000">
              <a:off x="4152079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6">
            <a:extLst>
              <a:ext uri="{FF2B5EF4-FFF2-40B4-BE49-F238E27FC236}">
                <a16:creationId xmlns:a16="http://schemas.microsoft.com/office/drawing/2014/main" id="{12456175-6A3B-4C28-9B35-F404B8AA7F45}"/>
              </a:ext>
            </a:extLst>
          </p:cNvPr>
          <p:cNvGrpSpPr/>
          <p:nvPr/>
        </p:nvGrpSpPr>
        <p:grpSpPr>
          <a:xfrm>
            <a:off x="5834036" y="4037235"/>
            <a:ext cx="720081" cy="720080"/>
            <a:chOff x="7156653" y="2090877"/>
            <a:chExt cx="720081" cy="720080"/>
          </a:xfrm>
        </p:grpSpPr>
        <p:sp>
          <p:nvSpPr>
            <p:cNvPr id="103" name="Rounded Rectangle 122">
              <a:extLst>
                <a:ext uri="{FF2B5EF4-FFF2-40B4-BE49-F238E27FC236}">
                  <a16:creationId xmlns:a16="http://schemas.microsoft.com/office/drawing/2014/main" id="{C4EEEB52-66E9-4723-92BA-9A37334210E3}"/>
                </a:ext>
              </a:extLst>
            </p:cNvPr>
            <p:cNvSpPr/>
            <p:nvPr userDrawn="1"/>
          </p:nvSpPr>
          <p:spPr>
            <a:xfrm rot="18445581">
              <a:off x="7156654" y="2090876"/>
              <a:ext cx="720080" cy="720081"/>
            </a:xfrm>
            <a:prstGeom prst="roundRect">
              <a:avLst>
                <a:gd name="adj" fmla="val 8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" name="Rounded Rectangle 123">
              <a:extLst>
                <a:ext uri="{FF2B5EF4-FFF2-40B4-BE49-F238E27FC236}">
                  <a16:creationId xmlns:a16="http://schemas.microsoft.com/office/drawing/2014/main" id="{E8347BDB-9CC4-475D-A66B-C7CF77D80D46}"/>
                </a:ext>
              </a:extLst>
            </p:cNvPr>
            <p:cNvSpPr/>
            <p:nvPr userDrawn="1"/>
          </p:nvSpPr>
          <p:spPr>
            <a:xfrm rot="18900000">
              <a:off x="7185631" y="2119851"/>
              <a:ext cx="662129" cy="662128"/>
            </a:xfrm>
            <a:prstGeom prst="roundRect">
              <a:avLst>
                <a:gd name="adj" fmla="val 82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7F22749-0E8D-41B2-8218-A8A6B6A2504C}"/>
              </a:ext>
            </a:extLst>
          </p:cNvPr>
          <p:cNvSpPr/>
          <p:nvPr/>
        </p:nvSpPr>
        <p:spPr>
          <a:xfrm flipH="1">
            <a:off x="4134003" y="4722946"/>
            <a:ext cx="8057997" cy="2159979"/>
          </a:xfrm>
          <a:custGeom>
            <a:avLst/>
            <a:gdLst>
              <a:gd name="connsiteX0" fmla="*/ 7926147 w 8057997"/>
              <a:gd name="connsiteY0" fmla="*/ 1842213 h 2159979"/>
              <a:gd name="connsiteX1" fmla="*/ 7794296 w 8057997"/>
              <a:gd name="connsiteY1" fmla="*/ 1967180 h 2159979"/>
              <a:gd name="connsiteX2" fmla="*/ 7926147 w 8057997"/>
              <a:gd name="connsiteY2" fmla="*/ 2092147 h 2159979"/>
              <a:gd name="connsiteX3" fmla="*/ 8057997 w 8057997"/>
              <a:gd name="connsiteY3" fmla="*/ 1967180 h 2159979"/>
              <a:gd name="connsiteX4" fmla="*/ 7926147 w 8057997"/>
              <a:gd name="connsiteY4" fmla="*/ 1842213 h 2159979"/>
              <a:gd name="connsiteX5" fmla="*/ 5539687 w 8057997"/>
              <a:gd name="connsiteY5" fmla="*/ 1186187 h 2159979"/>
              <a:gd name="connsiteX6" fmla="*/ 5407836 w 8057997"/>
              <a:gd name="connsiteY6" fmla="*/ 1311154 h 2159979"/>
              <a:gd name="connsiteX7" fmla="*/ 5539687 w 8057997"/>
              <a:gd name="connsiteY7" fmla="*/ 1436121 h 2159979"/>
              <a:gd name="connsiteX8" fmla="*/ 5671538 w 8057997"/>
              <a:gd name="connsiteY8" fmla="*/ 1311154 h 2159979"/>
              <a:gd name="connsiteX9" fmla="*/ 5539687 w 8057997"/>
              <a:gd name="connsiteY9" fmla="*/ 1186187 h 2159979"/>
              <a:gd name="connsiteX10" fmla="*/ 3233347 w 8057997"/>
              <a:gd name="connsiteY10" fmla="*/ 293068 h 2159979"/>
              <a:gd name="connsiteX11" fmla="*/ 3007909 w 8057997"/>
              <a:gd name="connsiteY11" fmla="*/ 506735 h 2159979"/>
              <a:gd name="connsiteX12" fmla="*/ 3233347 w 8057997"/>
              <a:gd name="connsiteY12" fmla="*/ 720402 h 2159979"/>
              <a:gd name="connsiteX13" fmla="*/ 3458785 w 8057997"/>
              <a:gd name="connsiteY13" fmla="*/ 506735 h 2159979"/>
              <a:gd name="connsiteX14" fmla="*/ 3233347 w 8057997"/>
              <a:gd name="connsiteY14" fmla="*/ 293068 h 2159979"/>
              <a:gd name="connsiteX15" fmla="*/ 2040932 w 8057997"/>
              <a:gd name="connsiteY15" fmla="*/ 0 h 2159979"/>
              <a:gd name="connsiteX16" fmla="*/ 1678598 w 8057997"/>
              <a:gd name="connsiteY16" fmla="*/ 227630 h 2159979"/>
              <a:gd name="connsiteX17" fmla="*/ 1664834 w 8057997"/>
              <a:gd name="connsiteY17" fmla="*/ 292249 h 2159979"/>
              <a:gd name="connsiteX18" fmla="*/ 1633499 w 8057997"/>
              <a:gd name="connsiteY18" fmla="*/ 276129 h 2159979"/>
              <a:gd name="connsiteX19" fmla="*/ 1480434 w 8057997"/>
              <a:gd name="connsiteY19" fmla="*/ 246840 h 2159979"/>
              <a:gd name="connsiteX20" fmla="*/ 1401183 w 8057997"/>
              <a:gd name="connsiteY20" fmla="*/ 254412 h 2159979"/>
              <a:gd name="connsiteX21" fmla="*/ 1339246 w 8057997"/>
              <a:gd name="connsiteY21" fmla="*/ 272634 h 2159979"/>
              <a:gd name="connsiteX22" fmla="*/ 1304379 w 8057997"/>
              <a:gd name="connsiteY22" fmla="*/ 232582 h 2159979"/>
              <a:gd name="connsiteX23" fmla="*/ 1026319 w 8057997"/>
              <a:gd name="connsiteY23" fmla="*/ 123420 h 2159979"/>
              <a:gd name="connsiteX24" fmla="*/ 873254 w 8057997"/>
              <a:gd name="connsiteY24" fmla="*/ 152709 h 2159979"/>
              <a:gd name="connsiteX25" fmla="*/ 834935 w 8057997"/>
              <a:gd name="connsiteY25" fmla="*/ 172421 h 2159979"/>
              <a:gd name="connsiteX26" fmla="*/ 796616 w 8057997"/>
              <a:gd name="connsiteY26" fmla="*/ 152709 h 2159979"/>
              <a:gd name="connsiteX27" fmla="*/ 643551 w 8057997"/>
              <a:gd name="connsiteY27" fmla="*/ 123420 h 2159979"/>
              <a:gd name="connsiteX28" fmla="*/ 281217 w 8057997"/>
              <a:gd name="connsiteY28" fmla="*/ 351050 h 2159979"/>
              <a:gd name="connsiteX29" fmla="*/ 273835 w 8057997"/>
              <a:gd name="connsiteY29" fmla="*/ 385706 h 2159979"/>
              <a:gd name="connsiteX30" fmla="*/ 240579 w 8057997"/>
              <a:gd name="connsiteY30" fmla="*/ 395491 h 2159979"/>
              <a:gd name="connsiteX31" fmla="*/ 408 w 8057997"/>
              <a:gd name="connsiteY31" fmla="*/ 738905 h 2159979"/>
              <a:gd name="connsiteX32" fmla="*/ 15074 w 8057997"/>
              <a:gd name="connsiteY32" fmla="*/ 807756 h 2159979"/>
              <a:gd name="connsiteX33" fmla="*/ 1 w 8057997"/>
              <a:gd name="connsiteY33" fmla="*/ 807756 h 2159979"/>
              <a:gd name="connsiteX34" fmla="*/ 1 w 8057997"/>
              <a:gd name="connsiteY34" fmla="*/ 1346592 h 2159979"/>
              <a:gd name="connsiteX35" fmla="*/ 0 w 8057997"/>
              <a:gd name="connsiteY35" fmla="*/ 1346592 h 2159979"/>
              <a:gd name="connsiteX36" fmla="*/ 0 w 8057997"/>
              <a:gd name="connsiteY36" fmla="*/ 2153736 h 2159979"/>
              <a:gd name="connsiteX37" fmla="*/ 1509595 w 8057997"/>
              <a:gd name="connsiteY37" fmla="*/ 2153736 h 2159979"/>
              <a:gd name="connsiteX38" fmla="*/ 4610100 w 8057997"/>
              <a:gd name="connsiteY38" fmla="*/ 2153736 h 2159979"/>
              <a:gd name="connsiteX39" fmla="*/ 5240654 w 8057997"/>
              <a:gd name="connsiteY39" fmla="*/ 2153736 h 2159979"/>
              <a:gd name="connsiteX40" fmla="*/ 5262690 w 8057997"/>
              <a:gd name="connsiteY40" fmla="*/ 2155729 h 2159979"/>
              <a:gd name="connsiteX41" fmla="*/ 5284725 w 8057997"/>
              <a:gd name="connsiteY41" fmla="*/ 2153736 h 2159979"/>
              <a:gd name="connsiteX42" fmla="*/ 5841142 w 8057997"/>
              <a:gd name="connsiteY42" fmla="*/ 2153736 h 2159979"/>
              <a:gd name="connsiteX43" fmla="*/ 5863178 w 8057997"/>
              <a:gd name="connsiteY43" fmla="*/ 2155729 h 2159979"/>
              <a:gd name="connsiteX44" fmla="*/ 5885213 w 8057997"/>
              <a:gd name="connsiteY44" fmla="*/ 2153736 h 2159979"/>
              <a:gd name="connsiteX45" fmla="*/ 6497096 w 8057997"/>
              <a:gd name="connsiteY45" fmla="*/ 2153736 h 2159979"/>
              <a:gd name="connsiteX46" fmla="*/ 6495821 w 8057997"/>
              <a:gd name="connsiteY46" fmla="*/ 2159979 h 2159979"/>
              <a:gd name="connsiteX47" fmla="*/ 7145153 w 8057997"/>
              <a:gd name="connsiteY47" fmla="*/ 2151538 h 2159979"/>
              <a:gd name="connsiteX48" fmla="*/ 7144931 w 8057997"/>
              <a:gd name="connsiteY48" fmla="*/ 2152625 h 2159979"/>
              <a:gd name="connsiteX49" fmla="*/ 7636970 w 8057997"/>
              <a:gd name="connsiteY49" fmla="*/ 2146229 h 2159979"/>
              <a:gd name="connsiteX50" fmla="*/ 7387808 w 8057997"/>
              <a:gd name="connsiteY50" fmla="*/ 1907678 h 2159979"/>
              <a:gd name="connsiteX51" fmla="*/ 7252139 w 8057997"/>
              <a:gd name="connsiteY51" fmla="*/ 1950557 h 2159979"/>
              <a:gd name="connsiteX52" fmla="*/ 7228576 w 8057997"/>
              <a:gd name="connsiteY52" fmla="*/ 1970207 h 2159979"/>
              <a:gd name="connsiteX53" fmla="*/ 7208153 w 8057997"/>
              <a:gd name="connsiteY53" fmla="*/ 1934711 h 2159979"/>
              <a:gd name="connsiteX54" fmla="*/ 6883046 w 8057997"/>
              <a:gd name="connsiteY54" fmla="*/ 1769453 h 2159979"/>
              <a:gd name="connsiteX55" fmla="*/ 6732405 w 8057997"/>
              <a:gd name="connsiteY55" fmla="*/ 1801553 h 2159979"/>
              <a:gd name="connsiteX56" fmla="*/ 6708535 w 8057997"/>
              <a:gd name="connsiteY56" fmla="*/ 1814736 h 2159979"/>
              <a:gd name="connsiteX57" fmla="*/ 6696415 w 8057997"/>
              <a:gd name="connsiteY57" fmla="*/ 1752929 h 2159979"/>
              <a:gd name="connsiteX58" fmla="*/ 6461623 w 8057997"/>
              <a:gd name="connsiteY58" fmla="*/ 1592707 h 2159979"/>
              <a:gd name="connsiteX59" fmla="*/ 6281440 w 8057997"/>
              <a:gd name="connsiteY59" fmla="*/ 1669543 h 2159979"/>
              <a:gd name="connsiteX60" fmla="*/ 6260309 w 8057997"/>
              <a:gd name="connsiteY60" fmla="*/ 1701809 h 2159979"/>
              <a:gd name="connsiteX61" fmla="*/ 6245940 w 8057997"/>
              <a:gd name="connsiteY61" fmla="*/ 1637953 h 2159979"/>
              <a:gd name="connsiteX62" fmla="*/ 5863178 w 8057997"/>
              <a:gd name="connsiteY62" fmla="*/ 1410323 h 2159979"/>
              <a:gd name="connsiteX63" fmla="*/ 5569441 w 8057997"/>
              <a:gd name="connsiteY63" fmla="*/ 1519485 h 2159979"/>
              <a:gd name="connsiteX64" fmla="*/ 5561442 w 8057997"/>
              <a:gd name="connsiteY64" fmla="*/ 1528183 h 2159979"/>
              <a:gd name="connsiteX65" fmla="*/ 5494948 w 8057997"/>
              <a:gd name="connsiteY65" fmla="*/ 1473975 h 2159979"/>
              <a:gd name="connsiteX66" fmla="*/ 5262690 w 8057997"/>
              <a:gd name="connsiteY66" fmla="*/ 1410323 h 2159979"/>
              <a:gd name="connsiteX67" fmla="*/ 5251416 w 8057997"/>
              <a:gd name="connsiteY67" fmla="*/ 1411342 h 2159979"/>
              <a:gd name="connsiteX68" fmla="*/ 5250249 w 8057997"/>
              <a:gd name="connsiteY68" fmla="*/ 1410392 h 2159979"/>
              <a:gd name="connsiteX69" fmla="*/ 5017992 w 8057997"/>
              <a:gd name="connsiteY69" fmla="*/ 1346740 h 2159979"/>
              <a:gd name="connsiteX70" fmla="*/ 4856297 w 8057997"/>
              <a:gd name="connsiteY70" fmla="*/ 1376029 h 2159979"/>
              <a:gd name="connsiteX71" fmla="*/ 4828587 w 8057997"/>
              <a:gd name="connsiteY71" fmla="*/ 1389523 h 2159979"/>
              <a:gd name="connsiteX72" fmla="*/ 4820928 w 8057997"/>
              <a:gd name="connsiteY72" fmla="*/ 1376862 h 2159979"/>
              <a:gd name="connsiteX73" fmla="*/ 4476466 w 8057997"/>
              <a:gd name="connsiteY73" fmla="*/ 1212541 h 2159979"/>
              <a:gd name="connsiteX74" fmla="*/ 4314770 w 8057997"/>
              <a:gd name="connsiteY74" fmla="*/ 1241830 h 2159979"/>
              <a:gd name="connsiteX75" fmla="*/ 4288601 w 8057997"/>
              <a:gd name="connsiteY75" fmla="*/ 1254573 h 2159979"/>
              <a:gd name="connsiteX76" fmla="*/ 4281524 w 8057997"/>
              <a:gd name="connsiteY76" fmla="*/ 1218592 h 2159979"/>
              <a:gd name="connsiteX77" fmla="*/ 3975043 w 8057997"/>
              <a:gd name="connsiteY77" fmla="*/ 981609 h 2159979"/>
              <a:gd name="connsiteX78" fmla="*/ 3917717 w 8057997"/>
              <a:gd name="connsiteY78" fmla="*/ 976424 h 2159979"/>
              <a:gd name="connsiteX79" fmla="*/ 3915080 w 8057997"/>
              <a:gd name="connsiteY79" fmla="*/ 964707 h 2159979"/>
              <a:gd name="connsiteX80" fmla="*/ 3532318 w 8057997"/>
              <a:gd name="connsiteY80" fmla="*/ 737077 h 2159979"/>
              <a:gd name="connsiteX81" fmla="*/ 3238581 w 8057997"/>
              <a:gd name="connsiteY81" fmla="*/ 846239 h 2159979"/>
              <a:gd name="connsiteX82" fmla="*/ 3207633 w 8057997"/>
              <a:gd name="connsiteY82" fmla="*/ 879893 h 2159979"/>
              <a:gd name="connsiteX83" fmla="*/ 3165352 w 8057997"/>
              <a:gd name="connsiteY83" fmla="*/ 833916 h 2159979"/>
              <a:gd name="connsiteX84" fmla="*/ 2871615 w 8057997"/>
              <a:gd name="connsiteY84" fmla="*/ 724754 h 2159979"/>
              <a:gd name="connsiteX85" fmla="*/ 2828678 w 8057997"/>
              <a:gd name="connsiteY85" fmla="*/ 728637 h 2159979"/>
              <a:gd name="connsiteX86" fmla="*/ 2817486 w 8057997"/>
              <a:gd name="connsiteY86" fmla="*/ 676097 h 2159979"/>
              <a:gd name="connsiteX87" fmla="*/ 2455153 w 8057997"/>
              <a:gd name="connsiteY87" fmla="*/ 448467 h 2159979"/>
              <a:gd name="connsiteX88" fmla="*/ 2421571 w 8057997"/>
              <a:gd name="connsiteY88" fmla="*/ 451675 h 2159979"/>
              <a:gd name="connsiteX89" fmla="*/ 2434168 w 8057997"/>
              <a:gd name="connsiteY89" fmla="*/ 372703 h 2159979"/>
              <a:gd name="connsiteX90" fmla="*/ 2040932 w 8057997"/>
              <a:gd name="connsiteY90" fmla="*/ 0 h 21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057997" h="2159979">
                <a:moveTo>
                  <a:pt x="7926147" y="1842213"/>
                </a:moveTo>
                <a:cubicBezTo>
                  <a:pt x="7853328" y="1842213"/>
                  <a:pt x="7794296" y="1898163"/>
                  <a:pt x="7794296" y="1967180"/>
                </a:cubicBezTo>
                <a:cubicBezTo>
                  <a:pt x="7794296" y="2036197"/>
                  <a:pt x="7853328" y="2092147"/>
                  <a:pt x="7926147" y="2092147"/>
                </a:cubicBezTo>
                <a:cubicBezTo>
                  <a:pt x="7998965" y="2092147"/>
                  <a:pt x="8057997" y="2036197"/>
                  <a:pt x="8057997" y="1967180"/>
                </a:cubicBezTo>
                <a:cubicBezTo>
                  <a:pt x="8057997" y="1898163"/>
                  <a:pt x="7998965" y="1842213"/>
                  <a:pt x="7926147" y="1842213"/>
                </a:cubicBezTo>
                <a:close/>
                <a:moveTo>
                  <a:pt x="5539687" y="1186187"/>
                </a:moveTo>
                <a:cubicBezTo>
                  <a:pt x="5466868" y="1186187"/>
                  <a:pt x="5407836" y="1242137"/>
                  <a:pt x="5407836" y="1311154"/>
                </a:cubicBezTo>
                <a:cubicBezTo>
                  <a:pt x="5407836" y="1380171"/>
                  <a:pt x="5466868" y="1436121"/>
                  <a:pt x="5539687" y="1436121"/>
                </a:cubicBezTo>
                <a:cubicBezTo>
                  <a:pt x="5612506" y="1436121"/>
                  <a:pt x="5671538" y="1380171"/>
                  <a:pt x="5671538" y="1311154"/>
                </a:cubicBezTo>
                <a:cubicBezTo>
                  <a:pt x="5671538" y="1242137"/>
                  <a:pt x="5612506" y="1186187"/>
                  <a:pt x="5539687" y="1186187"/>
                </a:cubicBezTo>
                <a:close/>
                <a:moveTo>
                  <a:pt x="3233347" y="293068"/>
                </a:moveTo>
                <a:cubicBezTo>
                  <a:pt x="3108841" y="293068"/>
                  <a:pt x="3007909" y="388730"/>
                  <a:pt x="3007909" y="506735"/>
                </a:cubicBezTo>
                <a:cubicBezTo>
                  <a:pt x="3007909" y="624740"/>
                  <a:pt x="3108841" y="720402"/>
                  <a:pt x="3233347" y="720402"/>
                </a:cubicBezTo>
                <a:cubicBezTo>
                  <a:pt x="3357853" y="720402"/>
                  <a:pt x="3458785" y="624740"/>
                  <a:pt x="3458785" y="506735"/>
                </a:cubicBezTo>
                <a:cubicBezTo>
                  <a:pt x="3458785" y="388730"/>
                  <a:pt x="3357853" y="293068"/>
                  <a:pt x="3233347" y="293068"/>
                </a:cubicBezTo>
                <a:close/>
                <a:moveTo>
                  <a:pt x="2040932" y="0"/>
                </a:moveTo>
                <a:cubicBezTo>
                  <a:pt x="1878048" y="0"/>
                  <a:pt x="1738295" y="93861"/>
                  <a:pt x="1678598" y="227630"/>
                </a:cubicBezTo>
                <a:lnTo>
                  <a:pt x="1664834" y="292249"/>
                </a:lnTo>
                <a:lnTo>
                  <a:pt x="1633499" y="276129"/>
                </a:lnTo>
                <a:cubicBezTo>
                  <a:pt x="1586453" y="257269"/>
                  <a:pt x="1534728" y="246840"/>
                  <a:pt x="1480434" y="246840"/>
                </a:cubicBezTo>
                <a:cubicBezTo>
                  <a:pt x="1453287" y="246840"/>
                  <a:pt x="1426782" y="249447"/>
                  <a:pt x="1401183" y="254412"/>
                </a:cubicBezTo>
                <a:lnTo>
                  <a:pt x="1339246" y="272634"/>
                </a:lnTo>
                <a:lnTo>
                  <a:pt x="1304379" y="232582"/>
                </a:lnTo>
                <a:cubicBezTo>
                  <a:pt x="1233217" y="165136"/>
                  <a:pt x="1134908" y="123420"/>
                  <a:pt x="1026319" y="123420"/>
                </a:cubicBezTo>
                <a:cubicBezTo>
                  <a:pt x="972025" y="123420"/>
                  <a:pt x="920300" y="133849"/>
                  <a:pt x="873254" y="152709"/>
                </a:cubicBezTo>
                <a:lnTo>
                  <a:pt x="834935" y="172421"/>
                </a:lnTo>
                <a:lnTo>
                  <a:pt x="796616" y="152709"/>
                </a:lnTo>
                <a:cubicBezTo>
                  <a:pt x="749570" y="133849"/>
                  <a:pt x="697846" y="123420"/>
                  <a:pt x="643551" y="123420"/>
                </a:cubicBezTo>
                <a:cubicBezTo>
                  <a:pt x="480668" y="123420"/>
                  <a:pt x="340914" y="217281"/>
                  <a:pt x="281217" y="351050"/>
                </a:cubicBezTo>
                <a:lnTo>
                  <a:pt x="273835" y="385706"/>
                </a:lnTo>
                <a:lnTo>
                  <a:pt x="240579" y="395491"/>
                </a:lnTo>
                <a:cubicBezTo>
                  <a:pt x="99441" y="452070"/>
                  <a:pt x="408" y="584526"/>
                  <a:pt x="408" y="738905"/>
                </a:cubicBezTo>
                <a:lnTo>
                  <a:pt x="15074" y="807756"/>
                </a:lnTo>
                <a:lnTo>
                  <a:pt x="1" y="807756"/>
                </a:lnTo>
                <a:lnTo>
                  <a:pt x="1" y="1346592"/>
                </a:lnTo>
                <a:lnTo>
                  <a:pt x="0" y="1346592"/>
                </a:lnTo>
                <a:lnTo>
                  <a:pt x="0" y="2153736"/>
                </a:lnTo>
                <a:lnTo>
                  <a:pt x="1509595" y="2153736"/>
                </a:lnTo>
                <a:lnTo>
                  <a:pt x="4610100" y="2153736"/>
                </a:lnTo>
                <a:lnTo>
                  <a:pt x="5240654" y="2153736"/>
                </a:lnTo>
                <a:lnTo>
                  <a:pt x="5262690" y="2155729"/>
                </a:lnTo>
                <a:lnTo>
                  <a:pt x="5284725" y="2153736"/>
                </a:lnTo>
                <a:lnTo>
                  <a:pt x="5841142" y="2153736"/>
                </a:lnTo>
                <a:lnTo>
                  <a:pt x="5863178" y="2155729"/>
                </a:lnTo>
                <a:lnTo>
                  <a:pt x="5885213" y="2153736"/>
                </a:lnTo>
                <a:lnTo>
                  <a:pt x="6497096" y="2153736"/>
                </a:lnTo>
                <a:lnTo>
                  <a:pt x="6495821" y="2159979"/>
                </a:lnTo>
                <a:lnTo>
                  <a:pt x="7145153" y="2151538"/>
                </a:lnTo>
                <a:lnTo>
                  <a:pt x="7144931" y="2152625"/>
                </a:lnTo>
                <a:lnTo>
                  <a:pt x="7636970" y="2146229"/>
                </a:lnTo>
                <a:cubicBezTo>
                  <a:pt x="7632875" y="2012066"/>
                  <a:pt x="7522022" y="1905933"/>
                  <a:pt x="7387808" y="1907678"/>
                </a:cubicBezTo>
                <a:cubicBezTo>
                  <a:pt x="7337478" y="1908333"/>
                  <a:pt x="7290826" y="1924067"/>
                  <a:pt x="7252139" y="1950557"/>
                </a:cubicBezTo>
                <a:lnTo>
                  <a:pt x="7228576" y="1970207"/>
                </a:lnTo>
                <a:lnTo>
                  <a:pt x="7208153" y="1934711"/>
                </a:lnTo>
                <a:cubicBezTo>
                  <a:pt x="7135974" y="1833160"/>
                  <a:pt x="7016784" y="1767715"/>
                  <a:pt x="6883046" y="1769453"/>
                </a:cubicBezTo>
                <a:cubicBezTo>
                  <a:pt x="6829551" y="1770149"/>
                  <a:pt x="6778662" y="1781530"/>
                  <a:pt x="6732405" y="1801553"/>
                </a:cubicBezTo>
                <a:lnTo>
                  <a:pt x="6708535" y="1814736"/>
                </a:lnTo>
                <a:lnTo>
                  <a:pt x="6696415" y="1752929"/>
                </a:lnTo>
                <a:cubicBezTo>
                  <a:pt x="6657731" y="1658773"/>
                  <a:pt x="6567171" y="1592707"/>
                  <a:pt x="6461623" y="1592707"/>
                </a:cubicBezTo>
                <a:cubicBezTo>
                  <a:pt x="6391257" y="1592707"/>
                  <a:pt x="6327553" y="1622070"/>
                  <a:pt x="6281440" y="1669543"/>
                </a:cubicBezTo>
                <a:lnTo>
                  <a:pt x="6260309" y="1701809"/>
                </a:lnTo>
                <a:lnTo>
                  <a:pt x="6245940" y="1637953"/>
                </a:lnTo>
                <a:cubicBezTo>
                  <a:pt x="6182878" y="1504184"/>
                  <a:pt x="6035245" y="1410323"/>
                  <a:pt x="5863178" y="1410323"/>
                </a:cubicBezTo>
                <a:cubicBezTo>
                  <a:pt x="5748466" y="1410323"/>
                  <a:pt x="5644614" y="1452039"/>
                  <a:pt x="5569441" y="1519485"/>
                </a:cubicBezTo>
                <a:lnTo>
                  <a:pt x="5561442" y="1528183"/>
                </a:lnTo>
                <a:lnTo>
                  <a:pt x="5494948" y="1473975"/>
                </a:lnTo>
                <a:cubicBezTo>
                  <a:pt x="5428648" y="1433788"/>
                  <a:pt x="5348723" y="1410323"/>
                  <a:pt x="5262690" y="1410323"/>
                </a:cubicBezTo>
                <a:lnTo>
                  <a:pt x="5251416" y="1411342"/>
                </a:lnTo>
                <a:lnTo>
                  <a:pt x="5250249" y="1410392"/>
                </a:lnTo>
                <a:cubicBezTo>
                  <a:pt x="5183950" y="1370205"/>
                  <a:pt x="5104025" y="1346740"/>
                  <a:pt x="5017992" y="1346740"/>
                </a:cubicBezTo>
                <a:cubicBezTo>
                  <a:pt x="4960636" y="1346740"/>
                  <a:pt x="4905995" y="1357169"/>
                  <a:pt x="4856297" y="1376029"/>
                </a:cubicBezTo>
                <a:lnTo>
                  <a:pt x="4828587" y="1389523"/>
                </a:lnTo>
                <a:lnTo>
                  <a:pt x="4820928" y="1376862"/>
                </a:lnTo>
                <a:cubicBezTo>
                  <a:pt x="4746276" y="1277722"/>
                  <a:pt x="4619855" y="1212541"/>
                  <a:pt x="4476466" y="1212541"/>
                </a:cubicBezTo>
                <a:cubicBezTo>
                  <a:pt x="4419110" y="1212541"/>
                  <a:pt x="4364469" y="1222970"/>
                  <a:pt x="4314770" y="1241830"/>
                </a:cubicBezTo>
                <a:lnTo>
                  <a:pt x="4288601" y="1254573"/>
                </a:lnTo>
                <a:lnTo>
                  <a:pt x="4281524" y="1218592"/>
                </a:lnTo>
                <a:cubicBezTo>
                  <a:pt x="4232602" y="1098717"/>
                  <a:pt x="4117013" y="1007674"/>
                  <a:pt x="3975043" y="981609"/>
                </a:cubicBezTo>
                <a:lnTo>
                  <a:pt x="3917717" y="976424"/>
                </a:lnTo>
                <a:lnTo>
                  <a:pt x="3915080" y="964707"/>
                </a:lnTo>
                <a:cubicBezTo>
                  <a:pt x="3852018" y="830938"/>
                  <a:pt x="3704385" y="737077"/>
                  <a:pt x="3532318" y="737077"/>
                </a:cubicBezTo>
                <a:cubicBezTo>
                  <a:pt x="3417606" y="737077"/>
                  <a:pt x="3313755" y="778793"/>
                  <a:pt x="3238581" y="846239"/>
                </a:cubicBezTo>
                <a:lnTo>
                  <a:pt x="3207633" y="879893"/>
                </a:lnTo>
                <a:lnTo>
                  <a:pt x="3165352" y="833916"/>
                </a:lnTo>
                <a:cubicBezTo>
                  <a:pt x="3090178" y="766470"/>
                  <a:pt x="2986327" y="724754"/>
                  <a:pt x="2871615" y="724754"/>
                </a:cubicBezTo>
                <a:lnTo>
                  <a:pt x="2828678" y="728637"/>
                </a:lnTo>
                <a:lnTo>
                  <a:pt x="2817486" y="676097"/>
                </a:lnTo>
                <a:cubicBezTo>
                  <a:pt x="2757790" y="542328"/>
                  <a:pt x="2618036" y="448467"/>
                  <a:pt x="2455153" y="448467"/>
                </a:cubicBezTo>
                <a:lnTo>
                  <a:pt x="2421571" y="451675"/>
                </a:lnTo>
                <a:lnTo>
                  <a:pt x="2434168" y="372703"/>
                </a:lnTo>
                <a:cubicBezTo>
                  <a:pt x="2434168" y="166865"/>
                  <a:pt x="2258110" y="0"/>
                  <a:pt x="204093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1C49C4-FFB0-4670-BFFE-E0F77564011C}"/>
              </a:ext>
            </a:extLst>
          </p:cNvPr>
          <p:cNvSpPr/>
          <p:nvPr/>
        </p:nvSpPr>
        <p:spPr>
          <a:xfrm>
            <a:off x="7808295" y="3475313"/>
            <a:ext cx="4429301" cy="3401369"/>
          </a:xfrm>
          <a:custGeom>
            <a:avLst/>
            <a:gdLst>
              <a:gd name="connsiteX0" fmla="*/ 2590848 w 4429301"/>
              <a:gd name="connsiteY0" fmla="*/ 2782079 h 3401369"/>
              <a:gd name="connsiteX1" fmla="*/ 2590174 w 4429301"/>
              <a:gd name="connsiteY1" fmla="*/ 2783090 h 3401369"/>
              <a:gd name="connsiteX2" fmla="*/ 2574069 w 4429301"/>
              <a:gd name="connsiteY2" fmla="*/ 2798815 h 3401369"/>
              <a:gd name="connsiteX3" fmla="*/ 2604656 w 4429301"/>
              <a:gd name="connsiteY3" fmla="*/ 2798815 h 3401369"/>
              <a:gd name="connsiteX4" fmla="*/ 2911143 w 4429301"/>
              <a:gd name="connsiteY4" fmla="*/ 0 h 3401369"/>
              <a:gd name="connsiteX5" fmla="*/ 3070277 w 4429301"/>
              <a:gd name="connsiteY5" fmla="*/ 34373 h 3401369"/>
              <a:gd name="connsiteX6" fmla="*/ 3182307 w 4429301"/>
              <a:gd name="connsiteY6" fmla="*/ 309355 h 3401369"/>
              <a:gd name="connsiteX7" fmla="*/ 3090646 w 4429301"/>
              <a:gd name="connsiteY7" fmla="*/ 1103748 h 3401369"/>
              <a:gd name="connsiteX8" fmla="*/ 3091535 w 4429301"/>
              <a:gd name="connsiteY8" fmla="*/ 1669805 h 3401369"/>
              <a:gd name="connsiteX9" fmla="*/ 3095551 w 4429301"/>
              <a:gd name="connsiteY9" fmla="*/ 1799315 h 3401369"/>
              <a:gd name="connsiteX10" fmla="*/ 3122715 w 4429301"/>
              <a:gd name="connsiteY10" fmla="*/ 1817629 h 3401369"/>
              <a:gd name="connsiteX11" fmla="*/ 3169051 w 4429301"/>
              <a:gd name="connsiteY11" fmla="*/ 1886355 h 3401369"/>
              <a:gd name="connsiteX12" fmla="*/ 3171011 w 4429301"/>
              <a:gd name="connsiteY12" fmla="*/ 1896064 h 3401369"/>
              <a:gd name="connsiteX13" fmla="*/ 3244074 w 4429301"/>
              <a:gd name="connsiteY13" fmla="*/ 1888699 h 3401369"/>
              <a:gd name="connsiteX14" fmla="*/ 3459314 w 4429301"/>
              <a:gd name="connsiteY14" fmla="*/ 1954446 h 3401369"/>
              <a:gd name="connsiteX15" fmla="*/ 3507221 w 4429301"/>
              <a:gd name="connsiteY15" fmla="*/ 1993973 h 3401369"/>
              <a:gd name="connsiteX16" fmla="*/ 3511722 w 4429301"/>
              <a:gd name="connsiteY16" fmla="*/ 1991529 h 3401369"/>
              <a:gd name="connsiteX17" fmla="*/ 3661570 w 4429301"/>
              <a:gd name="connsiteY17" fmla="*/ 1961276 h 3401369"/>
              <a:gd name="connsiteX18" fmla="*/ 3811418 w 4429301"/>
              <a:gd name="connsiteY18" fmla="*/ 1991529 h 3401369"/>
              <a:gd name="connsiteX19" fmla="*/ 3850987 w 4429301"/>
              <a:gd name="connsiteY19" fmla="*/ 2013007 h 3401369"/>
              <a:gd name="connsiteX20" fmla="*/ 3903256 w 4429301"/>
              <a:gd name="connsiteY20" fmla="*/ 1996781 h 3401369"/>
              <a:gd name="connsiteX21" fmla="*/ 3980841 w 4429301"/>
              <a:gd name="connsiteY21" fmla="*/ 1988960 h 3401369"/>
              <a:gd name="connsiteX22" fmla="*/ 4365811 w 4429301"/>
              <a:gd name="connsiteY22" fmla="*/ 2373930 h 3401369"/>
              <a:gd name="connsiteX23" fmla="*/ 4357990 w 4429301"/>
              <a:gd name="connsiteY23" fmla="*/ 2451515 h 3401369"/>
              <a:gd name="connsiteX24" fmla="*/ 4344281 w 4429301"/>
              <a:gd name="connsiteY24" fmla="*/ 2495679 h 3401369"/>
              <a:gd name="connsiteX25" fmla="*/ 4362659 w 4429301"/>
              <a:gd name="connsiteY25" fmla="*/ 2517954 h 3401369"/>
              <a:gd name="connsiteX26" fmla="*/ 4428406 w 4429301"/>
              <a:gd name="connsiteY26" fmla="*/ 2733194 h 3401369"/>
              <a:gd name="connsiteX27" fmla="*/ 4421791 w 4429301"/>
              <a:gd name="connsiteY27" fmla="*/ 2798815 h 3401369"/>
              <a:gd name="connsiteX28" fmla="*/ 4429301 w 4429301"/>
              <a:gd name="connsiteY28" fmla="*/ 2798815 h 3401369"/>
              <a:gd name="connsiteX29" fmla="*/ 4429301 w 4429301"/>
              <a:gd name="connsiteY29" fmla="*/ 3401369 h 3401369"/>
              <a:gd name="connsiteX30" fmla="*/ 279629 w 4429301"/>
              <a:gd name="connsiteY30" fmla="*/ 3401369 h 3401369"/>
              <a:gd name="connsiteX31" fmla="*/ 279629 w 4429301"/>
              <a:gd name="connsiteY31" fmla="*/ 3341790 h 3401369"/>
              <a:gd name="connsiteX32" fmla="*/ 254298 w 4429301"/>
              <a:gd name="connsiteY32" fmla="*/ 3339237 h 3401369"/>
              <a:gd name="connsiteX33" fmla="*/ 0 w 4429301"/>
              <a:gd name="connsiteY33" fmla="*/ 3027223 h 3401369"/>
              <a:gd name="connsiteX34" fmla="*/ 318484 w 4429301"/>
              <a:gd name="connsiteY34" fmla="*/ 2708739 h 3401369"/>
              <a:gd name="connsiteX35" fmla="*/ 496552 w 4429301"/>
              <a:gd name="connsiteY35" fmla="*/ 2763131 h 3401369"/>
              <a:gd name="connsiteX36" fmla="*/ 539801 w 4429301"/>
              <a:gd name="connsiteY36" fmla="*/ 2798815 h 3401369"/>
              <a:gd name="connsiteX37" fmla="*/ 552030 w 4429301"/>
              <a:gd name="connsiteY37" fmla="*/ 2798815 h 3401369"/>
              <a:gd name="connsiteX38" fmla="*/ 563020 w 4429301"/>
              <a:gd name="connsiteY38" fmla="*/ 2763413 h 3401369"/>
              <a:gd name="connsiteX39" fmla="*/ 917737 w 4429301"/>
              <a:gd name="connsiteY39" fmla="*/ 2528290 h 3401369"/>
              <a:gd name="connsiteX40" fmla="*/ 1132977 w 4429301"/>
              <a:gd name="connsiteY40" fmla="*/ 2594037 h 3401369"/>
              <a:gd name="connsiteX41" fmla="*/ 1178800 w 4429301"/>
              <a:gd name="connsiteY41" fmla="*/ 2631844 h 3401369"/>
              <a:gd name="connsiteX42" fmla="*/ 1248836 w 4429301"/>
              <a:gd name="connsiteY42" fmla="*/ 2604288 h 3401369"/>
              <a:gd name="connsiteX43" fmla="*/ 1345046 w 4429301"/>
              <a:gd name="connsiteY43" fmla="*/ 2592168 h 3401369"/>
              <a:gd name="connsiteX44" fmla="*/ 1417402 w 4429301"/>
              <a:gd name="connsiteY44" fmla="*/ 2599462 h 3401369"/>
              <a:gd name="connsiteX45" fmla="*/ 1437589 w 4429301"/>
              <a:gd name="connsiteY45" fmla="*/ 2562271 h 3401369"/>
              <a:gd name="connsiteX46" fmla="*/ 1756812 w 4429301"/>
              <a:gd name="connsiteY46" fmla="*/ 2392541 h 3401369"/>
              <a:gd name="connsiteX47" fmla="*/ 1906660 w 4429301"/>
              <a:gd name="connsiteY47" fmla="*/ 2422794 h 3401369"/>
              <a:gd name="connsiteX48" fmla="*/ 1927412 w 4429301"/>
              <a:gd name="connsiteY48" fmla="*/ 2434058 h 3401369"/>
              <a:gd name="connsiteX49" fmla="*/ 1931418 w 4429301"/>
              <a:gd name="connsiteY49" fmla="*/ 2416678 h 3401369"/>
              <a:gd name="connsiteX50" fmla="*/ 2149232 w 4429301"/>
              <a:gd name="connsiteY50" fmla="*/ 2176439 h 3401369"/>
              <a:gd name="connsiteX51" fmla="*/ 2173090 w 4429301"/>
              <a:gd name="connsiteY51" fmla="*/ 2171623 h 3401369"/>
              <a:gd name="connsiteX52" fmla="*/ 2174110 w 4429301"/>
              <a:gd name="connsiteY52" fmla="*/ 2161499 h 3401369"/>
              <a:gd name="connsiteX53" fmla="*/ 2551259 w 4429301"/>
              <a:gd name="connsiteY53" fmla="*/ 1854114 h 3401369"/>
              <a:gd name="connsiteX54" fmla="*/ 2648393 w 4429301"/>
              <a:gd name="connsiteY54" fmla="*/ 1873725 h 3401369"/>
              <a:gd name="connsiteX55" fmla="*/ 2669579 w 4429301"/>
              <a:gd name="connsiteY55" fmla="*/ 1571361 h 3401369"/>
              <a:gd name="connsiteX56" fmla="*/ 2683265 w 4429301"/>
              <a:gd name="connsiteY56" fmla="*/ 1297254 h 3401369"/>
              <a:gd name="connsiteX57" fmla="*/ 2673081 w 4429301"/>
              <a:gd name="connsiteY57" fmla="*/ 513046 h 3401369"/>
              <a:gd name="connsiteX58" fmla="*/ 2754557 w 4429301"/>
              <a:gd name="connsiteY58" fmla="*/ 54742 h 3401369"/>
              <a:gd name="connsiteX59" fmla="*/ 2911143 w 4429301"/>
              <a:gd name="connsiteY59" fmla="*/ 0 h 340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429301" h="3401369">
                <a:moveTo>
                  <a:pt x="2590848" y="2782079"/>
                </a:moveTo>
                <a:lnTo>
                  <a:pt x="2590174" y="2783090"/>
                </a:lnTo>
                <a:lnTo>
                  <a:pt x="2574069" y="2798815"/>
                </a:lnTo>
                <a:lnTo>
                  <a:pt x="2604656" y="2798815"/>
                </a:lnTo>
                <a:close/>
                <a:moveTo>
                  <a:pt x="2911143" y="0"/>
                </a:moveTo>
                <a:cubicBezTo>
                  <a:pt x="2973099" y="0"/>
                  <a:pt x="3035479" y="14852"/>
                  <a:pt x="3070277" y="34373"/>
                </a:cubicBezTo>
                <a:cubicBezTo>
                  <a:pt x="3139872" y="73414"/>
                  <a:pt x="3178912" y="131127"/>
                  <a:pt x="3182307" y="309355"/>
                </a:cubicBezTo>
                <a:cubicBezTo>
                  <a:pt x="3185702" y="487584"/>
                  <a:pt x="3100831" y="786331"/>
                  <a:pt x="3090646" y="1103748"/>
                </a:cubicBezTo>
                <a:cubicBezTo>
                  <a:pt x="3085872" y="1252538"/>
                  <a:pt x="3086693" y="1466224"/>
                  <a:pt x="3091535" y="1669805"/>
                </a:cubicBezTo>
                <a:lnTo>
                  <a:pt x="3095551" y="1799315"/>
                </a:lnTo>
                <a:lnTo>
                  <a:pt x="3122715" y="1817629"/>
                </a:lnTo>
                <a:cubicBezTo>
                  <a:pt x="3142278" y="1837192"/>
                  <a:pt x="3158110" y="1860487"/>
                  <a:pt x="3169051" y="1886355"/>
                </a:cubicBezTo>
                <a:lnTo>
                  <a:pt x="3171011" y="1896064"/>
                </a:lnTo>
                <a:lnTo>
                  <a:pt x="3244074" y="1888699"/>
                </a:lnTo>
                <a:cubicBezTo>
                  <a:pt x="3323804" y="1888699"/>
                  <a:pt x="3397873" y="1912937"/>
                  <a:pt x="3459314" y="1954446"/>
                </a:cubicBezTo>
                <a:lnTo>
                  <a:pt x="3507221" y="1993973"/>
                </a:lnTo>
                <a:lnTo>
                  <a:pt x="3511722" y="1991529"/>
                </a:lnTo>
                <a:cubicBezTo>
                  <a:pt x="3557779" y="1972049"/>
                  <a:pt x="3608417" y="1961276"/>
                  <a:pt x="3661570" y="1961276"/>
                </a:cubicBezTo>
                <a:cubicBezTo>
                  <a:pt x="3714723" y="1961276"/>
                  <a:pt x="3765360" y="1972049"/>
                  <a:pt x="3811418" y="1991529"/>
                </a:cubicBezTo>
                <a:lnTo>
                  <a:pt x="3850987" y="2013007"/>
                </a:lnTo>
                <a:lnTo>
                  <a:pt x="3903256" y="1996781"/>
                </a:lnTo>
                <a:cubicBezTo>
                  <a:pt x="3928317" y="1991653"/>
                  <a:pt x="3954264" y="1988960"/>
                  <a:pt x="3980841" y="1988960"/>
                </a:cubicBezTo>
                <a:cubicBezTo>
                  <a:pt x="4193454" y="1988960"/>
                  <a:pt x="4365811" y="2161317"/>
                  <a:pt x="4365811" y="2373930"/>
                </a:cubicBezTo>
                <a:cubicBezTo>
                  <a:pt x="4365811" y="2400507"/>
                  <a:pt x="4363118" y="2426454"/>
                  <a:pt x="4357990" y="2451515"/>
                </a:cubicBezTo>
                <a:lnTo>
                  <a:pt x="4344281" y="2495679"/>
                </a:lnTo>
                <a:lnTo>
                  <a:pt x="4362659" y="2517954"/>
                </a:lnTo>
                <a:cubicBezTo>
                  <a:pt x="4404168" y="2579395"/>
                  <a:pt x="4428406" y="2653464"/>
                  <a:pt x="4428406" y="2733194"/>
                </a:cubicBezTo>
                <a:lnTo>
                  <a:pt x="4421791" y="2798815"/>
                </a:lnTo>
                <a:lnTo>
                  <a:pt x="4429301" y="2798815"/>
                </a:lnTo>
                <a:lnTo>
                  <a:pt x="4429301" y="3401369"/>
                </a:lnTo>
                <a:lnTo>
                  <a:pt x="279629" y="3401369"/>
                </a:lnTo>
                <a:lnTo>
                  <a:pt x="279629" y="3341790"/>
                </a:lnTo>
                <a:lnTo>
                  <a:pt x="254298" y="3339237"/>
                </a:lnTo>
                <a:cubicBezTo>
                  <a:pt x="109170" y="3309539"/>
                  <a:pt x="0" y="3181131"/>
                  <a:pt x="0" y="3027223"/>
                </a:cubicBezTo>
                <a:cubicBezTo>
                  <a:pt x="0" y="2851329"/>
                  <a:pt x="142590" y="2708739"/>
                  <a:pt x="318484" y="2708739"/>
                </a:cubicBezTo>
                <a:cubicBezTo>
                  <a:pt x="384444" y="2708739"/>
                  <a:pt x="445721" y="2728791"/>
                  <a:pt x="496552" y="2763131"/>
                </a:cubicBezTo>
                <a:lnTo>
                  <a:pt x="539801" y="2798815"/>
                </a:lnTo>
                <a:lnTo>
                  <a:pt x="552030" y="2798815"/>
                </a:lnTo>
                <a:lnTo>
                  <a:pt x="563020" y="2763413"/>
                </a:lnTo>
                <a:cubicBezTo>
                  <a:pt x="621462" y="2625241"/>
                  <a:pt x="758277" y="2528290"/>
                  <a:pt x="917737" y="2528290"/>
                </a:cubicBezTo>
                <a:cubicBezTo>
                  <a:pt x="997467" y="2528290"/>
                  <a:pt x="1071536" y="2552528"/>
                  <a:pt x="1132977" y="2594037"/>
                </a:cubicBezTo>
                <a:lnTo>
                  <a:pt x="1178800" y="2631844"/>
                </a:lnTo>
                <a:lnTo>
                  <a:pt x="1248836" y="2604288"/>
                </a:lnTo>
                <a:cubicBezTo>
                  <a:pt x="1279587" y="2596376"/>
                  <a:pt x="1311825" y="2592168"/>
                  <a:pt x="1345046" y="2592168"/>
                </a:cubicBezTo>
                <a:lnTo>
                  <a:pt x="1417402" y="2599462"/>
                </a:lnTo>
                <a:lnTo>
                  <a:pt x="1437589" y="2562271"/>
                </a:lnTo>
                <a:cubicBezTo>
                  <a:pt x="1506771" y="2459868"/>
                  <a:pt x="1623929" y="2392541"/>
                  <a:pt x="1756812" y="2392541"/>
                </a:cubicBezTo>
                <a:cubicBezTo>
                  <a:pt x="1809965" y="2392541"/>
                  <a:pt x="1860603" y="2403314"/>
                  <a:pt x="1906660" y="2422794"/>
                </a:cubicBezTo>
                <a:lnTo>
                  <a:pt x="1927412" y="2434058"/>
                </a:lnTo>
                <a:lnTo>
                  <a:pt x="1931418" y="2416678"/>
                </a:lnTo>
                <a:cubicBezTo>
                  <a:pt x="1965162" y="2308187"/>
                  <a:pt x="2045604" y="2220270"/>
                  <a:pt x="2149232" y="2176439"/>
                </a:cubicBezTo>
                <a:lnTo>
                  <a:pt x="2173090" y="2171623"/>
                </a:lnTo>
                <a:lnTo>
                  <a:pt x="2174110" y="2161499"/>
                </a:lnTo>
                <a:cubicBezTo>
                  <a:pt x="2210007" y="1986075"/>
                  <a:pt x="2365223" y="1854114"/>
                  <a:pt x="2551259" y="1854114"/>
                </a:cubicBezTo>
                <a:lnTo>
                  <a:pt x="2648393" y="1873725"/>
                </a:lnTo>
                <a:lnTo>
                  <a:pt x="2669579" y="1571361"/>
                </a:lnTo>
                <a:cubicBezTo>
                  <a:pt x="2676263" y="1470073"/>
                  <a:pt x="2681568" y="1375336"/>
                  <a:pt x="2683265" y="1297254"/>
                </a:cubicBezTo>
                <a:cubicBezTo>
                  <a:pt x="2690055" y="984929"/>
                  <a:pt x="2661199" y="720131"/>
                  <a:pt x="2673081" y="513046"/>
                </a:cubicBezTo>
                <a:cubicBezTo>
                  <a:pt x="2684962" y="305960"/>
                  <a:pt x="2688358" y="134520"/>
                  <a:pt x="2754557" y="54742"/>
                </a:cubicBezTo>
                <a:cubicBezTo>
                  <a:pt x="2787657" y="14853"/>
                  <a:pt x="2849188" y="0"/>
                  <a:pt x="2911143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3C1BC6-7439-49F8-8BCA-0517060CA298}"/>
              </a:ext>
            </a:extLst>
          </p:cNvPr>
          <p:cNvCxnSpPr>
            <a:cxnSpLocks/>
          </p:cNvCxnSpPr>
          <p:nvPr/>
        </p:nvCxnSpPr>
        <p:spPr>
          <a:xfrm flipH="1">
            <a:off x="6874866" y="2216498"/>
            <a:ext cx="3340646" cy="42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D52C24-0CF3-468D-A5BC-8AC05FC6B204}"/>
              </a:ext>
            </a:extLst>
          </p:cNvPr>
          <p:cNvCxnSpPr>
            <a:cxnSpLocks/>
          </p:cNvCxnSpPr>
          <p:nvPr/>
        </p:nvCxnSpPr>
        <p:spPr>
          <a:xfrm flipH="1" flipV="1">
            <a:off x="6874866" y="3295354"/>
            <a:ext cx="3126232" cy="11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90BC4B-A21C-4E37-98F5-D09F9326D311}"/>
              </a:ext>
            </a:extLst>
          </p:cNvPr>
          <p:cNvCxnSpPr>
            <a:cxnSpLocks/>
          </p:cNvCxnSpPr>
          <p:nvPr/>
        </p:nvCxnSpPr>
        <p:spPr>
          <a:xfrm flipH="1">
            <a:off x="6874866" y="4371089"/>
            <a:ext cx="3007689" cy="1245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64C93-89A8-4809-8E45-54A8F21CBD60}"/>
              </a:ext>
            </a:extLst>
          </p:cNvPr>
          <p:cNvSpPr txBox="1"/>
          <p:nvPr/>
        </p:nvSpPr>
        <p:spPr>
          <a:xfrm>
            <a:off x="5968311" y="2043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08097F-8004-4DAB-A8BB-9FA124B2373A}"/>
              </a:ext>
            </a:extLst>
          </p:cNvPr>
          <p:cNvGrpSpPr/>
          <p:nvPr/>
        </p:nvGrpSpPr>
        <p:grpSpPr>
          <a:xfrm>
            <a:off x="879231" y="1779207"/>
            <a:ext cx="4738308" cy="897285"/>
            <a:chOff x="990650" y="3939934"/>
            <a:chExt cx="2880320" cy="8972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5135F-8EC6-4834-BA90-73591D5F88F5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95D391-0E59-433B-B896-77D83C42ACDF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0F7B02-6962-41D0-884E-CC073158F7ED}"/>
              </a:ext>
            </a:extLst>
          </p:cNvPr>
          <p:cNvSpPr txBox="1"/>
          <p:nvPr/>
        </p:nvSpPr>
        <p:spPr>
          <a:xfrm>
            <a:off x="5968311" y="312117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2B35A-EB92-43C7-8341-893A7D1971C9}"/>
              </a:ext>
            </a:extLst>
          </p:cNvPr>
          <p:cNvGrpSpPr/>
          <p:nvPr/>
        </p:nvGrpSpPr>
        <p:grpSpPr>
          <a:xfrm>
            <a:off x="879231" y="2856503"/>
            <a:ext cx="4738308" cy="897285"/>
            <a:chOff x="990650" y="3939934"/>
            <a:chExt cx="2880320" cy="89728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874A5E-159C-41A2-A4CC-28A0CFD78135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F8EB9F-CC98-416D-B188-A2A8A0C237C4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8A2DC3D-5E4A-49DF-ABFF-E9F876B9DDB9}"/>
              </a:ext>
            </a:extLst>
          </p:cNvPr>
          <p:cNvSpPr txBox="1"/>
          <p:nvPr/>
        </p:nvSpPr>
        <p:spPr>
          <a:xfrm>
            <a:off x="5968311" y="419846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531170-F1F6-43DD-9B0B-9B30ECFCCC2C}"/>
              </a:ext>
            </a:extLst>
          </p:cNvPr>
          <p:cNvGrpSpPr/>
          <p:nvPr/>
        </p:nvGrpSpPr>
        <p:grpSpPr>
          <a:xfrm>
            <a:off x="879231" y="3933797"/>
            <a:ext cx="4738308" cy="897285"/>
            <a:chOff x="990650" y="3939934"/>
            <a:chExt cx="2880320" cy="8972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22CDD3-67E0-4C4B-B2C8-7ED20E6135C8}"/>
                </a:ext>
              </a:extLst>
            </p:cNvPr>
            <p:cNvSpPr txBox="1"/>
            <p:nvPr/>
          </p:nvSpPr>
          <p:spPr>
            <a:xfrm>
              <a:off x="990650" y="393993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B1B4F-54E5-4888-BAC3-C4559991E303}"/>
                </a:ext>
              </a:extLst>
            </p:cNvPr>
            <p:cNvSpPr txBox="1"/>
            <p:nvPr/>
          </p:nvSpPr>
          <p:spPr>
            <a:xfrm>
              <a:off x="990650" y="419088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CC73E2-6D4A-432E-A741-BDD666CE2E67}"/>
              </a:ext>
            </a:extLst>
          </p:cNvPr>
          <p:cNvGrpSpPr/>
          <p:nvPr/>
        </p:nvGrpSpPr>
        <p:grpSpPr>
          <a:xfrm>
            <a:off x="10163336" y="1603114"/>
            <a:ext cx="1086392" cy="3288217"/>
            <a:chOff x="10163336" y="1603114"/>
            <a:chExt cx="1086392" cy="328821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444B657-3D56-4523-8C84-C522AF48BBB7}"/>
                </a:ext>
              </a:extLst>
            </p:cNvPr>
            <p:cNvSpPr/>
            <p:nvPr/>
          </p:nvSpPr>
          <p:spPr>
            <a:xfrm>
              <a:off x="10163336" y="2243381"/>
              <a:ext cx="1076325" cy="2647950"/>
            </a:xfrm>
            <a:custGeom>
              <a:avLst/>
              <a:gdLst>
                <a:gd name="connsiteX0" fmla="*/ 537210 w 1076325"/>
                <a:gd name="connsiteY0" fmla="*/ 116205 h 2647950"/>
                <a:gd name="connsiteX1" fmla="*/ 345758 w 1076325"/>
                <a:gd name="connsiteY1" fmla="*/ 297180 h 2647950"/>
                <a:gd name="connsiteX2" fmla="*/ 537210 w 1076325"/>
                <a:gd name="connsiteY2" fmla="*/ 478155 h 2647950"/>
                <a:gd name="connsiteX3" fmla="*/ 728663 w 1076325"/>
                <a:gd name="connsiteY3" fmla="*/ 297180 h 2647950"/>
                <a:gd name="connsiteX4" fmla="*/ 537210 w 1076325"/>
                <a:gd name="connsiteY4" fmla="*/ 116205 h 2647950"/>
                <a:gd name="connsiteX5" fmla="*/ 242888 w 1076325"/>
                <a:gd name="connsiteY5" fmla="*/ 0 h 2647950"/>
                <a:gd name="connsiteX6" fmla="*/ 833438 w 1076325"/>
                <a:gd name="connsiteY6" fmla="*/ 0 h 2647950"/>
                <a:gd name="connsiteX7" fmla="*/ 728663 w 1076325"/>
                <a:gd name="connsiteY7" fmla="*/ 1328738 h 2647950"/>
                <a:gd name="connsiteX8" fmla="*/ 1076325 w 1076325"/>
                <a:gd name="connsiteY8" fmla="*/ 1423035 h 2647950"/>
                <a:gd name="connsiteX9" fmla="*/ 719138 w 1076325"/>
                <a:gd name="connsiteY9" fmla="*/ 2481263 h 2647950"/>
                <a:gd name="connsiteX10" fmla="*/ 654368 w 1076325"/>
                <a:gd name="connsiteY10" fmla="*/ 1496378 h 2647950"/>
                <a:gd name="connsiteX11" fmla="*/ 551498 w 1076325"/>
                <a:gd name="connsiteY11" fmla="*/ 2647950 h 2647950"/>
                <a:gd name="connsiteX12" fmla="*/ 421005 w 1076325"/>
                <a:gd name="connsiteY12" fmla="*/ 1496378 h 2647950"/>
                <a:gd name="connsiteX13" fmla="*/ 356235 w 1076325"/>
                <a:gd name="connsiteY13" fmla="*/ 2481263 h 2647950"/>
                <a:gd name="connsiteX14" fmla="*/ 0 w 1076325"/>
                <a:gd name="connsiteY14" fmla="*/ 1423035 h 2647950"/>
                <a:gd name="connsiteX15" fmla="*/ 345758 w 1076325"/>
                <a:gd name="connsiteY15" fmla="*/ 1328738 h 2647950"/>
                <a:gd name="connsiteX16" fmla="*/ 242888 w 1076325"/>
                <a:gd name="connsiteY16" fmla="*/ 0 h 264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6325" h="2647950">
                  <a:moveTo>
                    <a:pt x="537210" y="116205"/>
                  </a:moveTo>
                  <a:cubicBezTo>
                    <a:pt x="430530" y="116205"/>
                    <a:pt x="345758" y="198120"/>
                    <a:pt x="345758" y="297180"/>
                  </a:cubicBezTo>
                  <a:cubicBezTo>
                    <a:pt x="345758" y="398145"/>
                    <a:pt x="431483" y="478155"/>
                    <a:pt x="537210" y="478155"/>
                  </a:cubicBezTo>
                  <a:cubicBezTo>
                    <a:pt x="642938" y="478155"/>
                    <a:pt x="728663" y="398145"/>
                    <a:pt x="728663" y="297180"/>
                  </a:cubicBezTo>
                  <a:cubicBezTo>
                    <a:pt x="728663" y="198120"/>
                    <a:pt x="643890" y="116205"/>
                    <a:pt x="537210" y="116205"/>
                  </a:cubicBezTo>
                  <a:close/>
                  <a:moveTo>
                    <a:pt x="242888" y="0"/>
                  </a:moveTo>
                  <a:cubicBezTo>
                    <a:pt x="242888" y="0"/>
                    <a:pt x="242888" y="0"/>
                    <a:pt x="833438" y="0"/>
                  </a:cubicBezTo>
                  <a:cubicBezTo>
                    <a:pt x="983933" y="373380"/>
                    <a:pt x="945833" y="820103"/>
                    <a:pt x="728663" y="1328738"/>
                  </a:cubicBezTo>
                  <a:lnTo>
                    <a:pt x="1076325" y="1423035"/>
                  </a:lnTo>
                  <a:cubicBezTo>
                    <a:pt x="1076325" y="1423035"/>
                    <a:pt x="1076325" y="1423035"/>
                    <a:pt x="719138" y="2481263"/>
                  </a:cubicBezTo>
                  <a:cubicBezTo>
                    <a:pt x="719138" y="2481263"/>
                    <a:pt x="719138" y="2481263"/>
                    <a:pt x="654368" y="1496378"/>
                  </a:cubicBezTo>
                  <a:cubicBezTo>
                    <a:pt x="619125" y="1566863"/>
                    <a:pt x="551498" y="2647950"/>
                    <a:pt x="551498" y="2647950"/>
                  </a:cubicBezTo>
                  <a:cubicBezTo>
                    <a:pt x="550545" y="2646998"/>
                    <a:pt x="456248" y="1567815"/>
                    <a:pt x="421005" y="1496378"/>
                  </a:cubicBezTo>
                  <a:cubicBezTo>
                    <a:pt x="421005" y="1496378"/>
                    <a:pt x="421005" y="1496378"/>
                    <a:pt x="356235" y="2481263"/>
                  </a:cubicBezTo>
                  <a:cubicBezTo>
                    <a:pt x="356235" y="2481263"/>
                    <a:pt x="356235" y="2481263"/>
                    <a:pt x="0" y="1423035"/>
                  </a:cubicBezTo>
                  <a:cubicBezTo>
                    <a:pt x="0" y="1423035"/>
                    <a:pt x="0" y="1423035"/>
                    <a:pt x="345758" y="1328738"/>
                  </a:cubicBezTo>
                  <a:cubicBezTo>
                    <a:pt x="129540" y="820103"/>
                    <a:pt x="90488" y="373380"/>
                    <a:pt x="242888" y="0"/>
                  </a:cubicBezTo>
                  <a:close/>
                </a:path>
              </a:pathLst>
            </a:custGeom>
            <a:solidFill>
              <a:srgbClr val="FBA2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CB06C26-A3CE-4F3C-9EFF-055BE208E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6147" y="1603114"/>
              <a:ext cx="553503" cy="583388"/>
            </a:xfrm>
            <a:custGeom>
              <a:avLst/>
              <a:gdLst/>
              <a:ahLst/>
              <a:cxnLst/>
              <a:rect l="l" t="t" r="r" b="b"/>
              <a:pathLst>
                <a:path w="672533" h="708844">
                  <a:moveTo>
                    <a:pt x="329882" y="0"/>
                  </a:moveTo>
                  <a:lnTo>
                    <a:pt x="342651" y="0"/>
                  </a:lnTo>
                  <a:cubicBezTo>
                    <a:pt x="342651" y="67021"/>
                    <a:pt x="342651" y="146517"/>
                    <a:pt x="342651" y="240812"/>
                  </a:cubicBezTo>
                  <a:cubicBezTo>
                    <a:pt x="485245" y="384173"/>
                    <a:pt x="595915" y="540184"/>
                    <a:pt x="672533" y="708844"/>
                  </a:cubicBezTo>
                  <a:cubicBezTo>
                    <a:pt x="672533" y="708844"/>
                    <a:pt x="672533" y="708844"/>
                    <a:pt x="0" y="708844"/>
                  </a:cubicBezTo>
                  <a:cubicBezTo>
                    <a:pt x="76618" y="540184"/>
                    <a:pt x="187288" y="384173"/>
                    <a:pt x="329882" y="240812"/>
                  </a:cubicBezTo>
                  <a:cubicBezTo>
                    <a:pt x="329882" y="240812"/>
                    <a:pt x="329882" y="240812"/>
                    <a:pt x="329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04A7C2-6C87-47C6-A556-985868D91E98}"/>
                </a:ext>
              </a:extLst>
            </p:cNvPr>
            <p:cNvSpPr/>
            <p:nvPr/>
          </p:nvSpPr>
          <p:spPr>
            <a:xfrm>
              <a:off x="10173403" y="3550682"/>
              <a:ext cx="1076325" cy="1331728"/>
            </a:xfrm>
            <a:custGeom>
              <a:avLst/>
              <a:gdLst>
                <a:gd name="connsiteX0" fmla="*/ 340910 w 1076325"/>
                <a:gd name="connsiteY0" fmla="*/ 0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  <a:gd name="connsiteX0" fmla="*/ 345758 w 1076325"/>
                <a:gd name="connsiteY0" fmla="*/ 12516 h 1331728"/>
                <a:gd name="connsiteX1" fmla="*/ 733530 w 1076325"/>
                <a:gd name="connsiteY1" fmla="*/ 0 h 1331728"/>
                <a:gd name="connsiteX2" fmla="*/ 728663 w 1076325"/>
                <a:gd name="connsiteY2" fmla="*/ 12516 h 1331728"/>
                <a:gd name="connsiteX3" fmla="*/ 1076325 w 1076325"/>
                <a:gd name="connsiteY3" fmla="*/ 106813 h 1331728"/>
                <a:gd name="connsiteX4" fmla="*/ 719138 w 1076325"/>
                <a:gd name="connsiteY4" fmla="*/ 1165041 h 1331728"/>
                <a:gd name="connsiteX5" fmla="*/ 654368 w 1076325"/>
                <a:gd name="connsiteY5" fmla="*/ 180156 h 1331728"/>
                <a:gd name="connsiteX6" fmla="*/ 551498 w 1076325"/>
                <a:gd name="connsiteY6" fmla="*/ 1331728 h 1331728"/>
                <a:gd name="connsiteX7" fmla="*/ 421005 w 1076325"/>
                <a:gd name="connsiteY7" fmla="*/ 180156 h 1331728"/>
                <a:gd name="connsiteX8" fmla="*/ 356235 w 1076325"/>
                <a:gd name="connsiteY8" fmla="*/ 1165041 h 1331728"/>
                <a:gd name="connsiteX9" fmla="*/ 0 w 1076325"/>
                <a:gd name="connsiteY9" fmla="*/ 106813 h 1331728"/>
                <a:gd name="connsiteX10" fmla="*/ 345758 w 1076325"/>
                <a:gd name="connsiteY10" fmla="*/ 12516 h 133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6325" h="1331728">
                  <a:moveTo>
                    <a:pt x="345758" y="12516"/>
                  </a:moveTo>
                  <a:lnTo>
                    <a:pt x="733530" y="0"/>
                  </a:lnTo>
                  <a:lnTo>
                    <a:pt x="728663" y="12516"/>
                  </a:lnTo>
                  <a:lnTo>
                    <a:pt x="1076325" y="106813"/>
                  </a:lnTo>
                  <a:lnTo>
                    <a:pt x="719138" y="1165041"/>
                  </a:lnTo>
                  <a:lnTo>
                    <a:pt x="654368" y="180156"/>
                  </a:lnTo>
                  <a:cubicBezTo>
                    <a:pt x="619125" y="250641"/>
                    <a:pt x="551498" y="1331728"/>
                    <a:pt x="551498" y="1331728"/>
                  </a:cubicBezTo>
                  <a:cubicBezTo>
                    <a:pt x="550545" y="1330776"/>
                    <a:pt x="456248" y="251593"/>
                    <a:pt x="421005" y="180156"/>
                  </a:cubicBezTo>
                  <a:lnTo>
                    <a:pt x="356235" y="1165041"/>
                  </a:lnTo>
                  <a:lnTo>
                    <a:pt x="0" y="106813"/>
                  </a:lnTo>
                  <a:lnTo>
                    <a:pt x="345758" y="125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4699</Words>
  <Application>Microsoft Office PowerPoint</Application>
  <PresentationFormat>Widescreen</PresentationFormat>
  <Paragraphs>579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Adobe Caslon Pro Bold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43</cp:revision>
  <dcterms:created xsi:type="dcterms:W3CDTF">2020-01-20T05:08:25Z</dcterms:created>
  <dcterms:modified xsi:type="dcterms:W3CDTF">2020-05-11T02:15:18Z</dcterms:modified>
</cp:coreProperties>
</file>