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1" r:id="rId4"/>
    <p:sldId id="354" r:id="rId5"/>
    <p:sldId id="347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3" r:id="rId23"/>
    <p:sldId id="321" r:id="rId24"/>
    <p:sldId id="322" r:id="rId25"/>
    <p:sldId id="320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472" y="102"/>
      </p:cViewPr>
      <p:guideLst>
        <p:guide orient="horz" pos="24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370"/>
        <c:axId val="462399328"/>
        <c:axId val="462400640"/>
      </c:barChart>
      <c:catAx>
        <c:axId val="462399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62400640"/>
        <c:crosses val="autoZero"/>
        <c:auto val="1"/>
        <c:lblAlgn val="ctr"/>
        <c:lblOffset val="100"/>
        <c:noMultiLvlLbl val="0"/>
      </c:catAx>
      <c:valAx>
        <c:axId val="462400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2399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017002332400495E-2"/>
          <c:y val="0"/>
          <c:w val="0.9249829976675995"/>
          <c:h val="0.917104139630570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44A1-4C25-84CD-BB1ECD46979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44A1-4C25-84CD-BB1ECD469797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A1-4C25-84CD-BB1ECD469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2"/>
        <c:axId val="892857728"/>
        <c:axId val="892867712"/>
      </c:barChart>
      <c:catAx>
        <c:axId val="89285772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892867712"/>
        <c:crosses val="autoZero"/>
        <c:auto val="1"/>
        <c:lblAlgn val="ctr"/>
        <c:lblOffset val="100"/>
        <c:noMultiLvlLbl val="0"/>
      </c:catAx>
      <c:valAx>
        <c:axId val="892867712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892857728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AD-44A4-9642-5CB7609CA3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AD-44A4-9642-5CB7609CA3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AD-44A4-9642-5CB7609CA33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AD-44A4-9642-5CB7609CA33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AD-44A4-9642-5CB7609CA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55848320"/>
        <c:axId val="55850112"/>
      </c:barChart>
      <c:catAx>
        <c:axId val="558483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55850112"/>
        <c:crosses val="autoZero"/>
        <c:auto val="1"/>
        <c:lblAlgn val="ctr"/>
        <c:lblOffset val="100"/>
        <c:noMultiLvlLbl val="0"/>
      </c:catAx>
      <c:valAx>
        <c:axId val="558501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848320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5F-4D5B-B5EC-25E109BD52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F5F-4D5B-B5EC-25E109BD5277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5F-4D5B-B5EC-25E109BD52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F5F-4D5B-B5EC-25E109BD52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F5F-4D5B-B5EC-25E109BD527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F5F-4D5B-B5EC-25E109BD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56868224"/>
        <c:axId val="56870016"/>
      </c:barChart>
      <c:catAx>
        <c:axId val="5686822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56870016"/>
        <c:crosses val="autoZero"/>
        <c:auto val="1"/>
        <c:lblAlgn val="ctr"/>
        <c:lblOffset val="100"/>
        <c:noMultiLvlLbl val="0"/>
      </c:catAx>
      <c:valAx>
        <c:axId val="568700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6868224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29-4D6A-866D-E5423CD1D1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29-4D6A-866D-E5423CD1D1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29-4D6A-866D-E5423CD1D12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29-4D6A-866D-E5423CD1D12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29-4D6A-866D-E5423CD1D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55848320"/>
        <c:axId val="55850112"/>
      </c:barChart>
      <c:catAx>
        <c:axId val="558483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55850112"/>
        <c:crosses val="autoZero"/>
        <c:auto val="1"/>
        <c:lblAlgn val="ctr"/>
        <c:lblOffset val="100"/>
        <c:noMultiLvlLbl val="0"/>
      </c:catAx>
      <c:valAx>
        <c:axId val="558501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848320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48-4A94-B133-5CA701AC6D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48-4A94-B133-5CA701AC6D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48-4A94-B133-5CA701AC6D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48-4A94-B133-5CA701AC6D5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48-4A94-B133-5CA701AC6D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54533120"/>
        <c:axId val="55117312"/>
      </c:barChart>
      <c:catAx>
        <c:axId val="545331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55117312"/>
        <c:crosses val="autoZero"/>
        <c:auto val="1"/>
        <c:lblAlgn val="ctr"/>
        <c:lblOffset val="100"/>
        <c:noMultiLvlLbl val="0"/>
      </c:catAx>
      <c:valAx>
        <c:axId val="551173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4533120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27-4186-A879-54CACD19A5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27-4186-A879-54CACD19A5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27-4186-A879-54CACD19A53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27-4186-A879-54CACD19A53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27-4186-A879-54CACD19A5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55880704"/>
        <c:axId val="55886592"/>
      </c:barChart>
      <c:catAx>
        <c:axId val="5588070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55886592"/>
        <c:crosses val="autoZero"/>
        <c:auto val="1"/>
        <c:lblAlgn val="ctr"/>
        <c:lblOffset val="100"/>
        <c:noMultiLvlLbl val="0"/>
      </c:catAx>
      <c:valAx>
        <c:axId val="558865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880704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67B0C720-31EF-4BBF-AB09-A8E2000DAC1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3" y="2"/>
            <a:ext cx="12191996" cy="6100760"/>
          </a:xfrm>
          <a:custGeom>
            <a:avLst/>
            <a:gdLst>
              <a:gd name="connsiteX0" fmla="*/ 0 w 12191996"/>
              <a:gd name="connsiteY0" fmla="*/ 0 h 6100760"/>
              <a:gd name="connsiteX1" fmla="*/ 12191996 w 12191996"/>
              <a:gd name="connsiteY1" fmla="*/ 0 h 6100760"/>
              <a:gd name="connsiteX2" fmla="*/ 12191996 w 12191996"/>
              <a:gd name="connsiteY2" fmla="*/ 9523 h 6100760"/>
              <a:gd name="connsiteX3" fmla="*/ 6100759 w 12191996"/>
              <a:gd name="connsiteY3" fmla="*/ 6100760 h 6100760"/>
              <a:gd name="connsiteX4" fmla="*/ 0 w 12191996"/>
              <a:gd name="connsiteY4" fmla="*/ 2 h 610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6" h="6100760">
                <a:moveTo>
                  <a:pt x="0" y="0"/>
                </a:moveTo>
                <a:lnTo>
                  <a:pt x="12191996" y="0"/>
                </a:lnTo>
                <a:lnTo>
                  <a:pt x="12191996" y="9523"/>
                </a:lnTo>
                <a:lnTo>
                  <a:pt x="6100759" y="6100760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8560465-6CC9-4AE9-B608-7EC54AEBBD8F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" y="-3827"/>
            <a:ext cx="12192000" cy="3432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478BD656-D1C2-4E09-BB17-E4DC7654AD8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855723" y="2443352"/>
            <a:ext cx="2872905" cy="4414649"/>
          </a:xfrm>
          <a:custGeom>
            <a:avLst/>
            <a:gdLst>
              <a:gd name="connsiteX0" fmla="*/ 309018 w 2872905"/>
              <a:gd name="connsiteY0" fmla="*/ 0 h 4414649"/>
              <a:gd name="connsiteX1" fmla="*/ 582629 w 2872905"/>
              <a:gd name="connsiteY1" fmla="*/ 0 h 4414649"/>
              <a:gd name="connsiteX2" fmla="*/ 609152 w 2872905"/>
              <a:gd name="connsiteY2" fmla="*/ 25112 h 4414649"/>
              <a:gd name="connsiteX3" fmla="*/ 814392 w 2872905"/>
              <a:gd name="connsiteY3" fmla="*/ 219429 h 4414649"/>
              <a:gd name="connsiteX4" fmla="*/ 2045638 w 2872905"/>
              <a:gd name="connsiteY4" fmla="*/ 219429 h 4414649"/>
              <a:gd name="connsiteX5" fmla="*/ 2250877 w 2872905"/>
              <a:gd name="connsiteY5" fmla="*/ 25112 h 4414649"/>
              <a:gd name="connsiteX6" fmla="*/ 2277401 w 2872905"/>
              <a:gd name="connsiteY6" fmla="*/ 0 h 4414649"/>
              <a:gd name="connsiteX7" fmla="*/ 2563887 w 2872905"/>
              <a:gd name="connsiteY7" fmla="*/ 0 h 4414649"/>
              <a:gd name="connsiteX8" fmla="*/ 2872905 w 2872905"/>
              <a:gd name="connsiteY8" fmla="*/ 292571 h 4414649"/>
              <a:gd name="connsiteX9" fmla="*/ 2872905 w 2872905"/>
              <a:gd name="connsiteY9" fmla="*/ 4414649 h 4414649"/>
              <a:gd name="connsiteX10" fmla="*/ 0 w 2872905"/>
              <a:gd name="connsiteY10" fmla="*/ 4414649 h 4414649"/>
              <a:gd name="connsiteX11" fmla="*/ 0 w 2872905"/>
              <a:gd name="connsiteY11" fmla="*/ 292571 h 4414649"/>
              <a:gd name="connsiteX12" fmla="*/ 309018 w 2872905"/>
              <a:gd name="connsiteY12" fmla="*/ 0 h 441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2905" h="4414649">
                <a:moveTo>
                  <a:pt x="309018" y="0"/>
                </a:moveTo>
                <a:lnTo>
                  <a:pt x="582629" y="0"/>
                </a:lnTo>
                <a:cubicBezTo>
                  <a:pt x="597242" y="0"/>
                  <a:pt x="609152" y="11216"/>
                  <a:pt x="609152" y="25112"/>
                </a:cubicBezTo>
                <a:cubicBezTo>
                  <a:pt x="609152" y="132449"/>
                  <a:pt x="701086" y="219429"/>
                  <a:pt x="814392" y="219429"/>
                </a:cubicBezTo>
                <a:lnTo>
                  <a:pt x="2045638" y="219429"/>
                </a:lnTo>
                <a:cubicBezTo>
                  <a:pt x="2159009" y="219429"/>
                  <a:pt x="2250877" y="132388"/>
                  <a:pt x="2250877" y="25112"/>
                </a:cubicBezTo>
                <a:cubicBezTo>
                  <a:pt x="2250877" y="11277"/>
                  <a:pt x="2262722" y="0"/>
                  <a:pt x="2277401" y="0"/>
                </a:cubicBezTo>
                <a:lnTo>
                  <a:pt x="2563887" y="0"/>
                </a:lnTo>
                <a:cubicBezTo>
                  <a:pt x="2734555" y="0"/>
                  <a:pt x="2872905" y="130987"/>
                  <a:pt x="2872905" y="292571"/>
                </a:cubicBezTo>
                <a:lnTo>
                  <a:pt x="2872905" y="4414649"/>
                </a:lnTo>
                <a:lnTo>
                  <a:pt x="0" y="4414649"/>
                </a:lnTo>
                <a:lnTo>
                  <a:pt x="0" y="292571"/>
                </a:lnTo>
                <a:cubicBezTo>
                  <a:pt x="0" y="130987"/>
                  <a:pt x="138350" y="0"/>
                  <a:pt x="30901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3CD9E6-58C1-4032-B53F-2E5130EB8F5B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3FDCF-E8A7-4B73-9310-F3D1A93F676F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C33ACA9-8199-4419-AABA-FAE5185F829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34">
            <a:extLst>
              <a:ext uri="{FF2B5EF4-FFF2-40B4-BE49-F238E27FC236}">
                <a16:creationId xmlns:a16="http://schemas.microsoft.com/office/drawing/2014/main" id="{BEE65B7A-1893-470E-B1FB-6D98E47B355B}"/>
              </a:ext>
            </a:extLst>
          </p:cNvPr>
          <p:cNvSpPr/>
          <p:nvPr userDrawn="1"/>
        </p:nvSpPr>
        <p:spPr>
          <a:xfrm>
            <a:off x="-181235" y="4415711"/>
            <a:ext cx="7094501" cy="6185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80C6E5AA-F547-422D-AD49-FE5E5E2D951F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15">
              <a:extLst>
                <a:ext uri="{FF2B5EF4-FFF2-40B4-BE49-F238E27FC236}">
                  <a16:creationId xmlns:a16="http://schemas.microsoft.com/office/drawing/2014/main" id="{8C6AFE4A-A0A6-4DE9-A550-61769196F0FB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16">
              <a:extLst>
                <a:ext uri="{FF2B5EF4-FFF2-40B4-BE49-F238E27FC236}">
                  <a16:creationId xmlns:a16="http://schemas.microsoft.com/office/drawing/2014/main" id="{5EB5B970-6AFC-481B-ADBD-B1C36A6D246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17">
              <a:extLst>
                <a:ext uri="{FF2B5EF4-FFF2-40B4-BE49-F238E27FC236}">
                  <a16:creationId xmlns:a16="http://schemas.microsoft.com/office/drawing/2014/main" id="{9529032A-936F-4807-8F26-F416EE940FB8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18">
              <a:extLst>
                <a:ext uri="{FF2B5EF4-FFF2-40B4-BE49-F238E27FC236}">
                  <a16:creationId xmlns:a16="http://schemas.microsoft.com/office/drawing/2014/main" id="{98CF9437-3560-4F42-8571-7267419FD3EC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31">
              <a:extLst>
                <a:ext uri="{FF2B5EF4-FFF2-40B4-BE49-F238E27FC236}">
                  <a16:creationId xmlns:a16="http://schemas.microsoft.com/office/drawing/2014/main" id="{4AC81868-4A71-4DF9-8828-1D32B716C6C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32">
              <a:extLst>
                <a:ext uri="{FF2B5EF4-FFF2-40B4-BE49-F238E27FC236}">
                  <a16:creationId xmlns:a16="http://schemas.microsoft.com/office/drawing/2014/main" id="{A670D49C-3EAB-462B-B812-AF03D9F2351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37">
                <a:extLst>
                  <a:ext uri="{FF2B5EF4-FFF2-40B4-BE49-F238E27FC236}">
                    <a16:creationId xmlns:a16="http://schemas.microsoft.com/office/drawing/2014/main" id="{74560258-BE51-4EB4-AB29-1B7908E2745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8">
                <a:extLst>
                  <a:ext uri="{FF2B5EF4-FFF2-40B4-BE49-F238E27FC236}">
                    <a16:creationId xmlns:a16="http://schemas.microsoft.com/office/drawing/2014/main" id="{2A94D653-0C6F-4B41-B1B6-B1C46556330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33">
              <a:extLst>
                <a:ext uri="{FF2B5EF4-FFF2-40B4-BE49-F238E27FC236}">
                  <a16:creationId xmlns:a16="http://schemas.microsoft.com/office/drawing/2014/main" id="{21B0E498-DA54-4DB4-85C8-174D227ABE46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35">
                <a:extLst>
                  <a:ext uri="{FF2B5EF4-FFF2-40B4-BE49-F238E27FC236}">
                    <a16:creationId xmlns:a16="http://schemas.microsoft.com/office/drawing/2014/main" id="{3D06E4CC-F478-4088-93B4-56AD7ED542A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36">
                <a:extLst>
                  <a:ext uri="{FF2B5EF4-FFF2-40B4-BE49-F238E27FC236}">
                    <a16:creationId xmlns:a16="http://schemas.microsoft.com/office/drawing/2014/main" id="{42633EBF-2B49-4902-BDC2-1896B4F7C14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34">
              <a:extLst>
                <a:ext uri="{FF2B5EF4-FFF2-40B4-BE49-F238E27FC236}">
                  <a16:creationId xmlns:a16="http://schemas.microsoft.com/office/drawing/2014/main" id="{5D529D0E-FD5D-42FC-8F13-A7AA6F94CD43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D146B698-1AAB-456A-BD4D-EF950EAE56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4BB7A1EA-274A-47AB-9580-2FF5A0070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19491600-A586-49C4-A7A8-720E15460C85}"/>
              </a:ext>
            </a:extLst>
          </p:cNvPr>
          <p:cNvSpPr/>
          <p:nvPr userDrawn="1"/>
        </p:nvSpPr>
        <p:spPr>
          <a:xfrm>
            <a:off x="3572716" y="1699404"/>
            <a:ext cx="2278948" cy="4188556"/>
          </a:xfrm>
          <a:prstGeom prst="roundRect">
            <a:avLst>
              <a:gd name="adj" fmla="val 4933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4C05B1B8-98AE-49F5-B9CB-31D36DAC5D42}"/>
              </a:ext>
            </a:extLst>
          </p:cNvPr>
          <p:cNvSpPr/>
          <p:nvPr userDrawn="1"/>
        </p:nvSpPr>
        <p:spPr>
          <a:xfrm>
            <a:off x="6325923" y="1699404"/>
            <a:ext cx="2278948" cy="4188556"/>
          </a:xfrm>
          <a:prstGeom prst="roundRect">
            <a:avLst>
              <a:gd name="adj" fmla="val 493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412F0EF8-454F-4A6A-A036-DFC4A4B8AB97}"/>
              </a:ext>
            </a:extLst>
          </p:cNvPr>
          <p:cNvSpPr/>
          <p:nvPr userDrawn="1"/>
        </p:nvSpPr>
        <p:spPr>
          <a:xfrm>
            <a:off x="9079129" y="1699404"/>
            <a:ext cx="2278948" cy="4188556"/>
          </a:xfrm>
          <a:prstGeom prst="roundRect">
            <a:avLst>
              <a:gd name="adj" fmla="val 4933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27251283-7356-4462-9535-878EEAA2769B}"/>
              </a:ext>
            </a:extLst>
          </p:cNvPr>
          <p:cNvSpPr/>
          <p:nvPr userDrawn="1"/>
        </p:nvSpPr>
        <p:spPr>
          <a:xfrm>
            <a:off x="819509" y="1699404"/>
            <a:ext cx="2278948" cy="4188556"/>
          </a:xfrm>
          <a:prstGeom prst="roundRect">
            <a:avLst>
              <a:gd name="adj" fmla="val 4933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086DB48-BA60-462F-B659-47E6419FDD6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9A50FC-DDB9-417B-8780-F56E400ED0B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DDD0F08-75AB-44DC-8734-CA2BD1C4167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05C9347-B0FD-4936-B58A-5E50D2C70DC4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124000"/>
          </a:xfrm>
          <a:prstGeom prst="round2SameRect">
            <a:avLst>
              <a:gd name="adj1" fmla="val 4314"/>
              <a:gd name="adj2" fmla="val 0"/>
            </a:avLst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70C27907-06E7-473B-8944-25980B3F629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87F4067A-8191-4A51-9DD1-E7A3CFDECD0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5534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90D969E0-F39F-4808-8EB6-88ED4FAE64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07482" y="764190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795C29EB-2981-4FDB-BF96-49AB3D384A4B}"/>
              </a:ext>
            </a:extLst>
          </p:cNvPr>
          <p:cNvSpPr/>
          <p:nvPr userDrawn="1"/>
        </p:nvSpPr>
        <p:spPr>
          <a:xfrm>
            <a:off x="0" y="2253343"/>
            <a:ext cx="12192000" cy="2351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A902D576-EA8F-40FF-9334-B3B7816C3BA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88571" y="1580606"/>
            <a:ext cx="9945150" cy="3696788"/>
          </a:xfrm>
          <a:custGeom>
            <a:avLst/>
            <a:gdLst>
              <a:gd name="connsiteX0" fmla="*/ 8797786 w 9945150"/>
              <a:gd name="connsiteY0" fmla="*/ 343988 h 3696788"/>
              <a:gd name="connsiteX1" fmla="*/ 9945150 w 9945150"/>
              <a:gd name="connsiteY1" fmla="*/ 343988 h 3696788"/>
              <a:gd name="connsiteX2" fmla="*/ 8854411 w 9945150"/>
              <a:gd name="connsiteY2" fmla="*/ 3696788 h 3696788"/>
              <a:gd name="connsiteX3" fmla="*/ 7707047 w 9945150"/>
              <a:gd name="connsiteY3" fmla="*/ 3696788 h 3696788"/>
              <a:gd name="connsiteX4" fmla="*/ 6228770 w 9945150"/>
              <a:gd name="connsiteY4" fmla="*/ 343988 h 3696788"/>
              <a:gd name="connsiteX5" fmla="*/ 7376134 w 9945150"/>
              <a:gd name="connsiteY5" fmla="*/ 343988 h 3696788"/>
              <a:gd name="connsiteX6" fmla="*/ 6285395 w 9945150"/>
              <a:gd name="connsiteY6" fmla="*/ 3696788 h 3696788"/>
              <a:gd name="connsiteX7" fmla="*/ 5138031 w 9945150"/>
              <a:gd name="connsiteY7" fmla="*/ 3696788 h 3696788"/>
              <a:gd name="connsiteX8" fmla="*/ 3659754 w 9945150"/>
              <a:gd name="connsiteY8" fmla="*/ 343988 h 3696788"/>
              <a:gd name="connsiteX9" fmla="*/ 4807118 w 9945150"/>
              <a:gd name="connsiteY9" fmla="*/ 343988 h 3696788"/>
              <a:gd name="connsiteX10" fmla="*/ 3716379 w 9945150"/>
              <a:gd name="connsiteY10" fmla="*/ 3696788 h 3696788"/>
              <a:gd name="connsiteX11" fmla="*/ 2569016 w 9945150"/>
              <a:gd name="connsiteY11" fmla="*/ 3696788 h 3696788"/>
              <a:gd name="connsiteX12" fmla="*/ 1090739 w 9945150"/>
              <a:gd name="connsiteY12" fmla="*/ 343988 h 3696788"/>
              <a:gd name="connsiteX13" fmla="*/ 2238103 w 9945150"/>
              <a:gd name="connsiteY13" fmla="*/ 343988 h 3696788"/>
              <a:gd name="connsiteX14" fmla="*/ 1147364 w 9945150"/>
              <a:gd name="connsiteY14" fmla="*/ 3696788 h 3696788"/>
              <a:gd name="connsiteX15" fmla="*/ 0 w 9945150"/>
              <a:gd name="connsiteY15" fmla="*/ 3696788 h 3696788"/>
              <a:gd name="connsiteX16" fmla="*/ 7635204 w 9945150"/>
              <a:gd name="connsiteY16" fmla="*/ 0 h 3696788"/>
              <a:gd name="connsiteX17" fmla="*/ 8782568 w 9945150"/>
              <a:gd name="connsiteY17" fmla="*/ 0 h 3696788"/>
              <a:gd name="connsiteX18" fmla="*/ 7691829 w 9945150"/>
              <a:gd name="connsiteY18" fmla="*/ 3352800 h 3696788"/>
              <a:gd name="connsiteX19" fmla="*/ 6544465 w 9945150"/>
              <a:gd name="connsiteY19" fmla="*/ 3352800 h 3696788"/>
              <a:gd name="connsiteX20" fmla="*/ 5066188 w 9945150"/>
              <a:gd name="connsiteY20" fmla="*/ 0 h 3696788"/>
              <a:gd name="connsiteX21" fmla="*/ 6213552 w 9945150"/>
              <a:gd name="connsiteY21" fmla="*/ 0 h 3696788"/>
              <a:gd name="connsiteX22" fmla="*/ 5122813 w 9945150"/>
              <a:gd name="connsiteY22" fmla="*/ 3352800 h 3696788"/>
              <a:gd name="connsiteX23" fmla="*/ 3975449 w 9945150"/>
              <a:gd name="connsiteY23" fmla="*/ 3352800 h 3696788"/>
              <a:gd name="connsiteX24" fmla="*/ 2497173 w 9945150"/>
              <a:gd name="connsiteY24" fmla="*/ 0 h 3696788"/>
              <a:gd name="connsiteX25" fmla="*/ 3644536 w 9945150"/>
              <a:gd name="connsiteY25" fmla="*/ 0 h 3696788"/>
              <a:gd name="connsiteX26" fmla="*/ 2553798 w 9945150"/>
              <a:gd name="connsiteY26" fmla="*/ 3352800 h 3696788"/>
              <a:gd name="connsiteX27" fmla="*/ 1406434 w 9945150"/>
              <a:gd name="connsiteY27" fmla="*/ 3352800 h 369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945150" h="3696788">
                <a:moveTo>
                  <a:pt x="8797786" y="343988"/>
                </a:moveTo>
                <a:lnTo>
                  <a:pt x="9945150" y="343988"/>
                </a:lnTo>
                <a:lnTo>
                  <a:pt x="8854411" y="3696788"/>
                </a:lnTo>
                <a:lnTo>
                  <a:pt x="7707047" y="3696788"/>
                </a:lnTo>
                <a:close/>
                <a:moveTo>
                  <a:pt x="6228770" y="343988"/>
                </a:moveTo>
                <a:lnTo>
                  <a:pt x="7376134" y="343988"/>
                </a:lnTo>
                <a:lnTo>
                  <a:pt x="6285395" y="3696788"/>
                </a:lnTo>
                <a:lnTo>
                  <a:pt x="5138031" y="3696788"/>
                </a:lnTo>
                <a:close/>
                <a:moveTo>
                  <a:pt x="3659754" y="343988"/>
                </a:moveTo>
                <a:lnTo>
                  <a:pt x="4807118" y="343988"/>
                </a:lnTo>
                <a:lnTo>
                  <a:pt x="3716379" y="3696788"/>
                </a:lnTo>
                <a:lnTo>
                  <a:pt x="2569016" y="3696788"/>
                </a:lnTo>
                <a:close/>
                <a:moveTo>
                  <a:pt x="1090739" y="343988"/>
                </a:moveTo>
                <a:lnTo>
                  <a:pt x="2238103" y="343988"/>
                </a:lnTo>
                <a:lnTo>
                  <a:pt x="1147364" y="3696788"/>
                </a:lnTo>
                <a:lnTo>
                  <a:pt x="0" y="3696788"/>
                </a:lnTo>
                <a:close/>
                <a:moveTo>
                  <a:pt x="7635204" y="0"/>
                </a:moveTo>
                <a:lnTo>
                  <a:pt x="8782568" y="0"/>
                </a:lnTo>
                <a:lnTo>
                  <a:pt x="7691829" y="3352800"/>
                </a:lnTo>
                <a:lnTo>
                  <a:pt x="6544465" y="3352800"/>
                </a:lnTo>
                <a:close/>
                <a:moveTo>
                  <a:pt x="5066188" y="0"/>
                </a:moveTo>
                <a:lnTo>
                  <a:pt x="6213552" y="0"/>
                </a:lnTo>
                <a:lnTo>
                  <a:pt x="5122813" y="3352800"/>
                </a:lnTo>
                <a:lnTo>
                  <a:pt x="3975449" y="3352800"/>
                </a:lnTo>
                <a:close/>
                <a:moveTo>
                  <a:pt x="2497173" y="0"/>
                </a:moveTo>
                <a:lnTo>
                  <a:pt x="3644536" y="0"/>
                </a:lnTo>
                <a:lnTo>
                  <a:pt x="2553798" y="3352800"/>
                </a:lnTo>
                <a:lnTo>
                  <a:pt x="1406434" y="3352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  <p:sldLayoutId id="2147483681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C9DAC7DF-78EA-49F3-8F00-63C3C0DCE2BD}"/>
              </a:ext>
            </a:extLst>
          </p:cNvPr>
          <p:cNvSpPr txBox="1"/>
          <p:nvPr/>
        </p:nvSpPr>
        <p:spPr>
          <a:xfrm>
            <a:off x="2" y="6450021"/>
            <a:ext cx="1219199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BC02C-0015-4AC2-A25D-BF4D5CAE3F32}"/>
              </a:ext>
            </a:extLst>
          </p:cNvPr>
          <p:cNvSpPr txBox="1"/>
          <p:nvPr/>
        </p:nvSpPr>
        <p:spPr>
          <a:xfrm>
            <a:off x="0" y="525448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E16677-9ABE-4719-82B7-9D8CF89CCA30}"/>
              </a:ext>
            </a:extLst>
          </p:cNvPr>
          <p:cNvSpPr txBox="1"/>
          <p:nvPr/>
        </p:nvSpPr>
        <p:spPr>
          <a:xfrm>
            <a:off x="0" y="6052538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aphic 1">
            <a:extLst>
              <a:ext uri="{FF2B5EF4-FFF2-40B4-BE49-F238E27FC236}">
                <a16:creationId xmlns:a16="http://schemas.microsoft.com/office/drawing/2014/main" id="{0FC361BA-8F7B-47CA-9534-C0993D3A1273}"/>
              </a:ext>
            </a:extLst>
          </p:cNvPr>
          <p:cNvGrpSpPr/>
          <p:nvPr/>
        </p:nvGrpSpPr>
        <p:grpSpPr>
          <a:xfrm>
            <a:off x="5184032" y="4821571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D107C97B-605E-4DD2-8CF5-48F95B71591F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22" name="Graphic 1">
              <a:extLst>
                <a:ext uri="{FF2B5EF4-FFF2-40B4-BE49-F238E27FC236}">
                  <a16:creationId xmlns:a16="http://schemas.microsoft.com/office/drawing/2014/main" id="{A5185663-2F3E-4395-9D7F-5141219ACB28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3" name="Freeform: Shape 26">
                <a:extLst>
                  <a:ext uri="{FF2B5EF4-FFF2-40B4-BE49-F238E27FC236}">
                    <a16:creationId xmlns:a16="http://schemas.microsoft.com/office/drawing/2014/main" id="{332425A9-6D29-4FB4-ADA9-87FF6E0A61BD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4" name="Graphic 1">
                <a:extLst>
                  <a:ext uri="{FF2B5EF4-FFF2-40B4-BE49-F238E27FC236}">
                    <a16:creationId xmlns:a16="http://schemas.microsoft.com/office/drawing/2014/main" id="{68675A43-FDB0-4BD8-9FAC-596F3246756E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35" name="Freeform: Shape 28">
                  <a:extLst>
                    <a:ext uri="{FF2B5EF4-FFF2-40B4-BE49-F238E27FC236}">
                      <a16:creationId xmlns:a16="http://schemas.microsoft.com/office/drawing/2014/main" id="{34E348F3-B957-4FDB-A1CA-31A4AADB12C8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6" name="Graphic 1">
                  <a:extLst>
                    <a:ext uri="{FF2B5EF4-FFF2-40B4-BE49-F238E27FC236}">
                      <a16:creationId xmlns:a16="http://schemas.microsoft.com/office/drawing/2014/main" id="{FC39394A-5A30-49AF-AEDF-9E4D511F1EA0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7" name="Freeform: Shape 30">
                    <a:extLst>
                      <a:ext uri="{FF2B5EF4-FFF2-40B4-BE49-F238E27FC236}">
                        <a16:creationId xmlns:a16="http://schemas.microsoft.com/office/drawing/2014/main" id="{2EA39E77-4D5D-463C-8162-D71E9047AE53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38" name="Graphic 1">
                    <a:extLst>
                      <a:ext uri="{FF2B5EF4-FFF2-40B4-BE49-F238E27FC236}">
                        <a16:creationId xmlns:a16="http://schemas.microsoft.com/office/drawing/2014/main" id="{D6C5D298-A4BB-4159-9C6D-120A1E26C896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9" name="Freeform: Shape 32">
                      <a:extLst>
                        <a:ext uri="{FF2B5EF4-FFF2-40B4-BE49-F238E27FC236}">
                          <a16:creationId xmlns:a16="http://schemas.microsoft.com/office/drawing/2014/main" id="{ED7E3F13-0095-4FBC-8873-7B55E6847B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0" name="Freeform: Shape 33">
                      <a:extLst>
                        <a:ext uri="{FF2B5EF4-FFF2-40B4-BE49-F238E27FC236}">
                          <a16:creationId xmlns:a16="http://schemas.microsoft.com/office/drawing/2014/main" id="{6FBB2137-6C44-498C-B314-EDDAE367ED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33687ABC-6634-49A6-8282-EEDCEB6533D3}"/>
              </a:ext>
            </a:extLst>
          </p:cNvPr>
          <p:cNvGrpSpPr/>
          <p:nvPr/>
        </p:nvGrpSpPr>
        <p:grpSpPr>
          <a:xfrm>
            <a:off x="798265" y="2730562"/>
            <a:ext cx="4748162" cy="3354330"/>
            <a:chOff x="798265" y="2730562"/>
            <a:chExt cx="4748162" cy="335433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80DECD9-FC1B-4A68-B986-568E9ED53375}"/>
                </a:ext>
              </a:extLst>
            </p:cNvPr>
            <p:cNvGrpSpPr/>
            <p:nvPr/>
          </p:nvGrpSpPr>
          <p:grpSpPr>
            <a:xfrm flipH="1">
              <a:off x="798265" y="2730562"/>
              <a:ext cx="4748162" cy="1203788"/>
              <a:chOff x="6645239" y="1693040"/>
              <a:chExt cx="4748162" cy="1203788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3A8D523E-AE70-4F29-88DD-A2A426CCDABA}"/>
                  </a:ext>
                </a:extLst>
              </p:cNvPr>
              <p:cNvSpPr/>
              <p:nvPr/>
            </p:nvSpPr>
            <p:spPr>
              <a:xfrm>
                <a:off x="7109401" y="1715814"/>
                <a:ext cx="4284000" cy="1158240"/>
              </a:xfrm>
              <a:prstGeom prst="roundRect">
                <a:avLst>
                  <a:gd name="adj" fmla="val 8396"/>
                </a:avLst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20F62F9-AAD9-48D4-BBE0-4F668E413B8B}"/>
                  </a:ext>
                </a:extLst>
              </p:cNvPr>
              <p:cNvGrpSpPr/>
              <p:nvPr/>
            </p:nvGrpSpPr>
            <p:grpSpPr>
              <a:xfrm>
                <a:off x="6645239" y="1693040"/>
                <a:ext cx="856210" cy="1203788"/>
                <a:chOff x="4335987" y="774785"/>
                <a:chExt cx="887766" cy="1248156"/>
              </a:xfrm>
            </p:grpSpPr>
            <p:sp>
              <p:nvSpPr>
                <p:cNvPr id="44" name="이등변 삼각형 43">
                  <a:extLst>
                    <a:ext uri="{FF2B5EF4-FFF2-40B4-BE49-F238E27FC236}">
                      <a16:creationId xmlns:a16="http://schemas.microsoft.com/office/drawing/2014/main" id="{CA3ACDAA-13ED-48E8-B079-B3654F708C53}"/>
                    </a:ext>
                  </a:extLst>
                </p:cNvPr>
                <p:cNvSpPr/>
                <p:nvPr/>
              </p:nvSpPr>
              <p:spPr>
                <a:xfrm rot="5400000">
                  <a:off x="4155792" y="954980"/>
                  <a:ext cx="1248156" cy="887766"/>
                </a:xfrm>
                <a:prstGeom prst="triangl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이등변 삼각형 44">
                  <a:extLst>
                    <a:ext uri="{FF2B5EF4-FFF2-40B4-BE49-F238E27FC236}">
                      <a16:creationId xmlns:a16="http://schemas.microsoft.com/office/drawing/2014/main" id="{CD3CF3BC-AEF6-4C01-AB9C-C56E2B36A72B}"/>
                    </a:ext>
                  </a:extLst>
                </p:cNvPr>
                <p:cNvSpPr/>
                <p:nvPr/>
              </p:nvSpPr>
              <p:spPr>
                <a:xfrm rot="5400000">
                  <a:off x="4284886" y="1008637"/>
                  <a:ext cx="1097280" cy="780453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873EDE0-846E-43BE-9B31-96B9824E3241}"/>
                </a:ext>
              </a:extLst>
            </p:cNvPr>
            <p:cNvGrpSpPr/>
            <p:nvPr/>
          </p:nvGrpSpPr>
          <p:grpSpPr>
            <a:xfrm flipH="1">
              <a:off x="798265" y="4881104"/>
              <a:ext cx="4748162" cy="1203788"/>
              <a:chOff x="6645239" y="1693040"/>
              <a:chExt cx="4748162" cy="1203788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4A1334EC-C356-4447-82D8-3CCC2E74247F}"/>
                  </a:ext>
                </a:extLst>
              </p:cNvPr>
              <p:cNvSpPr/>
              <p:nvPr/>
            </p:nvSpPr>
            <p:spPr>
              <a:xfrm>
                <a:off x="7109401" y="1715814"/>
                <a:ext cx="4284000" cy="1158240"/>
              </a:xfrm>
              <a:prstGeom prst="roundRect">
                <a:avLst>
                  <a:gd name="adj" fmla="val 839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73770975-A8FC-4DDC-8520-CCD9D5098025}"/>
                  </a:ext>
                </a:extLst>
              </p:cNvPr>
              <p:cNvGrpSpPr/>
              <p:nvPr/>
            </p:nvGrpSpPr>
            <p:grpSpPr>
              <a:xfrm>
                <a:off x="6645239" y="1693040"/>
                <a:ext cx="856210" cy="1203788"/>
                <a:chOff x="4335987" y="774785"/>
                <a:chExt cx="887766" cy="1248156"/>
              </a:xfrm>
            </p:grpSpPr>
            <p:sp>
              <p:nvSpPr>
                <p:cNvPr id="49" name="이등변 삼각형 48">
                  <a:extLst>
                    <a:ext uri="{FF2B5EF4-FFF2-40B4-BE49-F238E27FC236}">
                      <a16:creationId xmlns:a16="http://schemas.microsoft.com/office/drawing/2014/main" id="{C1109956-AFE4-43F7-9CC6-53CE217A3D8E}"/>
                    </a:ext>
                  </a:extLst>
                </p:cNvPr>
                <p:cNvSpPr/>
                <p:nvPr/>
              </p:nvSpPr>
              <p:spPr>
                <a:xfrm rot="5400000">
                  <a:off x="4155792" y="954980"/>
                  <a:ext cx="1248156" cy="887766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이등변 삼각형 49">
                  <a:extLst>
                    <a:ext uri="{FF2B5EF4-FFF2-40B4-BE49-F238E27FC236}">
                      <a16:creationId xmlns:a16="http://schemas.microsoft.com/office/drawing/2014/main" id="{DD3637AB-4EBD-4CF3-8DBB-E816563220F9}"/>
                    </a:ext>
                  </a:extLst>
                </p:cNvPr>
                <p:cNvSpPr/>
                <p:nvPr/>
              </p:nvSpPr>
              <p:spPr>
                <a:xfrm rot="5400000">
                  <a:off x="4284886" y="1008637"/>
                  <a:ext cx="1097280" cy="780453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1998CB9-DE9F-4761-B8F6-EA3320F9C49D}"/>
              </a:ext>
            </a:extLst>
          </p:cNvPr>
          <p:cNvGrpSpPr/>
          <p:nvPr/>
        </p:nvGrpSpPr>
        <p:grpSpPr>
          <a:xfrm>
            <a:off x="6645239" y="1693040"/>
            <a:ext cx="4744954" cy="1203788"/>
            <a:chOff x="6645239" y="1693040"/>
            <a:chExt cx="4744954" cy="1203788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4E78782-EB11-417B-B3A3-611FD9A7345C}"/>
                </a:ext>
              </a:extLst>
            </p:cNvPr>
            <p:cNvSpPr/>
            <p:nvPr/>
          </p:nvSpPr>
          <p:spPr>
            <a:xfrm>
              <a:off x="7106193" y="1715814"/>
              <a:ext cx="4284000" cy="115824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9C28FDC-DBF8-4A0D-B119-ACF58F4D9B65}"/>
                </a:ext>
              </a:extLst>
            </p:cNvPr>
            <p:cNvGrpSpPr/>
            <p:nvPr/>
          </p:nvGrpSpPr>
          <p:grpSpPr>
            <a:xfrm>
              <a:off x="6645239" y="1693040"/>
              <a:ext cx="856210" cy="1203788"/>
              <a:chOff x="4335987" y="774785"/>
              <a:chExt cx="887766" cy="1248156"/>
            </a:xfrm>
          </p:grpSpPr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E5ACC049-276F-4467-ABAD-8C17C33BA6F5}"/>
                  </a:ext>
                </a:extLst>
              </p:cNvPr>
              <p:cNvSpPr/>
              <p:nvPr/>
            </p:nvSpPr>
            <p:spPr>
              <a:xfrm rot="5400000">
                <a:off x="4155792" y="954980"/>
                <a:ext cx="1248156" cy="887766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929E986C-8E9D-4DD2-AF07-32AD73BEFA99}"/>
                  </a:ext>
                </a:extLst>
              </p:cNvPr>
              <p:cNvSpPr/>
              <p:nvPr/>
            </p:nvSpPr>
            <p:spPr>
              <a:xfrm rot="5400000">
                <a:off x="4284886" y="1008637"/>
                <a:ext cx="1097280" cy="78045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1706D6-28DF-4D75-82F8-8525FE3ACBFB}"/>
              </a:ext>
            </a:extLst>
          </p:cNvPr>
          <p:cNvSpPr txBox="1"/>
          <p:nvPr/>
        </p:nvSpPr>
        <p:spPr>
          <a:xfrm>
            <a:off x="5574733" y="1787103"/>
            <a:ext cx="10439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6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5B6F1D4A-DD54-4E35-834D-9E9F6484ADDC}"/>
              </a:ext>
            </a:extLst>
          </p:cNvPr>
          <p:cNvGrpSpPr/>
          <p:nvPr/>
        </p:nvGrpSpPr>
        <p:grpSpPr>
          <a:xfrm>
            <a:off x="7526565" y="1833269"/>
            <a:ext cx="3780320" cy="923330"/>
            <a:chOff x="2551704" y="4283314"/>
            <a:chExt cx="935720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BD2580-5B6E-48F6-A80A-BF1851210AE9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F10765-05D0-439F-9A44-D5F31A482F01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71CDBF-7836-4BB4-995A-A1FAC72F5B29}"/>
              </a:ext>
            </a:extLst>
          </p:cNvPr>
          <p:cNvGrpSpPr/>
          <p:nvPr/>
        </p:nvGrpSpPr>
        <p:grpSpPr>
          <a:xfrm>
            <a:off x="6645239" y="3836817"/>
            <a:ext cx="4744954" cy="1203788"/>
            <a:chOff x="6645239" y="1693040"/>
            <a:chExt cx="4744954" cy="1203788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91BB58E-0AE5-44B9-84C6-11D4C9B5131F}"/>
                </a:ext>
              </a:extLst>
            </p:cNvPr>
            <p:cNvSpPr/>
            <p:nvPr/>
          </p:nvSpPr>
          <p:spPr>
            <a:xfrm>
              <a:off x="7106193" y="1715814"/>
              <a:ext cx="4284000" cy="115824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BFD6954-C268-4623-95F8-2C42D01A2779}"/>
                </a:ext>
              </a:extLst>
            </p:cNvPr>
            <p:cNvGrpSpPr/>
            <p:nvPr/>
          </p:nvGrpSpPr>
          <p:grpSpPr>
            <a:xfrm>
              <a:off x="6645239" y="1693040"/>
              <a:ext cx="856210" cy="1203788"/>
              <a:chOff x="4335987" y="774785"/>
              <a:chExt cx="887766" cy="1248156"/>
            </a:xfrm>
          </p:grpSpPr>
          <p:sp>
            <p:nvSpPr>
              <p:cNvPr id="39" name="이등변 삼각형 38">
                <a:extLst>
                  <a:ext uri="{FF2B5EF4-FFF2-40B4-BE49-F238E27FC236}">
                    <a16:creationId xmlns:a16="http://schemas.microsoft.com/office/drawing/2014/main" id="{E708F62F-BCE7-4DBC-BD47-EEBD6BC12367}"/>
                  </a:ext>
                </a:extLst>
              </p:cNvPr>
              <p:cNvSpPr/>
              <p:nvPr/>
            </p:nvSpPr>
            <p:spPr>
              <a:xfrm rot="5400000">
                <a:off x="4155792" y="954980"/>
                <a:ext cx="1248156" cy="887766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이등변 삼각형 39">
                <a:extLst>
                  <a:ext uri="{FF2B5EF4-FFF2-40B4-BE49-F238E27FC236}">
                    <a16:creationId xmlns:a16="http://schemas.microsoft.com/office/drawing/2014/main" id="{77C23133-3150-4C45-9D15-3878C4D64717}"/>
                  </a:ext>
                </a:extLst>
              </p:cNvPr>
              <p:cNvSpPr/>
              <p:nvPr/>
            </p:nvSpPr>
            <p:spPr>
              <a:xfrm rot="5400000">
                <a:off x="4284886" y="1008637"/>
                <a:ext cx="1097280" cy="780453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75BE24-C6D9-43BD-936F-CEC10AD1B5EC}"/>
              </a:ext>
            </a:extLst>
          </p:cNvPr>
          <p:cNvSpPr txBox="1"/>
          <p:nvPr/>
        </p:nvSpPr>
        <p:spPr>
          <a:xfrm>
            <a:off x="5574733" y="3930880"/>
            <a:ext cx="10439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6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98EF7624-FDCC-4737-B835-0B0E98937822}"/>
              </a:ext>
            </a:extLst>
          </p:cNvPr>
          <p:cNvGrpSpPr/>
          <p:nvPr/>
        </p:nvGrpSpPr>
        <p:grpSpPr>
          <a:xfrm>
            <a:off x="7526565" y="3977046"/>
            <a:ext cx="3780320" cy="923330"/>
            <a:chOff x="2551704" y="4283314"/>
            <a:chExt cx="935720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80D9EC-0061-4CA6-BDF0-1B06FA45FC04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0E845B-700B-4298-B99D-6A6DD1C35419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6BFC4EE-99CB-4DBC-8588-4A8F6386F1CD}"/>
              </a:ext>
            </a:extLst>
          </p:cNvPr>
          <p:cNvSpPr txBox="1"/>
          <p:nvPr/>
        </p:nvSpPr>
        <p:spPr>
          <a:xfrm>
            <a:off x="5574733" y="2858991"/>
            <a:ext cx="10439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6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5764613C-6345-47E4-9C87-F4F115451040}"/>
              </a:ext>
            </a:extLst>
          </p:cNvPr>
          <p:cNvGrpSpPr/>
          <p:nvPr/>
        </p:nvGrpSpPr>
        <p:grpSpPr>
          <a:xfrm>
            <a:off x="903413" y="2905157"/>
            <a:ext cx="3780000" cy="923330"/>
            <a:chOff x="2551704" y="4283314"/>
            <a:chExt cx="935720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33A438-AD0A-478A-9B32-B88DF158AB59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9CA31E-A3DD-49C2-AE7E-EB9EBF3940B2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AFDE4C6F-8CD7-4036-97F9-F0938F76C83C}"/>
              </a:ext>
            </a:extLst>
          </p:cNvPr>
          <p:cNvGrpSpPr/>
          <p:nvPr/>
        </p:nvGrpSpPr>
        <p:grpSpPr>
          <a:xfrm>
            <a:off x="903412" y="5048934"/>
            <a:ext cx="3780000" cy="923330"/>
            <a:chOff x="2551704" y="4283314"/>
            <a:chExt cx="935720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2822B1-252D-4E33-8E32-80E18A0BEF49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164082-F4B0-4497-8222-375BDC0161C9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D3CBF11-B290-417D-B013-B5DD659BB920}"/>
              </a:ext>
            </a:extLst>
          </p:cNvPr>
          <p:cNvSpPr txBox="1"/>
          <p:nvPr/>
        </p:nvSpPr>
        <p:spPr>
          <a:xfrm>
            <a:off x="5574733" y="5002768"/>
            <a:ext cx="10439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6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9" name="Isosceles Triangle 51">
            <a:extLst>
              <a:ext uri="{FF2B5EF4-FFF2-40B4-BE49-F238E27FC236}">
                <a16:creationId xmlns:a16="http://schemas.microsoft.com/office/drawing/2014/main" id="{1B2039DE-E62F-468D-B7ED-5DF748230D33}"/>
              </a:ext>
            </a:extLst>
          </p:cNvPr>
          <p:cNvSpPr/>
          <p:nvPr/>
        </p:nvSpPr>
        <p:spPr>
          <a:xfrm>
            <a:off x="5019242" y="5327567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BD3FF1FC-2870-4844-9693-C657BB8EF64C}"/>
              </a:ext>
            </a:extLst>
          </p:cNvPr>
          <p:cNvSpPr/>
          <p:nvPr/>
        </p:nvSpPr>
        <p:spPr>
          <a:xfrm rot="5400000">
            <a:off x="6864615" y="424158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1" name="Rounded Rectangle 32">
            <a:extLst>
              <a:ext uri="{FF2B5EF4-FFF2-40B4-BE49-F238E27FC236}">
                <a16:creationId xmlns:a16="http://schemas.microsoft.com/office/drawing/2014/main" id="{EBF31E3F-FB45-4A28-AB68-6FB0CA80488A}"/>
              </a:ext>
            </a:extLst>
          </p:cNvPr>
          <p:cNvSpPr/>
          <p:nvPr/>
        </p:nvSpPr>
        <p:spPr>
          <a:xfrm>
            <a:off x="5062472" y="3171136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2" name="Rounded Rectangle 5">
            <a:extLst>
              <a:ext uri="{FF2B5EF4-FFF2-40B4-BE49-F238E27FC236}">
                <a16:creationId xmlns:a16="http://schemas.microsoft.com/office/drawing/2014/main" id="{884191FE-ED24-4C64-AD70-870B0B610B14}"/>
              </a:ext>
            </a:extLst>
          </p:cNvPr>
          <p:cNvSpPr/>
          <p:nvPr/>
        </p:nvSpPr>
        <p:spPr>
          <a:xfrm flipH="1">
            <a:off x="6838703" y="2107727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9AA4181-676B-41B3-898C-41F2125D3C36}"/>
              </a:ext>
            </a:extLst>
          </p:cNvPr>
          <p:cNvSpPr/>
          <p:nvPr/>
        </p:nvSpPr>
        <p:spPr>
          <a:xfrm>
            <a:off x="0" y="1272"/>
            <a:ext cx="12192000" cy="6850378"/>
          </a:xfrm>
          <a:custGeom>
            <a:avLst/>
            <a:gdLst>
              <a:gd name="connsiteX0" fmla="*/ 12192000 w 12192000"/>
              <a:gd name="connsiteY0" fmla="*/ 0 h 6850378"/>
              <a:gd name="connsiteX1" fmla="*/ 12192000 w 12192000"/>
              <a:gd name="connsiteY1" fmla="*/ 6850378 h 6850378"/>
              <a:gd name="connsiteX2" fmla="*/ 0 w 12192000"/>
              <a:gd name="connsiteY2" fmla="*/ 6850378 h 6850378"/>
              <a:gd name="connsiteX3" fmla="*/ 0 w 12192000"/>
              <a:gd name="connsiteY3" fmla="*/ 7083 h 6850378"/>
              <a:gd name="connsiteX4" fmla="*/ 6082648 w 12192000"/>
              <a:gd name="connsiteY4" fmla="*/ 4724309 h 685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0378">
                <a:moveTo>
                  <a:pt x="12192000" y="0"/>
                </a:moveTo>
                <a:lnTo>
                  <a:pt x="12192000" y="6850378"/>
                </a:lnTo>
                <a:lnTo>
                  <a:pt x="0" y="6850378"/>
                </a:lnTo>
                <a:lnTo>
                  <a:pt x="0" y="7083"/>
                </a:lnTo>
                <a:lnTo>
                  <a:pt x="6082648" y="4724309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9FD26-DAFF-42F1-840F-9576FEC3AFB3}"/>
              </a:ext>
            </a:extLst>
          </p:cNvPr>
          <p:cNvSpPr txBox="1"/>
          <p:nvPr/>
        </p:nvSpPr>
        <p:spPr>
          <a:xfrm>
            <a:off x="4665007" y="4681482"/>
            <a:ext cx="286198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ctr"/>
            <a:r>
              <a:rPr lang="en-GB" altLang="ko-KR" sz="4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2FB4B-BCC5-4D80-A5DC-67A962B7833C}"/>
              </a:ext>
            </a:extLst>
          </p:cNvPr>
          <p:cNvSpPr txBox="1"/>
          <p:nvPr/>
        </p:nvSpPr>
        <p:spPr>
          <a:xfrm>
            <a:off x="4651487" y="5953277"/>
            <a:ext cx="28619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5">
            <a:extLst>
              <a:ext uri="{FF2B5EF4-FFF2-40B4-BE49-F238E27FC236}">
                <a16:creationId xmlns:a16="http://schemas.microsoft.com/office/drawing/2014/main" id="{A6FB37E2-37E1-48CC-824E-42C3F9F32703}"/>
              </a:ext>
            </a:extLst>
          </p:cNvPr>
          <p:cNvGrpSpPr/>
          <p:nvPr/>
        </p:nvGrpSpPr>
        <p:grpSpPr>
          <a:xfrm>
            <a:off x="448477" y="4425889"/>
            <a:ext cx="3272433" cy="1834623"/>
            <a:chOff x="3131840" y="2185749"/>
            <a:chExt cx="3096344" cy="18346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2B0C4E-4036-4981-B483-815C58302AB7}"/>
                </a:ext>
              </a:extLst>
            </p:cNvPr>
            <p:cNvSpPr txBox="1"/>
            <p:nvPr/>
          </p:nvSpPr>
          <p:spPr>
            <a:xfrm>
              <a:off x="3131840" y="2185749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3BF9CF-855C-4BBF-B72C-501E36FAD841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Get a modern PowerPoint  Presentation that is beautifully designed.       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8">
            <a:extLst>
              <a:ext uri="{FF2B5EF4-FFF2-40B4-BE49-F238E27FC236}">
                <a16:creationId xmlns:a16="http://schemas.microsoft.com/office/drawing/2014/main" id="{601E4117-8996-496D-83E4-64E883B37535}"/>
              </a:ext>
            </a:extLst>
          </p:cNvPr>
          <p:cNvGrpSpPr/>
          <p:nvPr/>
        </p:nvGrpSpPr>
        <p:grpSpPr>
          <a:xfrm>
            <a:off x="8471091" y="4425889"/>
            <a:ext cx="3272433" cy="1834623"/>
            <a:chOff x="3131840" y="2185749"/>
            <a:chExt cx="3096344" cy="18346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212B65-71F0-4AA4-B573-50F2A766A274}"/>
                </a:ext>
              </a:extLst>
            </p:cNvPr>
            <p:cNvSpPr txBox="1"/>
            <p:nvPr/>
          </p:nvSpPr>
          <p:spPr>
            <a:xfrm>
              <a:off x="3131840" y="2185749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71FACA-C5B3-49FA-B2BD-18FBC8E93B23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Get a modern PowerPoint  Presentation that is beautifully designed.       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3B9B575-452B-441B-872C-7F2CA8165EB5}"/>
              </a:ext>
            </a:extLst>
          </p:cNvPr>
          <p:cNvSpPr txBox="1"/>
          <p:nvPr/>
        </p:nvSpPr>
        <p:spPr>
          <a:xfrm>
            <a:off x="448477" y="2887852"/>
            <a:ext cx="241966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5627C9-187C-4CD4-8084-EC1E635B2A3B}"/>
              </a:ext>
            </a:extLst>
          </p:cNvPr>
          <p:cNvSpPr txBox="1"/>
          <p:nvPr/>
        </p:nvSpPr>
        <p:spPr>
          <a:xfrm>
            <a:off x="9323864" y="2757533"/>
            <a:ext cx="241966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42372070-D159-4327-8A03-BDA964987008}"/>
              </a:ext>
            </a:extLst>
          </p:cNvPr>
          <p:cNvGrpSpPr/>
          <p:nvPr/>
        </p:nvGrpSpPr>
        <p:grpSpPr>
          <a:xfrm rot="5400000">
            <a:off x="3325390" y="3448657"/>
            <a:ext cx="1572244" cy="2644338"/>
            <a:chOff x="4199800" y="816331"/>
            <a:chExt cx="887766" cy="1248156"/>
          </a:xfrm>
        </p:grpSpPr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53EE7026-3290-4EA5-91E9-64FD27F04FAC}"/>
                </a:ext>
              </a:extLst>
            </p:cNvPr>
            <p:cNvSpPr/>
            <p:nvPr/>
          </p:nvSpPr>
          <p:spPr>
            <a:xfrm rot="5400000">
              <a:off x="4019605" y="996526"/>
              <a:ext cx="1248156" cy="88776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DB5D7738-2E0D-456C-98BE-35D490BCDAEE}"/>
                </a:ext>
              </a:extLst>
            </p:cNvPr>
            <p:cNvSpPr/>
            <p:nvPr/>
          </p:nvSpPr>
          <p:spPr>
            <a:xfrm rot="5400000">
              <a:off x="4148699" y="1050183"/>
              <a:ext cx="1097280" cy="78045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96D1245-3618-4DCC-9DD0-A0CD008405E6}"/>
              </a:ext>
            </a:extLst>
          </p:cNvPr>
          <p:cNvGrpSpPr/>
          <p:nvPr/>
        </p:nvGrpSpPr>
        <p:grpSpPr>
          <a:xfrm rot="5400000">
            <a:off x="7247714" y="3448656"/>
            <a:ext cx="1572244" cy="2644338"/>
            <a:chOff x="4199800" y="816331"/>
            <a:chExt cx="887766" cy="1248156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D3D3B886-6E2B-4D66-BDE1-A62E58E870F7}"/>
                </a:ext>
              </a:extLst>
            </p:cNvPr>
            <p:cNvSpPr/>
            <p:nvPr/>
          </p:nvSpPr>
          <p:spPr>
            <a:xfrm rot="5400000">
              <a:off x="4019605" y="996526"/>
              <a:ext cx="1248156" cy="887766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34C01654-E9E2-4F26-A263-6B86B1B85751}"/>
                </a:ext>
              </a:extLst>
            </p:cNvPr>
            <p:cNvSpPr/>
            <p:nvPr/>
          </p:nvSpPr>
          <p:spPr>
            <a:xfrm rot="5400000">
              <a:off x="4148699" y="1050183"/>
              <a:ext cx="1097280" cy="7804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5257C84-B01D-4ED4-BC88-8BA7E330EB68}"/>
              </a:ext>
            </a:extLst>
          </p:cNvPr>
          <p:cNvGrpSpPr/>
          <p:nvPr/>
        </p:nvGrpSpPr>
        <p:grpSpPr>
          <a:xfrm rot="16200000">
            <a:off x="5322878" y="1876413"/>
            <a:ext cx="1572244" cy="2644338"/>
            <a:chOff x="4199800" y="816331"/>
            <a:chExt cx="887766" cy="1248156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B0FE733-7776-4C94-A571-23D1EA6FEFAC}"/>
                </a:ext>
              </a:extLst>
            </p:cNvPr>
            <p:cNvSpPr/>
            <p:nvPr/>
          </p:nvSpPr>
          <p:spPr>
            <a:xfrm rot="5400000">
              <a:off x="4019605" y="996526"/>
              <a:ext cx="1248156" cy="88776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058984C9-C21E-4454-9725-02E7B2878B5D}"/>
                </a:ext>
              </a:extLst>
            </p:cNvPr>
            <p:cNvSpPr/>
            <p:nvPr/>
          </p:nvSpPr>
          <p:spPr>
            <a:xfrm rot="5400000">
              <a:off x="4148699" y="1050183"/>
              <a:ext cx="1097280" cy="78045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A03DB3F-C610-45BF-8A5D-4228DA987143}"/>
              </a:ext>
            </a:extLst>
          </p:cNvPr>
          <p:cNvGrpSpPr/>
          <p:nvPr/>
        </p:nvGrpSpPr>
        <p:grpSpPr>
          <a:xfrm rot="16200000">
            <a:off x="9190774" y="1876412"/>
            <a:ext cx="1572244" cy="2644338"/>
            <a:chOff x="4199800" y="816331"/>
            <a:chExt cx="887766" cy="1248156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D2EA52E8-A8F7-492F-8A0F-C9833A66C22E}"/>
                </a:ext>
              </a:extLst>
            </p:cNvPr>
            <p:cNvSpPr/>
            <p:nvPr/>
          </p:nvSpPr>
          <p:spPr>
            <a:xfrm rot="5400000">
              <a:off x="4019605" y="996526"/>
              <a:ext cx="1248156" cy="88776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2458BC7E-858D-4C02-99F6-3AA7FBBD7EA5}"/>
                </a:ext>
              </a:extLst>
            </p:cNvPr>
            <p:cNvSpPr/>
            <p:nvPr/>
          </p:nvSpPr>
          <p:spPr>
            <a:xfrm rot="5400000">
              <a:off x="4148699" y="1050183"/>
              <a:ext cx="1097280" cy="780453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8EE4916-ADEE-4715-9609-EE5AAD83AFCC}"/>
              </a:ext>
            </a:extLst>
          </p:cNvPr>
          <p:cNvGrpSpPr/>
          <p:nvPr/>
        </p:nvGrpSpPr>
        <p:grpSpPr>
          <a:xfrm rot="16200000">
            <a:off x="1400554" y="1876413"/>
            <a:ext cx="1572244" cy="2644338"/>
            <a:chOff x="4199800" y="816331"/>
            <a:chExt cx="887766" cy="1248156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7E2D8371-C5D1-4239-B60D-0576842447C0}"/>
                </a:ext>
              </a:extLst>
            </p:cNvPr>
            <p:cNvSpPr/>
            <p:nvPr/>
          </p:nvSpPr>
          <p:spPr>
            <a:xfrm rot="5400000">
              <a:off x="4019605" y="996526"/>
              <a:ext cx="1248156" cy="887766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9BC23447-4B25-4FA6-8FB8-61C77E656CA3}"/>
                </a:ext>
              </a:extLst>
            </p:cNvPr>
            <p:cNvSpPr/>
            <p:nvPr/>
          </p:nvSpPr>
          <p:spPr>
            <a:xfrm rot="5400000">
              <a:off x="4148699" y="1050183"/>
              <a:ext cx="1097280" cy="78045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41964-B9C5-443A-8882-347EF93C2DEE}"/>
              </a:ext>
            </a:extLst>
          </p:cNvPr>
          <p:cNvSpPr txBox="1"/>
          <p:nvPr/>
        </p:nvSpPr>
        <p:spPr>
          <a:xfrm>
            <a:off x="1564713" y="3273680"/>
            <a:ext cx="127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3084D-D4C5-426D-B622-4B500F85E47A}"/>
              </a:ext>
            </a:extLst>
          </p:cNvPr>
          <p:cNvSpPr txBox="1"/>
          <p:nvPr/>
        </p:nvSpPr>
        <p:spPr>
          <a:xfrm>
            <a:off x="3508845" y="4244610"/>
            <a:ext cx="127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544AF-C225-423E-AC32-67CA64C8620C}"/>
              </a:ext>
            </a:extLst>
          </p:cNvPr>
          <p:cNvSpPr txBox="1"/>
          <p:nvPr/>
        </p:nvSpPr>
        <p:spPr>
          <a:xfrm>
            <a:off x="5451555" y="3273680"/>
            <a:ext cx="127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E6E80-D2D2-4C59-AEE3-6D79D3E31C1F}"/>
              </a:ext>
            </a:extLst>
          </p:cNvPr>
          <p:cNvSpPr txBox="1"/>
          <p:nvPr/>
        </p:nvSpPr>
        <p:spPr>
          <a:xfrm>
            <a:off x="7393386" y="4244610"/>
            <a:ext cx="12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0E344-2419-41EB-8FD1-5CBB718E45BD}"/>
              </a:ext>
            </a:extLst>
          </p:cNvPr>
          <p:cNvSpPr txBox="1"/>
          <p:nvPr/>
        </p:nvSpPr>
        <p:spPr>
          <a:xfrm>
            <a:off x="9336976" y="3273680"/>
            <a:ext cx="127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1">
            <a:extLst>
              <a:ext uri="{FF2B5EF4-FFF2-40B4-BE49-F238E27FC236}">
                <a16:creationId xmlns:a16="http://schemas.microsoft.com/office/drawing/2014/main" id="{7A8C2187-FC27-43D7-A45B-21DE94C37CFF}"/>
              </a:ext>
            </a:extLst>
          </p:cNvPr>
          <p:cNvGrpSpPr/>
          <p:nvPr/>
        </p:nvGrpSpPr>
        <p:grpSpPr>
          <a:xfrm>
            <a:off x="1451013" y="4061556"/>
            <a:ext cx="1510084" cy="2031326"/>
            <a:chOff x="819820" y="3646109"/>
            <a:chExt cx="1411829" cy="2031326"/>
          </a:xfrm>
          <a:noFill/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24C935-6987-4397-9D54-7A6D661E1645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076D97-B74E-4CCE-AABB-1B6DCCBDA013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04F491FB-43EE-48A4-BB07-A668026B5075}"/>
              </a:ext>
            </a:extLst>
          </p:cNvPr>
          <p:cNvGrpSpPr/>
          <p:nvPr/>
        </p:nvGrpSpPr>
        <p:grpSpPr>
          <a:xfrm>
            <a:off x="5336433" y="4061556"/>
            <a:ext cx="1510084" cy="2031326"/>
            <a:chOff x="819820" y="3646109"/>
            <a:chExt cx="1411829" cy="2031326"/>
          </a:xfrm>
          <a:noFill/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8DDC16-82DF-4CDD-BE2E-6579B6B7D60F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83B163-3FBD-4E50-97A2-9E322F9507D5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504DDC56-BEF0-43AC-9AD2-50E958080D76}"/>
              </a:ext>
            </a:extLst>
          </p:cNvPr>
          <p:cNvGrpSpPr/>
          <p:nvPr/>
        </p:nvGrpSpPr>
        <p:grpSpPr>
          <a:xfrm>
            <a:off x="9221855" y="4061556"/>
            <a:ext cx="1510084" cy="2031326"/>
            <a:chOff x="819820" y="3646109"/>
            <a:chExt cx="1411829" cy="2031326"/>
          </a:xfrm>
          <a:noFill/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47C0A8D-993C-4E76-B413-F67DB636A931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739B90-6473-404D-916B-5E1F50BDCD9C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0">
            <a:extLst>
              <a:ext uri="{FF2B5EF4-FFF2-40B4-BE49-F238E27FC236}">
                <a16:creationId xmlns:a16="http://schemas.microsoft.com/office/drawing/2014/main" id="{A0804AE5-DDC3-4004-B94C-18AF98731306}"/>
              </a:ext>
            </a:extLst>
          </p:cNvPr>
          <p:cNvGrpSpPr/>
          <p:nvPr/>
        </p:nvGrpSpPr>
        <p:grpSpPr>
          <a:xfrm>
            <a:off x="3393723" y="1863768"/>
            <a:ext cx="1510084" cy="2031326"/>
            <a:chOff x="819820" y="3646109"/>
            <a:chExt cx="1411829" cy="2031326"/>
          </a:xfrm>
          <a:noFill/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095624-C306-4C37-9B6E-12B5A600F8F5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0CCA4F5-1C6C-4220-A30E-C4D60B57B8B1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3">
            <a:extLst>
              <a:ext uri="{FF2B5EF4-FFF2-40B4-BE49-F238E27FC236}">
                <a16:creationId xmlns:a16="http://schemas.microsoft.com/office/drawing/2014/main" id="{CD0B2F90-354C-42EE-A568-2719AA0C9FAB}"/>
              </a:ext>
            </a:extLst>
          </p:cNvPr>
          <p:cNvGrpSpPr/>
          <p:nvPr/>
        </p:nvGrpSpPr>
        <p:grpSpPr>
          <a:xfrm>
            <a:off x="7279144" y="1863768"/>
            <a:ext cx="1510084" cy="2031326"/>
            <a:chOff x="819820" y="3646109"/>
            <a:chExt cx="1411829" cy="2031326"/>
          </a:xfrm>
          <a:noFill/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326C6B-961E-4265-AD78-A78A849D83C9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510ABF-1CD2-4432-B32E-1426F28693F4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BBE1E24B-DFC4-48B5-936F-4695116D2960}"/>
              </a:ext>
            </a:extLst>
          </p:cNvPr>
          <p:cNvSpPr/>
          <p:nvPr/>
        </p:nvSpPr>
        <p:spPr>
          <a:xfrm>
            <a:off x="3923790" y="4842602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FCA31186-85DE-4299-949D-ECEF0BDA39FC}"/>
              </a:ext>
            </a:extLst>
          </p:cNvPr>
          <p:cNvSpPr/>
          <p:nvPr/>
        </p:nvSpPr>
        <p:spPr>
          <a:xfrm rot="5400000">
            <a:off x="7881758" y="4808639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0" name="Rounded Rectangle 32">
            <a:extLst>
              <a:ext uri="{FF2B5EF4-FFF2-40B4-BE49-F238E27FC236}">
                <a16:creationId xmlns:a16="http://schemas.microsoft.com/office/drawing/2014/main" id="{58CDE534-090E-447C-97E6-89F661C4D3E8}"/>
              </a:ext>
            </a:extLst>
          </p:cNvPr>
          <p:cNvSpPr/>
          <p:nvPr/>
        </p:nvSpPr>
        <p:spPr>
          <a:xfrm>
            <a:off x="1998183" y="283791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2C9EF466-7E86-4024-B1F2-6A970DE60BAE}"/>
              </a:ext>
            </a:extLst>
          </p:cNvPr>
          <p:cNvSpPr/>
          <p:nvPr/>
        </p:nvSpPr>
        <p:spPr>
          <a:xfrm flipH="1">
            <a:off x="5880760" y="27932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498C20BC-063D-4ACE-A6AF-64E37695A767}"/>
              </a:ext>
            </a:extLst>
          </p:cNvPr>
          <p:cNvSpPr/>
          <p:nvPr/>
        </p:nvSpPr>
        <p:spPr>
          <a:xfrm>
            <a:off x="9840942" y="283791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0296E06-8A3D-42AD-A90F-BDFFEADEABED}"/>
              </a:ext>
            </a:extLst>
          </p:cNvPr>
          <p:cNvGrpSpPr/>
          <p:nvPr/>
        </p:nvGrpSpPr>
        <p:grpSpPr>
          <a:xfrm>
            <a:off x="7938878" y="580246"/>
            <a:ext cx="3309434" cy="4184098"/>
            <a:chOff x="6943852" y="4203913"/>
            <a:chExt cx="1048287" cy="1325343"/>
          </a:xfrm>
        </p:grpSpPr>
        <p:sp>
          <p:nvSpPr>
            <p:cNvPr id="14" name="Freeform: Shape 57">
              <a:extLst>
                <a:ext uri="{FF2B5EF4-FFF2-40B4-BE49-F238E27FC236}">
                  <a16:creationId xmlns:a16="http://schemas.microsoft.com/office/drawing/2014/main" id="{8CF3CEFD-32D2-47B9-B63E-E11724C71FFA}"/>
                </a:ext>
              </a:extLst>
            </p:cNvPr>
            <p:cNvSpPr/>
            <p:nvPr/>
          </p:nvSpPr>
          <p:spPr>
            <a:xfrm>
              <a:off x="6943852" y="4204548"/>
              <a:ext cx="1048287" cy="1324634"/>
            </a:xfrm>
            <a:custGeom>
              <a:avLst/>
              <a:gdLst>
                <a:gd name="connsiteX0" fmla="*/ 3023693 w 3036790"/>
                <a:gd name="connsiteY0" fmla="*/ 2284373 h 3837345"/>
                <a:gd name="connsiteX1" fmla="*/ 2979681 w 3036790"/>
                <a:gd name="connsiteY1" fmla="*/ 1890871 h 3837345"/>
                <a:gd name="connsiteX2" fmla="*/ 2940794 w 3036790"/>
                <a:gd name="connsiteY2" fmla="*/ 1602640 h 3837345"/>
                <a:gd name="connsiteX3" fmla="*/ 2750512 w 3036790"/>
                <a:gd name="connsiteY3" fmla="*/ 1224189 h 3837345"/>
                <a:gd name="connsiteX4" fmla="*/ 2632551 w 3036790"/>
                <a:gd name="connsiteY4" fmla="*/ 1129414 h 3837345"/>
                <a:gd name="connsiteX5" fmla="*/ 2632551 w 3036790"/>
                <a:gd name="connsiteY5" fmla="*/ 1129414 h 3837345"/>
                <a:gd name="connsiteX6" fmla="*/ 2479202 w 3036790"/>
                <a:gd name="connsiteY6" fmla="*/ 1032279 h 3837345"/>
                <a:gd name="connsiteX7" fmla="*/ 2295915 w 3036790"/>
                <a:gd name="connsiteY7" fmla="*/ 850782 h 3837345"/>
                <a:gd name="connsiteX8" fmla="*/ 2307874 w 3036790"/>
                <a:gd name="connsiteY8" fmla="*/ 821007 h 3837345"/>
                <a:gd name="connsiteX9" fmla="*/ 2367505 w 3036790"/>
                <a:gd name="connsiteY9" fmla="*/ 667577 h 3837345"/>
                <a:gd name="connsiteX10" fmla="*/ 2306409 w 3036790"/>
                <a:gd name="connsiteY10" fmla="*/ 380159 h 3837345"/>
                <a:gd name="connsiteX11" fmla="*/ 2312104 w 3036790"/>
                <a:gd name="connsiteY11" fmla="*/ 344201 h 3837345"/>
                <a:gd name="connsiteX12" fmla="*/ 2362461 w 3036790"/>
                <a:gd name="connsiteY12" fmla="*/ 225752 h 3837345"/>
                <a:gd name="connsiteX13" fmla="*/ 2221315 w 3036790"/>
                <a:gd name="connsiteY13" fmla="*/ 19931 h 3837345"/>
                <a:gd name="connsiteX14" fmla="*/ 1994911 w 3036790"/>
                <a:gd name="connsiteY14" fmla="*/ 163355 h 3837345"/>
                <a:gd name="connsiteX15" fmla="*/ 1979861 w 3036790"/>
                <a:gd name="connsiteY15" fmla="*/ 194757 h 3837345"/>
                <a:gd name="connsiteX16" fmla="*/ 1772494 w 3036790"/>
                <a:gd name="connsiteY16" fmla="*/ 343794 h 3837345"/>
                <a:gd name="connsiteX17" fmla="*/ 1654208 w 3036790"/>
                <a:gd name="connsiteY17" fmla="*/ 534322 h 3837345"/>
                <a:gd name="connsiteX18" fmla="*/ 1654208 w 3036790"/>
                <a:gd name="connsiteY18" fmla="*/ 534322 h 3837345"/>
                <a:gd name="connsiteX19" fmla="*/ 1654208 w 3036790"/>
                <a:gd name="connsiteY19" fmla="*/ 534322 h 3837345"/>
                <a:gd name="connsiteX20" fmla="*/ 1635985 w 3036790"/>
                <a:gd name="connsiteY20" fmla="*/ 690437 h 3837345"/>
                <a:gd name="connsiteX21" fmla="*/ 1705378 w 3036790"/>
                <a:gd name="connsiteY21" fmla="*/ 794242 h 3837345"/>
                <a:gd name="connsiteX22" fmla="*/ 1777294 w 3036790"/>
                <a:gd name="connsiteY22" fmla="*/ 967197 h 3837345"/>
                <a:gd name="connsiteX23" fmla="*/ 1797306 w 3036790"/>
                <a:gd name="connsiteY23" fmla="*/ 1002992 h 3837345"/>
                <a:gd name="connsiteX24" fmla="*/ 1880123 w 3036790"/>
                <a:gd name="connsiteY24" fmla="*/ 1091015 h 3837345"/>
                <a:gd name="connsiteX25" fmla="*/ 1997108 w 3036790"/>
                <a:gd name="connsiteY25" fmla="*/ 1152518 h 3837345"/>
                <a:gd name="connsiteX26" fmla="*/ 2029486 w 3036790"/>
                <a:gd name="connsiteY26" fmla="*/ 1135027 h 3837345"/>
                <a:gd name="connsiteX27" fmla="*/ 1978885 w 3036790"/>
                <a:gd name="connsiteY27" fmla="*/ 1168056 h 3837345"/>
                <a:gd name="connsiteX28" fmla="*/ 1872232 w 3036790"/>
                <a:gd name="connsiteY28" fmla="*/ 1317094 h 3837345"/>
                <a:gd name="connsiteX29" fmla="*/ 1772250 w 3036790"/>
                <a:gd name="connsiteY29" fmla="*/ 1770714 h 3837345"/>
                <a:gd name="connsiteX30" fmla="*/ 1778189 w 3036790"/>
                <a:gd name="connsiteY30" fmla="*/ 1937079 h 3837345"/>
                <a:gd name="connsiteX31" fmla="*/ 1841725 w 3036790"/>
                <a:gd name="connsiteY31" fmla="*/ 2035028 h 3837345"/>
                <a:gd name="connsiteX32" fmla="*/ 1837739 w 3036790"/>
                <a:gd name="connsiteY32" fmla="*/ 2073833 h 3837345"/>
                <a:gd name="connsiteX33" fmla="*/ 1579526 w 3036790"/>
                <a:gd name="connsiteY33" fmla="*/ 2524118 h 3837345"/>
                <a:gd name="connsiteX34" fmla="*/ 1481741 w 3036790"/>
                <a:gd name="connsiteY34" fmla="*/ 2555113 h 3837345"/>
                <a:gd name="connsiteX35" fmla="*/ 1434557 w 3036790"/>
                <a:gd name="connsiteY35" fmla="*/ 2544700 h 3837345"/>
                <a:gd name="connsiteX36" fmla="*/ 1230850 w 3036790"/>
                <a:gd name="connsiteY36" fmla="*/ 2681941 h 3837345"/>
                <a:gd name="connsiteX37" fmla="*/ 1102395 w 3036790"/>
                <a:gd name="connsiteY37" fmla="*/ 2680477 h 3837345"/>
                <a:gd name="connsiteX38" fmla="*/ 1053095 w 3036790"/>
                <a:gd name="connsiteY38" fmla="*/ 2648099 h 3837345"/>
                <a:gd name="connsiteX39" fmla="*/ 983295 w 3036790"/>
                <a:gd name="connsiteY39" fmla="*/ 2471483 h 3837345"/>
                <a:gd name="connsiteX40" fmla="*/ 864277 w 3036790"/>
                <a:gd name="connsiteY40" fmla="*/ 2152745 h 3837345"/>
                <a:gd name="connsiteX41" fmla="*/ 830434 w 3036790"/>
                <a:gd name="connsiteY41" fmla="*/ 2128257 h 3837345"/>
                <a:gd name="connsiteX42" fmla="*/ 231193 w 3036790"/>
                <a:gd name="connsiteY42" fmla="*/ 1973769 h 3837345"/>
                <a:gd name="connsiteX43" fmla="*/ 184822 w 3036790"/>
                <a:gd name="connsiteY43" fmla="*/ 2031774 h 3837345"/>
                <a:gd name="connsiteX44" fmla="*/ 496483 w 3036790"/>
                <a:gd name="connsiteY44" fmla="*/ 2596033 h 3837345"/>
                <a:gd name="connsiteX45" fmla="*/ 468335 w 3036790"/>
                <a:gd name="connsiteY45" fmla="*/ 2598393 h 3837345"/>
                <a:gd name="connsiteX46" fmla="*/ 404718 w 3036790"/>
                <a:gd name="connsiteY46" fmla="*/ 2705777 h 3837345"/>
                <a:gd name="connsiteX47" fmla="*/ 437258 w 3036790"/>
                <a:gd name="connsiteY47" fmla="*/ 2818288 h 3837345"/>
                <a:gd name="connsiteX48" fmla="*/ 528292 w 3036790"/>
                <a:gd name="connsiteY48" fmla="*/ 2994904 h 3837345"/>
                <a:gd name="connsiteX49" fmla="*/ 475087 w 3036790"/>
                <a:gd name="connsiteY49" fmla="*/ 3004829 h 3837345"/>
                <a:gd name="connsiteX50" fmla="*/ 366970 w 3036790"/>
                <a:gd name="connsiteY50" fmla="*/ 3014672 h 3837345"/>
                <a:gd name="connsiteX51" fmla="*/ 226231 w 3036790"/>
                <a:gd name="connsiteY51" fmla="*/ 3048027 h 3837345"/>
                <a:gd name="connsiteX52" fmla="*/ 1861 w 3036790"/>
                <a:gd name="connsiteY52" fmla="*/ 3260275 h 3837345"/>
                <a:gd name="connsiteX53" fmla="*/ 37412 w 3036790"/>
                <a:gd name="connsiteY53" fmla="*/ 3364975 h 3837345"/>
                <a:gd name="connsiteX54" fmla="*/ 157000 w 3036790"/>
                <a:gd name="connsiteY54" fmla="*/ 3410695 h 3837345"/>
                <a:gd name="connsiteX55" fmla="*/ 532766 w 3036790"/>
                <a:gd name="connsiteY55" fmla="*/ 3462354 h 3837345"/>
                <a:gd name="connsiteX56" fmla="*/ 629901 w 3036790"/>
                <a:gd name="connsiteY56" fmla="*/ 3608870 h 3837345"/>
                <a:gd name="connsiteX57" fmla="*/ 913658 w 3036790"/>
                <a:gd name="connsiteY57" fmla="*/ 3681517 h 3837345"/>
                <a:gd name="connsiteX58" fmla="*/ 922769 w 3036790"/>
                <a:gd name="connsiteY58" fmla="*/ 3733339 h 3837345"/>
                <a:gd name="connsiteX59" fmla="*/ 1036988 w 3036790"/>
                <a:gd name="connsiteY59" fmla="*/ 3835599 h 3837345"/>
                <a:gd name="connsiteX60" fmla="*/ 1384688 w 3036790"/>
                <a:gd name="connsiteY60" fmla="*/ 3795654 h 3837345"/>
                <a:gd name="connsiteX61" fmla="*/ 1621911 w 3036790"/>
                <a:gd name="connsiteY61" fmla="*/ 3749203 h 3837345"/>
                <a:gd name="connsiteX62" fmla="*/ 1865480 w 3036790"/>
                <a:gd name="connsiteY62" fmla="*/ 3682900 h 3837345"/>
                <a:gd name="connsiteX63" fmla="*/ 2012565 w 3036790"/>
                <a:gd name="connsiteY63" fmla="*/ 3600572 h 3837345"/>
                <a:gd name="connsiteX64" fmla="*/ 2147284 w 3036790"/>
                <a:gd name="connsiteY64" fmla="*/ 3625465 h 3837345"/>
                <a:gd name="connsiteX65" fmla="*/ 2514590 w 3036790"/>
                <a:gd name="connsiteY65" fmla="*/ 3567380 h 3837345"/>
                <a:gd name="connsiteX66" fmla="*/ 2745224 w 3036790"/>
                <a:gd name="connsiteY66" fmla="*/ 3217483 h 3837345"/>
                <a:gd name="connsiteX67" fmla="*/ 2720167 w 3036790"/>
                <a:gd name="connsiteY67" fmla="*/ 3086994 h 3837345"/>
                <a:gd name="connsiteX68" fmla="*/ 2719028 w 3036790"/>
                <a:gd name="connsiteY68" fmla="*/ 2759145 h 3837345"/>
                <a:gd name="connsiteX69" fmla="*/ 2701700 w 3036790"/>
                <a:gd name="connsiteY69" fmla="*/ 2706103 h 3837345"/>
                <a:gd name="connsiteX70" fmla="*/ 2968211 w 3036790"/>
                <a:gd name="connsiteY70" fmla="*/ 2562760 h 3837345"/>
                <a:gd name="connsiteX71" fmla="*/ 3035489 w 3036790"/>
                <a:gd name="connsiteY71" fmla="*/ 2433085 h 3837345"/>
                <a:gd name="connsiteX72" fmla="*/ 3023693 w 3036790"/>
                <a:gd name="connsiteY72" fmla="*/ 2284373 h 3837345"/>
                <a:gd name="connsiteX73" fmla="*/ 2398093 w 3036790"/>
                <a:gd name="connsiteY73" fmla="*/ 2543317 h 3837345"/>
                <a:gd name="connsiteX74" fmla="*/ 2397361 w 3036790"/>
                <a:gd name="connsiteY74" fmla="*/ 2543561 h 3837345"/>
                <a:gd name="connsiteX75" fmla="*/ 2398093 w 3036790"/>
                <a:gd name="connsiteY75" fmla="*/ 2543317 h 383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036790" h="3837345">
                  <a:moveTo>
                    <a:pt x="3023693" y="2284373"/>
                  </a:moveTo>
                  <a:cubicBezTo>
                    <a:pt x="2997985" y="2154371"/>
                    <a:pt x="2994406" y="2022011"/>
                    <a:pt x="2979681" y="1890871"/>
                  </a:cubicBezTo>
                  <a:cubicBezTo>
                    <a:pt x="2968861" y="1794469"/>
                    <a:pt x="2959180" y="1698066"/>
                    <a:pt x="2940794" y="1602640"/>
                  </a:cubicBezTo>
                  <a:cubicBezTo>
                    <a:pt x="2912972" y="1458321"/>
                    <a:pt x="2852527" y="1330923"/>
                    <a:pt x="2750512" y="1224189"/>
                  </a:cubicBezTo>
                  <a:cubicBezTo>
                    <a:pt x="2737821" y="1191892"/>
                    <a:pt x="2665254" y="1137467"/>
                    <a:pt x="2632551" y="1129414"/>
                  </a:cubicBezTo>
                  <a:cubicBezTo>
                    <a:pt x="2632551" y="1129414"/>
                    <a:pt x="2632551" y="1129414"/>
                    <a:pt x="2632551" y="1129414"/>
                  </a:cubicBezTo>
                  <a:cubicBezTo>
                    <a:pt x="2590736" y="1082636"/>
                    <a:pt x="2532976" y="1060508"/>
                    <a:pt x="2479202" y="1032279"/>
                  </a:cubicBezTo>
                  <a:cubicBezTo>
                    <a:pt x="2399639" y="990464"/>
                    <a:pt x="2336265" y="932216"/>
                    <a:pt x="2295915" y="850782"/>
                  </a:cubicBezTo>
                  <a:cubicBezTo>
                    <a:pt x="2299983" y="840857"/>
                    <a:pt x="2304620" y="831176"/>
                    <a:pt x="2307874" y="821007"/>
                  </a:cubicBezTo>
                  <a:cubicBezTo>
                    <a:pt x="2324551" y="768453"/>
                    <a:pt x="2366529" y="724035"/>
                    <a:pt x="2367505" y="667577"/>
                  </a:cubicBezTo>
                  <a:cubicBezTo>
                    <a:pt x="2369214" y="567839"/>
                    <a:pt x="2367668" y="467124"/>
                    <a:pt x="2306409" y="380159"/>
                  </a:cubicBezTo>
                  <a:cubicBezTo>
                    <a:pt x="2295834" y="365190"/>
                    <a:pt x="2296973" y="356485"/>
                    <a:pt x="2312104" y="344201"/>
                  </a:cubicBezTo>
                  <a:cubicBezTo>
                    <a:pt x="2349119" y="314182"/>
                    <a:pt x="2364739" y="273506"/>
                    <a:pt x="2362461" y="225752"/>
                  </a:cubicBezTo>
                  <a:cubicBezTo>
                    <a:pt x="2357824" y="127885"/>
                    <a:pt x="2306735" y="60688"/>
                    <a:pt x="2221315" y="19931"/>
                  </a:cubicBezTo>
                  <a:cubicBezTo>
                    <a:pt x="2092208" y="-41572"/>
                    <a:pt x="1980512" y="48567"/>
                    <a:pt x="1994911" y="163355"/>
                  </a:cubicBezTo>
                  <a:cubicBezTo>
                    <a:pt x="1996539" y="176127"/>
                    <a:pt x="1999141" y="188167"/>
                    <a:pt x="1979861" y="194757"/>
                  </a:cubicBezTo>
                  <a:cubicBezTo>
                    <a:pt x="1895987" y="223393"/>
                    <a:pt x="1828383" y="277899"/>
                    <a:pt x="1772494" y="343794"/>
                  </a:cubicBezTo>
                  <a:cubicBezTo>
                    <a:pt x="1724171" y="400741"/>
                    <a:pt x="1677800" y="461023"/>
                    <a:pt x="1654208" y="534322"/>
                  </a:cubicBezTo>
                  <a:cubicBezTo>
                    <a:pt x="1654208" y="534322"/>
                    <a:pt x="1654208" y="534322"/>
                    <a:pt x="1654208" y="534322"/>
                  </a:cubicBezTo>
                  <a:cubicBezTo>
                    <a:pt x="1654208" y="534322"/>
                    <a:pt x="1654208" y="534322"/>
                    <a:pt x="1654208" y="534322"/>
                  </a:cubicBezTo>
                  <a:cubicBezTo>
                    <a:pt x="1613532" y="582319"/>
                    <a:pt x="1613044" y="636175"/>
                    <a:pt x="1635985" y="690437"/>
                  </a:cubicBezTo>
                  <a:cubicBezTo>
                    <a:pt x="1652255" y="728916"/>
                    <a:pt x="1676986" y="762433"/>
                    <a:pt x="1705378" y="794242"/>
                  </a:cubicBezTo>
                  <a:cubicBezTo>
                    <a:pt x="1748495" y="842565"/>
                    <a:pt x="1816994" y="882428"/>
                    <a:pt x="1777294" y="967197"/>
                  </a:cubicBezTo>
                  <a:cubicBezTo>
                    <a:pt x="1770542" y="981596"/>
                    <a:pt x="1782582" y="998762"/>
                    <a:pt x="1797306" y="1002992"/>
                  </a:cubicBezTo>
                  <a:cubicBezTo>
                    <a:pt x="1843271" y="1016008"/>
                    <a:pt x="1833590" y="1079789"/>
                    <a:pt x="1880123" y="1091015"/>
                  </a:cubicBezTo>
                  <a:cubicBezTo>
                    <a:pt x="1917382" y="1166998"/>
                    <a:pt x="1921938" y="1169439"/>
                    <a:pt x="1997108" y="1152518"/>
                  </a:cubicBezTo>
                  <a:cubicBezTo>
                    <a:pt x="2007928" y="1146742"/>
                    <a:pt x="2018503" y="1140477"/>
                    <a:pt x="2029486" y="1135027"/>
                  </a:cubicBezTo>
                  <a:cubicBezTo>
                    <a:pt x="2006463" y="1147474"/>
                    <a:pt x="1982709" y="1165941"/>
                    <a:pt x="1978885" y="1168056"/>
                  </a:cubicBezTo>
                  <a:cubicBezTo>
                    <a:pt x="1918928" y="1200434"/>
                    <a:pt x="1888502" y="1251280"/>
                    <a:pt x="1872232" y="1317094"/>
                  </a:cubicBezTo>
                  <a:cubicBezTo>
                    <a:pt x="1835135" y="1467514"/>
                    <a:pt x="1818783" y="1622409"/>
                    <a:pt x="1772250" y="1770714"/>
                  </a:cubicBezTo>
                  <a:cubicBezTo>
                    <a:pt x="1754841" y="1826115"/>
                    <a:pt x="1754027" y="1882004"/>
                    <a:pt x="1778189" y="1937079"/>
                  </a:cubicBezTo>
                  <a:cubicBezTo>
                    <a:pt x="1785511" y="1953757"/>
                    <a:pt x="1813658" y="1992887"/>
                    <a:pt x="1841725" y="2035028"/>
                  </a:cubicBezTo>
                  <a:cubicBezTo>
                    <a:pt x="1841155" y="2048207"/>
                    <a:pt x="1842131" y="2062037"/>
                    <a:pt x="1837739" y="2073833"/>
                  </a:cubicBezTo>
                  <a:cubicBezTo>
                    <a:pt x="1776562" y="2238164"/>
                    <a:pt x="1690410" y="2388259"/>
                    <a:pt x="1579526" y="2524118"/>
                  </a:cubicBezTo>
                  <a:cubicBezTo>
                    <a:pt x="1553331" y="2556171"/>
                    <a:pt x="1524695" y="2574882"/>
                    <a:pt x="1481741" y="2555113"/>
                  </a:cubicBezTo>
                  <a:cubicBezTo>
                    <a:pt x="1467423" y="2548524"/>
                    <a:pt x="1450420" y="2547547"/>
                    <a:pt x="1434557" y="2544700"/>
                  </a:cubicBezTo>
                  <a:cubicBezTo>
                    <a:pt x="1326521" y="2525501"/>
                    <a:pt x="1250538" y="2576753"/>
                    <a:pt x="1230850" y="2681941"/>
                  </a:cubicBezTo>
                  <a:cubicBezTo>
                    <a:pt x="1188059" y="2683080"/>
                    <a:pt x="1145918" y="2667379"/>
                    <a:pt x="1102395" y="2680477"/>
                  </a:cubicBezTo>
                  <a:cubicBezTo>
                    <a:pt x="1076362" y="2688368"/>
                    <a:pt x="1062288" y="2668437"/>
                    <a:pt x="1053095" y="2648099"/>
                  </a:cubicBezTo>
                  <a:cubicBezTo>
                    <a:pt x="1027063" y="2590420"/>
                    <a:pt x="997857" y="2534531"/>
                    <a:pt x="983295" y="2471483"/>
                  </a:cubicBezTo>
                  <a:cubicBezTo>
                    <a:pt x="957669" y="2360437"/>
                    <a:pt x="894865" y="2262489"/>
                    <a:pt x="864277" y="2152745"/>
                  </a:cubicBezTo>
                  <a:cubicBezTo>
                    <a:pt x="859965" y="2137206"/>
                    <a:pt x="847111" y="2129641"/>
                    <a:pt x="830434" y="2128257"/>
                  </a:cubicBezTo>
                  <a:cubicBezTo>
                    <a:pt x="759495" y="2122400"/>
                    <a:pt x="265442" y="1975722"/>
                    <a:pt x="231193" y="1973769"/>
                  </a:cubicBezTo>
                  <a:cubicBezTo>
                    <a:pt x="163183" y="1969864"/>
                    <a:pt x="163183" y="1969864"/>
                    <a:pt x="184822" y="2031774"/>
                  </a:cubicBezTo>
                  <a:cubicBezTo>
                    <a:pt x="186287" y="2036004"/>
                    <a:pt x="414805" y="2446264"/>
                    <a:pt x="496483" y="2596033"/>
                  </a:cubicBezTo>
                  <a:cubicBezTo>
                    <a:pt x="488510" y="2593837"/>
                    <a:pt x="479236" y="2594162"/>
                    <a:pt x="468335" y="2598393"/>
                  </a:cubicBezTo>
                  <a:cubicBezTo>
                    <a:pt x="417653" y="2619056"/>
                    <a:pt x="396908" y="2653305"/>
                    <a:pt x="404718" y="2705777"/>
                  </a:cubicBezTo>
                  <a:cubicBezTo>
                    <a:pt x="410494" y="2744664"/>
                    <a:pt x="422371" y="2781923"/>
                    <a:pt x="437258" y="2818288"/>
                  </a:cubicBezTo>
                  <a:cubicBezTo>
                    <a:pt x="462233" y="2879546"/>
                    <a:pt x="495669" y="2936411"/>
                    <a:pt x="528292" y="2994904"/>
                  </a:cubicBezTo>
                  <a:cubicBezTo>
                    <a:pt x="509499" y="3001818"/>
                    <a:pt x="490544" y="2994171"/>
                    <a:pt x="475087" y="3004829"/>
                  </a:cubicBezTo>
                  <a:cubicBezTo>
                    <a:pt x="439211" y="3010035"/>
                    <a:pt x="401626" y="2999378"/>
                    <a:pt x="366970" y="3014672"/>
                  </a:cubicBezTo>
                  <a:cubicBezTo>
                    <a:pt x="321982" y="3034441"/>
                    <a:pt x="274066" y="3039973"/>
                    <a:pt x="226231" y="3048027"/>
                  </a:cubicBezTo>
                  <a:cubicBezTo>
                    <a:pt x="149027" y="3061125"/>
                    <a:pt x="17969" y="3140850"/>
                    <a:pt x="1861" y="3260275"/>
                  </a:cubicBezTo>
                  <a:cubicBezTo>
                    <a:pt x="-3509" y="3300138"/>
                    <a:pt x="1129" y="3340570"/>
                    <a:pt x="37412" y="3364975"/>
                  </a:cubicBezTo>
                  <a:cubicBezTo>
                    <a:pt x="73207" y="3388974"/>
                    <a:pt x="115184" y="3408255"/>
                    <a:pt x="157000" y="3410695"/>
                  </a:cubicBezTo>
                  <a:cubicBezTo>
                    <a:pt x="283828" y="3418098"/>
                    <a:pt x="407321" y="3446572"/>
                    <a:pt x="532766" y="3462354"/>
                  </a:cubicBezTo>
                  <a:cubicBezTo>
                    <a:pt x="521539" y="3515884"/>
                    <a:pt x="573442" y="3598456"/>
                    <a:pt x="629901" y="3608870"/>
                  </a:cubicBezTo>
                  <a:cubicBezTo>
                    <a:pt x="726222" y="3626685"/>
                    <a:pt x="813920" y="3677856"/>
                    <a:pt x="913658" y="3681517"/>
                  </a:cubicBezTo>
                  <a:cubicBezTo>
                    <a:pt x="916668" y="3698764"/>
                    <a:pt x="919596" y="3716092"/>
                    <a:pt x="922769" y="3733339"/>
                  </a:cubicBezTo>
                  <a:cubicBezTo>
                    <a:pt x="935379" y="3801756"/>
                    <a:pt x="967675" y="3832100"/>
                    <a:pt x="1036988" y="3835599"/>
                  </a:cubicBezTo>
                  <a:cubicBezTo>
                    <a:pt x="1154949" y="3841537"/>
                    <a:pt x="1271120" y="3833321"/>
                    <a:pt x="1384688" y="3795654"/>
                  </a:cubicBezTo>
                  <a:cubicBezTo>
                    <a:pt x="1461403" y="3770191"/>
                    <a:pt x="1541697" y="3751317"/>
                    <a:pt x="1621911" y="3749203"/>
                  </a:cubicBezTo>
                  <a:cubicBezTo>
                    <a:pt x="1710260" y="3746843"/>
                    <a:pt x="1788683" y="3718776"/>
                    <a:pt x="1865480" y="3682900"/>
                  </a:cubicBezTo>
                  <a:cubicBezTo>
                    <a:pt x="1916162" y="3659226"/>
                    <a:pt x="1970994" y="3641248"/>
                    <a:pt x="2012565" y="3600572"/>
                  </a:cubicBezTo>
                  <a:cubicBezTo>
                    <a:pt x="2053159" y="3632462"/>
                    <a:pt x="2098636" y="3631974"/>
                    <a:pt x="2147284" y="3625465"/>
                  </a:cubicBezTo>
                  <a:cubicBezTo>
                    <a:pt x="2270207" y="3609114"/>
                    <a:pt x="2394433" y="3600978"/>
                    <a:pt x="2514590" y="3567380"/>
                  </a:cubicBezTo>
                  <a:cubicBezTo>
                    <a:pt x="2700887" y="3515315"/>
                    <a:pt x="2768735" y="3409882"/>
                    <a:pt x="2745224" y="3217483"/>
                  </a:cubicBezTo>
                  <a:cubicBezTo>
                    <a:pt x="2739773" y="3172984"/>
                    <a:pt x="2716832" y="3131575"/>
                    <a:pt x="2720167" y="3086994"/>
                  </a:cubicBezTo>
                  <a:cubicBezTo>
                    <a:pt x="2728465" y="2977576"/>
                    <a:pt x="2715611" y="2868401"/>
                    <a:pt x="2719028" y="2759145"/>
                  </a:cubicBezTo>
                  <a:cubicBezTo>
                    <a:pt x="2719679" y="2739213"/>
                    <a:pt x="2712520" y="2722129"/>
                    <a:pt x="2701700" y="2706103"/>
                  </a:cubicBezTo>
                  <a:cubicBezTo>
                    <a:pt x="2797533" y="2671366"/>
                    <a:pt x="2888729" y="2627191"/>
                    <a:pt x="2968211" y="2562760"/>
                  </a:cubicBezTo>
                  <a:cubicBezTo>
                    <a:pt x="3008398" y="2530219"/>
                    <a:pt x="3031340" y="2485638"/>
                    <a:pt x="3035489" y="2433085"/>
                  </a:cubicBezTo>
                  <a:cubicBezTo>
                    <a:pt x="3039638" y="2383134"/>
                    <a:pt x="3033373" y="2333347"/>
                    <a:pt x="3023693" y="2284373"/>
                  </a:cubicBezTo>
                  <a:close/>
                  <a:moveTo>
                    <a:pt x="2398093" y="2543317"/>
                  </a:moveTo>
                  <a:cubicBezTo>
                    <a:pt x="2397849" y="2543398"/>
                    <a:pt x="2397605" y="2543480"/>
                    <a:pt x="2397361" y="2543561"/>
                  </a:cubicBezTo>
                  <a:cubicBezTo>
                    <a:pt x="2397605" y="2543480"/>
                    <a:pt x="2397849" y="2543398"/>
                    <a:pt x="2398093" y="2543317"/>
                  </a:cubicBezTo>
                  <a:close/>
                </a:path>
              </a:pathLst>
            </a:custGeom>
            <a:solidFill>
              <a:srgbClr val="FEDCBA"/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93">
              <a:extLst>
                <a:ext uri="{FF2B5EF4-FFF2-40B4-BE49-F238E27FC236}">
                  <a16:creationId xmlns:a16="http://schemas.microsoft.com/office/drawing/2014/main" id="{F8A9DF06-AAF6-4B3E-A455-C58A3F9F206E}"/>
                </a:ext>
              </a:extLst>
            </p:cNvPr>
            <p:cNvSpPr/>
            <p:nvPr/>
          </p:nvSpPr>
          <p:spPr>
            <a:xfrm>
              <a:off x="7082979" y="5100235"/>
              <a:ext cx="810087" cy="397486"/>
            </a:xfrm>
            <a:custGeom>
              <a:avLst/>
              <a:gdLst>
                <a:gd name="connsiteX0" fmla="*/ 510620 w 2346749"/>
                <a:gd name="connsiteY0" fmla="*/ 1086955 h 1151480"/>
                <a:gd name="connsiteX1" fmla="*/ 226863 w 2346749"/>
                <a:gd name="connsiteY1" fmla="*/ 1014307 h 1151480"/>
                <a:gd name="connsiteX2" fmla="*/ 129728 w 2346749"/>
                <a:gd name="connsiteY2" fmla="*/ 867792 h 1151480"/>
                <a:gd name="connsiteX3" fmla="*/ 127125 w 2346749"/>
                <a:gd name="connsiteY3" fmla="*/ 818330 h 1151480"/>
                <a:gd name="connsiteX4" fmla="*/ 242727 w 2346749"/>
                <a:gd name="connsiteY4" fmla="*/ 622759 h 1151480"/>
                <a:gd name="connsiteX5" fmla="*/ 234591 w 2346749"/>
                <a:gd name="connsiteY5" fmla="*/ 540430 h 1151480"/>
                <a:gd name="connsiteX6" fmla="*/ 185536 w 2346749"/>
                <a:gd name="connsiteY6" fmla="*/ 504879 h 1151480"/>
                <a:gd name="connsiteX7" fmla="*/ 71968 w 2346749"/>
                <a:gd name="connsiteY7" fmla="*/ 410185 h 1151480"/>
                <a:gd name="connsiteX8" fmla="*/ 125173 w 2346749"/>
                <a:gd name="connsiteY8" fmla="*/ 400260 h 1151480"/>
                <a:gd name="connsiteX9" fmla="*/ 34139 w 2346749"/>
                <a:gd name="connsiteY9" fmla="*/ 223644 h 1151480"/>
                <a:gd name="connsiteX10" fmla="*/ 1598 w 2346749"/>
                <a:gd name="connsiteY10" fmla="*/ 111134 h 1151480"/>
                <a:gd name="connsiteX11" fmla="*/ 65216 w 2346749"/>
                <a:gd name="connsiteY11" fmla="*/ 3749 h 1151480"/>
                <a:gd name="connsiteX12" fmla="*/ 127369 w 2346749"/>
                <a:gd name="connsiteY12" fmla="*/ 34419 h 1151480"/>
                <a:gd name="connsiteX13" fmla="*/ 201318 w 2346749"/>
                <a:gd name="connsiteY13" fmla="*/ 93318 h 1151480"/>
                <a:gd name="connsiteX14" fmla="*/ 496058 w 2346749"/>
                <a:gd name="connsiteY14" fmla="*/ 227224 h 1151480"/>
                <a:gd name="connsiteX15" fmla="*/ 649814 w 2346749"/>
                <a:gd name="connsiteY15" fmla="*/ 299302 h 1151480"/>
                <a:gd name="connsiteX16" fmla="*/ 689432 w 2346749"/>
                <a:gd name="connsiteY16" fmla="*/ 306380 h 1151480"/>
                <a:gd name="connsiteX17" fmla="*/ 968552 w 2346749"/>
                <a:gd name="connsiteY17" fmla="*/ 297512 h 1151480"/>
                <a:gd name="connsiteX18" fmla="*/ 1106607 w 2346749"/>
                <a:gd name="connsiteY18" fmla="*/ 265785 h 1151480"/>
                <a:gd name="connsiteX19" fmla="*/ 1388167 w 2346749"/>
                <a:gd name="connsiteY19" fmla="*/ 263426 h 1151480"/>
                <a:gd name="connsiteX20" fmla="*/ 1690473 w 2346749"/>
                <a:gd name="connsiteY20" fmla="*/ 249921 h 1151480"/>
                <a:gd name="connsiteX21" fmla="*/ 2141571 w 2346749"/>
                <a:gd name="connsiteY21" fmla="*/ 153193 h 1151480"/>
                <a:gd name="connsiteX22" fmla="*/ 2248224 w 2346749"/>
                <a:gd name="connsiteY22" fmla="*/ 114144 h 1151480"/>
                <a:gd name="connsiteX23" fmla="*/ 2298744 w 2346749"/>
                <a:gd name="connsiteY23" fmla="*/ 111866 h 1151480"/>
                <a:gd name="connsiteX24" fmla="*/ 2316072 w 2346749"/>
                <a:gd name="connsiteY24" fmla="*/ 164908 h 1151480"/>
                <a:gd name="connsiteX25" fmla="*/ 2317211 w 2346749"/>
                <a:gd name="connsiteY25" fmla="*/ 492758 h 1151480"/>
                <a:gd name="connsiteX26" fmla="*/ 2342267 w 2346749"/>
                <a:gd name="connsiteY26" fmla="*/ 623247 h 1151480"/>
                <a:gd name="connsiteX27" fmla="*/ 2111634 w 2346749"/>
                <a:gd name="connsiteY27" fmla="*/ 973143 h 1151480"/>
                <a:gd name="connsiteX28" fmla="*/ 1744328 w 2346749"/>
                <a:gd name="connsiteY28" fmla="*/ 1031229 h 1151480"/>
                <a:gd name="connsiteX29" fmla="*/ 1609608 w 2346749"/>
                <a:gd name="connsiteY29" fmla="*/ 1006335 h 1151480"/>
                <a:gd name="connsiteX30" fmla="*/ 1562668 w 2346749"/>
                <a:gd name="connsiteY30" fmla="*/ 979082 h 1151480"/>
                <a:gd name="connsiteX31" fmla="*/ 1476760 w 2346749"/>
                <a:gd name="connsiteY31" fmla="*/ 899031 h 1151480"/>
                <a:gd name="connsiteX32" fmla="*/ 1413793 w 2346749"/>
                <a:gd name="connsiteY32" fmla="*/ 900089 h 1151480"/>
                <a:gd name="connsiteX33" fmla="*/ 1154768 w 2346749"/>
                <a:gd name="connsiteY33" fmla="*/ 1032856 h 1151480"/>
                <a:gd name="connsiteX34" fmla="*/ 909816 w 2346749"/>
                <a:gd name="connsiteY34" fmla="*/ 1129258 h 1151480"/>
                <a:gd name="connsiteX35" fmla="*/ 803651 w 2346749"/>
                <a:gd name="connsiteY35" fmla="*/ 1151061 h 1151480"/>
                <a:gd name="connsiteX36" fmla="*/ 556015 w 2346749"/>
                <a:gd name="connsiteY36" fmla="*/ 1112500 h 1151480"/>
                <a:gd name="connsiteX37" fmla="*/ 510620 w 2346749"/>
                <a:gd name="connsiteY37" fmla="*/ 1086955 h 115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346749" h="1151480">
                  <a:moveTo>
                    <a:pt x="510620" y="1086955"/>
                  </a:moveTo>
                  <a:cubicBezTo>
                    <a:pt x="410801" y="1083295"/>
                    <a:pt x="323184" y="1032124"/>
                    <a:pt x="226863" y="1014307"/>
                  </a:cubicBezTo>
                  <a:cubicBezTo>
                    <a:pt x="170405" y="1003895"/>
                    <a:pt x="118583" y="921240"/>
                    <a:pt x="129728" y="867792"/>
                  </a:cubicBezTo>
                  <a:cubicBezTo>
                    <a:pt x="114597" y="852091"/>
                    <a:pt x="122407" y="834926"/>
                    <a:pt x="127125" y="818330"/>
                  </a:cubicBezTo>
                  <a:cubicBezTo>
                    <a:pt x="148602" y="743079"/>
                    <a:pt x="181956" y="675963"/>
                    <a:pt x="242727" y="622759"/>
                  </a:cubicBezTo>
                  <a:cubicBezTo>
                    <a:pt x="295199" y="576795"/>
                    <a:pt x="292921" y="574110"/>
                    <a:pt x="234591" y="540430"/>
                  </a:cubicBezTo>
                  <a:cubicBezTo>
                    <a:pt x="217020" y="530261"/>
                    <a:pt x="199203" y="519604"/>
                    <a:pt x="185536" y="504879"/>
                  </a:cubicBezTo>
                  <a:cubicBezTo>
                    <a:pt x="151612" y="468352"/>
                    <a:pt x="124522" y="424097"/>
                    <a:pt x="71968" y="410185"/>
                  </a:cubicBezTo>
                  <a:cubicBezTo>
                    <a:pt x="87425" y="399528"/>
                    <a:pt x="106380" y="407175"/>
                    <a:pt x="125173" y="400260"/>
                  </a:cubicBezTo>
                  <a:cubicBezTo>
                    <a:pt x="92550" y="341849"/>
                    <a:pt x="59115" y="284903"/>
                    <a:pt x="34139" y="223644"/>
                  </a:cubicBezTo>
                  <a:cubicBezTo>
                    <a:pt x="19252" y="187199"/>
                    <a:pt x="7374" y="150021"/>
                    <a:pt x="1598" y="111134"/>
                  </a:cubicBezTo>
                  <a:cubicBezTo>
                    <a:pt x="-6211" y="58662"/>
                    <a:pt x="14533" y="24413"/>
                    <a:pt x="65216" y="3749"/>
                  </a:cubicBezTo>
                  <a:cubicBezTo>
                    <a:pt x="96862" y="-8454"/>
                    <a:pt x="114760" y="11071"/>
                    <a:pt x="127369" y="34419"/>
                  </a:cubicBezTo>
                  <a:cubicBezTo>
                    <a:pt x="144128" y="65252"/>
                    <a:pt x="170811" y="79325"/>
                    <a:pt x="201318" y="93318"/>
                  </a:cubicBezTo>
                  <a:cubicBezTo>
                    <a:pt x="299348" y="138143"/>
                    <a:pt x="403479" y="168162"/>
                    <a:pt x="496058" y="227224"/>
                  </a:cubicBezTo>
                  <a:cubicBezTo>
                    <a:pt x="542754" y="257080"/>
                    <a:pt x="598969" y="274001"/>
                    <a:pt x="649814" y="299302"/>
                  </a:cubicBezTo>
                  <a:cubicBezTo>
                    <a:pt x="662261" y="305485"/>
                    <a:pt x="675765" y="306054"/>
                    <a:pt x="689432" y="306380"/>
                  </a:cubicBezTo>
                  <a:cubicBezTo>
                    <a:pt x="782662" y="308332"/>
                    <a:pt x="875729" y="307763"/>
                    <a:pt x="968552" y="297512"/>
                  </a:cubicBezTo>
                  <a:cubicBezTo>
                    <a:pt x="1015655" y="292306"/>
                    <a:pt x="1059097" y="269934"/>
                    <a:pt x="1106607" y="265785"/>
                  </a:cubicBezTo>
                  <a:cubicBezTo>
                    <a:pt x="1200325" y="239996"/>
                    <a:pt x="1293962" y="250491"/>
                    <a:pt x="1388167" y="263426"/>
                  </a:cubicBezTo>
                  <a:cubicBezTo>
                    <a:pt x="1489451" y="277256"/>
                    <a:pt x="1590247" y="264809"/>
                    <a:pt x="1690473" y="249921"/>
                  </a:cubicBezTo>
                  <a:cubicBezTo>
                    <a:pt x="1842845" y="227224"/>
                    <a:pt x="1995462" y="205503"/>
                    <a:pt x="2141571" y="153193"/>
                  </a:cubicBezTo>
                  <a:cubicBezTo>
                    <a:pt x="2177204" y="140421"/>
                    <a:pt x="2212348" y="126184"/>
                    <a:pt x="2248224" y="114144"/>
                  </a:cubicBezTo>
                  <a:cubicBezTo>
                    <a:pt x="2264738" y="108612"/>
                    <a:pt x="2281335" y="100884"/>
                    <a:pt x="2298744" y="111866"/>
                  </a:cubicBezTo>
                  <a:cubicBezTo>
                    <a:pt x="2309482" y="127893"/>
                    <a:pt x="2316641" y="144977"/>
                    <a:pt x="2316072" y="164908"/>
                  </a:cubicBezTo>
                  <a:cubicBezTo>
                    <a:pt x="2312737" y="274164"/>
                    <a:pt x="2325509" y="383339"/>
                    <a:pt x="2317211" y="492758"/>
                  </a:cubicBezTo>
                  <a:cubicBezTo>
                    <a:pt x="2313794" y="537257"/>
                    <a:pt x="2336817" y="578747"/>
                    <a:pt x="2342267" y="623247"/>
                  </a:cubicBezTo>
                  <a:cubicBezTo>
                    <a:pt x="2365778" y="815645"/>
                    <a:pt x="2297930" y="921078"/>
                    <a:pt x="2111634" y="973143"/>
                  </a:cubicBezTo>
                  <a:cubicBezTo>
                    <a:pt x="1991476" y="1006742"/>
                    <a:pt x="1867251" y="1014796"/>
                    <a:pt x="1744328" y="1031229"/>
                  </a:cubicBezTo>
                  <a:cubicBezTo>
                    <a:pt x="1695679" y="1037737"/>
                    <a:pt x="1650203" y="1038225"/>
                    <a:pt x="1609608" y="1006335"/>
                  </a:cubicBezTo>
                  <a:cubicBezTo>
                    <a:pt x="1587480" y="1008450"/>
                    <a:pt x="1575685" y="992830"/>
                    <a:pt x="1562668" y="979082"/>
                  </a:cubicBezTo>
                  <a:cubicBezTo>
                    <a:pt x="1535659" y="950690"/>
                    <a:pt x="1509789" y="921159"/>
                    <a:pt x="1476760" y="899031"/>
                  </a:cubicBezTo>
                  <a:cubicBezTo>
                    <a:pt x="1455202" y="884632"/>
                    <a:pt x="1436653" y="885039"/>
                    <a:pt x="1413793" y="900089"/>
                  </a:cubicBezTo>
                  <a:cubicBezTo>
                    <a:pt x="1332441" y="953700"/>
                    <a:pt x="1246777" y="998444"/>
                    <a:pt x="1154768" y="1032856"/>
                  </a:cubicBezTo>
                  <a:cubicBezTo>
                    <a:pt x="1072683" y="1063526"/>
                    <a:pt x="991819" y="1097938"/>
                    <a:pt x="909816" y="1129258"/>
                  </a:cubicBezTo>
                  <a:cubicBezTo>
                    <a:pt x="875078" y="1142519"/>
                    <a:pt x="840910" y="1153827"/>
                    <a:pt x="803651" y="1151061"/>
                  </a:cubicBezTo>
                  <a:cubicBezTo>
                    <a:pt x="720102" y="1144878"/>
                    <a:pt x="636472" y="1139346"/>
                    <a:pt x="556015" y="1112500"/>
                  </a:cubicBezTo>
                  <a:cubicBezTo>
                    <a:pt x="538930" y="1106561"/>
                    <a:pt x="523067" y="1100134"/>
                    <a:pt x="510620" y="1086955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94">
              <a:extLst>
                <a:ext uri="{FF2B5EF4-FFF2-40B4-BE49-F238E27FC236}">
                  <a16:creationId xmlns:a16="http://schemas.microsoft.com/office/drawing/2014/main" id="{DED394AF-C03A-4AF4-9072-4B3367FC2EB6}"/>
                </a:ext>
              </a:extLst>
            </p:cNvPr>
            <p:cNvSpPr/>
            <p:nvPr/>
          </p:nvSpPr>
          <p:spPr>
            <a:xfrm>
              <a:off x="7551288" y="4592445"/>
              <a:ext cx="342057" cy="532421"/>
            </a:xfrm>
            <a:custGeom>
              <a:avLst/>
              <a:gdLst>
                <a:gd name="connsiteX0" fmla="*/ 990909 w 990908"/>
                <a:gd name="connsiteY0" fmla="*/ 100487 h 1542375"/>
                <a:gd name="connsiteX1" fmla="*/ 878236 w 990908"/>
                <a:gd name="connsiteY1" fmla="*/ 93247 h 1542375"/>
                <a:gd name="connsiteX2" fmla="*/ 825926 w 990908"/>
                <a:gd name="connsiteY2" fmla="*/ 110086 h 1542375"/>
                <a:gd name="connsiteX3" fmla="*/ 683234 w 990908"/>
                <a:gd name="connsiteY3" fmla="*/ 348123 h 1542375"/>
                <a:gd name="connsiteX4" fmla="*/ 719273 w 990908"/>
                <a:gd name="connsiteY4" fmla="*/ 512211 h 1542375"/>
                <a:gd name="connsiteX5" fmla="*/ 842929 w 990908"/>
                <a:gd name="connsiteY5" fmla="*/ 783765 h 1542375"/>
                <a:gd name="connsiteX6" fmla="*/ 969757 w 990908"/>
                <a:gd name="connsiteY6" fmla="*/ 1096972 h 1542375"/>
                <a:gd name="connsiteX7" fmla="*/ 977323 w 990908"/>
                <a:gd name="connsiteY7" fmla="*/ 1157660 h 1542375"/>
                <a:gd name="connsiteX8" fmla="*/ 943074 w 990908"/>
                <a:gd name="connsiteY8" fmla="*/ 1265778 h 1542375"/>
                <a:gd name="connsiteX9" fmla="*/ 901584 w 990908"/>
                <a:gd name="connsiteY9" fmla="*/ 1307999 h 1542375"/>
                <a:gd name="connsiteX10" fmla="*/ 89525 w 990908"/>
                <a:gd name="connsiteY10" fmla="*/ 1542376 h 1542375"/>
                <a:gd name="connsiteX11" fmla="*/ 113524 w 990908"/>
                <a:gd name="connsiteY11" fmla="*/ 1491286 h 1542375"/>
                <a:gd name="connsiteX12" fmla="*/ 105226 w 990908"/>
                <a:gd name="connsiteY12" fmla="*/ 1443776 h 1542375"/>
                <a:gd name="connsiteX13" fmla="*/ 116615 w 990908"/>
                <a:gd name="connsiteY13" fmla="*/ 1355916 h 1542375"/>
                <a:gd name="connsiteX14" fmla="*/ 135489 w 990908"/>
                <a:gd name="connsiteY14" fmla="*/ 1249995 h 1542375"/>
                <a:gd name="connsiteX15" fmla="*/ 146553 w 990908"/>
                <a:gd name="connsiteY15" fmla="*/ 1036120 h 1542375"/>
                <a:gd name="connsiteX16" fmla="*/ 18586 w 990908"/>
                <a:gd name="connsiteY16" fmla="*/ 813296 h 1542375"/>
                <a:gd name="connsiteX17" fmla="*/ 12647 w 990908"/>
                <a:gd name="connsiteY17" fmla="*/ 646931 h 1542375"/>
                <a:gd name="connsiteX18" fmla="*/ 112629 w 990908"/>
                <a:gd name="connsiteY18" fmla="*/ 193310 h 1542375"/>
                <a:gd name="connsiteX19" fmla="*/ 219282 w 990908"/>
                <a:gd name="connsiteY19" fmla="*/ 44272 h 1542375"/>
                <a:gd name="connsiteX20" fmla="*/ 313244 w 990908"/>
                <a:gd name="connsiteY20" fmla="*/ 4491 h 1542375"/>
                <a:gd name="connsiteX21" fmla="*/ 244013 w 990908"/>
                <a:gd name="connsiteY21" fmla="*/ 155563 h 1542375"/>
                <a:gd name="connsiteX22" fmla="*/ 146390 w 990908"/>
                <a:gd name="connsiteY22" fmla="*/ 455427 h 1542375"/>
                <a:gd name="connsiteX23" fmla="*/ 249138 w 990908"/>
                <a:gd name="connsiteY23" fmla="*/ 544020 h 1542375"/>
                <a:gd name="connsiteX24" fmla="*/ 514591 w 990908"/>
                <a:gd name="connsiteY24" fmla="*/ 420934 h 1542375"/>
                <a:gd name="connsiteX25" fmla="*/ 673797 w 990908"/>
                <a:gd name="connsiteY25" fmla="*/ 169148 h 1542375"/>
                <a:gd name="connsiteX26" fmla="*/ 873029 w 990908"/>
                <a:gd name="connsiteY26" fmla="*/ 5549 h 1542375"/>
                <a:gd name="connsiteX27" fmla="*/ 990909 w 990908"/>
                <a:gd name="connsiteY27" fmla="*/ 100487 h 1542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0908" h="1542375">
                  <a:moveTo>
                    <a:pt x="990909" y="100487"/>
                  </a:moveTo>
                  <a:cubicBezTo>
                    <a:pt x="953324" y="98047"/>
                    <a:pt x="915820" y="95606"/>
                    <a:pt x="878236" y="93247"/>
                  </a:cubicBezTo>
                  <a:cubicBezTo>
                    <a:pt x="858630" y="92026"/>
                    <a:pt x="838780" y="94874"/>
                    <a:pt x="825926" y="110086"/>
                  </a:cubicBezTo>
                  <a:cubicBezTo>
                    <a:pt x="765319" y="181514"/>
                    <a:pt x="711951" y="257660"/>
                    <a:pt x="683234" y="348123"/>
                  </a:cubicBezTo>
                  <a:cubicBezTo>
                    <a:pt x="663872" y="409138"/>
                    <a:pt x="685349" y="464295"/>
                    <a:pt x="719273" y="512211"/>
                  </a:cubicBezTo>
                  <a:cubicBezTo>
                    <a:pt x="778172" y="595272"/>
                    <a:pt x="825113" y="680773"/>
                    <a:pt x="842929" y="783765"/>
                  </a:cubicBezTo>
                  <a:cubicBezTo>
                    <a:pt x="862290" y="896031"/>
                    <a:pt x="903943" y="1002196"/>
                    <a:pt x="969757" y="1096972"/>
                  </a:cubicBezTo>
                  <a:cubicBezTo>
                    <a:pt x="983587" y="1116903"/>
                    <a:pt x="985458" y="1135207"/>
                    <a:pt x="977323" y="1157660"/>
                  </a:cubicBezTo>
                  <a:cubicBezTo>
                    <a:pt x="964469" y="1193211"/>
                    <a:pt x="953080" y="1229332"/>
                    <a:pt x="943074" y="1265778"/>
                  </a:cubicBezTo>
                  <a:cubicBezTo>
                    <a:pt x="936891" y="1288394"/>
                    <a:pt x="917366" y="1297668"/>
                    <a:pt x="901584" y="1307999"/>
                  </a:cubicBezTo>
                  <a:cubicBezTo>
                    <a:pt x="691370" y="1436862"/>
                    <a:pt x="204638" y="1535217"/>
                    <a:pt x="89525" y="1542376"/>
                  </a:cubicBezTo>
                  <a:cubicBezTo>
                    <a:pt x="110026" y="1528464"/>
                    <a:pt x="117591" y="1520410"/>
                    <a:pt x="113524" y="1491286"/>
                  </a:cubicBezTo>
                  <a:cubicBezTo>
                    <a:pt x="110839" y="1475423"/>
                    <a:pt x="109700" y="1459152"/>
                    <a:pt x="105226" y="1443776"/>
                  </a:cubicBezTo>
                  <a:cubicBezTo>
                    <a:pt x="96196" y="1412537"/>
                    <a:pt x="94569" y="1383820"/>
                    <a:pt x="116615" y="1355916"/>
                  </a:cubicBezTo>
                  <a:cubicBezTo>
                    <a:pt x="141021" y="1324921"/>
                    <a:pt x="133455" y="1284895"/>
                    <a:pt x="135489" y="1249995"/>
                  </a:cubicBezTo>
                  <a:cubicBezTo>
                    <a:pt x="139638" y="1178812"/>
                    <a:pt x="151759" y="1107791"/>
                    <a:pt x="146553" y="1036120"/>
                  </a:cubicBezTo>
                  <a:cubicBezTo>
                    <a:pt x="142729" y="984136"/>
                    <a:pt x="34042" y="848603"/>
                    <a:pt x="18586" y="813296"/>
                  </a:cubicBezTo>
                  <a:cubicBezTo>
                    <a:pt x="-5576" y="758139"/>
                    <a:pt x="-4681" y="702332"/>
                    <a:pt x="12647" y="646931"/>
                  </a:cubicBezTo>
                  <a:cubicBezTo>
                    <a:pt x="59180" y="498625"/>
                    <a:pt x="75532" y="343730"/>
                    <a:pt x="112629" y="193310"/>
                  </a:cubicBezTo>
                  <a:cubicBezTo>
                    <a:pt x="128818" y="127496"/>
                    <a:pt x="159325" y="76651"/>
                    <a:pt x="219282" y="44272"/>
                  </a:cubicBezTo>
                  <a:cubicBezTo>
                    <a:pt x="226197" y="40530"/>
                    <a:pt x="296973" y="-16091"/>
                    <a:pt x="313244" y="4491"/>
                  </a:cubicBezTo>
                  <a:cubicBezTo>
                    <a:pt x="323331" y="17264"/>
                    <a:pt x="267849" y="82915"/>
                    <a:pt x="244013" y="155563"/>
                  </a:cubicBezTo>
                  <a:cubicBezTo>
                    <a:pt x="161603" y="301020"/>
                    <a:pt x="146716" y="447373"/>
                    <a:pt x="146390" y="455427"/>
                  </a:cubicBezTo>
                  <a:cubicBezTo>
                    <a:pt x="143868" y="524577"/>
                    <a:pt x="179988" y="545647"/>
                    <a:pt x="249138" y="544020"/>
                  </a:cubicBezTo>
                  <a:cubicBezTo>
                    <a:pt x="356930" y="541498"/>
                    <a:pt x="447231" y="506354"/>
                    <a:pt x="514591" y="420934"/>
                  </a:cubicBezTo>
                  <a:cubicBezTo>
                    <a:pt x="574547" y="344869"/>
                    <a:pt x="628321" y="253836"/>
                    <a:pt x="673797" y="169148"/>
                  </a:cubicBezTo>
                  <a:cubicBezTo>
                    <a:pt x="730174" y="62984"/>
                    <a:pt x="751570" y="2946"/>
                    <a:pt x="873029" y="5549"/>
                  </a:cubicBezTo>
                  <a:cubicBezTo>
                    <a:pt x="905651" y="13765"/>
                    <a:pt x="978136" y="68190"/>
                    <a:pt x="990909" y="10048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95">
              <a:extLst>
                <a:ext uri="{FF2B5EF4-FFF2-40B4-BE49-F238E27FC236}">
                  <a16:creationId xmlns:a16="http://schemas.microsoft.com/office/drawing/2014/main" id="{4BC0E87D-BC23-4381-A424-C98DD7DD6EA1}"/>
                </a:ext>
              </a:extLst>
            </p:cNvPr>
            <p:cNvSpPr/>
            <p:nvPr/>
          </p:nvSpPr>
          <p:spPr>
            <a:xfrm>
              <a:off x="7003264" y="4885415"/>
              <a:ext cx="460981" cy="326226"/>
            </a:xfrm>
            <a:custGeom>
              <a:avLst/>
              <a:gdLst>
                <a:gd name="connsiteX0" fmla="*/ 1130494 w 1335420"/>
                <a:gd name="connsiteY0" fmla="*/ 889890 h 945047"/>
                <a:gd name="connsiteX1" fmla="*/ 1166451 w 1335420"/>
                <a:gd name="connsiteY1" fmla="*/ 879070 h 945047"/>
                <a:gd name="connsiteX2" fmla="*/ 1261145 w 1335420"/>
                <a:gd name="connsiteY2" fmla="*/ 845635 h 945047"/>
                <a:gd name="connsiteX3" fmla="*/ 1287178 w 1335420"/>
                <a:gd name="connsiteY3" fmla="*/ 877850 h 945047"/>
                <a:gd name="connsiteX4" fmla="*/ 1335420 w 1335420"/>
                <a:gd name="connsiteY4" fmla="*/ 901930 h 945047"/>
                <a:gd name="connsiteX5" fmla="*/ 922394 w 1335420"/>
                <a:gd name="connsiteY5" fmla="*/ 945047 h 945047"/>
                <a:gd name="connsiteX6" fmla="*/ 852513 w 1335420"/>
                <a:gd name="connsiteY6" fmla="*/ 927557 h 945047"/>
                <a:gd name="connsiteX7" fmla="*/ 401902 w 1335420"/>
                <a:gd name="connsiteY7" fmla="*/ 721817 h 945047"/>
                <a:gd name="connsiteX8" fmla="*/ 352847 w 1335420"/>
                <a:gd name="connsiteY8" fmla="*/ 676991 h 945047"/>
                <a:gd name="connsiteX9" fmla="*/ 12794 w 1335420"/>
                <a:gd name="connsiteY9" fmla="*/ 59446 h 945047"/>
                <a:gd name="connsiteX10" fmla="*/ 59165 w 1335420"/>
                <a:gd name="connsiteY10" fmla="*/ 1442 h 945047"/>
                <a:gd name="connsiteX11" fmla="*/ 658406 w 1335420"/>
                <a:gd name="connsiteY11" fmla="*/ 155930 h 945047"/>
                <a:gd name="connsiteX12" fmla="*/ 692249 w 1335420"/>
                <a:gd name="connsiteY12" fmla="*/ 180417 h 945047"/>
                <a:gd name="connsiteX13" fmla="*/ 811267 w 1335420"/>
                <a:gd name="connsiteY13" fmla="*/ 499155 h 945047"/>
                <a:gd name="connsiteX14" fmla="*/ 881067 w 1335420"/>
                <a:gd name="connsiteY14" fmla="*/ 675771 h 945047"/>
                <a:gd name="connsiteX15" fmla="*/ 930367 w 1335420"/>
                <a:gd name="connsiteY15" fmla="*/ 708149 h 945047"/>
                <a:gd name="connsiteX16" fmla="*/ 1058822 w 1335420"/>
                <a:gd name="connsiteY16" fmla="*/ 709614 h 945047"/>
                <a:gd name="connsiteX17" fmla="*/ 1050199 w 1335420"/>
                <a:gd name="connsiteY17" fmla="*/ 750452 h 945047"/>
                <a:gd name="connsiteX18" fmla="*/ 1054429 w 1335420"/>
                <a:gd name="connsiteY18" fmla="*/ 885253 h 945047"/>
                <a:gd name="connsiteX19" fmla="*/ 1086645 w 1335420"/>
                <a:gd name="connsiteY19" fmla="*/ 895016 h 945047"/>
                <a:gd name="connsiteX20" fmla="*/ 1130494 w 1335420"/>
                <a:gd name="connsiteY20" fmla="*/ 889890 h 9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35420" h="945047">
                  <a:moveTo>
                    <a:pt x="1130494" y="889890"/>
                  </a:moveTo>
                  <a:cubicBezTo>
                    <a:pt x="1142452" y="886311"/>
                    <a:pt x="1154411" y="882650"/>
                    <a:pt x="1166451" y="879070"/>
                  </a:cubicBezTo>
                  <a:cubicBezTo>
                    <a:pt x="1195331" y="860278"/>
                    <a:pt x="1218842" y="826354"/>
                    <a:pt x="1261145" y="845635"/>
                  </a:cubicBezTo>
                  <a:cubicBezTo>
                    <a:pt x="1262366" y="862881"/>
                    <a:pt x="1263911" y="887694"/>
                    <a:pt x="1287178" y="877850"/>
                  </a:cubicBezTo>
                  <a:cubicBezTo>
                    <a:pt x="1318092" y="864834"/>
                    <a:pt x="1323787" y="885497"/>
                    <a:pt x="1335420" y="901930"/>
                  </a:cubicBezTo>
                  <a:cubicBezTo>
                    <a:pt x="1201026" y="948301"/>
                    <a:pt x="1061507" y="944559"/>
                    <a:pt x="922394" y="945047"/>
                  </a:cubicBezTo>
                  <a:cubicBezTo>
                    <a:pt x="897256" y="945128"/>
                    <a:pt x="874803" y="938865"/>
                    <a:pt x="852513" y="927557"/>
                  </a:cubicBezTo>
                  <a:cubicBezTo>
                    <a:pt x="705102" y="852956"/>
                    <a:pt x="558831" y="775672"/>
                    <a:pt x="401902" y="721817"/>
                  </a:cubicBezTo>
                  <a:cubicBezTo>
                    <a:pt x="379367" y="714088"/>
                    <a:pt x="362853" y="700339"/>
                    <a:pt x="352847" y="676991"/>
                  </a:cubicBezTo>
                  <a:cubicBezTo>
                    <a:pt x="342271" y="652423"/>
                    <a:pt x="14584" y="64571"/>
                    <a:pt x="12794" y="59446"/>
                  </a:cubicBezTo>
                  <a:cubicBezTo>
                    <a:pt x="-8846" y="-2463"/>
                    <a:pt x="-8846" y="-2545"/>
                    <a:pt x="59165" y="1442"/>
                  </a:cubicBezTo>
                  <a:cubicBezTo>
                    <a:pt x="93333" y="3394"/>
                    <a:pt x="587467" y="150072"/>
                    <a:pt x="658406" y="155930"/>
                  </a:cubicBezTo>
                  <a:cubicBezTo>
                    <a:pt x="675165" y="157313"/>
                    <a:pt x="687937" y="164879"/>
                    <a:pt x="692249" y="180417"/>
                  </a:cubicBezTo>
                  <a:cubicBezTo>
                    <a:pt x="722918" y="290161"/>
                    <a:pt x="785722" y="388109"/>
                    <a:pt x="811267" y="499155"/>
                  </a:cubicBezTo>
                  <a:cubicBezTo>
                    <a:pt x="825829" y="562285"/>
                    <a:pt x="855035" y="618092"/>
                    <a:pt x="881067" y="675771"/>
                  </a:cubicBezTo>
                  <a:cubicBezTo>
                    <a:pt x="890260" y="696109"/>
                    <a:pt x="904334" y="715959"/>
                    <a:pt x="930367" y="708149"/>
                  </a:cubicBezTo>
                  <a:cubicBezTo>
                    <a:pt x="973809" y="694970"/>
                    <a:pt x="1016031" y="710671"/>
                    <a:pt x="1058822" y="709614"/>
                  </a:cubicBezTo>
                  <a:cubicBezTo>
                    <a:pt x="1055975" y="723199"/>
                    <a:pt x="1053046" y="736785"/>
                    <a:pt x="1050199" y="750452"/>
                  </a:cubicBezTo>
                  <a:cubicBezTo>
                    <a:pt x="1021319" y="771035"/>
                    <a:pt x="1021807" y="841567"/>
                    <a:pt x="1054429" y="885253"/>
                  </a:cubicBezTo>
                  <a:cubicBezTo>
                    <a:pt x="1062890" y="896643"/>
                    <a:pt x="1074198" y="899409"/>
                    <a:pt x="1086645" y="895016"/>
                  </a:cubicBezTo>
                  <a:cubicBezTo>
                    <a:pt x="1101044" y="889890"/>
                    <a:pt x="1116176" y="894039"/>
                    <a:pt x="1130494" y="88989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96">
              <a:extLst>
                <a:ext uri="{FF2B5EF4-FFF2-40B4-BE49-F238E27FC236}">
                  <a16:creationId xmlns:a16="http://schemas.microsoft.com/office/drawing/2014/main" id="{56ABFE7B-E816-4D57-8B9C-001A521A585A}"/>
                </a:ext>
              </a:extLst>
            </p:cNvPr>
            <p:cNvSpPr/>
            <p:nvPr/>
          </p:nvSpPr>
          <p:spPr>
            <a:xfrm>
              <a:off x="7494070" y="4203913"/>
              <a:ext cx="267166" cy="294293"/>
            </a:xfrm>
            <a:custGeom>
              <a:avLst/>
              <a:gdLst>
                <a:gd name="connsiteX0" fmla="*/ 641707 w 713674"/>
                <a:gd name="connsiteY0" fmla="*/ 850701 h 850700"/>
                <a:gd name="connsiteX1" fmla="*/ 638860 w 713674"/>
                <a:gd name="connsiteY1" fmla="*/ 728265 h 850700"/>
                <a:gd name="connsiteX2" fmla="*/ 587771 w 713674"/>
                <a:gd name="connsiteY2" fmla="*/ 579391 h 850700"/>
                <a:gd name="connsiteX3" fmla="*/ 517482 w 713674"/>
                <a:gd name="connsiteY3" fmla="*/ 560924 h 850700"/>
                <a:gd name="connsiteX4" fmla="*/ 463708 w 713674"/>
                <a:gd name="connsiteY4" fmla="*/ 631131 h 850700"/>
                <a:gd name="connsiteX5" fmla="*/ 463220 w 713674"/>
                <a:gd name="connsiteY5" fmla="*/ 696945 h 850700"/>
                <a:gd name="connsiteX6" fmla="*/ 373326 w 713674"/>
                <a:gd name="connsiteY6" fmla="*/ 644228 h 850700"/>
                <a:gd name="connsiteX7" fmla="*/ 154325 w 713674"/>
                <a:gd name="connsiteY7" fmla="*/ 550022 h 850700"/>
                <a:gd name="connsiteX8" fmla="*/ 57435 w 713674"/>
                <a:gd name="connsiteY8" fmla="*/ 522444 h 850700"/>
                <a:gd name="connsiteX9" fmla="*/ 0 w 713674"/>
                <a:gd name="connsiteY9" fmla="*/ 534322 h 850700"/>
                <a:gd name="connsiteX10" fmla="*/ 118286 w 713674"/>
                <a:gd name="connsiteY10" fmla="*/ 343794 h 850700"/>
                <a:gd name="connsiteX11" fmla="*/ 325653 w 713674"/>
                <a:gd name="connsiteY11" fmla="*/ 194757 h 850700"/>
                <a:gd name="connsiteX12" fmla="*/ 340704 w 713674"/>
                <a:gd name="connsiteY12" fmla="*/ 163355 h 850700"/>
                <a:gd name="connsiteX13" fmla="*/ 567107 w 713674"/>
                <a:gd name="connsiteY13" fmla="*/ 19931 h 850700"/>
                <a:gd name="connsiteX14" fmla="*/ 708253 w 713674"/>
                <a:gd name="connsiteY14" fmla="*/ 225752 h 850700"/>
                <a:gd name="connsiteX15" fmla="*/ 657896 w 713674"/>
                <a:gd name="connsiteY15" fmla="*/ 344201 h 850700"/>
                <a:gd name="connsiteX16" fmla="*/ 652201 w 713674"/>
                <a:gd name="connsiteY16" fmla="*/ 380159 h 850700"/>
                <a:gd name="connsiteX17" fmla="*/ 713297 w 713674"/>
                <a:gd name="connsiteY17" fmla="*/ 667577 h 850700"/>
                <a:gd name="connsiteX18" fmla="*/ 653666 w 713674"/>
                <a:gd name="connsiteY18" fmla="*/ 821007 h 850700"/>
                <a:gd name="connsiteX19" fmla="*/ 641707 w 713674"/>
                <a:gd name="connsiteY19" fmla="*/ 850701 h 850700"/>
                <a:gd name="connsiteX0" fmla="*/ 673218 w 745185"/>
                <a:gd name="connsiteY0" fmla="*/ 850701 h 850701"/>
                <a:gd name="connsiteX1" fmla="*/ 670371 w 745185"/>
                <a:gd name="connsiteY1" fmla="*/ 728265 h 850701"/>
                <a:gd name="connsiteX2" fmla="*/ 619282 w 745185"/>
                <a:gd name="connsiteY2" fmla="*/ 579391 h 850701"/>
                <a:gd name="connsiteX3" fmla="*/ 548993 w 745185"/>
                <a:gd name="connsiteY3" fmla="*/ 560924 h 850701"/>
                <a:gd name="connsiteX4" fmla="*/ 495219 w 745185"/>
                <a:gd name="connsiteY4" fmla="*/ 631131 h 850701"/>
                <a:gd name="connsiteX5" fmla="*/ 494731 w 745185"/>
                <a:gd name="connsiteY5" fmla="*/ 696945 h 850701"/>
                <a:gd name="connsiteX6" fmla="*/ 404837 w 745185"/>
                <a:gd name="connsiteY6" fmla="*/ 644228 h 850701"/>
                <a:gd name="connsiteX7" fmla="*/ 185836 w 745185"/>
                <a:gd name="connsiteY7" fmla="*/ 550022 h 850701"/>
                <a:gd name="connsiteX8" fmla="*/ 88946 w 745185"/>
                <a:gd name="connsiteY8" fmla="*/ 522444 h 850701"/>
                <a:gd name="connsiteX9" fmla="*/ 0 w 745185"/>
                <a:gd name="connsiteY9" fmla="*/ 614313 h 850701"/>
                <a:gd name="connsiteX10" fmla="*/ 149797 w 745185"/>
                <a:gd name="connsiteY10" fmla="*/ 343794 h 850701"/>
                <a:gd name="connsiteX11" fmla="*/ 357164 w 745185"/>
                <a:gd name="connsiteY11" fmla="*/ 194757 h 850701"/>
                <a:gd name="connsiteX12" fmla="*/ 372215 w 745185"/>
                <a:gd name="connsiteY12" fmla="*/ 163355 h 850701"/>
                <a:gd name="connsiteX13" fmla="*/ 598618 w 745185"/>
                <a:gd name="connsiteY13" fmla="*/ 19931 h 850701"/>
                <a:gd name="connsiteX14" fmla="*/ 739764 w 745185"/>
                <a:gd name="connsiteY14" fmla="*/ 225752 h 850701"/>
                <a:gd name="connsiteX15" fmla="*/ 689407 w 745185"/>
                <a:gd name="connsiteY15" fmla="*/ 344201 h 850701"/>
                <a:gd name="connsiteX16" fmla="*/ 683712 w 745185"/>
                <a:gd name="connsiteY16" fmla="*/ 380159 h 850701"/>
                <a:gd name="connsiteX17" fmla="*/ 744808 w 745185"/>
                <a:gd name="connsiteY17" fmla="*/ 667577 h 850701"/>
                <a:gd name="connsiteX18" fmla="*/ 685177 w 745185"/>
                <a:gd name="connsiteY18" fmla="*/ 821007 h 850701"/>
                <a:gd name="connsiteX19" fmla="*/ 673218 w 745185"/>
                <a:gd name="connsiteY19" fmla="*/ 850701 h 850701"/>
                <a:gd name="connsiteX0" fmla="*/ 697149 w 769116"/>
                <a:gd name="connsiteY0" fmla="*/ 850701 h 850701"/>
                <a:gd name="connsiteX1" fmla="*/ 694302 w 769116"/>
                <a:gd name="connsiteY1" fmla="*/ 728265 h 850701"/>
                <a:gd name="connsiteX2" fmla="*/ 643213 w 769116"/>
                <a:gd name="connsiteY2" fmla="*/ 579391 h 850701"/>
                <a:gd name="connsiteX3" fmla="*/ 572924 w 769116"/>
                <a:gd name="connsiteY3" fmla="*/ 560924 h 850701"/>
                <a:gd name="connsiteX4" fmla="*/ 519150 w 769116"/>
                <a:gd name="connsiteY4" fmla="*/ 631131 h 850701"/>
                <a:gd name="connsiteX5" fmla="*/ 518662 w 769116"/>
                <a:gd name="connsiteY5" fmla="*/ 696945 h 850701"/>
                <a:gd name="connsiteX6" fmla="*/ 428768 w 769116"/>
                <a:gd name="connsiteY6" fmla="*/ 644228 h 850701"/>
                <a:gd name="connsiteX7" fmla="*/ 209767 w 769116"/>
                <a:gd name="connsiteY7" fmla="*/ 550022 h 850701"/>
                <a:gd name="connsiteX8" fmla="*/ 112877 w 769116"/>
                <a:gd name="connsiteY8" fmla="*/ 522444 h 850701"/>
                <a:gd name="connsiteX9" fmla="*/ 23931 w 769116"/>
                <a:gd name="connsiteY9" fmla="*/ 614313 h 850701"/>
                <a:gd name="connsiteX10" fmla="*/ 173728 w 769116"/>
                <a:gd name="connsiteY10" fmla="*/ 343794 h 850701"/>
                <a:gd name="connsiteX11" fmla="*/ 381095 w 769116"/>
                <a:gd name="connsiteY11" fmla="*/ 194757 h 850701"/>
                <a:gd name="connsiteX12" fmla="*/ 396146 w 769116"/>
                <a:gd name="connsiteY12" fmla="*/ 163355 h 850701"/>
                <a:gd name="connsiteX13" fmla="*/ 622549 w 769116"/>
                <a:gd name="connsiteY13" fmla="*/ 19931 h 850701"/>
                <a:gd name="connsiteX14" fmla="*/ 763695 w 769116"/>
                <a:gd name="connsiteY14" fmla="*/ 225752 h 850701"/>
                <a:gd name="connsiteX15" fmla="*/ 713338 w 769116"/>
                <a:gd name="connsiteY15" fmla="*/ 344201 h 850701"/>
                <a:gd name="connsiteX16" fmla="*/ 707643 w 769116"/>
                <a:gd name="connsiteY16" fmla="*/ 380159 h 850701"/>
                <a:gd name="connsiteX17" fmla="*/ 768739 w 769116"/>
                <a:gd name="connsiteY17" fmla="*/ 667577 h 850701"/>
                <a:gd name="connsiteX18" fmla="*/ 709108 w 769116"/>
                <a:gd name="connsiteY18" fmla="*/ 821007 h 850701"/>
                <a:gd name="connsiteX19" fmla="*/ 697149 w 769116"/>
                <a:gd name="connsiteY19" fmla="*/ 850701 h 850701"/>
                <a:gd name="connsiteX0" fmla="*/ 699167 w 771135"/>
                <a:gd name="connsiteY0" fmla="*/ 850701 h 850701"/>
                <a:gd name="connsiteX1" fmla="*/ 696320 w 771135"/>
                <a:gd name="connsiteY1" fmla="*/ 728265 h 850701"/>
                <a:gd name="connsiteX2" fmla="*/ 645231 w 771135"/>
                <a:gd name="connsiteY2" fmla="*/ 579391 h 850701"/>
                <a:gd name="connsiteX3" fmla="*/ 574942 w 771135"/>
                <a:gd name="connsiteY3" fmla="*/ 560924 h 850701"/>
                <a:gd name="connsiteX4" fmla="*/ 521168 w 771135"/>
                <a:gd name="connsiteY4" fmla="*/ 631131 h 850701"/>
                <a:gd name="connsiteX5" fmla="*/ 520680 w 771135"/>
                <a:gd name="connsiteY5" fmla="*/ 696945 h 850701"/>
                <a:gd name="connsiteX6" fmla="*/ 430786 w 771135"/>
                <a:gd name="connsiteY6" fmla="*/ 644228 h 850701"/>
                <a:gd name="connsiteX7" fmla="*/ 211785 w 771135"/>
                <a:gd name="connsiteY7" fmla="*/ 550022 h 850701"/>
                <a:gd name="connsiteX8" fmla="*/ 114895 w 771135"/>
                <a:gd name="connsiteY8" fmla="*/ 522444 h 850701"/>
                <a:gd name="connsiteX9" fmla="*/ 25949 w 771135"/>
                <a:gd name="connsiteY9" fmla="*/ 614313 h 850701"/>
                <a:gd name="connsiteX10" fmla="*/ 156355 w 771135"/>
                <a:gd name="connsiteY10" fmla="*/ 319555 h 850701"/>
                <a:gd name="connsiteX11" fmla="*/ 383113 w 771135"/>
                <a:gd name="connsiteY11" fmla="*/ 194757 h 850701"/>
                <a:gd name="connsiteX12" fmla="*/ 398164 w 771135"/>
                <a:gd name="connsiteY12" fmla="*/ 163355 h 850701"/>
                <a:gd name="connsiteX13" fmla="*/ 624567 w 771135"/>
                <a:gd name="connsiteY13" fmla="*/ 19931 h 850701"/>
                <a:gd name="connsiteX14" fmla="*/ 765713 w 771135"/>
                <a:gd name="connsiteY14" fmla="*/ 225752 h 850701"/>
                <a:gd name="connsiteX15" fmla="*/ 715356 w 771135"/>
                <a:gd name="connsiteY15" fmla="*/ 344201 h 850701"/>
                <a:gd name="connsiteX16" fmla="*/ 709661 w 771135"/>
                <a:gd name="connsiteY16" fmla="*/ 380159 h 850701"/>
                <a:gd name="connsiteX17" fmla="*/ 770757 w 771135"/>
                <a:gd name="connsiteY17" fmla="*/ 667577 h 850701"/>
                <a:gd name="connsiteX18" fmla="*/ 711126 w 771135"/>
                <a:gd name="connsiteY18" fmla="*/ 821007 h 850701"/>
                <a:gd name="connsiteX19" fmla="*/ 699167 w 771135"/>
                <a:gd name="connsiteY19" fmla="*/ 850701 h 850701"/>
                <a:gd name="connsiteX0" fmla="*/ 702199 w 774167"/>
                <a:gd name="connsiteY0" fmla="*/ 850701 h 850701"/>
                <a:gd name="connsiteX1" fmla="*/ 699352 w 774167"/>
                <a:gd name="connsiteY1" fmla="*/ 728265 h 850701"/>
                <a:gd name="connsiteX2" fmla="*/ 648263 w 774167"/>
                <a:gd name="connsiteY2" fmla="*/ 579391 h 850701"/>
                <a:gd name="connsiteX3" fmla="*/ 577974 w 774167"/>
                <a:gd name="connsiteY3" fmla="*/ 560924 h 850701"/>
                <a:gd name="connsiteX4" fmla="*/ 524200 w 774167"/>
                <a:gd name="connsiteY4" fmla="*/ 631131 h 850701"/>
                <a:gd name="connsiteX5" fmla="*/ 523712 w 774167"/>
                <a:gd name="connsiteY5" fmla="*/ 696945 h 850701"/>
                <a:gd name="connsiteX6" fmla="*/ 433818 w 774167"/>
                <a:gd name="connsiteY6" fmla="*/ 644228 h 850701"/>
                <a:gd name="connsiteX7" fmla="*/ 214817 w 774167"/>
                <a:gd name="connsiteY7" fmla="*/ 550022 h 850701"/>
                <a:gd name="connsiteX8" fmla="*/ 117927 w 774167"/>
                <a:gd name="connsiteY8" fmla="*/ 522444 h 850701"/>
                <a:gd name="connsiteX9" fmla="*/ 28981 w 774167"/>
                <a:gd name="connsiteY9" fmla="*/ 614313 h 850701"/>
                <a:gd name="connsiteX10" fmla="*/ 135147 w 774167"/>
                <a:gd name="connsiteY10" fmla="*/ 319555 h 850701"/>
                <a:gd name="connsiteX11" fmla="*/ 386145 w 774167"/>
                <a:gd name="connsiteY11" fmla="*/ 194757 h 850701"/>
                <a:gd name="connsiteX12" fmla="*/ 401196 w 774167"/>
                <a:gd name="connsiteY12" fmla="*/ 163355 h 850701"/>
                <a:gd name="connsiteX13" fmla="*/ 627599 w 774167"/>
                <a:gd name="connsiteY13" fmla="*/ 19931 h 850701"/>
                <a:gd name="connsiteX14" fmla="*/ 768745 w 774167"/>
                <a:gd name="connsiteY14" fmla="*/ 225752 h 850701"/>
                <a:gd name="connsiteX15" fmla="*/ 718388 w 774167"/>
                <a:gd name="connsiteY15" fmla="*/ 344201 h 850701"/>
                <a:gd name="connsiteX16" fmla="*/ 712693 w 774167"/>
                <a:gd name="connsiteY16" fmla="*/ 380159 h 850701"/>
                <a:gd name="connsiteX17" fmla="*/ 773789 w 774167"/>
                <a:gd name="connsiteY17" fmla="*/ 667577 h 850701"/>
                <a:gd name="connsiteX18" fmla="*/ 714158 w 774167"/>
                <a:gd name="connsiteY18" fmla="*/ 821007 h 850701"/>
                <a:gd name="connsiteX19" fmla="*/ 702199 w 774167"/>
                <a:gd name="connsiteY19" fmla="*/ 850701 h 850701"/>
                <a:gd name="connsiteX0" fmla="*/ 698230 w 770198"/>
                <a:gd name="connsiteY0" fmla="*/ 850701 h 850701"/>
                <a:gd name="connsiteX1" fmla="*/ 695383 w 770198"/>
                <a:gd name="connsiteY1" fmla="*/ 728265 h 850701"/>
                <a:gd name="connsiteX2" fmla="*/ 644294 w 770198"/>
                <a:gd name="connsiteY2" fmla="*/ 579391 h 850701"/>
                <a:gd name="connsiteX3" fmla="*/ 574005 w 770198"/>
                <a:gd name="connsiteY3" fmla="*/ 560924 h 850701"/>
                <a:gd name="connsiteX4" fmla="*/ 520231 w 770198"/>
                <a:gd name="connsiteY4" fmla="*/ 631131 h 850701"/>
                <a:gd name="connsiteX5" fmla="*/ 519743 w 770198"/>
                <a:gd name="connsiteY5" fmla="*/ 696945 h 850701"/>
                <a:gd name="connsiteX6" fmla="*/ 429849 w 770198"/>
                <a:gd name="connsiteY6" fmla="*/ 644228 h 850701"/>
                <a:gd name="connsiteX7" fmla="*/ 210848 w 770198"/>
                <a:gd name="connsiteY7" fmla="*/ 550022 h 850701"/>
                <a:gd name="connsiteX8" fmla="*/ 113958 w 770198"/>
                <a:gd name="connsiteY8" fmla="*/ 522444 h 850701"/>
                <a:gd name="connsiteX9" fmla="*/ 25012 w 770198"/>
                <a:gd name="connsiteY9" fmla="*/ 614313 h 850701"/>
                <a:gd name="connsiteX10" fmla="*/ 131178 w 770198"/>
                <a:gd name="connsiteY10" fmla="*/ 319555 h 850701"/>
                <a:gd name="connsiteX11" fmla="*/ 382176 w 770198"/>
                <a:gd name="connsiteY11" fmla="*/ 194757 h 850701"/>
                <a:gd name="connsiteX12" fmla="*/ 397227 w 770198"/>
                <a:gd name="connsiteY12" fmla="*/ 163355 h 850701"/>
                <a:gd name="connsiteX13" fmla="*/ 623630 w 770198"/>
                <a:gd name="connsiteY13" fmla="*/ 19931 h 850701"/>
                <a:gd name="connsiteX14" fmla="*/ 764776 w 770198"/>
                <a:gd name="connsiteY14" fmla="*/ 225752 h 850701"/>
                <a:gd name="connsiteX15" fmla="*/ 714419 w 770198"/>
                <a:gd name="connsiteY15" fmla="*/ 344201 h 850701"/>
                <a:gd name="connsiteX16" fmla="*/ 708724 w 770198"/>
                <a:gd name="connsiteY16" fmla="*/ 380159 h 850701"/>
                <a:gd name="connsiteX17" fmla="*/ 769820 w 770198"/>
                <a:gd name="connsiteY17" fmla="*/ 667577 h 850701"/>
                <a:gd name="connsiteX18" fmla="*/ 710189 w 770198"/>
                <a:gd name="connsiteY18" fmla="*/ 821007 h 850701"/>
                <a:gd name="connsiteX19" fmla="*/ 698230 w 770198"/>
                <a:gd name="connsiteY19" fmla="*/ 850701 h 850701"/>
                <a:gd name="connsiteX0" fmla="*/ 699560 w 771528"/>
                <a:gd name="connsiteY0" fmla="*/ 850701 h 850701"/>
                <a:gd name="connsiteX1" fmla="*/ 696713 w 771528"/>
                <a:gd name="connsiteY1" fmla="*/ 728265 h 850701"/>
                <a:gd name="connsiteX2" fmla="*/ 645624 w 771528"/>
                <a:gd name="connsiteY2" fmla="*/ 579391 h 850701"/>
                <a:gd name="connsiteX3" fmla="*/ 575335 w 771528"/>
                <a:gd name="connsiteY3" fmla="*/ 560924 h 850701"/>
                <a:gd name="connsiteX4" fmla="*/ 521561 w 771528"/>
                <a:gd name="connsiteY4" fmla="*/ 631131 h 850701"/>
                <a:gd name="connsiteX5" fmla="*/ 521073 w 771528"/>
                <a:gd name="connsiteY5" fmla="*/ 696945 h 850701"/>
                <a:gd name="connsiteX6" fmla="*/ 431179 w 771528"/>
                <a:gd name="connsiteY6" fmla="*/ 644228 h 850701"/>
                <a:gd name="connsiteX7" fmla="*/ 212178 w 771528"/>
                <a:gd name="connsiteY7" fmla="*/ 550022 h 850701"/>
                <a:gd name="connsiteX8" fmla="*/ 115288 w 771528"/>
                <a:gd name="connsiteY8" fmla="*/ 522444 h 850701"/>
                <a:gd name="connsiteX9" fmla="*/ 26342 w 771528"/>
                <a:gd name="connsiteY9" fmla="*/ 614313 h 850701"/>
                <a:gd name="connsiteX10" fmla="*/ 122812 w 771528"/>
                <a:gd name="connsiteY10" fmla="*/ 297740 h 850701"/>
                <a:gd name="connsiteX11" fmla="*/ 383506 w 771528"/>
                <a:gd name="connsiteY11" fmla="*/ 194757 h 850701"/>
                <a:gd name="connsiteX12" fmla="*/ 398557 w 771528"/>
                <a:gd name="connsiteY12" fmla="*/ 163355 h 850701"/>
                <a:gd name="connsiteX13" fmla="*/ 624960 w 771528"/>
                <a:gd name="connsiteY13" fmla="*/ 19931 h 850701"/>
                <a:gd name="connsiteX14" fmla="*/ 766106 w 771528"/>
                <a:gd name="connsiteY14" fmla="*/ 225752 h 850701"/>
                <a:gd name="connsiteX15" fmla="*/ 715749 w 771528"/>
                <a:gd name="connsiteY15" fmla="*/ 344201 h 850701"/>
                <a:gd name="connsiteX16" fmla="*/ 710054 w 771528"/>
                <a:gd name="connsiteY16" fmla="*/ 380159 h 850701"/>
                <a:gd name="connsiteX17" fmla="*/ 771150 w 771528"/>
                <a:gd name="connsiteY17" fmla="*/ 667577 h 850701"/>
                <a:gd name="connsiteX18" fmla="*/ 711519 w 771528"/>
                <a:gd name="connsiteY18" fmla="*/ 821007 h 850701"/>
                <a:gd name="connsiteX19" fmla="*/ 699560 w 771528"/>
                <a:gd name="connsiteY19" fmla="*/ 850701 h 850701"/>
                <a:gd name="connsiteX0" fmla="*/ 702046 w 774014"/>
                <a:gd name="connsiteY0" fmla="*/ 850701 h 850701"/>
                <a:gd name="connsiteX1" fmla="*/ 699199 w 774014"/>
                <a:gd name="connsiteY1" fmla="*/ 728265 h 850701"/>
                <a:gd name="connsiteX2" fmla="*/ 648110 w 774014"/>
                <a:gd name="connsiteY2" fmla="*/ 579391 h 850701"/>
                <a:gd name="connsiteX3" fmla="*/ 577821 w 774014"/>
                <a:gd name="connsiteY3" fmla="*/ 560924 h 850701"/>
                <a:gd name="connsiteX4" fmla="*/ 524047 w 774014"/>
                <a:gd name="connsiteY4" fmla="*/ 631131 h 850701"/>
                <a:gd name="connsiteX5" fmla="*/ 523559 w 774014"/>
                <a:gd name="connsiteY5" fmla="*/ 696945 h 850701"/>
                <a:gd name="connsiteX6" fmla="*/ 433665 w 774014"/>
                <a:gd name="connsiteY6" fmla="*/ 644228 h 850701"/>
                <a:gd name="connsiteX7" fmla="*/ 214664 w 774014"/>
                <a:gd name="connsiteY7" fmla="*/ 550022 h 850701"/>
                <a:gd name="connsiteX8" fmla="*/ 117774 w 774014"/>
                <a:gd name="connsiteY8" fmla="*/ 522444 h 850701"/>
                <a:gd name="connsiteX9" fmla="*/ 28828 w 774014"/>
                <a:gd name="connsiteY9" fmla="*/ 614313 h 850701"/>
                <a:gd name="connsiteX10" fmla="*/ 125298 w 774014"/>
                <a:gd name="connsiteY10" fmla="*/ 297740 h 850701"/>
                <a:gd name="connsiteX11" fmla="*/ 385992 w 774014"/>
                <a:gd name="connsiteY11" fmla="*/ 194757 h 850701"/>
                <a:gd name="connsiteX12" fmla="*/ 401043 w 774014"/>
                <a:gd name="connsiteY12" fmla="*/ 163355 h 850701"/>
                <a:gd name="connsiteX13" fmla="*/ 627446 w 774014"/>
                <a:gd name="connsiteY13" fmla="*/ 19931 h 850701"/>
                <a:gd name="connsiteX14" fmla="*/ 768592 w 774014"/>
                <a:gd name="connsiteY14" fmla="*/ 225752 h 850701"/>
                <a:gd name="connsiteX15" fmla="*/ 718235 w 774014"/>
                <a:gd name="connsiteY15" fmla="*/ 344201 h 850701"/>
                <a:gd name="connsiteX16" fmla="*/ 712540 w 774014"/>
                <a:gd name="connsiteY16" fmla="*/ 380159 h 850701"/>
                <a:gd name="connsiteX17" fmla="*/ 773636 w 774014"/>
                <a:gd name="connsiteY17" fmla="*/ 667577 h 850701"/>
                <a:gd name="connsiteX18" fmla="*/ 714005 w 774014"/>
                <a:gd name="connsiteY18" fmla="*/ 821007 h 850701"/>
                <a:gd name="connsiteX19" fmla="*/ 702046 w 774014"/>
                <a:gd name="connsiteY19" fmla="*/ 850701 h 850701"/>
                <a:gd name="connsiteX0" fmla="*/ 698590 w 770558"/>
                <a:gd name="connsiteY0" fmla="*/ 850701 h 850701"/>
                <a:gd name="connsiteX1" fmla="*/ 695743 w 770558"/>
                <a:gd name="connsiteY1" fmla="*/ 728265 h 850701"/>
                <a:gd name="connsiteX2" fmla="*/ 644654 w 770558"/>
                <a:gd name="connsiteY2" fmla="*/ 579391 h 850701"/>
                <a:gd name="connsiteX3" fmla="*/ 574365 w 770558"/>
                <a:gd name="connsiteY3" fmla="*/ 560924 h 850701"/>
                <a:gd name="connsiteX4" fmla="*/ 520591 w 770558"/>
                <a:gd name="connsiteY4" fmla="*/ 631131 h 850701"/>
                <a:gd name="connsiteX5" fmla="*/ 520103 w 770558"/>
                <a:gd name="connsiteY5" fmla="*/ 696945 h 850701"/>
                <a:gd name="connsiteX6" fmla="*/ 430209 w 770558"/>
                <a:gd name="connsiteY6" fmla="*/ 644228 h 850701"/>
                <a:gd name="connsiteX7" fmla="*/ 211208 w 770558"/>
                <a:gd name="connsiteY7" fmla="*/ 550022 h 850701"/>
                <a:gd name="connsiteX8" fmla="*/ 114318 w 770558"/>
                <a:gd name="connsiteY8" fmla="*/ 522444 h 850701"/>
                <a:gd name="connsiteX9" fmla="*/ 25372 w 770558"/>
                <a:gd name="connsiteY9" fmla="*/ 614313 h 850701"/>
                <a:gd name="connsiteX10" fmla="*/ 121842 w 770558"/>
                <a:gd name="connsiteY10" fmla="*/ 297740 h 850701"/>
                <a:gd name="connsiteX11" fmla="*/ 336481 w 770558"/>
                <a:gd name="connsiteY11" fmla="*/ 209300 h 850701"/>
                <a:gd name="connsiteX12" fmla="*/ 397587 w 770558"/>
                <a:gd name="connsiteY12" fmla="*/ 163355 h 850701"/>
                <a:gd name="connsiteX13" fmla="*/ 623990 w 770558"/>
                <a:gd name="connsiteY13" fmla="*/ 19931 h 850701"/>
                <a:gd name="connsiteX14" fmla="*/ 765136 w 770558"/>
                <a:gd name="connsiteY14" fmla="*/ 225752 h 850701"/>
                <a:gd name="connsiteX15" fmla="*/ 714779 w 770558"/>
                <a:gd name="connsiteY15" fmla="*/ 344201 h 850701"/>
                <a:gd name="connsiteX16" fmla="*/ 709084 w 770558"/>
                <a:gd name="connsiteY16" fmla="*/ 380159 h 850701"/>
                <a:gd name="connsiteX17" fmla="*/ 770180 w 770558"/>
                <a:gd name="connsiteY17" fmla="*/ 667577 h 850701"/>
                <a:gd name="connsiteX18" fmla="*/ 710549 w 770558"/>
                <a:gd name="connsiteY18" fmla="*/ 821007 h 850701"/>
                <a:gd name="connsiteX19" fmla="*/ 698590 w 770558"/>
                <a:gd name="connsiteY19" fmla="*/ 850701 h 850701"/>
                <a:gd name="connsiteX0" fmla="*/ 698590 w 770558"/>
                <a:gd name="connsiteY0" fmla="*/ 850701 h 850701"/>
                <a:gd name="connsiteX1" fmla="*/ 695743 w 770558"/>
                <a:gd name="connsiteY1" fmla="*/ 728265 h 850701"/>
                <a:gd name="connsiteX2" fmla="*/ 644654 w 770558"/>
                <a:gd name="connsiteY2" fmla="*/ 579391 h 850701"/>
                <a:gd name="connsiteX3" fmla="*/ 574365 w 770558"/>
                <a:gd name="connsiteY3" fmla="*/ 560924 h 850701"/>
                <a:gd name="connsiteX4" fmla="*/ 520591 w 770558"/>
                <a:gd name="connsiteY4" fmla="*/ 631131 h 850701"/>
                <a:gd name="connsiteX5" fmla="*/ 520103 w 770558"/>
                <a:gd name="connsiteY5" fmla="*/ 696945 h 850701"/>
                <a:gd name="connsiteX6" fmla="*/ 430209 w 770558"/>
                <a:gd name="connsiteY6" fmla="*/ 644228 h 850701"/>
                <a:gd name="connsiteX7" fmla="*/ 211208 w 770558"/>
                <a:gd name="connsiteY7" fmla="*/ 550022 h 850701"/>
                <a:gd name="connsiteX8" fmla="*/ 114318 w 770558"/>
                <a:gd name="connsiteY8" fmla="*/ 522444 h 850701"/>
                <a:gd name="connsiteX9" fmla="*/ 25372 w 770558"/>
                <a:gd name="connsiteY9" fmla="*/ 614313 h 850701"/>
                <a:gd name="connsiteX10" fmla="*/ 121842 w 770558"/>
                <a:gd name="connsiteY10" fmla="*/ 297740 h 850701"/>
                <a:gd name="connsiteX11" fmla="*/ 336481 w 770558"/>
                <a:gd name="connsiteY11" fmla="*/ 209300 h 850701"/>
                <a:gd name="connsiteX12" fmla="*/ 397587 w 770558"/>
                <a:gd name="connsiteY12" fmla="*/ 163355 h 850701"/>
                <a:gd name="connsiteX13" fmla="*/ 623990 w 770558"/>
                <a:gd name="connsiteY13" fmla="*/ 19931 h 850701"/>
                <a:gd name="connsiteX14" fmla="*/ 765136 w 770558"/>
                <a:gd name="connsiteY14" fmla="*/ 225752 h 850701"/>
                <a:gd name="connsiteX15" fmla="*/ 714779 w 770558"/>
                <a:gd name="connsiteY15" fmla="*/ 344201 h 850701"/>
                <a:gd name="connsiteX16" fmla="*/ 709084 w 770558"/>
                <a:gd name="connsiteY16" fmla="*/ 380159 h 850701"/>
                <a:gd name="connsiteX17" fmla="*/ 770180 w 770558"/>
                <a:gd name="connsiteY17" fmla="*/ 667577 h 850701"/>
                <a:gd name="connsiteX18" fmla="*/ 710549 w 770558"/>
                <a:gd name="connsiteY18" fmla="*/ 821007 h 850701"/>
                <a:gd name="connsiteX19" fmla="*/ 698590 w 770558"/>
                <a:gd name="connsiteY19" fmla="*/ 850701 h 850701"/>
                <a:gd name="connsiteX0" fmla="*/ 698590 w 770558"/>
                <a:gd name="connsiteY0" fmla="*/ 831800 h 831800"/>
                <a:gd name="connsiteX1" fmla="*/ 695743 w 770558"/>
                <a:gd name="connsiteY1" fmla="*/ 709364 h 831800"/>
                <a:gd name="connsiteX2" fmla="*/ 644654 w 770558"/>
                <a:gd name="connsiteY2" fmla="*/ 560490 h 831800"/>
                <a:gd name="connsiteX3" fmla="*/ 574365 w 770558"/>
                <a:gd name="connsiteY3" fmla="*/ 542023 h 831800"/>
                <a:gd name="connsiteX4" fmla="*/ 520591 w 770558"/>
                <a:gd name="connsiteY4" fmla="*/ 612230 h 831800"/>
                <a:gd name="connsiteX5" fmla="*/ 520103 w 770558"/>
                <a:gd name="connsiteY5" fmla="*/ 678044 h 831800"/>
                <a:gd name="connsiteX6" fmla="*/ 430209 w 770558"/>
                <a:gd name="connsiteY6" fmla="*/ 625327 h 831800"/>
                <a:gd name="connsiteX7" fmla="*/ 211208 w 770558"/>
                <a:gd name="connsiteY7" fmla="*/ 531121 h 831800"/>
                <a:gd name="connsiteX8" fmla="*/ 114318 w 770558"/>
                <a:gd name="connsiteY8" fmla="*/ 503543 h 831800"/>
                <a:gd name="connsiteX9" fmla="*/ 25372 w 770558"/>
                <a:gd name="connsiteY9" fmla="*/ 595412 h 831800"/>
                <a:gd name="connsiteX10" fmla="*/ 121842 w 770558"/>
                <a:gd name="connsiteY10" fmla="*/ 278839 h 831800"/>
                <a:gd name="connsiteX11" fmla="*/ 336481 w 770558"/>
                <a:gd name="connsiteY11" fmla="*/ 190399 h 831800"/>
                <a:gd name="connsiteX12" fmla="*/ 385467 w 770558"/>
                <a:gd name="connsiteY12" fmla="*/ 154150 h 831800"/>
                <a:gd name="connsiteX13" fmla="*/ 623990 w 770558"/>
                <a:gd name="connsiteY13" fmla="*/ 1030 h 831800"/>
                <a:gd name="connsiteX14" fmla="*/ 765136 w 770558"/>
                <a:gd name="connsiteY14" fmla="*/ 206851 h 831800"/>
                <a:gd name="connsiteX15" fmla="*/ 714779 w 770558"/>
                <a:gd name="connsiteY15" fmla="*/ 325300 h 831800"/>
                <a:gd name="connsiteX16" fmla="*/ 709084 w 770558"/>
                <a:gd name="connsiteY16" fmla="*/ 361258 h 831800"/>
                <a:gd name="connsiteX17" fmla="*/ 770180 w 770558"/>
                <a:gd name="connsiteY17" fmla="*/ 648676 h 831800"/>
                <a:gd name="connsiteX18" fmla="*/ 710549 w 770558"/>
                <a:gd name="connsiteY18" fmla="*/ 802106 h 831800"/>
                <a:gd name="connsiteX19" fmla="*/ 698590 w 770558"/>
                <a:gd name="connsiteY19" fmla="*/ 831800 h 831800"/>
                <a:gd name="connsiteX0" fmla="*/ 698590 w 770558"/>
                <a:gd name="connsiteY0" fmla="*/ 845992 h 845992"/>
                <a:gd name="connsiteX1" fmla="*/ 695743 w 770558"/>
                <a:gd name="connsiteY1" fmla="*/ 723556 h 845992"/>
                <a:gd name="connsiteX2" fmla="*/ 644654 w 770558"/>
                <a:gd name="connsiteY2" fmla="*/ 574682 h 845992"/>
                <a:gd name="connsiteX3" fmla="*/ 574365 w 770558"/>
                <a:gd name="connsiteY3" fmla="*/ 556215 h 845992"/>
                <a:gd name="connsiteX4" fmla="*/ 520591 w 770558"/>
                <a:gd name="connsiteY4" fmla="*/ 626422 h 845992"/>
                <a:gd name="connsiteX5" fmla="*/ 520103 w 770558"/>
                <a:gd name="connsiteY5" fmla="*/ 692236 h 845992"/>
                <a:gd name="connsiteX6" fmla="*/ 430209 w 770558"/>
                <a:gd name="connsiteY6" fmla="*/ 639519 h 845992"/>
                <a:gd name="connsiteX7" fmla="*/ 211208 w 770558"/>
                <a:gd name="connsiteY7" fmla="*/ 545313 h 845992"/>
                <a:gd name="connsiteX8" fmla="*/ 114318 w 770558"/>
                <a:gd name="connsiteY8" fmla="*/ 517735 h 845992"/>
                <a:gd name="connsiteX9" fmla="*/ 25372 w 770558"/>
                <a:gd name="connsiteY9" fmla="*/ 609604 h 845992"/>
                <a:gd name="connsiteX10" fmla="*/ 121842 w 770558"/>
                <a:gd name="connsiteY10" fmla="*/ 293031 h 845992"/>
                <a:gd name="connsiteX11" fmla="*/ 336481 w 770558"/>
                <a:gd name="connsiteY11" fmla="*/ 204591 h 845992"/>
                <a:gd name="connsiteX12" fmla="*/ 385467 w 770558"/>
                <a:gd name="connsiteY12" fmla="*/ 168342 h 845992"/>
                <a:gd name="connsiteX13" fmla="*/ 623990 w 770558"/>
                <a:gd name="connsiteY13" fmla="*/ 15222 h 845992"/>
                <a:gd name="connsiteX14" fmla="*/ 765136 w 770558"/>
                <a:gd name="connsiteY14" fmla="*/ 221043 h 845992"/>
                <a:gd name="connsiteX15" fmla="*/ 714779 w 770558"/>
                <a:gd name="connsiteY15" fmla="*/ 339492 h 845992"/>
                <a:gd name="connsiteX16" fmla="*/ 709084 w 770558"/>
                <a:gd name="connsiteY16" fmla="*/ 375450 h 845992"/>
                <a:gd name="connsiteX17" fmla="*/ 770180 w 770558"/>
                <a:gd name="connsiteY17" fmla="*/ 662868 h 845992"/>
                <a:gd name="connsiteX18" fmla="*/ 710549 w 770558"/>
                <a:gd name="connsiteY18" fmla="*/ 816298 h 845992"/>
                <a:gd name="connsiteX19" fmla="*/ 698590 w 770558"/>
                <a:gd name="connsiteY19" fmla="*/ 845992 h 845992"/>
                <a:gd name="connsiteX0" fmla="*/ 698590 w 770558"/>
                <a:gd name="connsiteY0" fmla="*/ 852543 h 852543"/>
                <a:gd name="connsiteX1" fmla="*/ 695743 w 770558"/>
                <a:gd name="connsiteY1" fmla="*/ 730107 h 852543"/>
                <a:gd name="connsiteX2" fmla="*/ 644654 w 770558"/>
                <a:gd name="connsiteY2" fmla="*/ 581233 h 852543"/>
                <a:gd name="connsiteX3" fmla="*/ 574365 w 770558"/>
                <a:gd name="connsiteY3" fmla="*/ 562766 h 852543"/>
                <a:gd name="connsiteX4" fmla="*/ 520591 w 770558"/>
                <a:gd name="connsiteY4" fmla="*/ 632973 h 852543"/>
                <a:gd name="connsiteX5" fmla="*/ 520103 w 770558"/>
                <a:gd name="connsiteY5" fmla="*/ 698787 h 852543"/>
                <a:gd name="connsiteX6" fmla="*/ 430209 w 770558"/>
                <a:gd name="connsiteY6" fmla="*/ 646070 h 852543"/>
                <a:gd name="connsiteX7" fmla="*/ 211208 w 770558"/>
                <a:gd name="connsiteY7" fmla="*/ 551864 h 852543"/>
                <a:gd name="connsiteX8" fmla="*/ 114318 w 770558"/>
                <a:gd name="connsiteY8" fmla="*/ 524286 h 852543"/>
                <a:gd name="connsiteX9" fmla="*/ 25372 w 770558"/>
                <a:gd name="connsiteY9" fmla="*/ 616155 h 852543"/>
                <a:gd name="connsiteX10" fmla="*/ 121842 w 770558"/>
                <a:gd name="connsiteY10" fmla="*/ 299582 h 852543"/>
                <a:gd name="connsiteX11" fmla="*/ 336481 w 770558"/>
                <a:gd name="connsiteY11" fmla="*/ 211142 h 852543"/>
                <a:gd name="connsiteX12" fmla="*/ 385467 w 770558"/>
                <a:gd name="connsiteY12" fmla="*/ 174893 h 852543"/>
                <a:gd name="connsiteX13" fmla="*/ 619141 w 770558"/>
                <a:gd name="connsiteY13" fmla="*/ 14501 h 852543"/>
                <a:gd name="connsiteX14" fmla="*/ 765136 w 770558"/>
                <a:gd name="connsiteY14" fmla="*/ 227594 h 852543"/>
                <a:gd name="connsiteX15" fmla="*/ 714779 w 770558"/>
                <a:gd name="connsiteY15" fmla="*/ 346043 h 852543"/>
                <a:gd name="connsiteX16" fmla="*/ 709084 w 770558"/>
                <a:gd name="connsiteY16" fmla="*/ 382001 h 852543"/>
                <a:gd name="connsiteX17" fmla="*/ 770180 w 770558"/>
                <a:gd name="connsiteY17" fmla="*/ 669419 h 852543"/>
                <a:gd name="connsiteX18" fmla="*/ 710549 w 770558"/>
                <a:gd name="connsiteY18" fmla="*/ 822849 h 852543"/>
                <a:gd name="connsiteX19" fmla="*/ 698590 w 770558"/>
                <a:gd name="connsiteY19" fmla="*/ 852543 h 852543"/>
                <a:gd name="connsiteX0" fmla="*/ 700705 w 772673"/>
                <a:gd name="connsiteY0" fmla="*/ 852543 h 852543"/>
                <a:gd name="connsiteX1" fmla="*/ 697858 w 772673"/>
                <a:gd name="connsiteY1" fmla="*/ 730107 h 852543"/>
                <a:gd name="connsiteX2" fmla="*/ 646769 w 772673"/>
                <a:gd name="connsiteY2" fmla="*/ 581233 h 852543"/>
                <a:gd name="connsiteX3" fmla="*/ 576480 w 772673"/>
                <a:gd name="connsiteY3" fmla="*/ 562766 h 852543"/>
                <a:gd name="connsiteX4" fmla="*/ 522706 w 772673"/>
                <a:gd name="connsiteY4" fmla="*/ 632973 h 852543"/>
                <a:gd name="connsiteX5" fmla="*/ 522218 w 772673"/>
                <a:gd name="connsiteY5" fmla="*/ 698787 h 852543"/>
                <a:gd name="connsiteX6" fmla="*/ 432324 w 772673"/>
                <a:gd name="connsiteY6" fmla="*/ 646070 h 852543"/>
                <a:gd name="connsiteX7" fmla="*/ 213323 w 772673"/>
                <a:gd name="connsiteY7" fmla="*/ 551864 h 852543"/>
                <a:gd name="connsiteX8" fmla="*/ 116433 w 772673"/>
                <a:gd name="connsiteY8" fmla="*/ 524286 h 852543"/>
                <a:gd name="connsiteX9" fmla="*/ 27487 w 772673"/>
                <a:gd name="connsiteY9" fmla="*/ 616155 h 852543"/>
                <a:gd name="connsiteX10" fmla="*/ 109413 w 772673"/>
                <a:gd name="connsiteY10" fmla="*/ 287462 h 852543"/>
                <a:gd name="connsiteX11" fmla="*/ 338596 w 772673"/>
                <a:gd name="connsiteY11" fmla="*/ 211142 h 852543"/>
                <a:gd name="connsiteX12" fmla="*/ 387582 w 772673"/>
                <a:gd name="connsiteY12" fmla="*/ 174893 h 852543"/>
                <a:gd name="connsiteX13" fmla="*/ 621256 w 772673"/>
                <a:gd name="connsiteY13" fmla="*/ 14501 h 852543"/>
                <a:gd name="connsiteX14" fmla="*/ 767251 w 772673"/>
                <a:gd name="connsiteY14" fmla="*/ 227594 h 852543"/>
                <a:gd name="connsiteX15" fmla="*/ 716894 w 772673"/>
                <a:gd name="connsiteY15" fmla="*/ 346043 h 852543"/>
                <a:gd name="connsiteX16" fmla="*/ 711199 w 772673"/>
                <a:gd name="connsiteY16" fmla="*/ 382001 h 852543"/>
                <a:gd name="connsiteX17" fmla="*/ 772295 w 772673"/>
                <a:gd name="connsiteY17" fmla="*/ 669419 h 852543"/>
                <a:gd name="connsiteX18" fmla="*/ 712664 w 772673"/>
                <a:gd name="connsiteY18" fmla="*/ 822849 h 852543"/>
                <a:gd name="connsiteX19" fmla="*/ 700705 w 772673"/>
                <a:gd name="connsiteY19" fmla="*/ 852543 h 852543"/>
                <a:gd name="connsiteX0" fmla="*/ 701986 w 773954"/>
                <a:gd name="connsiteY0" fmla="*/ 852543 h 852543"/>
                <a:gd name="connsiteX1" fmla="*/ 699139 w 773954"/>
                <a:gd name="connsiteY1" fmla="*/ 730107 h 852543"/>
                <a:gd name="connsiteX2" fmla="*/ 648050 w 773954"/>
                <a:gd name="connsiteY2" fmla="*/ 581233 h 852543"/>
                <a:gd name="connsiteX3" fmla="*/ 577761 w 773954"/>
                <a:gd name="connsiteY3" fmla="*/ 562766 h 852543"/>
                <a:gd name="connsiteX4" fmla="*/ 523987 w 773954"/>
                <a:gd name="connsiteY4" fmla="*/ 632973 h 852543"/>
                <a:gd name="connsiteX5" fmla="*/ 523499 w 773954"/>
                <a:gd name="connsiteY5" fmla="*/ 698787 h 852543"/>
                <a:gd name="connsiteX6" fmla="*/ 433605 w 773954"/>
                <a:gd name="connsiteY6" fmla="*/ 646070 h 852543"/>
                <a:gd name="connsiteX7" fmla="*/ 214604 w 773954"/>
                <a:gd name="connsiteY7" fmla="*/ 551864 h 852543"/>
                <a:gd name="connsiteX8" fmla="*/ 117714 w 773954"/>
                <a:gd name="connsiteY8" fmla="*/ 524286 h 852543"/>
                <a:gd name="connsiteX9" fmla="*/ 28768 w 773954"/>
                <a:gd name="connsiteY9" fmla="*/ 616155 h 852543"/>
                <a:gd name="connsiteX10" fmla="*/ 110694 w 773954"/>
                <a:gd name="connsiteY10" fmla="*/ 287462 h 852543"/>
                <a:gd name="connsiteX11" fmla="*/ 339877 w 773954"/>
                <a:gd name="connsiteY11" fmla="*/ 211142 h 852543"/>
                <a:gd name="connsiteX12" fmla="*/ 388863 w 773954"/>
                <a:gd name="connsiteY12" fmla="*/ 174893 h 852543"/>
                <a:gd name="connsiteX13" fmla="*/ 622537 w 773954"/>
                <a:gd name="connsiteY13" fmla="*/ 14501 h 852543"/>
                <a:gd name="connsiteX14" fmla="*/ 768532 w 773954"/>
                <a:gd name="connsiteY14" fmla="*/ 227594 h 852543"/>
                <a:gd name="connsiteX15" fmla="*/ 718175 w 773954"/>
                <a:gd name="connsiteY15" fmla="*/ 346043 h 852543"/>
                <a:gd name="connsiteX16" fmla="*/ 712480 w 773954"/>
                <a:gd name="connsiteY16" fmla="*/ 382001 h 852543"/>
                <a:gd name="connsiteX17" fmla="*/ 773576 w 773954"/>
                <a:gd name="connsiteY17" fmla="*/ 669419 h 852543"/>
                <a:gd name="connsiteX18" fmla="*/ 713945 w 773954"/>
                <a:gd name="connsiteY18" fmla="*/ 822849 h 852543"/>
                <a:gd name="connsiteX19" fmla="*/ 701986 w 773954"/>
                <a:gd name="connsiteY19" fmla="*/ 852543 h 852543"/>
                <a:gd name="connsiteX0" fmla="*/ 701986 w 773954"/>
                <a:gd name="connsiteY0" fmla="*/ 852543 h 852543"/>
                <a:gd name="connsiteX1" fmla="*/ 699139 w 773954"/>
                <a:gd name="connsiteY1" fmla="*/ 730107 h 852543"/>
                <a:gd name="connsiteX2" fmla="*/ 648050 w 773954"/>
                <a:gd name="connsiteY2" fmla="*/ 581233 h 852543"/>
                <a:gd name="connsiteX3" fmla="*/ 577761 w 773954"/>
                <a:gd name="connsiteY3" fmla="*/ 562766 h 852543"/>
                <a:gd name="connsiteX4" fmla="*/ 523987 w 773954"/>
                <a:gd name="connsiteY4" fmla="*/ 632973 h 852543"/>
                <a:gd name="connsiteX5" fmla="*/ 523499 w 773954"/>
                <a:gd name="connsiteY5" fmla="*/ 698787 h 852543"/>
                <a:gd name="connsiteX6" fmla="*/ 433605 w 773954"/>
                <a:gd name="connsiteY6" fmla="*/ 646070 h 852543"/>
                <a:gd name="connsiteX7" fmla="*/ 214604 w 773954"/>
                <a:gd name="connsiteY7" fmla="*/ 551864 h 852543"/>
                <a:gd name="connsiteX8" fmla="*/ 129834 w 773954"/>
                <a:gd name="connsiteY8" fmla="*/ 553374 h 852543"/>
                <a:gd name="connsiteX9" fmla="*/ 28768 w 773954"/>
                <a:gd name="connsiteY9" fmla="*/ 616155 h 852543"/>
                <a:gd name="connsiteX10" fmla="*/ 110694 w 773954"/>
                <a:gd name="connsiteY10" fmla="*/ 287462 h 852543"/>
                <a:gd name="connsiteX11" fmla="*/ 339877 w 773954"/>
                <a:gd name="connsiteY11" fmla="*/ 211142 h 852543"/>
                <a:gd name="connsiteX12" fmla="*/ 388863 w 773954"/>
                <a:gd name="connsiteY12" fmla="*/ 174893 h 852543"/>
                <a:gd name="connsiteX13" fmla="*/ 622537 w 773954"/>
                <a:gd name="connsiteY13" fmla="*/ 14501 h 852543"/>
                <a:gd name="connsiteX14" fmla="*/ 768532 w 773954"/>
                <a:gd name="connsiteY14" fmla="*/ 227594 h 852543"/>
                <a:gd name="connsiteX15" fmla="*/ 718175 w 773954"/>
                <a:gd name="connsiteY15" fmla="*/ 346043 h 852543"/>
                <a:gd name="connsiteX16" fmla="*/ 712480 w 773954"/>
                <a:gd name="connsiteY16" fmla="*/ 382001 h 852543"/>
                <a:gd name="connsiteX17" fmla="*/ 773576 w 773954"/>
                <a:gd name="connsiteY17" fmla="*/ 669419 h 852543"/>
                <a:gd name="connsiteX18" fmla="*/ 713945 w 773954"/>
                <a:gd name="connsiteY18" fmla="*/ 822849 h 852543"/>
                <a:gd name="connsiteX19" fmla="*/ 701986 w 773954"/>
                <a:gd name="connsiteY19" fmla="*/ 852543 h 852543"/>
                <a:gd name="connsiteX0" fmla="*/ 701986 w 773954"/>
                <a:gd name="connsiteY0" fmla="*/ 852543 h 852543"/>
                <a:gd name="connsiteX1" fmla="*/ 699139 w 773954"/>
                <a:gd name="connsiteY1" fmla="*/ 730107 h 852543"/>
                <a:gd name="connsiteX2" fmla="*/ 648050 w 773954"/>
                <a:gd name="connsiteY2" fmla="*/ 581233 h 852543"/>
                <a:gd name="connsiteX3" fmla="*/ 577761 w 773954"/>
                <a:gd name="connsiteY3" fmla="*/ 562766 h 852543"/>
                <a:gd name="connsiteX4" fmla="*/ 523987 w 773954"/>
                <a:gd name="connsiteY4" fmla="*/ 632973 h 852543"/>
                <a:gd name="connsiteX5" fmla="*/ 523499 w 773954"/>
                <a:gd name="connsiteY5" fmla="*/ 698787 h 852543"/>
                <a:gd name="connsiteX6" fmla="*/ 433605 w 773954"/>
                <a:gd name="connsiteY6" fmla="*/ 646070 h 852543"/>
                <a:gd name="connsiteX7" fmla="*/ 277627 w 773954"/>
                <a:gd name="connsiteY7" fmla="*/ 573680 h 852543"/>
                <a:gd name="connsiteX8" fmla="*/ 129834 w 773954"/>
                <a:gd name="connsiteY8" fmla="*/ 553374 h 852543"/>
                <a:gd name="connsiteX9" fmla="*/ 28768 w 773954"/>
                <a:gd name="connsiteY9" fmla="*/ 616155 h 852543"/>
                <a:gd name="connsiteX10" fmla="*/ 110694 w 773954"/>
                <a:gd name="connsiteY10" fmla="*/ 287462 h 852543"/>
                <a:gd name="connsiteX11" fmla="*/ 339877 w 773954"/>
                <a:gd name="connsiteY11" fmla="*/ 211142 h 852543"/>
                <a:gd name="connsiteX12" fmla="*/ 388863 w 773954"/>
                <a:gd name="connsiteY12" fmla="*/ 174893 h 852543"/>
                <a:gd name="connsiteX13" fmla="*/ 622537 w 773954"/>
                <a:gd name="connsiteY13" fmla="*/ 14501 h 852543"/>
                <a:gd name="connsiteX14" fmla="*/ 768532 w 773954"/>
                <a:gd name="connsiteY14" fmla="*/ 227594 h 852543"/>
                <a:gd name="connsiteX15" fmla="*/ 718175 w 773954"/>
                <a:gd name="connsiteY15" fmla="*/ 346043 h 852543"/>
                <a:gd name="connsiteX16" fmla="*/ 712480 w 773954"/>
                <a:gd name="connsiteY16" fmla="*/ 382001 h 852543"/>
                <a:gd name="connsiteX17" fmla="*/ 773576 w 773954"/>
                <a:gd name="connsiteY17" fmla="*/ 669419 h 852543"/>
                <a:gd name="connsiteX18" fmla="*/ 713945 w 773954"/>
                <a:gd name="connsiteY18" fmla="*/ 822849 h 852543"/>
                <a:gd name="connsiteX19" fmla="*/ 701986 w 773954"/>
                <a:gd name="connsiteY19" fmla="*/ 852543 h 852543"/>
                <a:gd name="connsiteX0" fmla="*/ 701986 w 773954"/>
                <a:gd name="connsiteY0" fmla="*/ 852543 h 852543"/>
                <a:gd name="connsiteX1" fmla="*/ 699139 w 773954"/>
                <a:gd name="connsiteY1" fmla="*/ 730107 h 852543"/>
                <a:gd name="connsiteX2" fmla="*/ 648050 w 773954"/>
                <a:gd name="connsiteY2" fmla="*/ 581233 h 852543"/>
                <a:gd name="connsiteX3" fmla="*/ 577761 w 773954"/>
                <a:gd name="connsiteY3" fmla="*/ 562766 h 852543"/>
                <a:gd name="connsiteX4" fmla="*/ 523987 w 773954"/>
                <a:gd name="connsiteY4" fmla="*/ 632973 h 852543"/>
                <a:gd name="connsiteX5" fmla="*/ 528346 w 773954"/>
                <a:gd name="connsiteY5" fmla="*/ 790898 h 852543"/>
                <a:gd name="connsiteX6" fmla="*/ 433605 w 773954"/>
                <a:gd name="connsiteY6" fmla="*/ 646070 h 852543"/>
                <a:gd name="connsiteX7" fmla="*/ 277627 w 773954"/>
                <a:gd name="connsiteY7" fmla="*/ 573680 h 852543"/>
                <a:gd name="connsiteX8" fmla="*/ 129834 w 773954"/>
                <a:gd name="connsiteY8" fmla="*/ 553374 h 852543"/>
                <a:gd name="connsiteX9" fmla="*/ 28768 w 773954"/>
                <a:gd name="connsiteY9" fmla="*/ 616155 h 852543"/>
                <a:gd name="connsiteX10" fmla="*/ 110694 w 773954"/>
                <a:gd name="connsiteY10" fmla="*/ 287462 h 852543"/>
                <a:gd name="connsiteX11" fmla="*/ 339877 w 773954"/>
                <a:gd name="connsiteY11" fmla="*/ 211142 h 852543"/>
                <a:gd name="connsiteX12" fmla="*/ 388863 w 773954"/>
                <a:gd name="connsiteY12" fmla="*/ 174893 h 852543"/>
                <a:gd name="connsiteX13" fmla="*/ 622537 w 773954"/>
                <a:gd name="connsiteY13" fmla="*/ 14501 h 852543"/>
                <a:gd name="connsiteX14" fmla="*/ 768532 w 773954"/>
                <a:gd name="connsiteY14" fmla="*/ 227594 h 852543"/>
                <a:gd name="connsiteX15" fmla="*/ 718175 w 773954"/>
                <a:gd name="connsiteY15" fmla="*/ 346043 h 852543"/>
                <a:gd name="connsiteX16" fmla="*/ 712480 w 773954"/>
                <a:gd name="connsiteY16" fmla="*/ 382001 h 852543"/>
                <a:gd name="connsiteX17" fmla="*/ 773576 w 773954"/>
                <a:gd name="connsiteY17" fmla="*/ 669419 h 852543"/>
                <a:gd name="connsiteX18" fmla="*/ 713945 w 773954"/>
                <a:gd name="connsiteY18" fmla="*/ 822849 h 852543"/>
                <a:gd name="connsiteX19" fmla="*/ 701986 w 773954"/>
                <a:gd name="connsiteY19" fmla="*/ 852543 h 852543"/>
                <a:gd name="connsiteX0" fmla="*/ 701986 w 773954"/>
                <a:gd name="connsiteY0" fmla="*/ 852543 h 852543"/>
                <a:gd name="connsiteX1" fmla="*/ 699139 w 773954"/>
                <a:gd name="connsiteY1" fmla="*/ 730107 h 852543"/>
                <a:gd name="connsiteX2" fmla="*/ 648050 w 773954"/>
                <a:gd name="connsiteY2" fmla="*/ 581233 h 852543"/>
                <a:gd name="connsiteX3" fmla="*/ 577761 w 773954"/>
                <a:gd name="connsiteY3" fmla="*/ 562766 h 852543"/>
                <a:gd name="connsiteX4" fmla="*/ 523987 w 773954"/>
                <a:gd name="connsiteY4" fmla="*/ 632973 h 852543"/>
                <a:gd name="connsiteX5" fmla="*/ 528346 w 773954"/>
                <a:gd name="connsiteY5" fmla="*/ 790898 h 852543"/>
                <a:gd name="connsiteX6" fmla="*/ 433605 w 773954"/>
                <a:gd name="connsiteY6" fmla="*/ 646070 h 852543"/>
                <a:gd name="connsiteX7" fmla="*/ 277627 w 773954"/>
                <a:gd name="connsiteY7" fmla="*/ 573680 h 852543"/>
                <a:gd name="connsiteX8" fmla="*/ 129834 w 773954"/>
                <a:gd name="connsiteY8" fmla="*/ 553374 h 852543"/>
                <a:gd name="connsiteX9" fmla="*/ 28768 w 773954"/>
                <a:gd name="connsiteY9" fmla="*/ 616155 h 852543"/>
                <a:gd name="connsiteX10" fmla="*/ 110694 w 773954"/>
                <a:gd name="connsiteY10" fmla="*/ 287462 h 852543"/>
                <a:gd name="connsiteX11" fmla="*/ 339877 w 773954"/>
                <a:gd name="connsiteY11" fmla="*/ 211142 h 852543"/>
                <a:gd name="connsiteX12" fmla="*/ 388863 w 773954"/>
                <a:gd name="connsiteY12" fmla="*/ 174893 h 852543"/>
                <a:gd name="connsiteX13" fmla="*/ 622537 w 773954"/>
                <a:gd name="connsiteY13" fmla="*/ 14501 h 852543"/>
                <a:gd name="connsiteX14" fmla="*/ 768532 w 773954"/>
                <a:gd name="connsiteY14" fmla="*/ 227594 h 852543"/>
                <a:gd name="connsiteX15" fmla="*/ 718175 w 773954"/>
                <a:gd name="connsiteY15" fmla="*/ 346043 h 852543"/>
                <a:gd name="connsiteX16" fmla="*/ 712480 w 773954"/>
                <a:gd name="connsiteY16" fmla="*/ 382001 h 852543"/>
                <a:gd name="connsiteX17" fmla="*/ 773576 w 773954"/>
                <a:gd name="connsiteY17" fmla="*/ 669419 h 852543"/>
                <a:gd name="connsiteX18" fmla="*/ 713945 w 773954"/>
                <a:gd name="connsiteY18" fmla="*/ 822849 h 852543"/>
                <a:gd name="connsiteX19" fmla="*/ 701986 w 773954"/>
                <a:gd name="connsiteY19" fmla="*/ 852543 h 852543"/>
                <a:gd name="connsiteX0" fmla="*/ 701986 w 773954"/>
                <a:gd name="connsiteY0" fmla="*/ 852543 h 852543"/>
                <a:gd name="connsiteX1" fmla="*/ 699139 w 773954"/>
                <a:gd name="connsiteY1" fmla="*/ 730107 h 852543"/>
                <a:gd name="connsiteX2" fmla="*/ 648050 w 773954"/>
                <a:gd name="connsiteY2" fmla="*/ 581233 h 852543"/>
                <a:gd name="connsiteX3" fmla="*/ 577761 w 773954"/>
                <a:gd name="connsiteY3" fmla="*/ 562766 h 852543"/>
                <a:gd name="connsiteX4" fmla="*/ 523987 w 773954"/>
                <a:gd name="connsiteY4" fmla="*/ 632973 h 852543"/>
                <a:gd name="connsiteX5" fmla="*/ 528346 w 773954"/>
                <a:gd name="connsiteY5" fmla="*/ 790898 h 852543"/>
                <a:gd name="connsiteX6" fmla="*/ 433605 w 773954"/>
                <a:gd name="connsiteY6" fmla="*/ 646070 h 852543"/>
                <a:gd name="connsiteX7" fmla="*/ 277627 w 773954"/>
                <a:gd name="connsiteY7" fmla="*/ 573680 h 852543"/>
                <a:gd name="connsiteX8" fmla="*/ 129834 w 773954"/>
                <a:gd name="connsiteY8" fmla="*/ 553374 h 852543"/>
                <a:gd name="connsiteX9" fmla="*/ 28768 w 773954"/>
                <a:gd name="connsiteY9" fmla="*/ 616155 h 852543"/>
                <a:gd name="connsiteX10" fmla="*/ 110694 w 773954"/>
                <a:gd name="connsiteY10" fmla="*/ 287462 h 852543"/>
                <a:gd name="connsiteX11" fmla="*/ 339877 w 773954"/>
                <a:gd name="connsiteY11" fmla="*/ 211142 h 852543"/>
                <a:gd name="connsiteX12" fmla="*/ 388863 w 773954"/>
                <a:gd name="connsiteY12" fmla="*/ 174893 h 852543"/>
                <a:gd name="connsiteX13" fmla="*/ 622537 w 773954"/>
                <a:gd name="connsiteY13" fmla="*/ 14501 h 852543"/>
                <a:gd name="connsiteX14" fmla="*/ 768532 w 773954"/>
                <a:gd name="connsiteY14" fmla="*/ 227594 h 852543"/>
                <a:gd name="connsiteX15" fmla="*/ 718175 w 773954"/>
                <a:gd name="connsiteY15" fmla="*/ 346043 h 852543"/>
                <a:gd name="connsiteX16" fmla="*/ 712480 w 773954"/>
                <a:gd name="connsiteY16" fmla="*/ 382001 h 852543"/>
                <a:gd name="connsiteX17" fmla="*/ 773576 w 773954"/>
                <a:gd name="connsiteY17" fmla="*/ 669419 h 852543"/>
                <a:gd name="connsiteX18" fmla="*/ 713945 w 773954"/>
                <a:gd name="connsiteY18" fmla="*/ 822849 h 852543"/>
                <a:gd name="connsiteX19" fmla="*/ 701986 w 773954"/>
                <a:gd name="connsiteY19" fmla="*/ 852543 h 85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73954" h="852543">
                  <a:moveTo>
                    <a:pt x="701986" y="852543"/>
                  </a:moveTo>
                  <a:cubicBezTo>
                    <a:pt x="673187" y="812599"/>
                    <a:pt x="697024" y="770621"/>
                    <a:pt x="699139" y="730107"/>
                  </a:cubicBezTo>
                  <a:cubicBezTo>
                    <a:pt x="702149" y="672510"/>
                    <a:pt x="677174" y="625082"/>
                    <a:pt x="648050" y="581233"/>
                  </a:cubicBezTo>
                  <a:cubicBezTo>
                    <a:pt x="636335" y="563498"/>
                    <a:pt x="605340" y="552109"/>
                    <a:pt x="577761" y="562766"/>
                  </a:cubicBezTo>
                  <a:cubicBezTo>
                    <a:pt x="545790" y="575050"/>
                    <a:pt x="532223" y="594951"/>
                    <a:pt x="523987" y="632973"/>
                  </a:cubicBezTo>
                  <a:cubicBezTo>
                    <a:pt x="515751" y="670995"/>
                    <a:pt x="528346" y="702085"/>
                    <a:pt x="528346" y="790898"/>
                  </a:cubicBezTo>
                  <a:cubicBezTo>
                    <a:pt x="502671" y="696881"/>
                    <a:pt x="475392" y="682273"/>
                    <a:pt x="433605" y="646070"/>
                  </a:cubicBezTo>
                  <a:cubicBezTo>
                    <a:pt x="391819" y="609867"/>
                    <a:pt x="328255" y="589129"/>
                    <a:pt x="277627" y="573680"/>
                  </a:cubicBezTo>
                  <a:cubicBezTo>
                    <a:pt x="226999" y="558231"/>
                    <a:pt x="171311" y="546295"/>
                    <a:pt x="129834" y="553374"/>
                  </a:cubicBezTo>
                  <a:cubicBezTo>
                    <a:pt x="88358" y="560453"/>
                    <a:pt x="45120" y="598745"/>
                    <a:pt x="28768" y="616155"/>
                  </a:cubicBezTo>
                  <a:cubicBezTo>
                    <a:pt x="-49446" y="394994"/>
                    <a:pt x="50090" y="347230"/>
                    <a:pt x="110694" y="287462"/>
                  </a:cubicBezTo>
                  <a:cubicBezTo>
                    <a:pt x="206176" y="193297"/>
                    <a:pt x="293516" y="229903"/>
                    <a:pt x="339877" y="211142"/>
                  </a:cubicBezTo>
                  <a:cubicBezTo>
                    <a:pt x="386238" y="192381"/>
                    <a:pt x="390490" y="187665"/>
                    <a:pt x="388863" y="174893"/>
                  </a:cubicBezTo>
                  <a:cubicBezTo>
                    <a:pt x="374463" y="60105"/>
                    <a:pt x="479268" y="-37914"/>
                    <a:pt x="622537" y="14501"/>
                  </a:cubicBezTo>
                  <a:cubicBezTo>
                    <a:pt x="682533" y="36450"/>
                    <a:pt x="763977" y="129727"/>
                    <a:pt x="768532" y="227594"/>
                  </a:cubicBezTo>
                  <a:cubicBezTo>
                    <a:pt x="770810" y="275267"/>
                    <a:pt x="755190" y="316024"/>
                    <a:pt x="718175" y="346043"/>
                  </a:cubicBezTo>
                  <a:cubicBezTo>
                    <a:pt x="703044" y="358327"/>
                    <a:pt x="701986" y="367032"/>
                    <a:pt x="712480" y="382001"/>
                  </a:cubicBezTo>
                  <a:cubicBezTo>
                    <a:pt x="773739" y="468885"/>
                    <a:pt x="775285" y="569599"/>
                    <a:pt x="773576" y="669419"/>
                  </a:cubicBezTo>
                  <a:cubicBezTo>
                    <a:pt x="772600" y="725958"/>
                    <a:pt x="730622" y="770295"/>
                    <a:pt x="713945" y="822849"/>
                  </a:cubicBezTo>
                  <a:cubicBezTo>
                    <a:pt x="710772" y="832937"/>
                    <a:pt x="706054" y="842618"/>
                    <a:pt x="701986" y="85254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97">
              <a:extLst>
                <a:ext uri="{FF2B5EF4-FFF2-40B4-BE49-F238E27FC236}">
                  <a16:creationId xmlns:a16="http://schemas.microsoft.com/office/drawing/2014/main" id="{AA33F2DA-07D3-4441-AE16-DE640E05199E}"/>
                </a:ext>
              </a:extLst>
            </p:cNvPr>
            <p:cNvSpPr/>
            <p:nvPr/>
          </p:nvSpPr>
          <p:spPr>
            <a:xfrm>
              <a:off x="6943852" y="5241362"/>
              <a:ext cx="252795" cy="158431"/>
            </a:xfrm>
            <a:custGeom>
              <a:avLst/>
              <a:gdLst>
                <a:gd name="connsiteX0" fmla="*/ 475087 w 732323"/>
                <a:gd name="connsiteY0" fmla="*/ 1435 h 458960"/>
                <a:gd name="connsiteX1" fmla="*/ 571083 w 732323"/>
                <a:gd name="connsiteY1" fmla="*/ 53745 h 458960"/>
                <a:gd name="connsiteX2" fmla="*/ 732323 w 732323"/>
                <a:gd name="connsiteY2" fmla="*/ 158852 h 458960"/>
                <a:gd name="connsiteX3" fmla="*/ 532766 w 732323"/>
                <a:gd name="connsiteY3" fmla="*/ 458960 h 458960"/>
                <a:gd name="connsiteX4" fmla="*/ 157000 w 732323"/>
                <a:gd name="connsiteY4" fmla="*/ 407302 h 458960"/>
                <a:gd name="connsiteX5" fmla="*/ 37412 w 732323"/>
                <a:gd name="connsiteY5" fmla="*/ 361582 h 458960"/>
                <a:gd name="connsiteX6" fmla="*/ 1861 w 732323"/>
                <a:gd name="connsiteY6" fmla="*/ 256882 h 458960"/>
                <a:gd name="connsiteX7" fmla="*/ 226231 w 732323"/>
                <a:gd name="connsiteY7" fmla="*/ 44633 h 458960"/>
                <a:gd name="connsiteX8" fmla="*/ 366970 w 732323"/>
                <a:gd name="connsiteY8" fmla="*/ 11279 h 458960"/>
                <a:gd name="connsiteX9" fmla="*/ 475087 w 732323"/>
                <a:gd name="connsiteY9" fmla="*/ 1435 h 45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2323" h="458960">
                  <a:moveTo>
                    <a:pt x="475087" y="1435"/>
                  </a:moveTo>
                  <a:cubicBezTo>
                    <a:pt x="520563" y="-5642"/>
                    <a:pt x="547328" y="13719"/>
                    <a:pt x="571083" y="53745"/>
                  </a:cubicBezTo>
                  <a:cubicBezTo>
                    <a:pt x="604112" y="109308"/>
                    <a:pt x="662848" y="135341"/>
                    <a:pt x="732323" y="158852"/>
                  </a:cubicBezTo>
                  <a:cubicBezTo>
                    <a:pt x="624287" y="235730"/>
                    <a:pt x="551640" y="330424"/>
                    <a:pt x="532766" y="458960"/>
                  </a:cubicBezTo>
                  <a:cubicBezTo>
                    <a:pt x="407321" y="443178"/>
                    <a:pt x="283828" y="414705"/>
                    <a:pt x="157000" y="407302"/>
                  </a:cubicBezTo>
                  <a:cubicBezTo>
                    <a:pt x="115184" y="404861"/>
                    <a:pt x="73207" y="385581"/>
                    <a:pt x="37412" y="361582"/>
                  </a:cubicBezTo>
                  <a:cubicBezTo>
                    <a:pt x="1129" y="337176"/>
                    <a:pt x="-3509" y="296744"/>
                    <a:pt x="1861" y="256882"/>
                  </a:cubicBezTo>
                  <a:cubicBezTo>
                    <a:pt x="17887" y="137538"/>
                    <a:pt x="149027" y="57731"/>
                    <a:pt x="226231" y="44633"/>
                  </a:cubicBezTo>
                  <a:cubicBezTo>
                    <a:pt x="274066" y="36498"/>
                    <a:pt x="321982" y="31047"/>
                    <a:pt x="366970" y="11279"/>
                  </a:cubicBezTo>
                  <a:cubicBezTo>
                    <a:pt x="401626" y="-4015"/>
                    <a:pt x="439129" y="6642"/>
                    <a:pt x="475087" y="1435"/>
                  </a:cubicBezTo>
                  <a:close/>
                </a:path>
              </a:pathLst>
            </a:custGeom>
            <a:solidFill>
              <a:srgbClr val="1D1B0F"/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98">
              <a:extLst>
                <a:ext uri="{FF2B5EF4-FFF2-40B4-BE49-F238E27FC236}">
                  <a16:creationId xmlns:a16="http://schemas.microsoft.com/office/drawing/2014/main" id="{6F47A1AA-0AC5-4058-A567-DD0CA7A544F7}"/>
                </a:ext>
              </a:extLst>
            </p:cNvPr>
            <p:cNvSpPr/>
            <p:nvPr/>
          </p:nvSpPr>
          <p:spPr>
            <a:xfrm>
              <a:off x="7259243" y="5399355"/>
              <a:ext cx="379394" cy="129901"/>
            </a:xfrm>
            <a:custGeom>
              <a:avLst/>
              <a:gdLst>
                <a:gd name="connsiteX0" fmla="*/ 0 w 1099069"/>
                <a:gd name="connsiteY0" fmla="*/ 220431 h 376311"/>
                <a:gd name="connsiteX1" fmla="*/ 157091 w 1099069"/>
                <a:gd name="connsiteY1" fmla="*/ 256390 h 376311"/>
                <a:gd name="connsiteX2" fmla="*/ 217129 w 1099069"/>
                <a:gd name="connsiteY2" fmla="*/ 264281 h 376311"/>
                <a:gd name="connsiteX3" fmla="*/ 482419 w 1099069"/>
                <a:gd name="connsiteY3" fmla="*/ 215469 h 376311"/>
                <a:gd name="connsiteX4" fmla="*/ 850376 w 1099069"/>
                <a:gd name="connsiteY4" fmla="*/ 50243 h 376311"/>
                <a:gd name="connsiteX5" fmla="*/ 890401 w 1099069"/>
                <a:gd name="connsiteY5" fmla="*/ 23234 h 376311"/>
                <a:gd name="connsiteX6" fmla="*/ 974275 w 1099069"/>
                <a:gd name="connsiteY6" fmla="*/ 18678 h 376311"/>
                <a:gd name="connsiteX7" fmla="*/ 1099070 w 1099069"/>
                <a:gd name="connsiteY7" fmla="*/ 139567 h 376311"/>
                <a:gd name="connsiteX8" fmla="*/ 951985 w 1099069"/>
                <a:gd name="connsiteY8" fmla="*/ 221896 h 376311"/>
                <a:gd name="connsiteX9" fmla="*/ 708416 w 1099069"/>
                <a:gd name="connsiteY9" fmla="*/ 288198 h 376311"/>
                <a:gd name="connsiteX10" fmla="*/ 471192 w 1099069"/>
                <a:gd name="connsiteY10" fmla="*/ 334650 h 376311"/>
                <a:gd name="connsiteX11" fmla="*/ 123493 w 1099069"/>
                <a:gd name="connsiteY11" fmla="*/ 374594 h 376311"/>
                <a:gd name="connsiteX12" fmla="*/ 9274 w 1099069"/>
                <a:gd name="connsiteY12" fmla="*/ 272334 h 376311"/>
                <a:gd name="connsiteX13" fmla="*/ 0 w 1099069"/>
                <a:gd name="connsiteY13" fmla="*/ 220431 h 37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9069" h="376311">
                  <a:moveTo>
                    <a:pt x="0" y="220431"/>
                  </a:moveTo>
                  <a:cubicBezTo>
                    <a:pt x="53611" y="226859"/>
                    <a:pt x="102911" y="252159"/>
                    <a:pt x="157091" y="256390"/>
                  </a:cubicBezTo>
                  <a:cubicBezTo>
                    <a:pt x="177185" y="257935"/>
                    <a:pt x="197523" y="259806"/>
                    <a:pt x="217129" y="264281"/>
                  </a:cubicBezTo>
                  <a:cubicBezTo>
                    <a:pt x="312555" y="285758"/>
                    <a:pt x="398545" y="249800"/>
                    <a:pt x="482419" y="215469"/>
                  </a:cubicBezTo>
                  <a:cubicBezTo>
                    <a:pt x="606726" y="164542"/>
                    <a:pt x="735344" y="122239"/>
                    <a:pt x="850376" y="50243"/>
                  </a:cubicBezTo>
                  <a:cubicBezTo>
                    <a:pt x="864124" y="41619"/>
                    <a:pt x="881127" y="35355"/>
                    <a:pt x="890401" y="23234"/>
                  </a:cubicBezTo>
                  <a:cubicBezTo>
                    <a:pt x="917817" y="-12805"/>
                    <a:pt x="945558" y="-928"/>
                    <a:pt x="974275" y="18678"/>
                  </a:cubicBezTo>
                  <a:cubicBezTo>
                    <a:pt x="1022680" y="51788"/>
                    <a:pt x="1056197" y="100600"/>
                    <a:pt x="1099070" y="139567"/>
                  </a:cubicBezTo>
                  <a:cubicBezTo>
                    <a:pt x="1057499" y="180243"/>
                    <a:pt x="1002667" y="198222"/>
                    <a:pt x="951985" y="221896"/>
                  </a:cubicBezTo>
                  <a:cubicBezTo>
                    <a:pt x="875188" y="257772"/>
                    <a:pt x="796764" y="285839"/>
                    <a:pt x="708416" y="288198"/>
                  </a:cubicBezTo>
                  <a:cubicBezTo>
                    <a:pt x="628203" y="290313"/>
                    <a:pt x="547908" y="309187"/>
                    <a:pt x="471192" y="334650"/>
                  </a:cubicBezTo>
                  <a:cubicBezTo>
                    <a:pt x="357625" y="372317"/>
                    <a:pt x="241454" y="380452"/>
                    <a:pt x="123493" y="374594"/>
                  </a:cubicBezTo>
                  <a:cubicBezTo>
                    <a:pt x="54181" y="371096"/>
                    <a:pt x="21802" y="340752"/>
                    <a:pt x="9274" y="272334"/>
                  </a:cubicBezTo>
                  <a:cubicBezTo>
                    <a:pt x="5939" y="255006"/>
                    <a:pt x="3010" y="237678"/>
                    <a:pt x="0" y="220431"/>
                  </a:cubicBezTo>
                  <a:close/>
                </a:path>
              </a:pathLst>
            </a:custGeom>
            <a:solidFill>
              <a:srgbClr val="1D1B0F"/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99">
              <a:extLst>
                <a:ext uri="{FF2B5EF4-FFF2-40B4-BE49-F238E27FC236}">
                  <a16:creationId xmlns:a16="http://schemas.microsoft.com/office/drawing/2014/main" id="{E3B9D8D1-53BC-4DD9-A932-4DBE91E7E4C8}"/>
                </a:ext>
              </a:extLst>
            </p:cNvPr>
            <p:cNvSpPr/>
            <p:nvPr/>
          </p:nvSpPr>
          <p:spPr>
            <a:xfrm>
              <a:off x="7550235" y="5104311"/>
              <a:ext cx="41657" cy="25975"/>
            </a:xfrm>
            <a:custGeom>
              <a:avLst/>
              <a:gdLst>
                <a:gd name="connsiteX0" fmla="*/ 116578 w 120676"/>
                <a:gd name="connsiteY0" fmla="*/ 8539 h 75248"/>
                <a:gd name="connsiteX1" fmla="*/ 92579 w 120676"/>
                <a:gd name="connsiteY1" fmla="*/ 59629 h 75248"/>
                <a:gd name="connsiteX2" fmla="*/ 0 w 120676"/>
                <a:gd name="connsiteY2" fmla="*/ 75248 h 75248"/>
                <a:gd name="connsiteX3" fmla="*/ 116578 w 120676"/>
                <a:gd name="connsiteY3" fmla="*/ 8539 h 7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76" h="75248">
                  <a:moveTo>
                    <a:pt x="116578" y="8539"/>
                  </a:moveTo>
                  <a:cubicBezTo>
                    <a:pt x="127723" y="34572"/>
                    <a:pt x="114951" y="49297"/>
                    <a:pt x="92579" y="59629"/>
                  </a:cubicBezTo>
                  <a:cubicBezTo>
                    <a:pt x="62235" y="64754"/>
                    <a:pt x="31890" y="69879"/>
                    <a:pt x="0" y="75248"/>
                  </a:cubicBezTo>
                  <a:cubicBezTo>
                    <a:pt x="34250" y="-328"/>
                    <a:pt x="53286" y="-10985"/>
                    <a:pt x="116578" y="85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100">
              <a:extLst>
                <a:ext uri="{FF2B5EF4-FFF2-40B4-BE49-F238E27FC236}">
                  <a16:creationId xmlns:a16="http://schemas.microsoft.com/office/drawing/2014/main" id="{3F9DB37B-B1C9-4D87-A9F9-F527475E00A7}"/>
                </a:ext>
              </a:extLst>
            </p:cNvPr>
            <p:cNvSpPr/>
            <p:nvPr/>
          </p:nvSpPr>
          <p:spPr>
            <a:xfrm>
              <a:off x="7405892" y="5166376"/>
              <a:ext cx="36850" cy="22480"/>
            </a:xfrm>
            <a:custGeom>
              <a:avLst/>
              <a:gdLst>
                <a:gd name="connsiteX0" fmla="*/ 94694 w 106751"/>
                <a:gd name="connsiteY0" fmla="*/ 31605 h 65122"/>
                <a:gd name="connsiteX1" fmla="*/ 0 w 106751"/>
                <a:gd name="connsiteY1" fmla="*/ 65123 h 65122"/>
                <a:gd name="connsiteX2" fmla="*/ 34005 w 106751"/>
                <a:gd name="connsiteY2" fmla="*/ 15986 h 65122"/>
                <a:gd name="connsiteX3" fmla="*/ 103480 w 106751"/>
                <a:gd name="connsiteY3" fmla="*/ 9803 h 65122"/>
                <a:gd name="connsiteX4" fmla="*/ 94694 w 106751"/>
                <a:gd name="connsiteY4" fmla="*/ 31605 h 65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751" h="65122">
                  <a:moveTo>
                    <a:pt x="94694" y="31605"/>
                  </a:moveTo>
                  <a:cubicBezTo>
                    <a:pt x="63129" y="42751"/>
                    <a:pt x="31564" y="53896"/>
                    <a:pt x="0" y="65123"/>
                  </a:cubicBezTo>
                  <a:cubicBezTo>
                    <a:pt x="11308" y="48689"/>
                    <a:pt x="22128" y="31931"/>
                    <a:pt x="34005" y="15986"/>
                  </a:cubicBezTo>
                  <a:cubicBezTo>
                    <a:pt x="47266" y="-1830"/>
                    <a:pt x="88999" y="-5979"/>
                    <a:pt x="103480" y="9803"/>
                  </a:cubicBezTo>
                  <a:cubicBezTo>
                    <a:pt x="113730" y="20786"/>
                    <a:pt x="96809" y="23877"/>
                    <a:pt x="94694" y="31605"/>
                  </a:cubicBezTo>
                  <a:close/>
                </a:path>
              </a:pathLst>
            </a:custGeom>
            <a:solidFill>
              <a:srgbClr val="B7B6BA"/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2AB8D4C-4A29-449B-897A-C848ADEB05F7}"/>
              </a:ext>
            </a:extLst>
          </p:cNvPr>
          <p:cNvGrpSpPr/>
          <p:nvPr/>
        </p:nvGrpSpPr>
        <p:grpSpPr>
          <a:xfrm>
            <a:off x="667195" y="4933898"/>
            <a:ext cx="2469719" cy="1360853"/>
            <a:chOff x="693322" y="4864226"/>
            <a:chExt cx="2469719" cy="136085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D952837-DA14-4B96-A0E6-A8B74F4D99D7}"/>
                </a:ext>
              </a:extLst>
            </p:cNvPr>
            <p:cNvGrpSpPr/>
            <p:nvPr/>
          </p:nvGrpSpPr>
          <p:grpSpPr>
            <a:xfrm rot="16200000">
              <a:off x="822436" y="4735112"/>
              <a:ext cx="636105" cy="894333"/>
              <a:chOff x="783132" y="4462042"/>
              <a:chExt cx="887766" cy="1248156"/>
            </a:xfrm>
          </p:grpSpPr>
          <p:sp>
            <p:nvSpPr>
              <p:cNvPr id="53" name="이등변 삼각형 52">
                <a:extLst>
                  <a:ext uri="{FF2B5EF4-FFF2-40B4-BE49-F238E27FC236}">
                    <a16:creationId xmlns:a16="http://schemas.microsoft.com/office/drawing/2014/main" id="{4E2B83DB-B419-4F96-9723-FE84176CB1BD}"/>
                  </a:ext>
                </a:extLst>
              </p:cNvPr>
              <p:cNvSpPr/>
              <p:nvPr/>
            </p:nvSpPr>
            <p:spPr>
              <a:xfrm rot="5400000">
                <a:off x="602937" y="4642237"/>
                <a:ext cx="1248156" cy="887766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이등변 삼각형 53">
                <a:extLst>
                  <a:ext uri="{FF2B5EF4-FFF2-40B4-BE49-F238E27FC236}">
                    <a16:creationId xmlns:a16="http://schemas.microsoft.com/office/drawing/2014/main" id="{8CD78848-CF7A-4253-BFE3-A172CBF77DA9}"/>
                  </a:ext>
                </a:extLst>
              </p:cNvPr>
              <p:cNvSpPr/>
              <p:nvPr/>
            </p:nvSpPr>
            <p:spPr>
              <a:xfrm rot="5400000">
                <a:off x="732031" y="4695894"/>
                <a:ext cx="1097280" cy="780453"/>
              </a:xfrm>
              <a:prstGeom prst="triangle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61F262-84B7-4F32-AB93-9A8FABA0C695}"/>
                </a:ext>
              </a:extLst>
            </p:cNvPr>
            <p:cNvSpPr txBox="1"/>
            <p:nvPr/>
          </p:nvSpPr>
          <p:spPr>
            <a:xfrm>
              <a:off x="747375" y="5061813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6C77F8B-1EA3-4EEB-80E9-C9576D4A86BE}"/>
                </a:ext>
              </a:extLst>
            </p:cNvPr>
            <p:cNvSpPr txBox="1"/>
            <p:nvPr/>
          </p:nvSpPr>
          <p:spPr>
            <a:xfrm>
              <a:off x="693322" y="5578748"/>
              <a:ext cx="2469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CC04B1-DC11-4EE0-ACEB-378C220A55A8}"/>
                </a:ext>
              </a:extLst>
            </p:cNvPr>
            <p:cNvSpPr txBox="1"/>
            <p:nvPr/>
          </p:nvSpPr>
          <p:spPr>
            <a:xfrm>
              <a:off x="1565052" y="5087744"/>
              <a:ext cx="151234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82">
            <a:extLst>
              <a:ext uri="{FF2B5EF4-FFF2-40B4-BE49-F238E27FC236}">
                <a16:creationId xmlns:a16="http://schemas.microsoft.com/office/drawing/2014/main" id="{31755299-E7CE-4308-B7F9-BBEBD8C56A55}"/>
              </a:ext>
            </a:extLst>
          </p:cNvPr>
          <p:cNvGrpSpPr/>
          <p:nvPr/>
        </p:nvGrpSpPr>
        <p:grpSpPr>
          <a:xfrm>
            <a:off x="818036" y="2475554"/>
            <a:ext cx="5767057" cy="1868748"/>
            <a:chOff x="581891" y="2857852"/>
            <a:chExt cx="6301148" cy="18687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3C8E0B6-5891-4D23-8735-2FF7A4A3ACC3}"/>
                </a:ext>
              </a:extLst>
            </p:cNvPr>
            <p:cNvSpPr txBox="1"/>
            <p:nvPr/>
          </p:nvSpPr>
          <p:spPr>
            <a:xfrm>
              <a:off x="581891" y="3341605"/>
              <a:ext cx="63011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cs typeface="Arial" pitchFamily="34" charset="0"/>
              </a:endParaRPr>
            </a:p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49D6B0-DDE3-49FA-8844-2E1D09392F3F}"/>
                </a:ext>
              </a:extLst>
            </p:cNvPr>
            <p:cNvSpPr txBox="1"/>
            <p:nvPr/>
          </p:nvSpPr>
          <p:spPr>
            <a:xfrm>
              <a:off x="581891" y="2857852"/>
              <a:ext cx="6301148" cy="515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altLang="ko-KR" sz="3200" b="1" dirty="0">
                  <a:cs typeface="Arial" pitchFamily="34" charset="0"/>
                </a:rPr>
                <a:t>Power Presentation</a:t>
              </a:r>
              <a:endParaRPr lang="ko-KR" altLang="en-US" sz="3200" b="1" dirty="0">
                <a:cs typeface="Arial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820BBB-A786-4474-AEFC-A5C1C2E17E87}"/>
              </a:ext>
            </a:extLst>
          </p:cNvPr>
          <p:cNvSpPr txBox="1"/>
          <p:nvPr/>
        </p:nvSpPr>
        <p:spPr>
          <a:xfrm>
            <a:off x="930990" y="580246"/>
            <a:ext cx="41128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7AA3EB-EA9E-4E22-A41E-C87DA3EA2159}"/>
              </a:ext>
            </a:extLst>
          </p:cNvPr>
          <p:cNvSpPr txBox="1"/>
          <p:nvPr/>
        </p:nvSpPr>
        <p:spPr>
          <a:xfrm>
            <a:off x="1891245" y="1383625"/>
            <a:ext cx="529725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400" b="1" dirty="0">
                <a:solidFill>
                  <a:schemeClr val="accent5"/>
                </a:solidFill>
                <a:cs typeface="Arial" pitchFamily="34" charset="0"/>
              </a:rPr>
              <a:t>PRESENTATION</a:t>
            </a:r>
            <a:endParaRPr lang="ko-KR" altLang="en-US" sz="4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372E04B-4ADD-4D89-9E1B-2AA0E805C292}"/>
              </a:ext>
            </a:extLst>
          </p:cNvPr>
          <p:cNvGrpSpPr/>
          <p:nvPr/>
        </p:nvGrpSpPr>
        <p:grpSpPr>
          <a:xfrm>
            <a:off x="3445741" y="4933898"/>
            <a:ext cx="2469719" cy="1360853"/>
            <a:chOff x="693322" y="4864226"/>
            <a:chExt cx="2469719" cy="1360853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E372B683-A98C-4F9D-B575-46A72D667B59}"/>
                </a:ext>
              </a:extLst>
            </p:cNvPr>
            <p:cNvGrpSpPr/>
            <p:nvPr/>
          </p:nvGrpSpPr>
          <p:grpSpPr>
            <a:xfrm rot="16200000">
              <a:off x="822436" y="4735112"/>
              <a:ext cx="636105" cy="894333"/>
              <a:chOff x="783132" y="4462042"/>
              <a:chExt cx="887766" cy="1248156"/>
            </a:xfrm>
          </p:grpSpPr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18DC6994-9206-4F11-8F59-27A194DE9DB1}"/>
                  </a:ext>
                </a:extLst>
              </p:cNvPr>
              <p:cNvSpPr/>
              <p:nvPr/>
            </p:nvSpPr>
            <p:spPr>
              <a:xfrm rot="5400000">
                <a:off x="602937" y="4642237"/>
                <a:ext cx="1248156" cy="887766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C2EE7CDE-2FDB-42AF-ABFD-2A298AC85C4D}"/>
                  </a:ext>
                </a:extLst>
              </p:cNvPr>
              <p:cNvSpPr/>
              <p:nvPr/>
            </p:nvSpPr>
            <p:spPr>
              <a:xfrm rot="5400000">
                <a:off x="732031" y="4695894"/>
                <a:ext cx="1097280" cy="780453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606558-D0E4-4B7A-AEEF-C86A419DBE86}"/>
                </a:ext>
              </a:extLst>
            </p:cNvPr>
            <p:cNvSpPr txBox="1"/>
            <p:nvPr/>
          </p:nvSpPr>
          <p:spPr>
            <a:xfrm>
              <a:off x="747375" y="5061813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EED791C-DAAC-4483-B807-5E84B7AC4FEC}"/>
                </a:ext>
              </a:extLst>
            </p:cNvPr>
            <p:cNvSpPr txBox="1"/>
            <p:nvPr/>
          </p:nvSpPr>
          <p:spPr>
            <a:xfrm>
              <a:off x="693322" y="5578748"/>
              <a:ext cx="2469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7B272B-C706-49BF-9A6F-E469C2929475}"/>
                </a:ext>
              </a:extLst>
            </p:cNvPr>
            <p:cNvSpPr txBox="1"/>
            <p:nvPr/>
          </p:nvSpPr>
          <p:spPr>
            <a:xfrm>
              <a:off x="1565052" y="5087744"/>
              <a:ext cx="151234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ABC5B21-D8AB-4EA1-BE91-FF5E085A3E58}"/>
              </a:ext>
            </a:extLst>
          </p:cNvPr>
          <p:cNvGrpSpPr/>
          <p:nvPr/>
        </p:nvGrpSpPr>
        <p:grpSpPr>
          <a:xfrm>
            <a:off x="6224287" y="4933898"/>
            <a:ext cx="2469719" cy="1360853"/>
            <a:chOff x="693322" y="4864226"/>
            <a:chExt cx="2469719" cy="1360853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E18A171-B51C-4E05-9218-903C421DE46F}"/>
                </a:ext>
              </a:extLst>
            </p:cNvPr>
            <p:cNvGrpSpPr/>
            <p:nvPr/>
          </p:nvGrpSpPr>
          <p:grpSpPr>
            <a:xfrm rot="16200000">
              <a:off x="822436" y="4735112"/>
              <a:ext cx="636105" cy="894333"/>
              <a:chOff x="783132" y="4462042"/>
              <a:chExt cx="887766" cy="1248156"/>
            </a:xfrm>
          </p:grpSpPr>
          <p:sp>
            <p:nvSpPr>
              <p:cNvPr id="67" name="이등변 삼각형 66">
                <a:extLst>
                  <a:ext uri="{FF2B5EF4-FFF2-40B4-BE49-F238E27FC236}">
                    <a16:creationId xmlns:a16="http://schemas.microsoft.com/office/drawing/2014/main" id="{5F459E62-A0B4-4A23-BF7B-C5BA1D4A62FB}"/>
                  </a:ext>
                </a:extLst>
              </p:cNvPr>
              <p:cNvSpPr/>
              <p:nvPr/>
            </p:nvSpPr>
            <p:spPr>
              <a:xfrm rot="5400000">
                <a:off x="602937" y="4642237"/>
                <a:ext cx="1248156" cy="887766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이등변 삼각형 67">
                <a:extLst>
                  <a:ext uri="{FF2B5EF4-FFF2-40B4-BE49-F238E27FC236}">
                    <a16:creationId xmlns:a16="http://schemas.microsoft.com/office/drawing/2014/main" id="{2D0EF1F1-D5FA-453E-A2F8-72C2671C58C9}"/>
                  </a:ext>
                </a:extLst>
              </p:cNvPr>
              <p:cNvSpPr/>
              <p:nvPr/>
            </p:nvSpPr>
            <p:spPr>
              <a:xfrm rot="5400000">
                <a:off x="732031" y="4695894"/>
                <a:ext cx="1097280" cy="780453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FD6A15-CFE6-4E99-9411-7316570CB677}"/>
                </a:ext>
              </a:extLst>
            </p:cNvPr>
            <p:cNvSpPr txBox="1"/>
            <p:nvPr/>
          </p:nvSpPr>
          <p:spPr>
            <a:xfrm>
              <a:off x="747375" y="5061813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FAAACDE-7E3D-4FF3-B9CD-F6B24A1E302C}"/>
                </a:ext>
              </a:extLst>
            </p:cNvPr>
            <p:cNvSpPr txBox="1"/>
            <p:nvPr/>
          </p:nvSpPr>
          <p:spPr>
            <a:xfrm>
              <a:off x="693322" y="5578748"/>
              <a:ext cx="2469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3015FCE-D697-4957-BB13-DF8B1ABD357B}"/>
                </a:ext>
              </a:extLst>
            </p:cNvPr>
            <p:cNvSpPr txBox="1"/>
            <p:nvPr/>
          </p:nvSpPr>
          <p:spPr>
            <a:xfrm>
              <a:off x="1565052" y="5087744"/>
              <a:ext cx="151234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B3972ED-5B8F-4A4A-85C9-DABAC4E60D60}"/>
              </a:ext>
            </a:extLst>
          </p:cNvPr>
          <p:cNvGrpSpPr/>
          <p:nvPr/>
        </p:nvGrpSpPr>
        <p:grpSpPr>
          <a:xfrm>
            <a:off x="9002834" y="4933898"/>
            <a:ext cx="2469719" cy="1360853"/>
            <a:chOff x="693322" y="4864226"/>
            <a:chExt cx="2469719" cy="136085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E99A12E-14E3-4135-A80D-2DE44E573EA0}"/>
                </a:ext>
              </a:extLst>
            </p:cNvPr>
            <p:cNvGrpSpPr/>
            <p:nvPr/>
          </p:nvGrpSpPr>
          <p:grpSpPr>
            <a:xfrm rot="16200000">
              <a:off x="822436" y="4735112"/>
              <a:ext cx="636105" cy="894333"/>
              <a:chOff x="783132" y="4462042"/>
              <a:chExt cx="887766" cy="1248156"/>
            </a:xfrm>
          </p:grpSpPr>
          <p:sp>
            <p:nvSpPr>
              <p:cNvPr id="74" name="이등변 삼각형 73">
                <a:extLst>
                  <a:ext uri="{FF2B5EF4-FFF2-40B4-BE49-F238E27FC236}">
                    <a16:creationId xmlns:a16="http://schemas.microsoft.com/office/drawing/2014/main" id="{8677D416-59D1-4587-AABC-41A8AF616088}"/>
                  </a:ext>
                </a:extLst>
              </p:cNvPr>
              <p:cNvSpPr/>
              <p:nvPr/>
            </p:nvSpPr>
            <p:spPr>
              <a:xfrm rot="5400000">
                <a:off x="602937" y="4642237"/>
                <a:ext cx="1248156" cy="887766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이등변 삼각형 74">
                <a:extLst>
                  <a:ext uri="{FF2B5EF4-FFF2-40B4-BE49-F238E27FC236}">
                    <a16:creationId xmlns:a16="http://schemas.microsoft.com/office/drawing/2014/main" id="{DD9A629C-8472-4C2F-80E4-B1767B78E3FB}"/>
                  </a:ext>
                </a:extLst>
              </p:cNvPr>
              <p:cNvSpPr/>
              <p:nvPr/>
            </p:nvSpPr>
            <p:spPr>
              <a:xfrm rot="5400000">
                <a:off x="732031" y="4695894"/>
                <a:ext cx="1097280" cy="78045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317E239-5FC8-4E2E-B410-415BC0C9905E}"/>
                </a:ext>
              </a:extLst>
            </p:cNvPr>
            <p:cNvSpPr txBox="1"/>
            <p:nvPr/>
          </p:nvSpPr>
          <p:spPr>
            <a:xfrm>
              <a:off x="747375" y="5061813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BF42947-44B3-4510-9D75-C5FE434CE9B2}"/>
                </a:ext>
              </a:extLst>
            </p:cNvPr>
            <p:cNvSpPr txBox="1"/>
            <p:nvPr/>
          </p:nvSpPr>
          <p:spPr>
            <a:xfrm>
              <a:off x="693322" y="5578748"/>
              <a:ext cx="2469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1AE3266-AA70-4D40-ACB4-36A3C3B461CC}"/>
                </a:ext>
              </a:extLst>
            </p:cNvPr>
            <p:cNvSpPr txBox="1"/>
            <p:nvPr/>
          </p:nvSpPr>
          <p:spPr>
            <a:xfrm>
              <a:off x="1565052" y="5087744"/>
              <a:ext cx="151234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1D391-7C96-4A64-A78C-549CC9FD8163}"/>
              </a:ext>
            </a:extLst>
          </p:cNvPr>
          <p:cNvSpPr txBox="1"/>
          <p:nvPr/>
        </p:nvSpPr>
        <p:spPr>
          <a:xfrm>
            <a:off x="600374" y="198691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i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2E6A1-107C-4558-9565-5995B7EEB5FE}"/>
              </a:ext>
            </a:extLst>
          </p:cNvPr>
          <p:cNvSpPr txBox="1"/>
          <p:nvPr/>
        </p:nvSpPr>
        <p:spPr>
          <a:xfrm>
            <a:off x="1198251" y="863438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i="1" dirty="0">
                <a:solidFill>
                  <a:schemeClr val="tx1">
                    <a:lumMod val="90000"/>
                    <a:lumOff val="10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200" b="1" i="1" dirty="0">
              <a:solidFill>
                <a:schemeClr val="tx1">
                  <a:lumMod val="90000"/>
                  <a:lumOff val="1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33CD4-0B11-4A2C-B85E-E89EE144F768}"/>
              </a:ext>
            </a:extLst>
          </p:cNvPr>
          <p:cNvSpPr txBox="1"/>
          <p:nvPr/>
        </p:nvSpPr>
        <p:spPr>
          <a:xfrm>
            <a:off x="7960312" y="6113304"/>
            <a:ext cx="35576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i="1" dirty="0">
                <a:cs typeface="Arial" pitchFamily="34" charset="0"/>
              </a:rPr>
              <a:t>L</a:t>
            </a:r>
            <a:r>
              <a:rPr lang="en-US" altLang="ko-KR" sz="1200" i="1" dirty="0">
                <a:cs typeface="Arial" pitchFamily="34" charset="0"/>
              </a:rPr>
              <a:t>OREM IPSUM DOLOR SIT AMET, CU USU AGAM INTEGRE IMPEDIT.</a:t>
            </a:r>
            <a:endParaRPr lang="ko-KR" altLang="en-US" sz="1200" i="1" dirty="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182BC-1FD1-4E1C-8DBD-FD24321954DA}"/>
              </a:ext>
            </a:extLst>
          </p:cNvPr>
          <p:cNvSpPr txBox="1"/>
          <p:nvPr/>
        </p:nvSpPr>
        <p:spPr>
          <a:xfrm>
            <a:off x="7960311" y="5509557"/>
            <a:ext cx="35576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i="1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600" i="1" dirty="0">
                <a:solidFill>
                  <a:schemeClr val="accent2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i="1" dirty="0">
                <a:solidFill>
                  <a:schemeClr val="accent2"/>
                </a:solidFill>
                <a:cs typeface="Arial" pitchFamily="34" charset="0"/>
              </a:rPr>
              <a:t>CU USU AGAM INTEGRE IMPEDIT.</a:t>
            </a:r>
            <a:endParaRPr lang="ko-KR" altLang="en-US" sz="1600" i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2543B-4400-46FB-8A81-33EB075F8EDC}"/>
              </a:ext>
            </a:extLst>
          </p:cNvPr>
          <p:cNvSpPr txBox="1"/>
          <p:nvPr/>
        </p:nvSpPr>
        <p:spPr>
          <a:xfrm>
            <a:off x="10259158" y="4338000"/>
            <a:ext cx="125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i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4E597-E57E-4523-93D5-F3B4A0BACA89}"/>
              </a:ext>
            </a:extLst>
          </p:cNvPr>
          <p:cNvSpPr txBox="1"/>
          <p:nvPr/>
        </p:nvSpPr>
        <p:spPr>
          <a:xfrm>
            <a:off x="10813493" y="4544686"/>
            <a:ext cx="12587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i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1400" i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E04FB9D6-74A2-4C8F-9E3A-4B17C0942E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1">
            <a:extLst>
              <a:ext uri="{FF2B5EF4-FFF2-40B4-BE49-F238E27FC236}">
                <a16:creationId xmlns:a16="http://schemas.microsoft.com/office/drawing/2014/main" id="{A93178BF-B238-42A2-8F78-196ED1E0D264}"/>
              </a:ext>
            </a:extLst>
          </p:cNvPr>
          <p:cNvSpPr/>
          <p:nvPr/>
        </p:nvSpPr>
        <p:spPr>
          <a:xfrm>
            <a:off x="6071722" y="1766354"/>
            <a:ext cx="5119886" cy="11034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2D42F8-6ACF-460C-A79B-1BC2AADAA55C}"/>
              </a:ext>
            </a:extLst>
          </p:cNvPr>
          <p:cNvGrpSpPr/>
          <p:nvPr/>
        </p:nvGrpSpPr>
        <p:grpSpPr>
          <a:xfrm>
            <a:off x="5807578" y="1693990"/>
            <a:ext cx="887766" cy="1248156"/>
            <a:chOff x="4335987" y="774785"/>
            <a:chExt cx="887766" cy="1248156"/>
          </a:xfrm>
          <a:effectLst/>
        </p:grpSpPr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53D6B0C1-7804-4D3F-9A76-5DC75F48F6C6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57CE4A00-0591-4C9A-B770-DFA3FA535B95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4BC09E8-F2E6-404B-9334-4FA2EE8800C2}"/>
              </a:ext>
            </a:extLst>
          </p:cNvPr>
          <p:cNvGrpSpPr/>
          <p:nvPr/>
        </p:nvGrpSpPr>
        <p:grpSpPr>
          <a:xfrm>
            <a:off x="896142" y="2393591"/>
            <a:ext cx="4348516" cy="3096344"/>
            <a:chOff x="896142" y="2393591"/>
            <a:chExt cx="4348516" cy="30963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6E06587-68AD-4814-A692-52670638D037}"/>
                </a:ext>
              </a:extLst>
            </p:cNvPr>
            <p:cNvSpPr/>
            <p:nvPr/>
          </p:nvSpPr>
          <p:spPr>
            <a:xfrm>
              <a:off x="3952104" y="2397009"/>
              <a:ext cx="118990" cy="308944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15708C1-3D1B-4419-B95B-554DC7D9B2D7}"/>
                </a:ext>
              </a:extLst>
            </p:cNvPr>
            <p:cNvSpPr/>
            <p:nvPr/>
          </p:nvSpPr>
          <p:spPr>
            <a:xfrm>
              <a:off x="896142" y="2801442"/>
              <a:ext cx="118990" cy="2286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Right Arrow 3">
              <a:extLst>
                <a:ext uri="{FF2B5EF4-FFF2-40B4-BE49-F238E27FC236}">
                  <a16:creationId xmlns:a16="http://schemas.microsoft.com/office/drawing/2014/main" id="{99475BEF-8FA9-412A-8048-1D83769F39E5}"/>
                </a:ext>
              </a:extLst>
            </p:cNvPr>
            <p:cNvSpPr/>
            <p:nvPr/>
          </p:nvSpPr>
          <p:spPr>
            <a:xfrm>
              <a:off x="1000392" y="2393591"/>
              <a:ext cx="4244266" cy="3096344"/>
            </a:xfrm>
            <a:prstGeom prst="rightArrow">
              <a:avLst>
                <a:gd name="adj1" fmla="val 73994"/>
                <a:gd name="adj2" fmla="val 38003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94877F8A-0FD7-4DC9-939B-143A96F68159}"/>
              </a:ext>
            </a:extLst>
          </p:cNvPr>
          <p:cNvSpPr/>
          <p:nvPr/>
        </p:nvSpPr>
        <p:spPr>
          <a:xfrm>
            <a:off x="1396394" y="3070583"/>
            <a:ext cx="2555710" cy="509976"/>
          </a:xfrm>
          <a:prstGeom prst="roundRect">
            <a:avLst>
              <a:gd name="adj" fmla="val 17573"/>
            </a:avLst>
          </a:prstGeom>
          <a:noFill/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18" name="Rounded Rectangle 18">
            <a:extLst>
              <a:ext uri="{FF2B5EF4-FFF2-40B4-BE49-F238E27FC236}">
                <a16:creationId xmlns:a16="http://schemas.microsoft.com/office/drawing/2014/main" id="{0C5E0E8D-B1E4-4053-A790-3273087A6A57}"/>
              </a:ext>
            </a:extLst>
          </p:cNvPr>
          <p:cNvSpPr/>
          <p:nvPr/>
        </p:nvSpPr>
        <p:spPr>
          <a:xfrm>
            <a:off x="1396394" y="3699839"/>
            <a:ext cx="2555710" cy="509976"/>
          </a:xfrm>
          <a:prstGeom prst="roundRect">
            <a:avLst>
              <a:gd name="adj" fmla="val 13758"/>
            </a:avLst>
          </a:prstGeom>
          <a:noFill/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FCBF3B52-ED47-430D-8FDC-4C0C23062745}"/>
              </a:ext>
            </a:extLst>
          </p:cNvPr>
          <p:cNvSpPr/>
          <p:nvPr/>
        </p:nvSpPr>
        <p:spPr>
          <a:xfrm>
            <a:off x="1396394" y="4329096"/>
            <a:ext cx="2555710" cy="509976"/>
          </a:xfrm>
          <a:prstGeom prst="roundRect">
            <a:avLst>
              <a:gd name="adj" fmla="val 13758"/>
            </a:avLst>
          </a:prstGeom>
          <a:noFill/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1D6EB0-4291-4367-9C2C-83106C484D51}"/>
              </a:ext>
            </a:extLst>
          </p:cNvPr>
          <p:cNvSpPr txBox="1"/>
          <p:nvPr/>
        </p:nvSpPr>
        <p:spPr>
          <a:xfrm>
            <a:off x="1911521" y="3187074"/>
            <a:ext cx="1525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EC8204-2B67-495F-B304-3E0B0BD51503}"/>
              </a:ext>
            </a:extLst>
          </p:cNvPr>
          <p:cNvSpPr txBox="1"/>
          <p:nvPr/>
        </p:nvSpPr>
        <p:spPr>
          <a:xfrm>
            <a:off x="1911521" y="3816330"/>
            <a:ext cx="1525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B8F3F4-FEF6-4842-93B9-5589B7711D44}"/>
              </a:ext>
            </a:extLst>
          </p:cNvPr>
          <p:cNvSpPr txBox="1"/>
          <p:nvPr/>
        </p:nvSpPr>
        <p:spPr>
          <a:xfrm>
            <a:off x="1911521" y="4445587"/>
            <a:ext cx="1525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662699F6-90B2-4591-946F-9894634AA6F1}"/>
              </a:ext>
            </a:extLst>
          </p:cNvPr>
          <p:cNvGrpSpPr/>
          <p:nvPr/>
        </p:nvGrpSpPr>
        <p:grpSpPr>
          <a:xfrm>
            <a:off x="7035222" y="1856403"/>
            <a:ext cx="3865675" cy="923330"/>
            <a:chOff x="2551706" y="4283314"/>
            <a:chExt cx="1480091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D2CEAD-49A4-48CF-A283-2D6CE602122E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599B13-A9F0-4C55-B897-CBDA841239FA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" name="Rounded Rectangle 13">
            <a:extLst>
              <a:ext uri="{FF2B5EF4-FFF2-40B4-BE49-F238E27FC236}">
                <a16:creationId xmlns:a16="http://schemas.microsoft.com/office/drawing/2014/main" id="{D739C57A-4180-4213-92C1-6C6047BCEBF0}"/>
              </a:ext>
            </a:extLst>
          </p:cNvPr>
          <p:cNvSpPr/>
          <p:nvPr/>
        </p:nvSpPr>
        <p:spPr>
          <a:xfrm>
            <a:off x="6071722" y="3442880"/>
            <a:ext cx="5119886" cy="11034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DAAED24E-F600-4AAC-86B1-67716DD8D85A}"/>
              </a:ext>
            </a:extLst>
          </p:cNvPr>
          <p:cNvGrpSpPr/>
          <p:nvPr/>
        </p:nvGrpSpPr>
        <p:grpSpPr>
          <a:xfrm>
            <a:off x="7035222" y="3532929"/>
            <a:ext cx="3865674" cy="923330"/>
            <a:chOff x="2551706" y="4283314"/>
            <a:chExt cx="1480091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163843-F3F5-442B-94B2-7753D06ACD34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4C7920-281E-4886-BA24-D977766FBA91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3120327-DA50-46BD-A0DC-824D2C6ECB74}"/>
              </a:ext>
            </a:extLst>
          </p:cNvPr>
          <p:cNvGrpSpPr/>
          <p:nvPr/>
        </p:nvGrpSpPr>
        <p:grpSpPr>
          <a:xfrm>
            <a:off x="5807578" y="3370516"/>
            <a:ext cx="887766" cy="1248156"/>
            <a:chOff x="4335987" y="774785"/>
            <a:chExt cx="887766" cy="1248156"/>
          </a:xfrm>
        </p:grpSpPr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EA9FCDAA-31E4-444B-A7F4-F862FF992B54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7B4C5606-8F9A-4548-824C-F16BF47AA1A6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ounded Rectangle 14">
            <a:extLst>
              <a:ext uri="{FF2B5EF4-FFF2-40B4-BE49-F238E27FC236}">
                <a16:creationId xmlns:a16="http://schemas.microsoft.com/office/drawing/2014/main" id="{82621668-2B43-42BC-955E-55FF37D564B0}"/>
              </a:ext>
            </a:extLst>
          </p:cNvPr>
          <p:cNvSpPr/>
          <p:nvPr/>
        </p:nvSpPr>
        <p:spPr>
          <a:xfrm>
            <a:off x="6071722" y="5119406"/>
            <a:ext cx="5119886" cy="11034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02879B11-AFF5-4A22-A54F-AD9DE0E8AFEA}"/>
              </a:ext>
            </a:extLst>
          </p:cNvPr>
          <p:cNvGrpSpPr/>
          <p:nvPr/>
        </p:nvGrpSpPr>
        <p:grpSpPr>
          <a:xfrm>
            <a:off x="7035222" y="5209455"/>
            <a:ext cx="3865675" cy="923330"/>
            <a:chOff x="2551706" y="4283314"/>
            <a:chExt cx="1480091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A879E0-A66F-4F5F-8AAA-44C9FFA0D175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9F44A1-EA47-473E-B00B-2097B910303B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5BA6C07-50BA-4566-9CCF-3C4647024E07}"/>
              </a:ext>
            </a:extLst>
          </p:cNvPr>
          <p:cNvGrpSpPr/>
          <p:nvPr/>
        </p:nvGrpSpPr>
        <p:grpSpPr>
          <a:xfrm>
            <a:off x="5807578" y="5047042"/>
            <a:ext cx="887766" cy="1248156"/>
            <a:chOff x="4335987" y="774785"/>
            <a:chExt cx="887766" cy="1248156"/>
          </a:xfrm>
        </p:grpSpPr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F29C4F41-EE31-4602-ADFA-05E80A478A4E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ACCB064B-7D61-458F-9B47-F20ACF260CEA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Rectangle 130">
            <a:extLst>
              <a:ext uri="{FF2B5EF4-FFF2-40B4-BE49-F238E27FC236}">
                <a16:creationId xmlns:a16="http://schemas.microsoft.com/office/drawing/2014/main" id="{A18CD8A0-B25F-4580-B884-C261D49C84D8}"/>
              </a:ext>
            </a:extLst>
          </p:cNvPr>
          <p:cNvSpPr/>
          <p:nvPr/>
        </p:nvSpPr>
        <p:spPr>
          <a:xfrm>
            <a:off x="5978264" y="2157514"/>
            <a:ext cx="319657" cy="32110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7">
            <a:extLst>
              <a:ext uri="{FF2B5EF4-FFF2-40B4-BE49-F238E27FC236}">
                <a16:creationId xmlns:a16="http://schemas.microsoft.com/office/drawing/2014/main" id="{96687BF3-8529-49F5-BAF3-92A4304EA864}"/>
              </a:ext>
            </a:extLst>
          </p:cNvPr>
          <p:cNvSpPr/>
          <p:nvPr/>
        </p:nvSpPr>
        <p:spPr>
          <a:xfrm>
            <a:off x="5978264" y="5493009"/>
            <a:ext cx="368215" cy="31776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 Same Side Corner Rectangle 36">
            <a:extLst>
              <a:ext uri="{FF2B5EF4-FFF2-40B4-BE49-F238E27FC236}">
                <a16:creationId xmlns:a16="http://schemas.microsoft.com/office/drawing/2014/main" id="{A5A4E637-9773-4600-B17B-D806ADB4990B}"/>
              </a:ext>
            </a:extLst>
          </p:cNvPr>
          <p:cNvSpPr>
            <a:spLocks noChangeAspect="1"/>
          </p:cNvSpPr>
          <p:nvPr/>
        </p:nvSpPr>
        <p:spPr>
          <a:xfrm>
            <a:off x="5992148" y="3828362"/>
            <a:ext cx="374070" cy="295745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6">
            <a:extLst>
              <a:ext uri="{FF2B5EF4-FFF2-40B4-BE49-F238E27FC236}">
                <a16:creationId xmlns:a16="http://schemas.microsoft.com/office/drawing/2014/main" id="{399DED06-0A4D-4947-9881-A31A3AAC98ED}"/>
              </a:ext>
            </a:extLst>
          </p:cNvPr>
          <p:cNvGrpSpPr/>
          <p:nvPr/>
        </p:nvGrpSpPr>
        <p:grpSpPr>
          <a:xfrm>
            <a:off x="1319412" y="3320202"/>
            <a:ext cx="1826325" cy="3537798"/>
            <a:chOff x="4384829" y="-18"/>
            <a:chExt cx="3530184" cy="6838365"/>
          </a:xfrm>
        </p:grpSpPr>
        <p:sp>
          <p:nvSpPr>
            <p:cNvPr id="4" name="Freeform: Shape 26">
              <a:extLst>
                <a:ext uri="{FF2B5EF4-FFF2-40B4-BE49-F238E27FC236}">
                  <a16:creationId xmlns:a16="http://schemas.microsoft.com/office/drawing/2014/main" id="{E2CC8009-5FB1-48D6-9E4A-8CD5BA60604A}"/>
                </a:ext>
              </a:extLst>
            </p:cNvPr>
            <p:cNvSpPr/>
            <p:nvPr/>
          </p:nvSpPr>
          <p:spPr>
            <a:xfrm>
              <a:off x="4384829" y="-18"/>
              <a:ext cx="3530184" cy="6838365"/>
            </a:xfrm>
            <a:custGeom>
              <a:avLst/>
              <a:gdLst>
                <a:gd name="connsiteX0" fmla="*/ 3511027 w 3530184"/>
                <a:gd name="connsiteY0" fmla="*/ 1448203 h 6838365"/>
                <a:gd name="connsiteX1" fmla="*/ 3400889 w 3530184"/>
                <a:gd name="connsiteY1" fmla="*/ 1064321 h 6838365"/>
                <a:gd name="connsiteX2" fmla="*/ 3345052 w 3530184"/>
                <a:gd name="connsiteY2" fmla="*/ 1039861 h 6838365"/>
                <a:gd name="connsiteX3" fmla="*/ 3343259 w 3530184"/>
                <a:gd name="connsiteY3" fmla="*/ 1038644 h 6838365"/>
                <a:gd name="connsiteX4" fmla="*/ 3279930 w 3530184"/>
                <a:gd name="connsiteY4" fmla="*/ 585414 h 6838365"/>
                <a:gd name="connsiteX5" fmla="*/ 3123688 w 3530184"/>
                <a:gd name="connsiteY5" fmla="*/ 473611 h 6838365"/>
                <a:gd name="connsiteX6" fmla="*/ 2996005 w 3530184"/>
                <a:gd name="connsiteY6" fmla="*/ 592394 h 6838365"/>
                <a:gd name="connsiteX7" fmla="*/ 2995364 w 3530184"/>
                <a:gd name="connsiteY7" fmla="*/ 582340 h 6838365"/>
                <a:gd name="connsiteX8" fmla="*/ 3019121 w 3530184"/>
                <a:gd name="connsiteY8" fmla="*/ 220038 h 6838365"/>
                <a:gd name="connsiteX9" fmla="*/ 2915130 w 3530184"/>
                <a:gd name="connsiteY9" fmla="*/ 79869 h 6838365"/>
                <a:gd name="connsiteX10" fmla="*/ 2810307 w 3530184"/>
                <a:gd name="connsiteY10" fmla="*/ 69751 h 6838365"/>
                <a:gd name="connsiteX11" fmla="*/ 2547577 w 3530184"/>
                <a:gd name="connsiteY11" fmla="*/ 271585 h 6838365"/>
                <a:gd name="connsiteX12" fmla="*/ 2354516 w 3530184"/>
                <a:gd name="connsiteY12" fmla="*/ 706758 h 6838365"/>
                <a:gd name="connsiteX13" fmla="*/ 2346768 w 3530184"/>
                <a:gd name="connsiteY13" fmla="*/ 715850 h 6838365"/>
                <a:gd name="connsiteX14" fmla="*/ 2416437 w 3530184"/>
                <a:gd name="connsiteY14" fmla="*/ 493462 h 6838365"/>
                <a:gd name="connsiteX15" fmla="*/ 2355925 w 3530184"/>
                <a:gd name="connsiteY15" fmla="*/ 52014 h 6838365"/>
                <a:gd name="connsiteX16" fmla="*/ 2272361 w 3530184"/>
                <a:gd name="connsiteY16" fmla="*/ 851 h 6838365"/>
                <a:gd name="connsiteX17" fmla="*/ 2043889 w 3530184"/>
                <a:gd name="connsiteY17" fmla="*/ 194553 h 6838365"/>
                <a:gd name="connsiteX18" fmla="*/ 1855374 w 3530184"/>
                <a:gd name="connsiteY18" fmla="*/ 529833 h 6838365"/>
                <a:gd name="connsiteX19" fmla="*/ 1423467 w 3530184"/>
                <a:gd name="connsiteY19" fmla="*/ 1460946 h 6838365"/>
                <a:gd name="connsiteX20" fmla="*/ 1415783 w 3530184"/>
                <a:gd name="connsiteY20" fmla="*/ 1353945 h 6838365"/>
                <a:gd name="connsiteX21" fmla="*/ 1345730 w 3530184"/>
                <a:gd name="connsiteY21" fmla="*/ 1013287 h 6838365"/>
                <a:gd name="connsiteX22" fmla="*/ 1234824 w 3530184"/>
                <a:gd name="connsiteY22" fmla="*/ 910897 h 6838365"/>
                <a:gd name="connsiteX23" fmla="*/ 1092157 w 3530184"/>
                <a:gd name="connsiteY23" fmla="*/ 965581 h 6838365"/>
                <a:gd name="connsiteX24" fmla="*/ 700912 w 3530184"/>
                <a:gd name="connsiteY24" fmla="*/ 1507178 h 6838365"/>
                <a:gd name="connsiteX25" fmla="*/ 593207 w 3530184"/>
                <a:gd name="connsiteY25" fmla="*/ 1668671 h 6838365"/>
                <a:gd name="connsiteX26" fmla="*/ 371075 w 3530184"/>
                <a:gd name="connsiteY26" fmla="*/ 2266232 h 6838365"/>
                <a:gd name="connsiteX27" fmla="*/ 343861 w 3530184"/>
                <a:gd name="connsiteY27" fmla="*/ 2421706 h 6838365"/>
                <a:gd name="connsiteX28" fmla="*/ 447147 w 3530184"/>
                <a:gd name="connsiteY28" fmla="*/ 2945565 h 6838365"/>
                <a:gd name="connsiteX29" fmla="*/ 745351 w 3530184"/>
                <a:gd name="connsiteY29" fmla="*/ 4151958 h 6838365"/>
                <a:gd name="connsiteX30" fmla="*/ 779289 w 3530184"/>
                <a:gd name="connsiteY30" fmla="*/ 4449138 h 6838365"/>
                <a:gd name="connsiteX31" fmla="*/ 703729 w 3530184"/>
                <a:gd name="connsiteY31" fmla="*/ 4936498 h 6838365"/>
                <a:gd name="connsiteX32" fmla="*/ 0 w 3530184"/>
                <a:gd name="connsiteY32" fmla="*/ 6827923 h 6838365"/>
                <a:gd name="connsiteX33" fmla="*/ 2761770 w 3530184"/>
                <a:gd name="connsiteY33" fmla="*/ 6838361 h 6838365"/>
                <a:gd name="connsiteX34" fmla="*/ 2938566 w 3530184"/>
                <a:gd name="connsiteY34" fmla="*/ 5769768 h 6838365"/>
                <a:gd name="connsiteX35" fmla="*/ 3073037 w 3530184"/>
                <a:gd name="connsiteY35" fmla="*/ 5292333 h 6838365"/>
                <a:gd name="connsiteX36" fmla="*/ 3198927 w 3530184"/>
                <a:gd name="connsiteY36" fmla="*/ 5081534 h 6838365"/>
                <a:gd name="connsiteX37" fmla="*/ 3488935 w 3530184"/>
                <a:gd name="connsiteY37" fmla="*/ 3654737 h 6838365"/>
                <a:gd name="connsiteX38" fmla="*/ 3492009 w 3530184"/>
                <a:gd name="connsiteY38" fmla="*/ 2916046 h 6838365"/>
                <a:gd name="connsiteX39" fmla="*/ 3530173 w 3530184"/>
                <a:gd name="connsiteY39" fmla="*/ 1934026 h 6838365"/>
                <a:gd name="connsiteX40" fmla="*/ 3511027 w 3530184"/>
                <a:gd name="connsiteY40" fmla="*/ 1448203 h 6838365"/>
                <a:gd name="connsiteX41" fmla="*/ 3511027 w 3530184"/>
                <a:gd name="connsiteY41" fmla="*/ 1448203 h 6838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30184" h="6838365">
                  <a:moveTo>
                    <a:pt x="3511027" y="1448203"/>
                  </a:moveTo>
                  <a:cubicBezTo>
                    <a:pt x="3498669" y="1316678"/>
                    <a:pt x="3484901" y="1172346"/>
                    <a:pt x="3400889" y="1064321"/>
                  </a:cubicBezTo>
                  <a:cubicBezTo>
                    <a:pt x="3386674" y="1046136"/>
                    <a:pt x="3368936" y="1035122"/>
                    <a:pt x="3345052" y="1039861"/>
                  </a:cubicBezTo>
                  <a:cubicBezTo>
                    <a:pt x="3344476" y="1039412"/>
                    <a:pt x="3343899" y="1039028"/>
                    <a:pt x="3343259" y="1038644"/>
                  </a:cubicBezTo>
                  <a:cubicBezTo>
                    <a:pt x="3355297" y="872669"/>
                    <a:pt x="3341658" y="699906"/>
                    <a:pt x="3279930" y="585414"/>
                  </a:cubicBezTo>
                  <a:cubicBezTo>
                    <a:pt x="3259439" y="547378"/>
                    <a:pt x="3228383" y="453569"/>
                    <a:pt x="3123688" y="473611"/>
                  </a:cubicBezTo>
                  <a:cubicBezTo>
                    <a:pt x="3090902" y="479951"/>
                    <a:pt x="2993123" y="552629"/>
                    <a:pt x="2996005" y="592394"/>
                  </a:cubicBezTo>
                  <a:cubicBezTo>
                    <a:pt x="2995620" y="587207"/>
                    <a:pt x="2994916" y="584710"/>
                    <a:pt x="2995364" y="582340"/>
                  </a:cubicBezTo>
                  <a:cubicBezTo>
                    <a:pt x="3014958" y="468745"/>
                    <a:pt x="3043966" y="334658"/>
                    <a:pt x="3019121" y="220038"/>
                  </a:cubicBezTo>
                  <a:cubicBezTo>
                    <a:pt x="3006314" y="160999"/>
                    <a:pt x="2970839" y="103433"/>
                    <a:pt x="2915130" y="79869"/>
                  </a:cubicBezTo>
                  <a:cubicBezTo>
                    <a:pt x="2882345" y="66037"/>
                    <a:pt x="2845462" y="64949"/>
                    <a:pt x="2810307" y="69751"/>
                  </a:cubicBezTo>
                  <a:cubicBezTo>
                    <a:pt x="2689027" y="86208"/>
                    <a:pt x="2600853" y="165994"/>
                    <a:pt x="2547577" y="271585"/>
                  </a:cubicBezTo>
                  <a:cubicBezTo>
                    <a:pt x="2475860" y="413420"/>
                    <a:pt x="2414195" y="559608"/>
                    <a:pt x="2354516" y="706758"/>
                  </a:cubicBezTo>
                  <a:cubicBezTo>
                    <a:pt x="2353107" y="710280"/>
                    <a:pt x="2353107" y="714890"/>
                    <a:pt x="2346768" y="715850"/>
                  </a:cubicBezTo>
                  <a:cubicBezTo>
                    <a:pt x="2372381" y="642084"/>
                    <a:pt x="2396266" y="568317"/>
                    <a:pt x="2416437" y="493462"/>
                  </a:cubicBezTo>
                  <a:cubicBezTo>
                    <a:pt x="2466575" y="307252"/>
                    <a:pt x="2490587" y="157285"/>
                    <a:pt x="2355925" y="52014"/>
                  </a:cubicBezTo>
                  <a:cubicBezTo>
                    <a:pt x="2342285" y="41384"/>
                    <a:pt x="2289586" y="3284"/>
                    <a:pt x="2272361" y="851"/>
                  </a:cubicBezTo>
                  <a:cubicBezTo>
                    <a:pt x="2177975" y="-12404"/>
                    <a:pt x="2091018" y="132632"/>
                    <a:pt x="2043889" y="194553"/>
                  </a:cubicBezTo>
                  <a:cubicBezTo>
                    <a:pt x="1965512" y="297583"/>
                    <a:pt x="1909226" y="412907"/>
                    <a:pt x="1855374" y="529833"/>
                  </a:cubicBezTo>
                  <a:cubicBezTo>
                    <a:pt x="1774243" y="706117"/>
                    <a:pt x="1441140" y="1423422"/>
                    <a:pt x="1423467" y="1460946"/>
                  </a:cubicBezTo>
                  <a:cubicBezTo>
                    <a:pt x="1422315" y="1424767"/>
                    <a:pt x="1421226" y="1389164"/>
                    <a:pt x="1415783" y="1353945"/>
                  </a:cubicBezTo>
                  <a:cubicBezTo>
                    <a:pt x="1397982" y="1239261"/>
                    <a:pt x="1373073" y="1125986"/>
                    <a:pt x="1345730" y="1013287"/>
                  </a:cubicBezTo>
                  <a:cubicBezTo>
                    <a:pt x="1331195" y="953415"/>
                    <a:pt x="1293735" y="917876"/>
                    <a:pt x="1234824" y="910897"/>
                  </a:cubicBezTo>
                  <a:cubicBezTo>
                    <a:pt x="1180075" y="904493"/>
                    <a:pt x="1131154" y="906543"/>
                    <a:pt x="1092157" y="965581"/>
                  </a:cubicBezTo>
                  <a:cubicBezTo>
                    <a:pt x="969149" y="1151279"/>
                    <a:pt x="832181" y="1327307"/>
                    <a:pt x="700912" y="1507178"/>
                  </a:cubicBezTo>
                  <a:cubicBezTo>
                    <a:pt x="662748" y="1559493"/>
                    <a:pt x="619333" y="1608287"/>
                    <a:pt x="593207" y="1668671"/>
                  </a:cubicBezTo>
                  <a:cubicBezTo>
                    <a:pt x="552162" y="1763633"/>
                    <a:pt x="410071" y="2164291"/>
                    <a:pt x="371075" y="2266232"/>
                  </a:cubicBezTo>
                  <a:cubicBezTo>
                    <a:pt x="351673" y="2316947"/>
                    <a:pt x="337777" y="2367277"/>
                    <a:pt x="343861" y="2421706"/>
                  </a:cubicBezTo>
                  <a:cubicBezTo>
                    <a:pt x="347638" y="2455388"/>
                    <a:pt x="411992" y="2805716"/>
                    <a:pt x="447147" y="2945565"/>
                  </a:cubicBezTo>
                  <a:cubicBezTo>
                    <a:pt x="505161" y="3176342"/>
                    <a:pt x="707571" y="3979772"/>
                    <a:pt x="745351" y="4151958"/>
                  </a:cubicBezTo>
                  <a:cubicBezTo>
                    <a:pt x="766867" y="4249930"/>
                    <a:pt x="784860" y="4348221"/>
                    <a:pt x="779289" y="4449138"/>
                  </a:cubicBezTo>
                  <a:cubicBezTo>
                    <a:pt x="776600" y="4498380"/>
                    <a:pt x="729343" y="4823991"/>
                    <a:pt x="703729" y="4936498"/>
                  </a:cubicBezTo>
                  <a:cubicBezTo>
                    <a:pt x="537690" y="5666161"/>
                    <a:pt x="49114" y="6671681"/>
                    <a:pt x="0" y="6827923"/>
                  </a:cubicBezTo>
                  <a:cubicBezTo>
                    <a:pt x="0" y="6827923"/>
                    <a:pt x="2694278" y="6838617"/>
                    <a:pt x="2761770" y="6838361"/>
                  </a:cubicBezTo>
                  <a:cubicBezTo>
                    <a:pt x="2793530" y="6540540"/>
                    <a:pt x="2904501" y="5950727"/>
                    <a:pt x="2938566" y="5769768"/>
                  </a:cubicBezTo>
                  <a:cubicBezTo>
                    <a:pt x="2969111" y="5607443"/>
                    <a:pt x="2998438" y="5441403"/>
                    <a:pt x="3073037" y="5292333"/>
                  </a:cubicBezTo>
                  <a:cubicBezTo>
                    <a:pt x="3109600" y="5219078"/>
                    <a:pt x="3156729" y="5151651"/>
                    <a:pt x="3198927" y="5081534"/>
                  </a:cubicBezTo>
                  <a:cubicBezTo>
                    <a:pt x="3459672" y="4648795"/>
                    <a:pt x="3473375" y="4146195"/>
                    <a:pt x="3488935" y="3654737"/>
                  </a:cubicBezTo>
                  <a:cubicBezTo>
                    <a:pt x="3496619" y="3409424"/>
                    <a:pt x="3478306" y="3160462"/>
                    <a:pt x="3492009" y="2916046"/>
                  </a:cubicBezTo>
                  <a:cubicBezTo>
                    <a:pt x="3510322" y="2588962"/>
                    <a:pt x="3530749" y="2261750"/>
                    <a:pt x="3530173" y="1934026"/>
                  </a:cubicBezTo>
                  <a:cubicBezTo>
                    <a:pt x="3530109" y="1881967"/>
                    <a:pt x="3521400" y="1557700"/>
                    <a:pt x="3511027" y="1448203"/>
                  </a:cubicBezTo>
                  <a:lnTo>
                    <a:pt x="3511027" y="1448203"/>
                  </a:lnTo>
                  <a:close/>
                </a:path>
              </a:pathLst>
            </a:custGeom>
            <a:solidFill>
              <a:srgbClr val="F8CCAA"/>
            </a:solidFill>
            <a:ln w="63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95">
              <a:extLst>
                <a:ext uri="{FF2B5EF4-FFF2-40B4-BE49-F238E27FC236}">
                  <a16:creationId xmlns:a16="http://schemas.microsoft.com/office/drawing/2014/main" id="{4F9DE8D0-248D-4F33-AE9F-BC497CD6E301}"/>
                </a:ext>
              </a:extLst>
            </p:cNvPr>
            <p:cNvSpPr/>
            <p:nvPr/>
          </p:nvSpPr>
          <p:spPr>
            <a:xfrm>
              <a:off x="5242849" y="630218"/>
              <a:ext cx="2607670" cy="4155632"/>
            </a:xfrm>
            <a:custGeom>
              <a:avLst/>
              <a:gdLst>
                <a:gd name="connsiteX0" fmla="*/ 1532482 w 2607670"/>
                <a:gd name="connsiteY0" fmla="*/ 3188873 h 4155632"/>
                <a:gd name="connsiteX1" fmla="*/ 1616686 w 2607670"/>
                <a:gd name="connsiteY1" fmla="*/ 3367527 h 4155632"/>
                <a:gd name="connsiteX2" fmla="*/ 1634359 w 2607670"/>
                <a:gd name="connsiteY2" fmla="*/ 3469020 h 4155632"/>
                <a:gd name="connsiteX3" fmla="*/ 1531329 w 2607670"/>
                <a:gd name="connsiteY3" fmla="*/ 3714013 h 4155632"/>
                <a:gd name="connsiteX4" fmla="*/ 1513848 w 2607670"/>
                <a:gd name="connsiteY4" fmla="*/ 3886455 h 4155632"/>
                <a:gd name="connsiteX5" fmla="*/ 1609899 w 2607670"/>
                <a:gd name="connsiteY5" fmla="*/ 3989806 h 4155632"/>
                <a:gd name="connsiteX6" fmla="*/ 1947164 w 2607670"/>
                <a:gd name="connsiteY6" fmla="*/ 4139260 h 4155632"/>
                <a:gd name="connsiteX7" fmla="*/ 1960739 w 2607670"/>
                <a:gd name="connsiteY7" fmla="*/ 4150530 h 4155632"/>
                <a:gd name="connsiteX8" fmla="*/ 1943962 w 2607670"/>
                <a:gd name="connsiteY8" fmla="*/ 4154820 h 4155632"/>
                <a:gd name="connsiteX9" fmla="*/ 989477 w 2607670"/>
                <a:gd name="connsiteY9" fmla="*/ 3829273 h 4155632"/>
                <a:gd name="connsiteX10" fmla="*/ 1462237 w 2607670"/>
                <a:gd name="connsiteY10" fmla="*/ 3557450 h 4155632"/>
                <a:gd name="connsiteX11" fmla="*/ 1535235 w 2607670"/>
                <a:gd name="connsiteY11" fmla="*/ 3363365 h 4155632"/>
                <a:gd name="connsiteX12" fmla="*/ 1532482 w 2607670"/>
                <a:gd name="connsiteY12" fmla="*/ 3188873 h 4155632"/>
                <a:gd name="connsiteX13" fmla="*/ 2252091 w 2607670"/>
                <a:gd name="connsiteY13" fmla="*/ 1914284 h 4155632"/>
                <a:gd name="connsiteX14" fmla="*/ 2386177 w 2607670"/>
                <a:gd name="connsiteY14" fmla="*/ 1941883 h 4155632"/>
                <a:gd name="connsiteX15" fmla="*/ 2562334 w 2607670"/>
                <a:gd name="connsiteY15" fmla="*/ 2081348 h 4155632"/>
                <a:gd name="connsiteX16" fmla="*/ 2252091 w 2607670"/>
                <a:gd name="connsiteY16" fmla="*/ 1914284 h 4155632"/>
                <a:gd name="connsiteX17" fmla="*/ 1577562 w 2607670"/>
                <a:gd name="connsiteY17" fmla="*/ 1759131 h 4155632"/>
                <a:gd name="connsiteX18" fmla="*/ 1609514 w 2607670"/>
                <a:gd name="connsiteY18" fmla="*/ 1857807 h 4155632"/>
                <a:gd name="connsiteX19" fmla="*/ 1669770 w 2607670"/>
                <a:gd name="connsiteY19" fmla="*/ 1907881 h 4155632"/>
                <a:gd name="connsiteX20" fmla="*/ 1821722 w 2607670"/>
                <a:gd name="connsiteY20" fmla="*/ 2069630 h 4155632"/>
                <a:gd name="connsiteX21" fmla="*/ 1933460 w 2607670"/>
                <a:gd name="connsiteY21" fmla="*/ 2148327 h 4155632"/>
                <a:gd name="connsiteX22" fmla="*/ 2050002 w 2607670"/>
                <a:gd name="connsiteY22" fmla="*/ 2185659 h 4155632"/>
                <a:gd name="connsiteX23" fmla="*/ 2092904 w 2607670"/>
                <a:gd name="connsiteY23" fmla="*/ 2083973 h 4155632"/>
                <a:gd name="connsiteX24" fmla="*/ 2134782 w 2607670"/>
                <a:gd name="connsiteY24" fmla="*/ 2248412 h 4155632"/>
                <a:gd name="connsiteX25" fmla="*/ 2164046 w 2607670"/>
                <a:gd name="connsiteY25" fmla="*/ 2288881 h 4155632"/>
                <a:gd name="connsiteX26" fmla="*/ 2498045 w 2607670"/>
                <a:gd name="connsiteY26" fmla="*/ 2565890 h 4155632"/>
                <a:gd name="connsiteX27" fmla="*/ 1988849 w 2607670"/>
                <a:gd name="connsiteY27" fmla="*/ 2256416 h 4155632"/>
                <a:gd name="connsiteX28" fmla="*/ 1892799 w 2607670"/>
                <a:gd name="connsiteY28" fmla="*/ 2251613 h 4155632"/>
                <a:gd name="connsiteX29" fmla="*/ 1614701 w 2607670"/>
                <a:gd name="connsiteY29" fmla="*/ 2508964 h 4155632"/>
                <a:gd name="connsiteX30" fmla="*/ 1785927 w 2607670"/>
                <a:gd name="connsiteY30" fmla="*/ 2234837 h 4155632"/>
                <a:gd name="connsiteX31" fmla="*/ 1783494 w 2607670"/>
                <a:gd name="connsiteY31" fmla="*/ 2144805 h 4155632"/>
                <a:gd name="connsiteX32" fmla="*/ 1690837 w 2607670"/>
                <a:gd name="connsiteY32" fmla="*/ 2000474 h 4155632"/>
                <a:gd name="connsiteX33" fmla="*/ 1567380 w 2607670"/>
                <a:gd name="connsiteY33" fmla="*/ 1951488 h 4155632"/>
                <a:gd name="connsiteX34" fmla="*/ 1335771 w 2607670"/>
                <a:gd name="connsiteY34" fmla="*/ 2087880 h 4155632"/>
                <a:gd name="connsiteX35" fmla="*/ 1386101 w 2607670"/>
                <a:gd name="connsiteY35" fmla="*/ 1903463 h 4155632"/>
                <a:gd name="connsiteX36" fmla="*/ 1311694 w 2607670"/>
                <a:gd name="connsiteY36" fmla="*/ 1802610 h 4155632"/>
                <a:gd name="connsiteX37" fmla="*/ 1446229 w 2607670"/>
                <a:gd name="connsiteY37" fmla="*/ 1868436 h 4155632"/>
                <a:gd name="connsiteX38" fmla="*/ 1541191 w 2607670"/>
                <a:gd name="connsiteY38" fmla="*/ 1825214 h 4155632"/>
                <a:gd name="connsiteX39" fmla="*/ 1577562 w 2607670"/>
                <a:gd name="connsiteY39" fmla="*/ 1759131 h 4155632"/>
                <a:gd name="connsiteX40" fmla="*/ 1660165 w 2607670"/>
                <a:gd name="connsiteY40" fmla="*/ 1458429 h 4155632"/>
                <a:gd name="connsiteX41" fmla="*/ 1579674 w 2607670"/>
                <a:gd name="connsiteY41" fmla="*/ 1740049 h 4155632"/>
                <a:gd name="connsiteX42" fmla="*/ 1660165 w 2607670"/>
                <a:gd name="connsiteY42" fmla="*/ 1458429 h 4155632"/>
                <a:gd name="connsiteX43" fmla="*/ 1812116 w 2607670"/>
                <a:gd name="connsiteY43" fmla="*/ 1317555 h 4155632"/>
                <a:gd name="connsiteX44" fmla="*/ 1868786 w 2607670"/>
                <a:gd name="connsiteY44" fmla="*/ 1348931 h 4155632"/>
                <a:gd name="connsiteX45" fmla="*/ 2077919 w 2607670"/>
                <a:gd name="connsiteY45" fmla="*/ 1468546 h 4155632"/>
                <a:gd name="connsiteX46" fmla="*/ 2111537 w 2607670"/>
                <a:gd name="connsiteY46" fmla="*/ 1507671 h 4155632"/>
                <a:gd name="connsiteX47" fmla="*/ 2132668 w 2607670"/>
                <a:gd name="connsiteY47" fmla="*/ 1567286 h 4155632"/>
                <a:gd name="connsiteX48" fmla="*/ 2129082 w 2607670"/>
                <a:gd name="connsiteY48" fmla="*/ 1570552 h 4155632"/>
                <a:gd name="connsiteX49" fmla="*/ 1810451 w 2607670"/>
                <a:gd name="connsiteY49" fmla="*/ 1320437 h 4155632"/>
                <a:gd name="connsiteX50" fmla="*/ 1812116 w 2607670"/>
                <a:gd name="connsiteY50" fmla="*/ 1317555 h 4155632"/>
                <a:gd name="connsiteX51" fmla="*/ 2419155 w 2607670"/>
                <a:gd name="connsiteY51" fmla="*/ 1253137 h 4155632"/>
                <a:gd name="connsiteX52" fmla="*/ 2607670 w 2607670"/>
                <a:gd name="connsiteY52" fmla="*/ 1332667 h 4155632"/>
                <a:gd name="connsiteX53" fmla="*/ 2607030 w 2607670"/>
                <a:gd name="connsiteY53" fmla="*/ 1335676 h 4155632"/>
                <a:gd name="connsiteX54" fmla="*/ 2459368 w 2607670"/>
                <a:gd name="connsiteY54" fmla="*/ 1336637 h 4155632"/>
                <a:gd name="connsiteX55" fmla="*/ 2419155 w 2607670"/>
                <a:gd name="connsiteY55" fmla="*/ 1253137 h 4155632"/>
                <a:gd name="connsiteX56" fmla="*/ 1273530 w 2607670"/>
                <a:gd name="connsiteY56" fmla="*/ 945199 h 4155632"/>
                <a:gd name="connsiteX57" fmla="*/ 1633399 w 2607670"/>
                <a:gd name="connsiteY57" fmla="*/ 1120651 h 4155632"/>
                <a:gd name="connsiteX58" fmla="*/ 1426762 w 2607670"/>
                <a:gd name="connsiteY58" fmla="*/ 1066415 h 4155632"/>
                <a:gd name="connsiteX59" fmla="*/ 1273530 w 2607670"/>
                <a:gd name="connsiteY59" fmla="*/ 945199 h 4155632"/>
                <a:gd name="connsiteX60" fmla="*/ 767216 w 2607670"/>
                <a:gd name="connsiteY60" fmla="*/ 842747 h 4155632"/>
                <a:gd name="connsiteX61" fmla="*/ 1073873 w 2607670"/>
                <a:gd name="connsiteY61" fmla="*/ 944048 h 4155632"/>
                <a:gd name="connsiteX62" fmla="*/ 1119337 w 2607670"/>
                <a:gd name="connsiteY62" fmla="*/ 1026203 h 4155632"/>
                <a:gd name="connsiteX63" fmla="*/ 1064332 w 2607670"/>
                <a:gd name="connsiteY63" fmla="*/ 1383703 h 4155632"/>
                <a:gd name="connsiteX64" fmla="*/ 953362 w 2607670"/>
                <a:gd name="connsiteY64" fmla="*/ 1640413 h 4155632"/>
                <a:gd name="connsiteX65" fmla="*/ 958805 w 2607670"/>
                <a:gd name="connsiteY65" fmla="*/ 1664874 h 4155632"/>
                <a:gd name="connsiteX66" fmla="*/ 1103264 w 2607670"/>
                <a:gd name="connsiteY66" fmla="*/ 1723208 h 4155632"/>
                <a:gd name="connsiteX67" fmla="*/ 1120361 w 2607670"/>
                <a:gd name="connsiteY67" fmla="*/ 1732365 h 4155632"/>
                <a:gd name="connsiteX68" fmla="*/ 1108387 w 2607670"/>
                <a:gd name="connsiteY68" fmla="*/ 1746132 h 4155632"/>
                <a:gd name="connsiteX69" fmla="*/ 1020469 w 2607670"/>
                <a:gd name="connsiteY69" fmla="*/ 1748630 h 4155632"/>
                <a:gd name="connsiteX70" fmla="*/ 916222 w 2607670"/>
                <a:gd name="connsiteY70" fmla="*/ 1704254 h 4155632"/>
                <a:gd name="connsiteX71" fmla="*/ 762670 w 2607670"/>
                <a:gd name="connsiteY71" fmla="*/ 1595653 h 4155632"/>
                <a:gd name="connsiteX72" fmla="*/ 883565 w 2607670"/>
                <a:gd name="connsiteY72" fmla="*/ 1630231 h 4155632"/>
                <a:gd name="connsiteX73" fmla="*/ 935945 w 2607670"/>
                <a:gd name="connsiteY73" fmla="*/ 1601736 h 4155632"/>
                <a:gd name="connsiteX74" fmla="*/ 1090266 w 2607670"/>
                <a:gd name="connsiteY74" fmla="*/ 1141208 h 4155632"/>
                <a:gd name="connsiteX75" fmla="*/ 1096093 w 2607670"/>
                <a:gd name="connsiteY75" fmla="*/ 1058925 h 4155632"/>
                <a:gd name="connsiteX76" fmla="*/ 1059017 w 2607670"/>
                <a:gd name="connsiteY76" fmla="*/ 1010451 h 4155632"/>
                <a:gd name="connsiteX77" fmla="*/ 767216 w 2607670"/>
                <a:gd name="connsiteY77" fmla="*/ 842747 h 4155632"/>
                <a:gd name="connsiteX78" fmla="*/ 239556 w 2607670"/>
                <a:gd name="connsiteY78" fmla="*/ 814026 h 4155632"/>
                <a:gd name="connsiteX79" fmla="*/ 448137 w 2607670"/>
                <a:gd name="connsiteY79" fmla="*/ 1006737 h 4155632"/>
                <a:gd name="connsiteX80" fmla="*/ 499172 w 2607670"/>
                <a:gd name="connsiteY80" fmla="*/ 1086971 h 4155632"/>
                <a:gd name="connsiteX81" fmla="*/ 496290 w 2607670"/>
                <a:gd name="connsiteY81" fmla="*/ 1142104 h 4155632"/>
                <a:gd name="connsiteX82" fmla="*/ 464850 w 2607670"/>
                <a:gd name="connsiteY82" fmla="*/ 1450682 h 4155632"/>
                <a:gd name="connsiteX83" fmla="*/ 496354 w 2607670"/>
                <a:gd name="connsiteY83" fmla="*/ 1523423 h 4155632"/>
                <a:gd name="connsiteX84" fmla="*/ 1413636 w 2607670"/>
                <a:gd name="connsiteY84" fmla="*/ 2598995 h 4155632"/>
                <a:gd name="connsiteX85" fmla="*/ 1564115 w 2607670"/>
                <a:gd name="connsiteY85" fmla="*/ 2704651 h 4155632"/>
                <a:gd name="connsiteX86" fmla="*/ 2044495 w 2607670"/>
                <a:gd name="connsiteY86" fmla="*/ 2839121 h 4155632"/>
                <a:gd name="connsiteX87" fmla="*/ 1589792 w 2607670"/>
                <a:gd name="connsiteY87" fmla="*/ 2764650 h 4155632"/>
                <a:gd name="connsiteX88" fmla="*/ 1272442 w 2607670"/>
                <a:gd name="connsiteY88" fmla="*/ 2526125 h 4155632"/>
                <a:gd name="connsiteX89" fmla="*/ 509673 w 2607670"/>
                <a:gd name="connsiteY89" fmla="*/ 1642141 h 4155632"/>
                <a:gd name="connsiteX90" fmla="*/ 382374 w 2607670"/>
                <a:gd name="connsiteY90" fmla="*/ 1555183 h 4155632"/>
                <a:gd name="connsiteX91" fmla="*/ 81608 w 2607670"/>
                <a:gd name="connsiteY91" fmla="*/ 1492174 h 4155632"/>
                <a:gd name="connsiteX92" fmla="*/ 3551 w 2607670"/>
                <a:gd name="connsiteY92" fmla="*/ 1478727 h 4155632"/>
                <a:gd name="connsiteX93" fmla="*/ 174777 w 2607670"/>
                <a:gd name="connsiteY93" fmla="*/ 1474373 h 4155632"/>
                <a:gd name="connsiteX94" fmla="*/ 379941 w 2607670"/>
                <a:gd name="connsiteY94" fmla="*/ 1481993 h 4155632"/>
                <a:gd name="connsiteX95" fmla="*/ 416312 w 2607670"/>
                <a:gd name="connsiteY95" fmla="*/ 1429166 h 4155632"/>
                <a:gd name="connsiteX96" fmla="*/ 437571 w 2607670"/>
                <a:gd name="connsiteY96" fmla="*/ 1186607 h 4155632"/>
                <a:gd name="connsiteX97" fmla="*/ 397934 w 2607670"/>
                <a:gd name="connsiteY97" fmla="*/ 1032926 h 4155632"/>
                <a:gd name="connsiteX98" fmla="*/ 239579 w 2607670"/>
                <a:gd name="connsiteY98" fmla="*/ 818670 h 4155632"/>
                <a:gd name="connsiteX99" fmla="*/ 239556 w 2607670"/>
                <a:gd name="connsiteY99" fmla="*/ 814026 h 4155632"/>
                <a:gd name="connsiteX100" fmla="*/ 2071132 w 2607670"/>
                <a:gd name="connsiteY100" fmla="*/ 740484 h 4155632"/>
                <a:gd name="connsiteX101" fmla="*/ 2086628 w 2607670"/>
                <a:gd name="connsiteY101" fmla="*/ 745798 h 4155632"/>
                <a:gd name="connsiteX102" fmla="*/ 2209125 w 2607670"/>
                <a:gd name="connsiteY102" fmla="*/ 833524 h 4155632"/>
                <a:gd name="connsiteX103" fmla="*/ 2207524 w 2607670"/>
                <a:gd name="connsiteY103" fmla="*/ 835445 h 4155632"/>
                <a:gd name="connsiteX104" fmla="*/ 1984751 w 2607670"/>
                <a:gd name="connsiteY104" fmla="*/ 766865 h 4155632"/>
                <a:gd name="connsiteX105" fmla="*/ 1984815 w 2607670"/>
                <a:gd name="connsiteY105" fmla="*/ 763023 h 4155632"/>
                <a:gd name="connsiteX106" fmla="*/ 2071132 w 2607670"/>
                <a:gd name="connsiteY106" fmla="*/ 740484 h 4155632"/>
                <a:gd name="connsiteX107" fmla="*/ 2483573 w 2607670"/>
                <a:gd name="connsiteY107" fmla="*/ 429666 h 4155632"/>
                <a:gd name="connsiteX108" fmla="*/ 2483609 w 2607670"/>
                <a:gd name="connsiteY108" fmla="*/ 429694 h 4155632"/>
                <a:gd name="connsiteX109" fmla="*/ 2483636 w 2607670"/>
                <a:gd name="connsiteY109" fmla="*/ 429666 h 4155632"/>
                <a:gd name="connsiteX110" fmla="*/ 2483629 w 2607670"/>
                <a:gd name="connsiteY110" fmla="*/ 429710 h 4155632"/>
                <a:gd name="connsiteX111" fmla="*/ 2485942 w 2607670"/>
                <a:gd name="connsiteY111" fmla="*/ 431523 h 4155632"/>
                <a:gd name="connsiteX112" fmla="*/ 2483573 w 2607670"/>
                <a:gd name="connsiteY112" fmla="*/ 432099 h 4155632"/>
                <a:gd name="connsiteX113" fmla="*/ 2483573 w 2607670"/>
                <a:gd name="connsiteY113" fmla="*/ 430050 h 4155632"/>
                <a:gd name="connsiteX114" fmla="*/ 2471830 w 2607670"/>
                <a:gd name="connsiteY114" fmla="*/ 501615 h 4155632"/>
                <a:gd name="connsiteX115" fmla="*/ 2455654 w 2607670"/>
                <a:gd name="connsiteY115" fmla="*/ 572653 h 4155632"/>
                <a:gd name="connsiteX116" fmla="*/ 2139904 w 2607670"/>
                <a:gd name="connsiteY116" fmla="*/ 1868949 h 4155632"/>
                <a:gd name="connsiteX117" fmla="*/ 2283339 w 2607670"/>
                <a:gd name="connsiteY117" fmla="*/ 960505 h 4155632"/>
                <a:gd name="connsiteX118" fmla="*/ 2398984 w 2607670"/>
                <a:gd name="connsiteY118" fmla="*/ 547744 h 4155632"/>
                <a:gd name="connsiteX119" fmla="*/ 2469059 w 2607670"/>
                <a:gd name="connsiteY119" fmla="*/ 444334 h 4155632"/>
                <a:gd name="connsiteX120" fmla="*/ 2483573 w 2607670"/>
                <a:gd name="connsiteY120" fmla="*/ 429729 h 4155632"/>
                <a:gd name="connsiteX121" fmla="*/ 1552716 w 2607670"/>
                <a:gd name="connsiteY121" fmla="*/ 324650 h 4155632"/>
                <a:gd name="connsiteX122" fmla="*/ 1843941 w 2607670"/>
                <a:gd name="connsiteY122" fmla="*/ 468918 h 4155632"/>
                <a:gd name="connsiteX123" fmla="*/ 1552716 w 2607670"/>
                <a:gd name="connsiteY123" fmla="*/ 324650 h 4155632"/>
                <a:gd name="connsiteX124" fmla="*/ 1464478 w 2607670"/>
                <a:gd name="connsiteY124" fmla="*/ 177669 h 4155632"/>
                <a:gd name="connsiteX125" fmla="*/ 1459611 w 2607670"/>
                <a:gd name="connsiteY125" fmla="*/ 197480 h 4155632"/>
                <a:gd name="connsiteX126" fmla="*/ 1320082 w 2607670"/>
                <a:gd name="connsiteY126" fmla="*/ 575214 h 4155632"/>
                <a:gd name="connsiteX127" fmla="*/ 1173189 w 2607670"/>
                <a:gd name="connsiteY127" fmla="*/ 959544 h 4155632"/>
                <a:gd name="connsiteX128" fmla="*/ 1291587 w 2607670"/>
                <a:gd name="connsiteY128" fmla="*/ 626121 h 4155632"/>
                <a:gd name="connsiteX129" fmla="*/ 1455129 w 2607670"/>
                <a:gd name="connsiteY129" fmla="*/ 195751 h 4155632"/>
                <a:gd name="connsiteX130" fmla="*/ 1464478 w 2607670"/>
                <a:gd name="connsiteY130" fmla="*/ 177669 h 4155632"/>
                <a:gd name="connsiteX131" fmla="*/ 1056264 w 2607670"/>
                <a:gd name="connsiteY131" fmla="*/ 126466 h 4155632"/>
                <a:gd name="connsiteX132" fmla="*/ 1388022 w 2607670"/>
                <a:gd name="connsiteY132" fmla="*/ 291802 h 4155632"/>
                <a:gd name="connsiteX133" fmla="*/ 1184780 w 2607670"/>
                <a:gd name="connsiteY133" fmla="*/ 287191 h 4155632"/>
                <a:gd name="connsiteX134" fmla="*/ 1056264 w 2607670"/>
                <a:gd name="connsiteY134" fmla="*/ 126466 h 4155632"/>
                <a:gd name="connsiteX135" fmla="*/ 2130300 w 2607670"/>
                <a:gd name="connsiteY135" fmla="*/ 0 h 4155632"/>
                <a:gd name="connsiteX136" fmla="*/ 1955488 w 2607670"/>
                <a:gd name="connsiteY136" fmla="*/ 605054 h 4155632"/>
                <a:gd name="connsiteX137" fmla="*/ 1698329 w 2607670"/>
                <a:gd name="connsiteY137" fmla="*/ 1185582 h 4155632"/>
                <a:gd name="connsiteX138" fmla="*/ 1894784 w 2607670"/>
                <a:gd name="connsiteY138" fmla="*/ 554531 h 4155632"/>
                <a:gd name="connsiteX139" fmla="*/ 2130300 w 2607670"/>
                <a:gd name="connsiteY139" fmla="*/ 0 h 415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2607670" h="4155632">
                  <a:moveTo>
                    <a:pt x="1532482" y="3188873"/>
                  </a:moveTo>
                  <a:cubicBezTo>
                    <a:pt x="1566676" y="3245671"/>
                    <a:pt x="1596067" y="3304454"/>
                    <a:pt x="1616686" y="3367527"/>
                  </a:cubicBezTo>
                  <a:cubicBezTo>
                    <a:pt x="1627572" y="3400632"/>
                    <a:pt x="1639418" y="3433737"/>
                    <a:pt x="1634359" y="3469020"/>
                  </a:cubicBezTo>
                  <a:cubicBezTo>
                    <a:pt x="1629557" y="3502574"/>
                    <a:pt x="1541767" y="3681612"/>
                    <a:pt x="1531329" y="3714013"/>
                  </a:cubicBezTo>
                  <a:cubicBezTo>
                    <a:pt x="1509238" y="3782337"/>
                    <a:pt x="1505780" y="3843873"/>
                    <a:pt x="1513848" y="3886455"/>
                  </a:cubicBezTo>
                  <a:cubicBezTo>
                    <a:pt x="1521724" y="3927629"/>
                    <a:pt x="1576793" y="3967906"/>
                    <a:pt x="1609899" y="3989806"/>
                  </a:cubicBezTo>
                  <a:cubicBezTo>
                    <a:pt x="1672460" y="4031235"/>
                    <a:pt x="1903301" y="4117553"/>
                    <a:pt x="1947164" y="4139260"/>
                  </a:cubicBezTo>
                  <a:cubicBezTo>
                    <a:pt x="1952607" y="4141950"/>
                    <a:pt x="1962276" y="4143422"/>
                    <a:pt x="1960739" y="4150530"/>
                  </a:cubicBezTo>
                  <a:cubicBezTo>
                    <a:pt x="1959202" y="4158470"/>
                    <a:pt x="1949853" y="4154756"/>
                    <a:pt x="1943962" y="4154820"/>
                  </a:cubicBezTo>
                  <a:cubicBezTo>
                    <a:pt x="1817111" y="4155525"/>
                    <a:pt x="1271993" y="3999731"/>
                    <a:pt x="989477" y="3829273"/>
                  </a:cubicBezTo>
                  <a:cubicBezTo>
                    <a:pt x="1117032" y="3807054"/>
                    <a:pt x="1327254" y="3730854"/>
                    <a:pt x="1462237" y="3557450"/>
                  </a:cubicBezTo>
                  <a:cubicBezTo>
                    <a:pt x="1506100" y="3501037"/>
                    <a:pt x="1525951" y="3433994"/>
                    <a:pt x="1535235" y="3363365"/>
                  </a:cubicBezTo>
                  <a:cubicBezTo>
                    <a:pt x="1539846" y="3327954"/>
                    <a:pt x="1534979" y="3211861"/>
                    <a:pt x="1532482" y="3188873"/>
                  </a:cubicBezTo>
                  <a:close/>
                  <a:moveTo>
                    <a:pt x="2252091" y="1914284"/>
                  </a:moveTo>
                  <a:cubicBezTo>
                    <a:pt x="2304535" y="1909482"/>
                    <a:pt x="2347629" y="1915309"/>
                    <a:pt x="2386177" y="1941883"/>
                  </a:cubicBezTo>
                  <a:cubicBezTo>
                    <a:pt x="2445857" y="1983056"/>
                    <a:pt x="2562590" y="2077314"/>
                    <a:pt x="2562334" y="2081348"/>
                  </a:cubicBezTo>
                  <a:cubicBezTo>
                    <a:pt x="2458920" y="2025703"/>
                    <a:pt x="2355505" y="1969930"/>
                    <a:pt x="2252091" y="1914284"/>
                  </a:cubicBezTo>
                  <a:close/>
                  <a:moveTo>
                    <a:pt x="1577562" y="1759131"/>
                  </a:moveTo>
                  <a:cubicBezTo>
                    <a:pt x="1582172" y="1795950"/>
                    <a:pt x="1586654" y="1830016"/>
                    <a:pt x="1609514" y="1857807"/>
                  </a:cubicBezTo>
                  <a:cubicBezTo>
                    <a:pt x="1626355" y="1878362"/>
                    <a:pt x="1649664" y="1891232"/>
                    <a:pt x="1669770" y="1907881"/>
                  </a:cubicBezTo>
                  <a:cubicBezTo>
                    <a:pt x="1727400" y="1955458"/>
                    <a:pt x="1770431" y="2015714"/>
                    <a:pt x="1821722" y="2069630"/>
                  </a:cubicBezTo>
                  <a:cubicBezTo>
                    <a:pt x="1855468" y="2105233"/>
                    <a:pt x="1907399" y="2131166"/>
                    <a:pt x="1933460" y="2148327"/>
                  </a:cubicBezTo>
                  <a:cubicBezTo>
                    <a:pt x="1975531" y="2176054"/>
                    <a:pt x="2015616" y="2193151"/>
                    <a:pt x="2050002" y="2185659"/>
                  </a:cubicBezTo>
                  <a:cubicBezTo>
                    <a:pt x="2092264" y="2176438"/>
                    <a:pt x="2076191" y="2145958"/>
                    <a:pt x="2092904" y="2083973"/>
                  </a:cubicBezTo>
                  <a:cubicBezTo>
                    <a:pt x="2102765" y="2173620"/>
                    <a:pt x="2117173" y="2212297"/>
                    <a:pt x="2134782" y="2248412"/>
                  </a:cubicBezTo>
                  <a:cubicBezTo>
                    <a:pt x="2138496" y="2256032"/>
                    <a:pt x="2156938" y="2284143"/>
                    <a:pt x="2164046" y="2288881"/>
                  </a:cubicBezTo>
                  <a:cubicBezTo>
                    <a:pt x="2232946" y="2334793"/>
                    <a:pt x="2496764" y="2558142"/>
                    <a:pt x="2498045" y="2565890"/>
                  </a:cubicBezTo>
                  <a:cubicBezTo>
                    <a:pt x="2465131" y="2542262"/>
                    <a:pt x="2040909" y="2273513"/>
                    <a:pt x="1988849" y="2256416"/>
                  </a:cubicBezTo>
                  <a:cubicBezTo>
                    <a:pt x="1948380" y="2243161"/>
                    <a:pt x="1929106" y="2230226"/>
                    <a:pt x="1892799" y="2251613"/>
                  </a:cubicBezTo>
                  <a:cubicBezTo>
                    <a:pt x="1836257" y="2284911"/>
                    <a:pt x="1737902" y="2392103"/>
                    <a:pt x="1614701" y="2508964"/>
                  </a:cubicBezTo>
                  <a:cubicBezTo>
                    <a:pt x="1629493" y="2482903"/>
                    <a:pt x="1752630" y="2307835"/>
                    <a:pt x="1785927" y="2234837"/>
                  </a:cubicBezTo>
                  <a:cubicBezTo>
                    <a:pt x="1798286" y="2207686"/>
                    <a:pt x="1791498" y="2167985"/>
                    <a:pt x="1783494" y="2144805"/>
                  </a:cubicBezTo>
                  <a:cubicBezTo>
                    <a:pt x="1765692" y="2093258"/>
                    <a:pt x="1724071" y="2044401"/>
                    <a:pt x="1690837" y="2000474"/>
                  </a:cubicBezTo>
                  <a:cubicBezTo>
                    <a:pt x="1660741" y="1960645"/>
                    <a:pt x="1614957" y="1936248"/>
                    <a:pt x="1567380" y="1951488"/>
                  </a:cubicBezTo>
                  <a:cubicBezTo>
                    <a:pt x="1495471" y="1974604"/>
                    <a:pt x="1428107" y="2015137"/>
                    <a:pt x="1335771" y="2087880"/>
                  </a:cubicBezTo>
                  <a:cubicBezTo>
                    <a:pt x="1342494" y="2074304"/>
                    <a:pt x="1418566" y="1956547"/>
                    <a:pt x="1386101" y="1903463"/>
                  </a:cubicBezTo>
                  <a:cubicBezTo>
                    <a:pt x="1369004" y="1875544"/>
                    <a:pt x="1334234" y="1826494"/>
                    <a:pt x="1311694" y="1802610"/>
                  </a:cubicBezTo>
                  <a:cubicBezTo>
                    <a:pt x="1337820" y="1818362"/>
                    <a:pt x="1426827" y="1864146"/>
                    <a:pt x="1446229" y="1868436"/>
                  </a:cubicBezTo>
                  <a:cubicBezTo>
                    <a:pt x="1483816" y="1876761"/>
                    <a:pt x="1521276" y="1859664"/>
                    <a:pt x="1541191" y="1825214"/>
                  </a:cubicBezTo>
                  <a:cubicBezTo>
                    <a:pt x="1553293" y="1804339"/>
                    <a:pt x="1564499" y="1782887"/>
                    <a:pt x="1577562" y="1759131"/>
                  </a:cubicBezTo>
                  <a:close/>
                  <a:moveTo>
                    <a:pt x="1660165" y="1458429"/>
                  </a:moveTo>
                  <a:cubicBezTo>
                    <a:pt x="1659140" y="1496529"/>
                    <a:pt x="1600485" y="1715908"/>
                    <a:pt x="1579674" y="1740049"/>
                  </a:cubicBezTo>
                  <a:cubicBezTo>
                    <a:pt x="1572439" y="1684212"/>
                    <a:pt x="1624690" y="1520606"/>
                    <a:pt x="1660165" y="1458429"/>
                  </a:cubicBezTo>
                  <a:close/>
                  <a:moveTo>
                    <a:pt x="1812116" y="1317555"/>
                  </a:moveTo>
                  <a:cubicBezTo>
                    <a:pt x="1831070" y="1328057"/>
                    <a:pt x="1850088" y="1338174"/>
                    <a:pt x="1868786" y="1348931"/>
                  </a:cubicBezTo>
                  <a:cubicBezTo>
                    <a:pt x="1938518" y="1388824"/>
                    <a:pt x="2008059" y="1428973"/>
                    <a:pt x="2077919" y="1468546"/>
                  </a:cubicBezTo>
                  <a:cubicBezTo>
                    <a:pt x="2094184" y="1477767"/>
                    <a:pt x="2106799" y="1487756"/>
                    <a:pt x="2111537" y="1507671"/>
                  </a:cubicBezTo>
                  <a:cubicBezTo>
                    <a:pt x="2116404" y="1528033"/>
                    <a:pt x="2125432" y="1547500"/>
                    <a:pt x="2132668" y="1567286"/>
                  </a:cubicBezTo>
                  <a:cubicBezTo>
                    <a:pt x="2131452" y="1568375"/>
                    <a:pt x="2130299" y="1569463"/>
                    <a:pt x="2129082" y="1570552"/>
                  </a:cubicBezTo>
                  <a:cubicBezTo>
                    <a:pt x="2022914" y="1487180"/>
                    <a:pt x="1916619" y="1403808"/>
                    <a:pt x="1810451" y="1320437"/>
                  </a:cubicBezTo>
                  <a:cubicBezTo>
                    <a:pt x="1810963" y="1319476"/>
                    <a:pt x="1811540" y="1318515"/>
                    <a:pt x="1812116" y="1317555"/>
                  </a:cubicBezTo>
                  <a:close/>
                  <a:moveTo>
                    <a:pt x="2419155" y="1253137"/>
                  </a:moveTo>
                  <a:cubicBezTo>
                    <a:pt x="2485302" y="1280992"/>
                    <a:pt x="2546582" y="1306797"/>
                    <a:pt x="2607670" y="1332667"/>
                  </a:cubicBezTo>
                  <a:cubicBezTo>
                    <a:pt x="2607478" y="1333627"/>
                    <a:pt x="2607222" y="1334652"/>
                    <a:pt x="2607030" y="1335676"/>
                  </a:cubicBezTo>
                  <a:cubicBezTo>
                    <a:pt x="2556699" y="1337533"/>
                    <a:pt x="2522633" y="1340735"/>
                    <a:pt x="2459368" y="1336637"/>
                  </a:cubicBezTo>
                  <a:cubicBezTo>
                    <a:pt x="2433178" y="1334908"/>
                    <a:pt x="2427992" y="1287267"/>
                    <a:pt x="2419155" y="1253137"/>
                  </a:cubicBezTo>
                  <a:close/>
                  <a:moveTo>
                    <a:pt x="1273530" y="945199"/>
                  </a:moveTo>
                  <a:cubicBezTo>
                    <a:pt x="1360232" y="979394"/>
                    <a:pt x="1636216" y="1113159"/>
                    <a:pt x="1633399" y="1120651"/>
                  </a:cubicBezTo>
                  <a:cubicBezTo>
                    <a:pt x="1630325" y="1128976"/>
                    <a:pt x="1486826" y="1092284"/>
                    <a:pt x="1426762" y="1066415"/>
                  </a:cubicBezTo>
                  <a:cubicBezTo>
                    <a:pt x="1391736" y="1051240"/>
                    <a:pt x="1292036" y="970429"/>
                    <a:pt x="1273530" y="945199"/>
                  </a:cubicBezTo>
                  <a:close/>
                  <a:moveTo>
                    <a:pt x="767216" y="842747"/>
                  </a:moveTo>
                  <a:cubicBezTo>
                    <a:pt x="784505" y="846845"/>
                    <a:pt x="1057224" y="935532"/>
                    <a:pt x="1073873" y="944048"/>
                  </a:cubicBezTo>
                  <a:cubicBezTo>
                    <a:pt x="1107363" y="961145"/>
                    <a:pt x="1114662" y="993098"/>
                    <a:pt x="1119337" y="1026203"/>
                  </a:cubicBezTo>
                  <a:cubicBezTo>
                    <a:pt x="1126893" y="1079287"/>
                    <a:pt x="1122602" y="1208443"/>
                    <a:pt x="1064332" y="1383703"/>
                  </a:cubicBezTo>
                  <a:cubicBezTo>
                    <a:pt x="1050885" y="1424044"/>
                    <a:pt x="976158" y="1593540"/>
                    <a:pt x="953362" y="1640413"/>
                  </a:cubicBezTo>
                  <a:cubicBezTo>
                    <a:pt x="948239" y="1650914"/>
                    <a:pt x="949200" y="1657446"/>
                    <a:pt x="958805" y="1664874"/>
                  </a:cubicBezTo>
                  <a:cubicBezTo>
                    <a:pt x="1001515" y="1697915"/>
                    <a:pt x="1048836" y="1719238"/>
                    <a:pt x="1103264" y="1723208"/>
                  </a:cubicBezTo>
                  <a:cubicBezTo>
                    <a:pt x="1110692" y="1723720"/>
                    <a:pt x="1119081" y="1724361"/>
                    <a:pt x="1120361" y="1732365"/>
                  </a:cubicBezTo>
                  <a:cubicBezTo>
                    <a:pt x="1121386" y="1738960"/>
                    <a:pt x="1113830" y="1742930"/>
                    <a:pt x="1108387" y="1746132"/>
                  </a:cubicBezTo>
                  <a:cubicBezTo>
                    <a:pt x="1078419" y="1763613"/>
                    <a:pt x="1051397" y="1757530"/>
                    <a:pt x="1020469" y="1748630"/>
                  </a:cubicBezTo>
                  <a:cubicBezTo>
                    <a:pt x="978527" y="1736527"/>
                    <a:pt x="949648" y="1721415"/>
                    <a:pt x="916222" y="1704254"/>
                  </a:cubicBezTo>
                  <a:cubicBezTo>
                    <a:pt x="857760" y="1674158"/>
                    <a:pt x="804932" y="1641693"/>
                    <a:pt x="762670" y="1595653"/>
                  </a:cubicBezTo>
                  <a:cubicBezTo>
                    <a:pt x="746085" y="1570616"/>
                    <a:pt x="872103" y="1628887"/>
                    <a:pt x="883565" y="1630231"/>
                  </a:cubicBezTo>
                  <a:cubicBezTo>
                    <a:pt x="905977" y="1632793"/>
                    <a:pt x="926212" y="1622291"/>
                    <a:pt x="935945" y="1601736"/>
                  </a:cubicBezTo>
                  <a:cubicBezTo>
                    <a:pt x="1048644" y="1363148"/>
                    <a:pt x="1078483" y="1199350"/>
                    <a:pt x="1090266" y="1141208"/>
                  </a:cubicBezTo>
                  <a:cubicBezTo>
                    <a:pt x="1095708" y="1113865"/>
                    <a:pt x="1096669" y="1086523"/>
                    <a:pt x="1096093" y="1058925"/>
                  </a:cubicBezTo>
                  <a:cubicBezTo>
                    <a:pt x="1095580" y="1033887"/>
                    <a:pt x="1075858" y="1022425"/>
                    <a:pt x="1059017" y="1010451"/>
                  </a:cubicBezTo>
                  <a:cubicBezTo>
                    <a:pt x="1011312" y="976320"/>
                    <a:pt x="813961" y="870345"/>
                    <a:pt x="767216" y="842747"/>
                  </a:cubicBezTo>
                  <a:close/>
                  <a:moveTo>
                    <a:pt x="239556" y="814026"/>
                  </a:moveTo>
                  <a:cubicBezTo>
                    <a:pt x="259073" y="822925"/>
                    <a:pt x="404714" y="959615"/>
                    <a:pt x="448137" y="1006737"/>
                  </a:cubicBezTo>
                  <a:cubicBezTo>
                    <a:pt x="469652" y="1030109"/>
                    <a:pt x="491744" y="1053929"/>
                    <a:pt x="499172" y="1086971"/>
                  </a:cubicBezTo>
                  <a:cubicBezTo>
                    <a:pt x="503334" y="1105733"/>
                    <a:pt x="498467" y="1124110"/>
                    <a:pt x="496290" y="1142104"/>
                  </a:cubicBezTo>
                  <a:cubicBezTo>
                    <a:pt x="487966" y="1211964"/>
                    <a:pt x="460815" y="1416808"/>
                    <a:pt x="464850" y="1450682"/>
                  </a:cubicBezTo>
                  <a:cubicBezTo>
                    <a:pt x="469140" y="1487116"/>
                    <a:pt x="473238" y="1501523"/>
                    <a:pt x="496354" y="1523423"/>
                  </a:cubicBezTo>
                  <a:cubicBezTo>
                    <a:pt x="620387" y="1640860"/>
                    <a:pt x="1318866" y="2459338"/>
                    <a:pt x="1413636" y="2598995"/>
                  </a:cubicBezTo>
                  <a:cubicBezTo>
                    <a:pt x="1444052" y="2643819"/>
                    <a:pt x="1528064" y="2686273"/>
                    <a:pt x="1564115" y="2704651"/>
                  </a:cubicBezTo>
                  <a:cubicBezTo>
                    <a:pt x="1653762" y="2750307"/>
                    <a:pt x="1801039" y="2797500"/>
                    <a:pt x="2044495" y="2839121"/>
                  </a:cubicBezTo>
                  <a:cubicBezTo>
                    <a:pt x="1886076" y="2846421"/>
                    <a:pt x="1735020" y="2828300"/>
                    <a:pt x="1589792" y="2764650"/>
                  </a:cubicBezTo>
                  <a:cubicBezTo>
                    <a:pt x="1467232" y="2710926"/>
                    <a:pt x="1436880" y="2694213"/>
                    <a:pt x="1272442" y="2526125"/>
                  </a:cubicBezTo>
                  <a:cubicBezTo>
                    <a:pt x="1225697" y="2478356"/>
                    <a:pt x="571786" y="1706751"/>
                    <a:pt x="509673" y="1642141"/>
                  </a:cubicBezTo>
                  <a:cubicBezTo>
                    <a:pt x="463569" y="1594116"/>
                    <a:pt x="444103" y="1579388"/>
                    <a:pt x="382374" y="1555183"/>
                  </a:cubicBezTo>
                  <a:cubicBezTo>
                    <a:pt x="297850" y="1522014"/>
                    <a:pt x="171448" y="1503124"/>
                    <a:pt x="81608" y="1492174"/>
                  </a:cubicBezTo>
                  <a:cubicBezTo>
                    <a:pt x="56379" y="1489165"/>
                    <a:pt x="-16875" y="1483210"/>
                    <a:pt x="3551" y="1478727"/>
                  </a:cubicBezTo>
                  <a:cubicBezTo>
                    <a:pt x="61566" y="1465986"/>
                    <a:pt x="109207" y="1467585"/>
                    <a:pt x="174777" y="1474373"/>
                  </a:cubicBezTo>
                  <a:cubicBezTo>
                    <a:pt x="243613" y="1481545"/>
                    <a:pt x="310721" y="1482954"/>
                    <a:pt x="379941" y="1481993"/>
                  </a:cubicBezTo>
                  <a:cubicBezTo>
                    <a:pt x="407732" y="1481609"/>
                    <a:pt x="412278" y="1463168"/>
                    <a:pt x="416312" y="1429166"/>
                  </a:cubicBezTo>
                  <a:cubicBezTo>
                    <a:pt x="424316" y="1361419"/>
                    <a:pt x="433601" y="1254547"/>
                    <a:pt x="437571" y="1186607"/>
                  </a:cubicBezTo>
                  <a:cubicBezTo>
                    <a:pt x="442374" y="1104964"/>
                    <a:pt x="446792" y="1107205"/>
                    <a:pt x="397934" y="1032926"/>
                  </a:cubicBezTo>
                  <a:cubicBezTo>
                    <a:pt x="361948" y="978434"/>
                    <a:pt x="282162" y="881615"/>
                    <a:pt x="239579" y="818670"/>
                  </a:cubicBezTo>
                  <a:cubicBezTo>
                    <a:pt x="236553" y="814092"/>
                    <a:pt x="236767" y="812755"/>
                    <a:pt x="239556" y="814026"/>
                  </a:cubicBezTo>
                  <a:close/>
                  <a:moveTo>
                    <a:pt x="2071132" y="740484"/>
                  </a:moveTo>
                  <a:cubicBezTo>
                    <a:pt x="2078368" y="738435"/>
                    <a:pt x="2082210" y="742661"/>
                    <a:pt x="2086628" y="745798"/>
                  </a:cubicBezTo>
                  <a:cubicBezTo>
                    <a:pt x="2127546" y="774934"/>
                    <a:pt x="2168271" y="804261"/>
                    <a:pt x="2209125" y="833524"/>
                  </a:cubicBezTo>
                  <a:cubicBezTo>
                    <a:pt x="2208612" y="834165"/>
                    <a:pt x="2208036" y="834805"/>
                    <a:pt x="2207524" y="835445"/>
                  </a:cubicBezTo>
                  <a:cubicBezTo>
                    <a:pt x="2133309" y="812650"/>
                    <a:pt x="2058966" y="789725"/>
                    <a:pt x="1984751" y="766865"/>
                  </a:cubicBezTo>
                  <a:cubicBezTo>
                    <a:pt x="1984751" y="765521"/>
                    <a:pt x="1984815" y="764304"/>
                    <a:pt x="1984815" y="763023"/>
                  </a:cubicBezTo>
                  <a:cubicBezTo>
                    <a:pt x="2013630" y="755596"/>
                    <a:pt x="2042445" y="748424"/>
                    <a:pt x="2071132" y="740484"/>
                  </a:cubicBezTo>
                  <a:close/>
                  <a:moveTo>
                    <a:pt x="2483573" y="429666"/>
                  </a:moveTo>
                  <a:lnTo>
                    <a:pt x="2483609" y="429694"/>
                  </a:lnTo>
                  <a:lnTo>
                    <a:pt x="2483636" y="429666"/>
                  </a:lnTo>
                  <a:lnTo>
                    <a:pt x="2483629" y="429710"/>
                  </a:lnTo>
                  <a:lnTo>
                    <a:pt x="2485942" y="431523"/>
                  </a:lnTo>
                  <a:cubicBezTo>
                    <a:pt x="2485174" y="431523"/>
                    <a:pt x="2484405" y="432099"/>
                    <a:pt x="2483573" y="432099"/>
                  </a:cubicBezTo>
                  <a:lnTo>
                    <a:pt x="2483573" y="430050"/>
                  </a:lnTo>
                  <a:lnTo>
                    <a:pt x="2471830" y="501615"/>
                  </a:lnTo>
                  <a:cubicBezTo>
                    <a:pt x="2466748" y="525380"/>
                    <a:pt x="2460937" y="548992"/>
                    <a:pt x="2455654" y="572653"/>
                  </a:cubicBezTo>
                  <a:cubicBezTo>
                    <a:pt x="2408909" y="782299"/>
                    <a:pt x="2157193" y="1812599"/>
                    <a:pt x="2139904" y="1868949"/>
                  </a:cubicBezTo>
                  <a:cubicBezTo>
                    <a:pt x="2146051" y="1783400"/>
                    <a:pt x="2258750" y="1075765"/>
                    <a:pt x="2283339" y="960505"/>
                  </a:cubicBezTo>
                  <a:cubicBezTo>
                    <a:pt x="2313307" y="820463"/>
                    <a:pt x="2344555" y="680806"/>
                    <a:pt x="2398984" y="547744"/>
                  </a:cubicBezTo>
                  <a:cubicBezTo>
                    <a:pt x="2410510" y="519649"/>
                    <a:pt x="2447682" y="469258"/>
                    <a:pt x="2469059" y="444334"/>
                  </a:cubicBezTo>
                  <a:lnTo>
                    <a:pt x="2483573" y="429729"/>
                  </a:lnTo>
                  <a:close/>
                  <a:moveTo>
                    <a:pt x="1552716" y="324650"/>
                  </a:moveTo>
                  <a:cubicBezTo>
                    <a:pt x="1650239" y="372931"/>
                    <a:pt x="1745521" y="420188"/>
                    <a:pt x="1843941" y="468918"/>
                  </a:cubicBezTo>
                  <a:cubicBezTo>
                    <a:pt x="1726567" y="480828"/>
                    <a:pt x="1585117" y="411864"/>
                    <a:pt x="1552716" y="324650"/>
                  </a:cubicBezTo>
                  <a:close/>
                  <a:moveTo>
                    <a:pt x="1464478" y="177669"/>
                  </a:moveTo>
                  <a:cubicBezTo>
                    <a:pt x="1465343" y="178782"/>
                    <a:pt x="1463838" y="186210"/>
                    <a:pt x="1459611" y="197480"/>
                  </a:cubicBezTo>
                  <a:cubicBezTo>
                    <a:pt x="1446933" y="227768"/>
                    <a:pt x="1355685" y="480316"/>
                    <a:pt x="1320082" y="575214"/>
                  </a:cubicBezTo>
                  <a:cubicBezTo>
                    <a:pt x="1277884" y="687529"/>
                    <a:pt x="1189133" y="934955"/>
                    <a:pt x="1173189" y="959544"/>
                  </a:cubicBezTo>
                  <a:cubicBezTo>
                    <a:pt x="1175110" y="932970"/>
                    <a:pt x="1256625" y="719930"/>
                    <a:pt x="1291587" y="626121"/>
                  </a:cubicBezTo>
                  <a:cubicBezTo>
                    <a:pt x="1333977" y="512525"/>
                    <a:pt x="1443667" y="225847"/>
                    <a:pt x="1455129" y="195751"/>
                  </a:cubicBezTo>
                  <a:cubicBezTo>
                    <a:pt x="1460380" y="181759"/>
                    <a:pt x="1463614" y="176557"/>
                    <a:pt x="1464478" y="177669"/>
                  </a:cubicBezTo>
                  <a:close/>
                  <a:moveTo>
                    <a:pt x="1056264" y="126466"/>
                  </a:moveTo>
                  <a:cubicBezTo>
                    <a:pt x="1168323" y="183393"/>
                    <a:pt x="1276219" y="238846"/>
                    <a:pt x="1388022" y="291802"/>
                  </a:cubicBezTo>
                  <a:cubicBezTo>
                    <a:pt x="1372334" y="303968"/>
                    <a:pt x="1236134" y="301727"/>
                    <a:pt x="1184780" y="287191"/>
                  </a:cubicBezTo>
                  <a:cubicBezTo>
                    <a:pt x="1147256" y="276626"/>
                    <a:pt x="1073233" y="160020"/>
                    <a:pt x="1056264" y="126466"/>
                  </a:cubicBezTo>
                  <a:close/>
                  <a:moveTo>
                    <a:pt x="2130300" y="0"/>
                  </a:moveTo>
                  <a:cubicBezTo>
                    <a:pt x="2113459" y="91696"/>
                    <a:pt x="2000824" y="496645"/>
                    <a:pt x="1955488" y="605054"/>
                  </a:cubicBezTo>
                  <a:cubicBezTo>
                    <a:pt x="1914442" y="703280"/>
                    <a:pt x="1699033" y="1185838"/>
                    <a:pt x="1698329" y="1185582"/>
                  </a:cubicBezTo>
                  <a:cubicBezTo>
                    <a:pt x="1707934" y="1151965"/>
                    <a:pt x="1833824" y="729662"/>
                    <a:pt x="1894784" y="554531"/>
                  </a:cubicBezTo>
                  <a:cubicBezTo>
                    <a:pt x="1956448" y="377542"/>
                    <a:pt x="2122296" y="11398"/>
                    <a:pt x="2130300" y="0"/>
                  </a:cubicBezTo>
                  <a:close/>
                </a:path>
              </a:pathLst>
            </a:custGeom>
            <a:solidFill>
              <a:srgbClr val="F9B195"/>
            </a:solidFill>
            <a:ln w="63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22C244-3D9F-45F5-AACC-DFAC7B6B44E1}"/>
              </a:ext>
            </a:extLst>
          </p:cNvPr>
          <p:cNvGrpSpPr/>
          <p:nvPr/>
        </p:nvGrpSpPr>
        <p:grpSpPr>
          <a:xfrm>
            <a:off x="1068648" y="399220"/>
            <a:ext cx="3786742" cy="3972441"/>
            <a:chOff x="5534116" y="1278635"/>
            <a:chExt cx="2882067" cy="3023401"/>
          </a:xfrm>
        </p:grpSpPr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449BB30-5453-408A-9109-A8FF03D3C8EC}"/>
                </a:ext>
              </a:extLst>
            </p:cNvPr>
            <p:cNvSpPr/>
            <p:nvPr/>
          </p:nvSpPr>
          <p:spPr>
            <a:xfrm>
              <a:off x="7322655" y="3129880"/>
              <a:ext cx="1063908" cy="798990"/>
            </a:xfrm>
            <a:custGeom>
              <a:avLst/>
              <a:gdLst>
                <a:gd name="connsiteX0" fmla="*/ 376469 w 1063908"/>
                <a:gd name="connsiteY0" fmla="*/ 335298 h 798990"/>
                <a:gd name="connsiteX1" fmla="*/ 277870 w 1063908"/>
                <a:gd name="connsiteY1" fmla="*/ 530448 h 798990"/>
                <a:gd name="connsiteX2" fmla="*/ 0 w 1063908"/>
                <a:gd name="connsiteY2" fmla="*/ 798990 h 798990"/>
                <a:gd name="connsiteX3" fmla="*/ 113335 w 1063908"/>
                <a:gd name="connsiteY3" fmla="*/ 575448 h 798990"/>
                <a:gd name="connsiteX4" fmla="*/ 159915 w 1063908"/>
                <a:gd name="connsiteY4" fmla="*/ 369977 h 798990"/>
                <a:gd name="connsiteX5" fmla="*/ 171348 w 1063908"/>
                <a:gd name="connsiteY5" fmla="*/ 358924 h 798990"/>
                <a:gd name="connsiteX6" fmla="*/ 376469 w 1063908"/>
                <a:gd name="connsiteY6" fmla="*/ 335298 h 798990"/>
                <a:gd name="connsiteX7" fmla="*/ 596034 w 1063908"/>
                <a:gd name="connsiteY7" fmla="*/ 271905 h 798990"/>
                <a:gd name="connsiteX8" fmla="*/ 403867 w 1063908"/>
                <a:gd name="connsiteY8" fmla="*/ 587232 h 798990"/>
                <a:gd name="connsiteX9" fmla="*/ 245238 w 1063908"/>
                <a:gd name="connsiteY9" fmla="*/ 724954 h 798990"/>
                <a:gd name="connsiteX10" fmla="*/ 170646 w 1063908"/>
                <a:gd name="connsiteY10" fmla="*/ 756299 h 798990"/>
                <a:gd name="connsiteX11" fmla="*/ 52691 w 1063908"/>
                <a:gd name="connsiteY11" fmla="*/ 786007 h 798990"/>
                <a:gd name="connsiteX12" fmla="*/ 42603 w 1063908"/>
                <a:gd name="connsiteY12" fmla="*/ 787323 h 798990"/>
                <a:gd name="connsiteX13" fmla="*/ 395533 w 1063908"/>
                <a:gd name="connsiteY13" fmla="*/ 332082 h 798990"/>
                <a:gd name="connsiteX14" fmla="*/ 596034 w 1063908"/>
                <a:gd name="connsiteY14" fmla="*/ 271905 h 798990"/>
                <a:gd name="connsiteX15" fmla="*/ 1063908 w 1063908"/>
                <a:gd name="connsiteY15" fmla="*/ 0 h 798990"/>
                <a:gd name="connsiteX16" fmla="*/ 930397 w 1063908"/>
                <a:gd name="connsiteY16" fmla="*/ 234185 h 798990"/>
                <a:gd name="connsiteX17" fmla="*/ 574016 w 1063908"/>
                <a:gd name="connsiteY17" fmla="*/ 568255 h 798990"/>
                <a:gd name="connsiteX18" fmla="*/ 250414 w 1063908"/>
                <a:gd name="connsiteY18" fmla="*/ 731825 h 798990"/>
                <a:gd name="connsiteX19" fmla="*/ 346586 w 1063908"/>
                <a:gd name="connsiteY19" fmla="*/ 657555 h 798990"/>
                <a:gd name="connsiteX20" fmla="*/ 619426 w 1063908"/>
                <a:gd name="connsiteY20" fmla="*/ 263133 h 798990"/>
                <a:gd name="connsiteX21" fmla="*/ 856038 w 1063908"/>
                <a:gd name="connsiteY21" fmla="*/ 156903 h 798990"/>
                <a:gd name="connsiteX22" fmla="*/ 1063908 w 1063908"/>
                <a:gd name="connsiteY22" fmla="*/ 0 h 798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63908" h="798990">
                  <a:moveTo>
                    <a:pt x="376469" y="335298"/>
                  </a:moveTo>
                  <a:cubicBezTo>
                    <a:pt x="354977" y="406089"/>
                    <a:pt x="320269" y="470301"/>
                    <a:pt x="277870" y="530448"/>
                  </a:cubicBezTo>
                  <a:cubicBezTo>
                    <a:pt x="208805" y="628520"/>
                    <a:pt x="78481" y="751446"/>
                    <a:pt x="0" y="798990"/>
                  </a:cubicBezTo>
                  <a:cubicBezTo>
                    <a:pt x="47194" y="729252"/>
                    <a:pt x="85645" y="655099"/>
                    <a:pt x="113335" y="575448"/>
                  </a:cubicBezTo>
                  <a:cubicBezTo>
                    <a:pt x="136552" y="508693"/>
                    <a:pt x="152605" y="440329"/>
                    <a:pt x="159915" y="369977"/>
                  </a:cubicBezTo>
                  <a:cubicBezTo>
                    <a:pt x="160704" y="362462"/>
                    <a:pt x="163190" y="359246"/>
                    <a:pt x="171348" y="358924"/>
                  </a:cubicBezTo>
                  <a:cubicBezTo>
                    <a:pt x="240326" y="356439"/>
                    <a:pt x="308543" y="347023"/>
                    <a:pt x="376469" y="335298"/>
                  </a:cubicBezTo>
                  <a:close/>
                  <a:moveTo>
                    <a:pt x="596034" y="271905"/>
                  </a:moveTo>
                  <a:cubicBezTo>
                    <a:pt x="555097" y="388866"/>
                    <a:pt x="487581" y="496324"/>
                    <a:pt x="403867" y="587232"/>
                  </a:cubicBezTo>
                  <a:cubicBezTo>
                    <a:pt x="356146" y="639046"/>
                    <a:pt x="302637" y="684134"/>
                    <a:pt x="245238" y="724954"/>
                  </a:cubicBezTo>
                  <a:cubicBezTo>
                    <a:pt x="222372" y="741211"/>
                    <a:pt x="196640" y="748667"/>
                    <a:pt x="170646" y="756299"/>
                  </a:cubicBezTo>
                  <a:cubicBezTo>
                    <a:pt x="131727" y="767732"/>
                    <a:pt x="92194" y="776797"/>
                    <a:pt x="52691" y="786007"/>
                  </a:cubicBezTo>
                  <a:cubicBezTo>
                    <a:pt x="50147" y="786592"/>
                    <a:pt x="47515" y="786709"/>
                    <a:pt x="42603" y="787323"/>
                  </a:cubicBezTo>
                  <a:cubicBezTo>
                    <a:pt x="202752" y="666649"/>
                    <a:pt x="327813" y="521471"/>
                    <a:pt x="395533" y="332082"/>
                  </a:cubicBezTo>
                  <a:cubicBezTo>
                    <a:pt x="446704" y="320444"/>
                    <a:pt x="580390" y="276934"/>
                    <a:pt x="596034" y="271905"/>
                  </a:cubicBezTo>
                  <a:close/>
                  <a:moveTo>
                    <a:pt x="1063908" y="0"/>
                  </a:moveTo>
                  <a:cubicBezTo>
                    <a:pt x="1014170" y="111084"/>
                    <a:pt x="983730" y="163892"/>
                    <a:pt x="930397" y="234185"/>
                  </a:cubicBezTo>
                  <a:cubicBezTo>
                    <a:pt x="830629" y="365679"/>
                    <a:pt x="710685" y="476002"/>
                    <a:pt x="574016" y="568255"/>
                  </a:cubicBezTo>
                  <a:cubicBezTo>
                    <a:pt x="477611" y="633315"/>
                    <a:pt x="297784" y="716386"/>
                    <a:pt x="250414" y="731825"/>
                  </a:cubicBezTo>
                  <a:cubicBezTo>
                    <a:pt x="283573" y="708316"/>
                    <a:pt x="316029" y="684163"/>
                    <a:pt x="346586" y="657555"/>
                  </a:cubicBezTo>
                  <a:cubicBezTo>
                    <a:pt x="469102" y="550916"/>
                    <a:pt x="562934" y="415592"/>
                    <a:pt x="619426" y="263133"/>
                  </a:cubicBezTo>
                  <a:cubicBezTo>
                    <a:pt x="702498" y="232109"/>
                    <a:pt x="779195" y="201202"/>
                    <a:pt x="856038" y="156903"/>
                  </a:cubicBezTo>
                  <a:cubicBezTo>
                    <a:pt x="912063" y="124593"/>
                    <a:pt x="1014170" y="70148"/>
                    <a:pt x="1063908" y="0"/>
                  </a:cubicBezTo>
                  <a:close/>
                </a:path>
              </a:pathLst>
            </a:custGeom>
            <a:solidFill>
              <a:schemeClr val="accent4"/>
            </a:solidFill>
            <a:ln w="662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0294AC6C-1B0C-4001-8207-6FAA7F7C2145}"/>
                </a:ext>
              </a:extLst>
            </p:cNvPr>
            <p:cNvSpPr/>
            <p:nvPr/>
          </p:nvSpPr>
          <p:spPr>
            <a:xfrm>
              <a:off x="7481928" y="2094190"/>
              <a:ext cx="397611" cy="691124"/>
            </a:xfrm>
            <a:custGeom>
              <a:avLst/>
              <a:gdLst>
                <a:gd name="connsiteX0" fmla="*/ 244068 w 397611"/>
                <a:gd name="connsiteY0" fmla="*/ 549191 h 691124"/>
                <a:gd name="connsiteX1" fmla="*/ 314888 w 397611"/>
                <a:gd name="connsiteY1" fmla="*/ 619719 h 691124"/>
                <a:gd name="connsiteX2" fmla="*/ 243542 w 397611"/>
                <a:gd name="connsiteY2" fmla="*/ 691124 h 691124"/>
                <a:gd name="connsiteX3" fmla="*/ 172956 w 397611"/>
                <a:gd name="connsiteY3" fmla="*/ 620362 h 691124"/>
                <a:gd name="connsiteX4" fmla="*/ 244068 w 397611"/>
                <a:gd name="connsiteY4" fmla="*/ 549191 h 691124"/>
                <a:gd name="connsiteX5" fmla="*/ 82662 w 397611"/>
                <a:gd name="connsiteY5" fmla="*/ 443430 h 691124"/>
                <a:gd name="connsiteX6" fmla="*/ 127956 w 397611"/>
                <a:gd name="connsiteY6" fmla="*/ 488255 h 691124"/>
                <a:gd name="connsiteX7" fmla="*/ 83686 w 397611"/>
                <a:gd name="connsiteY7" fmla="*/ 532875 h 691124"/>
                <a:gd name="connsiteX8" fmla="*/ 38480 w 397611"/>
                <a:gd name="connsiteY8" fmla="*/ 488109 h 691124"/>
                <a:gd name="connsiteX9" fmla="*/ 82662 w 397611"/>
                <a:gd name="connsiteY9" fmla="*/ 443430 h 691124"/>
                <a:gd name="connsiteX10" fmla="*/ 334889 w 397611"/>
                <a:gd name="connsiteY10" fmla="*/ 290034 h 691124"/>
                <a:gd name="connsiteX11" fmla="*/ 397609 w 397611"/>
                <a:gd name="connsiteY11" fmla="*/ 353836 h 691124"/>
                <a:gd name="connsiteX12" fmla="*/ 334743 w 397611"/>
                <a:gd name="connsiteY12" fmla="*/ 416352 h 691124"/>
                <a:gd name="connsiteX13" fmla="*/ 271759 w 397611"/>
                <a:gd name="connsiteY13" fmla="*/ 353105 h 691124"/>
                <a:gd name="connsiteX14" fmla="*/ 334889 w 397611"/>
                <a:gd name="connsiteY14" fmla="*/ 290034 h 691124"/>
                <a:gd name="connsiteX15" fmla="*/ 86230 w 397611"/>
                <a:gd name="connsiteY15" fmla="*/ 189009 h 691124"/>
                <a:gd name="connsiteX16" fmla="*/ 173015 w 397611"/>
                <a:gd name="connsiteY16" fmla="*/ 275969 h 691124"/>
                <a:gd name="connsiteX17" fmla="*/ 85996 w 397611"/>
                <a:gd name="connsiteY17" fmla="*/ 361994 h 691124"/>
                <a:gd name="connsiteX18" fmla="*/ 0 w 397611"/>
                <a:gd name="connsiteY18" fmla="*/ 275151 h 691124"/>
                <a:gd name="connsiteX19" fmla="*/ 86230 w 397611"/>
                <a:gd name="connsiteY19" fmla="*/ 189009 h 691124"/>
                <a:gd name="connsiteX20" fmla="*/ 166611 w 397611"/>
                <a:gd name="connsiteY20" fmla="*/ 0 h 691124"/>
                <a:gd name="connsiteX21" fmla="*/ 210939 w 397611"/>
                <a:gd name="connsiteY21" fmla="*/ 44065 h 691124"/>
                <a:gd name="connsiteX22" fmla="*/ 165968 w 397611"/>
                <a:gd name="connsiteY22" fmla="*/ 88773 h 691124"/>
                <a:gd name="connsiteX23" fmla="*/ 121610 w 397611"/>
                <a:gd name="connsiteY23" fmla="*/ 44591 h 691124"/>
                <a:gd name="connsiteX24" fmla="*/ 166611 w 397611"/>
                <a:gd name="connsiteY24" fmla="*/ 0 h 69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7611" h="691124">
                  <a:moveTo>
                    <a:pt x="244068" y="549191"/>
                  </a:moveTo>
                  <a:cubicBezTo>
                    <a:pt x="283191" y="549279"/>
                    <a:pt x="314712" y="580683"/>
                    <a:pt x="314888" y="619719"/>
                  </a:cubicBezTo>
                  <a:cubicBezTo>
                    <a:pt x="315063" y="659018"/>
                    <a:pt x="282928" y="691182"/>
                    <a:pt x="243542" y="691124"/>
                  </a:cubicBezTo>
                  <a:cubicBezTo>
                    <a:pt x="204682" y="691065"/>
                    <a:pt x="173043" y="659369"/>
                    <a:pt x="172956" y="620362"/>
                  </a:cubicBezTo>
                  <a:cubicBezTo>
                    <a:pt x="172839" y="580478"/>
                    <a:pt x="204213" y="549103"/>
                    <a:pt x="244068" y="549191"/>
                  </a:cubicBezTo>
                  <a:close/>
                  <a:moveTo>
                    <a:pt x="82662" y="443430"/>
                  </a:moveTo>
                  <a:cubicBezTo>
                    <a:pt x="107283" y="443078"/>
                    <a:pt x="128014" y="463605"/>
                    <a:pt x="127956" y="488255"/>
                  </a:cubicBezTo>
                  <a:cubicBezTo>
                    <a:pt x="127897" y="512524"/>
                    <a:pt x="107926" y="532641"/>
                    <a:pt x="83686" y="532875"/>
                  </a:cubicBezTo>
                  <a:cubicBezTo>
                    <a:pt x="58831" y="533109"/>
                    <a:pt x="38480" y="512963"/>
                    <a:pt x="38480" y="488109"/>
                  </a:cubicBezTo>
                  <a:cubicBezTo>
                    <a:pt x="38480" y="463839"/>
                    <a:pt x="58305" y="443780"/>
                    <a:pt x="82662" y="443430"/>
                  </a:cubicBezTo>
                  <a:close/>
                  <a:moveTo>
                    <a:pt x="334889" y="290034"/>
                  </a:moveTo>
                  <a:cubicBezTo>
                    <a:pt x="369568" y="290151"/>
                    <a:pt x="397930" y="319040"/>
                    <a:pt x="397609" y="353836"/>
                  </a:cubicBezTo>
                  <a:cubicBezTo>
                    <a:pt x="397287" y="387959"/>
                    <a:pt x="368808" y="416264"/>
                    <a:pt x="334743" y="416352"/>
                  </a:cubicBezTo>
                  <a:cubicBezTo>
                    <a:pt x="299859" y="416440"/>
                    <a:pt x="271701" y="388164"/>
                    <a:pt x="271759" y="353105"/>
                  </a:cubicBezTo>
                  <a:cubicBezTo>
                    <a:pt x="271789" y="317929"/>
                    <a:pt x="299830" y="289917"/>
                    <a:pt x="334889" y="290034"/>
                  </a:cubicBezTo>
                  <a:close/>
                  <a:moveTo>
                    <a:pt x="86230" y="189009"/>
                  </a:moveTo>
                  <a:cubicBezTo>
                    <a:pt x="134710" y="188892"/>
                    <a:pt x="173307" y="227548"/>
                    <a:pt x="173015" y="275969"/>
                  </a:cubicBezTo>
                  <a:cubicBezTo>
                    <a:pt x="172723" y="323338"/>
                    <a:pt x="133306" y="362316"/>
                    <a:pt x="85996" y="361994"/>
                  </a:cubicBezTo>
                  <a:cubicBezTo>
                    <a:pt x="38363" y="361702"/>
                    <a:pt x="-59" y="322900"/>
                    <a:pt x="0" y="275151"/>
                  </a:cubicBezTo>
                  <a:cubicBezTo>
                    <a:pt x="58" y="226934"/>
                    <a:pt x="37866" y="189126"/>
                    <a:pt x="86230" y="189009"/>
                  </a:cubicBezTo>
                  <a:close/>
                  <a:moveTo>
                    <a:pt x="166611" y="0"/>
                  </a:moveTo>
                  <a:cubicBezTo>
                    <a:pt x="191319" y="117"/>
                    <a:pt x="210851" y="19533"/>
                    <a:pt x="210939" y="44065"/>
                  </a:cubicBezTo>
                  <a:cubicBezTo>
                    <a:pt x="211027" y="69153"/>
                    <a:pt x="191143" y="88920"/>
                    <a:pt x="165968" y="88773"/>
                  </a:cubicBezTo>
                  <a:cubicBezTo>
                    <a:pt x="141347" y="88628"/>
                    <a:pt x="121756" y="69124"/>
                    <a:pt x="121610" y="44591"/>
                  </a:cubicBezTo>
                  <a:cubicBezTo>
                    <a:pt x="121405" y="19620"/>
                    <a:pt x="141318" y="-87"/>
                    <a:pt x="166611" y="0"/>
                  </a:cubicBezTo>
                  <a:close/>
                </a:path>
              </a:pathLst>
            </a:custGeom>
            <a:solidFill>
              <a:schemeClr val="accent5"/>
            </a:solidFill>
            <a:ln w="662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6B52195F-1607-424D-B00F-7AD4415152D5}"/>
                </a:ext>
              </a:extLst>
            </p:cNvPr>
            <p:cNvSpPr/>
            <p:nvPr/>
          </p:nvSpPr>
          <p:spPr>
            <a:xfrm>
              <a:off x="5534116" y="1278635"/>
              <a:ext cx="2882067" cy="3023401"/>
            </a:xfrm>
            <a:custGeom>
              <a:avLst/>
              <a:gdLst>
                <a:gd name="connsiteX0" fmla="*/ 532876 w 2882067"/>
                <a:gd name="connsiteY0" fmla="*/ 16 h 3023401"/>
                <a:gd name="connsiteX1" fmla="*/ 536092 w 2882067"/>
                <a:gd name="connsiteY1" fmla="*/ 6566 h 3023401"/>
                <a:gd name="connsiteX2" fmla="*/ 551736 w 2882067"/>
                <a:gd name="connsiteY2" fmla="*/ 113848 h 3023401"/>
                <a:gd name="connsiteX3" fmla="*/ 551765 w 2882067"/>
                <a:gd name="connsiteY3" fmla="*/ 276833 h 3023401"/>
                <a:gd name="connsiteX4" fmla="*/ 476003 w 2882067"/>
                <a:gd name="connsiteY4" fmla="*/ 575113 h 3023401"/>
                <a:gd name="connsiteX5" fmla="*/ 225765 w 2882067"/>
                <a:gd name="connsiteY5" fmla="*/ 913365 h 3023401"/>
                <a:gd name="connsiteX6" fmla="*/ 221643 w 2882067"/>
                <a:gd name="connsiteY6" fmla="*/ 918336 h 3023401"/>
                <a:gd name="connsiteX7" fmla="*/ 227695 w 2882067"/>
                <a:gd name="connsiteY7" fmla="*/ 915265 h 3023401"/>
                <a:gd name="connsiteX8" fmla="*/ 670977 w 2882067"/>
                <a:gd name="connsiteY8" fmla="*/ 749034 h 3023401"/>
                <a:gd name="connsiteX9" fmla="*/ 1124406 w 2882067"/>
                <a:gd name="connsiteY9" fmla="*/ 810819 h 3023401"/>
                <a:gd name="connsiteX10" fmla="*/ 1126921 w 2882067"/>
                <a:gd name="connsiteY10" fmla="*/ 824328 h 3023401"/>
                <a:gd name="connsiteX11" fmla="*/ 632848 w 2882067"/>
                <a:gd name="connsiteY11" fmla="*/ 1118017 h 3023401"/>
                <a:gd name="connsiteX12" fmla="*/ 203250 w 2882067"/>
                <a:gd name="connsiteY12" fmla="*/ 1105619 h 3023401"/>
                <a:gd name="connsiteX13" fmla="*/ 230531 w 2882067"/>
                <a:gd name="connsiteY13" fmla="*/ 1202346 h 3023401"/>
                <a:gd name="connsiteX14" fmla="*/ 606795 w 2882067"/>
                <a:gd name="connsiteY14" fmla="*/ 1539428 h 3023401"/>
                <a:gd name="connsiteX15" fmla="*/ 2678731 w 2882067"/>
                <a:gd name="connsiteY15" fmla="*/ 1559487 h 3023401"/>
                <a:gd name="connsiteX16" fmla="*/ 2833207 w 2882067"/>
                <a:gd name="connsiteY16" fmla="*/ 1625657 h 3023401"/>
                <a:gd name="connsiteX17" fmla="*/ 2878441 w 2882067"/>
                <a:gd name="connsiteY17" fmla="*/ 1722940 h 3023401"/>
                <a:gd name="connsiteX18" fmla="*/ 2882067 w 2882067"/>
                <a:gd name="connsiteY18" fmla="*/ 1766391 h 3023401"/>
                <a:gd name="connsiteX19" fmla="*/ 2806832 w 2882067"/>
                <a:gd name="connsiteY19" fmla="*/ 1904405 h 3023401"/>
                <a:gd name="connsiteX20" fmla="*/ 2393346 w 2882067"/>
                <a:gd name="connsiteY20" fmla="*/ 2123181 h 3023401"/>
                <a:gd name="connsiteX21" fmla="*/ 1964479 w 2882067"/>
                <a:gd name="connsiteY21" fmla="*/ 2213094 h 3023401"/>
                <a:gd name="connsiteX22" fmla="*/ 1951467 w 2882067"/>
                <a:gd name="connsiteY22" fmla="*/ 2226223 h 3023401"/>
                <a:gd name="connsiteX23" fmla="*/ 1920677 w 2882067"/>
                <a:gd name="connsiteY23" fmla="*/ 2379033 h 3023401"/>
                <a:gd name="connsiteX24" fmla="*/ 1788540 w 2882067"/>
                <a:gd name="connsiteY24" fmla="*/ 2650265 h 3023401"/>
                <a:gd name="connsiteX25" fmla="*/ 1591110 w 2882067"/>
                <a:gd name="connsiteY25" fmla="*/ 2859070 h 3023401"/>
                <a:gd name="connsiteX26" fmla="*/ 1278210 w 2882067"/>
                <a:gd name="connsiteY26" fmla="*/ 3020827 h 3023401"/>
                <a:gd name="connsiteX27" fmla="*/ 1267683 w 2882067"/>
                <a:gd name="connsiteY27" fmla="*/ 3023401 h 3023401"/>
                <a:gd name="connsiteX28" fmla="*/ 1265139 w 2882067"/>
                <a:gd name="connsiteY28" fmla="*/ 2852901 h 3023401"/>
                <a:gd name="connsiteX29" fmla="*/ 1300224 w 2882067"/>
                <a:gd name="connsiteY29" fmla="*/ 2658570 h 3023401"/>
                <a:gd name="connsiteX30" fmla="*/ 1307198 w 2882067"/>
                <a:gd name="connsiteY30" fmla="*/ 2638711 h 3023401"/>
                <a:gd name="connsiteX31" fmla="*/ 1269566 w 2882067"/>
                <a:gd name="connsiteY31" fmla="*/ 2617768 h 3023401"/>
                <a:gd name="connsiteX32" fmla="*/ 1228184 w 2882067"/>
                <a:gd name="connsiteY32" fmla="*/ 2582762 h 3023401"/>
                <a:gd name="connsiteX33" fmla="*/ 1204349 w 2882067"/>
                <a:gd name="connsiteY33" fmla="*/ 2634680 h 3023401"/>
                <a:gd name="connsiteX34" fmla="*/ 1191366 w 2882067"/>
                <a:gd name="connsiteY34" fmla="*/ 2641230 h 3023401"/>
                <a:gd name="connsiteX35" fmla="*/ 930982 w 2882067"/>
                <a:gd name="connsiteY35" fmla="*/ 2558598 h 3023401"/>
                <a:gd name="connsiteX36" fmla="*/ 180238 w 2882067"/>
                <a:gd name="connsiteY36" fmla="*/ 1877942 h 3023401"/>
                <a:gd name="connsiteX37" fmla="*/ 10820 w 2882067"/>
                <a:gd name="connsiteY37" fmla="*/ 1353694 h 3023401"/>
                <a:gd name="connsiteX38" fmla="*/ 36055 w 2882067"/>
                <a:gd name="connsiteY38" fmla="*/ 816228 h 3023401"/>
                <a:gd name="connsiteX39" fmla="*/ 501121 w 2882067"/>
                <a:gd name="connsiteY39" fmla="*/ 27735 h 3023401"/>
                <a:gd name="connsiteX40" fmla="*/ 527320 w 2882067"/>
                <a:gd name="connsiteY40" fmla="*/ 3875 h 3023401"/>
                <a:gd name="connsiteX41" fmla="*/ 532876 w 2882067"/>
                <a:gd name="connsiteY41" fmla="*/ 16 h 3023401"/>
                <a:gd name="connsiteX0" fmla="*/ 532876 w 2882067"/>
                <a:gd name="connsiteY0" fmla="*/ 16 h 3023401"/>
                <a:gd name="connsiteX1" fmla="*/ 536092 w 2882067"/>
                <a:gd name="connsiteY1" fmla="*/ 6566 h 3023401"/>
                <a:gd name="connsiteX2" fmla="*/ 551736 w 2882067"/>
                <a:gd name="connsiteY2" fmla="*/ 113848 h 3023401"/>
                <a:gd name="connsiteX3" fmla="*/ 551765 w 2882067"/>
                <a:gd name="connsiteY3" fmla="*/ 276833 h 3023401"/>
                <a:gd name="connsiteX4" fmla="*/ 476003 w 2882067"/>
                <a:gd name="connsiteY4" fmla="*/ 575113 h 3023401"/>
                <a:gd name="connsiteX5" fmla="*/ 225765 w 2882067"/>
                <a:gd name="connsiteY5" fmla="*/ 913365 h 3023401"/>
                <a:gd name="connsiteX6" fmla="*/ 221643 w 2882067"/>
                <a:gd name="connsiteY6" fmla="*/ 918336 h 3023401"/>
                <a:gd name="connsiteX7" fmla="*/ 227695 w 2882067"/>
                <a:gd name="connsiteY7" fmla="*/ 915265 h 3023401"/>
                <a:gd name="connsiteX8" fmla="*/ 670977 w 2882067"/>
                <a:gd name="connsiteY8" fmla="*/ 749034 h 3023401"/>
                <a:gd name="connsiteX9" fmla="*/ 1124406 w 2882067"/>
                <a:gd name="connsiteY9" fmla="*/ 810819 h 3023401"/>
                <a:gd name="connsiteX10" fmla="*/ 1126921 w 2882067"/>
                <a:gd name="connsiteY10" fmla="*/ 824328 h 3023401"/>
                <a:gd name="connsiteX11" fmla="*/ 632848 w 2882067"/>
                <a:gd name="connsiteY11" fmla="*/ 1118017 h 3023401"/>
                <a:gd name="connsiteX12" fmla="*/ 203250 w 2882067"/>
                <a:gd name="connsiteY12" fmla="*/ 1105619 h 3023401"/>
                <a:gd name="connsiteX13" fmla="*/ 230531 w 2882067"/>
                <a:gd name="connsiteY13" fmla="*/ 1202346 h 3023401"/>
                <a:gd name="connsiteX14" fmla="*/ 606795 w 2882067"/>
                <a:gd name="connsiteY14" fmla="*/ 1539428 h 3023401"/>
                <a:gd name="connsiteX15" fmla="*/ 2678731 w 2882067"/>
                <a:gd name="connsiteY15" fmla="*/ 1559487 h 3023401"/>
                <a:gd name="connsiteX16" fmla="*/ 2833207 w 2882067"/>
                <a:gd name="connsiteY16" fmla="*/ 1625657 h 3023401"/>
                <a:gd name="connsiteX17" fmla="*/ 2878441 w 2882067"/>
                <a:gd name="connsiteY17" fmla="*/ 1722940 h 3023401"/>
                <a:gd name="connsiteX18" fmla="*/ 2882067 w 2882067"/>
                <a:gd name="connsiteY18" fmla="*/ 1766391 h 3023401"/>
                <a:gd name="connsiteX19" fmla="*/ 2806832 w 2882067"/>
                <a:gd name="connsiteY19" fmla="*/ 1904405 h 3023401"/>
                <a:gd name="connsiteX20" fmla="*/ 2393346 w 2882067"/>
                <a:gd name="connsiteY20" fmla="*/ 2123181 h 3023401"/>
                <a:gd name="connsiteX21" fmla="*/ 1964479 w 2882067"/>
                <a:gd name="connsiteY21" fmla="*/ 2213094 h 3023401"/>
                <a:gd name="connsiteX22" fmla="*/ 1951467 w 2882067"/>
                <a:gd name="connsiteY22" fmla="*/ 2226223 h 3023401"/>
                <a:gd name="connsiteX23" fmla="*/ 1920677 w 2882067"/>
                <a:gd name="connsiteY23" fmla="*/ 2379033 h 3023401"/>
                <a:gd name="connsiteX24" fmla="*/ 1788540 w 2882067"/>
                <a:gd name="connsiteY24" fmla="*/ 2650265 h 3023401"/>
                <a:gd name="connsiteX25" fmla="*/ 1591110 w 2882067"/>
                <a:gd name="connsiteY25" fmla="*/ 2859070 h 3023401"/>
                <a:gd name="connsiteX26" fmla="*/ 1278210 w 2882067"/>
                <a:gd name="connsiteY26" fmla="*/ 3020827 h 3023401"/>
                <a:gd name="connsiteX27" fmla="*/ 1267683 w 2882067"/>
                <a:gd name="connsiteY27" fmla="*/ 3023401 h 3023401"/>
                <a:gd name="connsiteX28" fmla="*/ 1265139 w 2882067"/>
                <a:gd name="connsiteY28" fmla="*/ 2852901 h 3023401"/>
                <a:gd name="connsiteX29" fmla="*/ 1300224 w 2882067"/>
                <a:gd name="connsiteY29" fmla="*/ 2658570 h 3023401"/>
                <a:gd name="connsiteX30" fmla="*/ 1307198 w 2882067"/>
                <a:gd name="connsiteY30" fmla="*/ 2638711 h 3023401"/>
                <a:gd name="connsiteX31" fmla="*/ 1269566 w 2882067"/>
                <a:gd name="connsiteY31" fmla="*/ 2617768 h 3023401"/>
                <a:gd name="connsiteX32" fmla="*/ 1204349 w 2882067"/>
                <a:gd name="connsiteY32" fmla="*/ 2634680 h 3023401"/>
                <a:gd name="connsiteX33" fmla="*/ 1191366 w 2882067"/>
                <a:gd name="connsiteY33" fmla="*/ 2641230 h 3023401"/>
                <a:gd name="connsiteX34" fmla="*/ 930982 w 2882067"/>
                <a:gd name="connsiteY34" fmla="*/ 2558598 h 3023401"/>
                <a:gd name="connsiteX35" fmla="*/ 180238 w 2882067"/>
                <a:gd name="connsiteY35" fmla="*/ 1877942 h 3023401"/>
                <a:gd name="connsiteX36" fmla="*/ 10820 w 2882067"/>
                <a:gd name="connsiteY36" fmla="*/ 1353694 h 3023401"/>
                <a:gd name="connsiteX37" fmla="*/ 36055 w 2882067"/>
                <a:gd name="connsiteY37" fmla="*/ 816228 h 3023401"/>
                <a:gd name="connsiteX38" fmla="*/ 501121 w 2882067"/>
                <a:gd name="connsiteY38" fmla="*/ 27735 h 3023401"/>
                <a:gd name="connsiteX39" fmla="*/ 527320 w 2882067"/>
                <a:gd name="connsiteY39" fmla="*/ 3875 h 3023401"/>
                <a:gd name="connsiteX40" fmla="*/ 532876 w 2882067"/>
                <a:gd name="connsiteY40" fmla="*/ 16 h 3023401"/>
                <a:gd name="connsiteX0" fmla="*/ 532876 w 2882067"/>
                <a:gd name="connsiteY0" fmla="*/ 16 h 3023401"/>
                <a:gd name="connsiteX1" fmla="*/ 536092 w 2882067"/>
                <a:gd name="connsiteY1" fmla="*/ 6566 h 3023401"/>
                <a:gd name="connsiteX2" fmla="*/ 551736 w 2882067"/>
                <a:gd name="connsiteY2" fmla="*/ 113848 h 3023401"/>
                <a:gd name="connsiteX3" fmla="*/ 551765 w 2882067"/>
                <a:gd name="connsiteY3" fmla="*/ 276833 h 3023401"/>
                <a:gd name="connsiteX4" fmla="*/ 476003 w 2882067"/>
                <a:gd name="connsiteY4" fmla="*/ 575113 h 3023401"/>
                <a:gd name="connsiteX5" fmla="*/ 225765 w 2882067"/>
                <a:gd name="connsiteY5" fmla="*/ 913365 h 3023401"/>
                <a:gd name="connsiteX6" fmla="*/ 221643 w 2882067"/>
                <a:gd name="connsiteY6" fmla="*/ 918336 h 3023401"/>
                <a:gd name="connsiteX7" fmla="*/ 227695 w 2882067"/>
                <a:gd name="connsiteY7" fmla="*/ 915265 h 3023401"/>
                <a:gd name="connsiteX8" fmla="*/ 670977 w 2882067"/>
                <a:gd name="connsiteY8" fmla="*/ 749034 h 3023401"/>
                <a:gd name="connsiteX9" fmla="*/ 1124406 w 2882067"/>
                <a:gd name="connsiteY9" fmla="*/ 810819 h 3023401"/>
                <a:gd name="connsiteX10" fmla="*/ 1126921 w 2882067"/>
                <a:gd name="connsiteY10" fmla="*/ 824328 h 3023401"/>
                <a:gd name="connsiteX11" fmla="*/ 632848 w 2882067"/>
                <a:gd name="connsiteY11" fmla="*/ 1118017 h 3023401"/>
                <a:gd name="connsiteX12" fmla="*/ 203250 w 2882067"/>
                <a:gd name="connsiteY12" fmla="*/ 1105619 h 3023401"/>
                <a:gd name="connsiteX13" fmla="*/ 230531 w 2882067"/>
                <a:gd name="connsiteY13" fmla="*/ 1202346 h 3023401"/>
                <a:gd name="connsiteX14" fmla="*/ 606795 w 2882067"/>
                <a:gd name="connsiteY14" fmla="*/ 1539428 h 3023401"/>
                <a:gd name="connsiteX15" fmla="*/ 2678731 w 2882067"/>
                <a:gd name="connsiteY15" fmla="*/ 1559487 h 3023401"/>
                <a:gd name="connsiteX16" fmla="*/ 2833207 w 2882067"/>
                <a:gd name="connsiteY16" fmla="*/ 1625657 h 3023401"/>
                <a:gd name="connsiteX17" fmla="*/ 2878441 w 2882067"/>
                <a:gd name="connsiteY17" fmla="*/ 1722940 h 3023401"/>
                <a:gd name="connsiteX18" fmla="*/ 2882067 w 2882067"/>
                <a:gd name="connsiteY18" fmla="*/ 1766391 h 3023401"/>
                <a:gd name="connsiteX19" fmla="*/ 2806832 w 2882067"/>
                <a:gd name="connsiteY19" fmla="*/ 1904405 h 3023401"/>
                <a:gd name="connsiteX20" fmla="*/ 2393346 w 2882067"/>
                <a:gd name="connsiteY20" fmla="*/ 2123181 h 3023401"/>
                <a:gd name="connsiteX21" fmla="*/ 1964479 w 2882067"/>
                <a:gd name="connsiteY21" fmla="*/ 2213094 h 3023401"/>
                <a:gd name="connsiteX22" fmla="*/ 1951467 w 2882067"/>
                <a:gd name="connsiteY22" fmla="*/ 2226223 h 3023401"/>
                <a:gd name="connsiteX23" fmla="*/ 1920677 w 2882067"/>
                <a:gd name="connsiteY23" fmla="*/ 2379033 h 3023401"/>
                <a:gd name="connsiteX24" fmla="*/ 1788540 w 2882067"/>
                <a:gd name="connsiteY24" fmla="*/ 2650265 h 3023401"/>
                <a:gd name="connsiteX25" fmla="*/ 1591110 w 2882067"/>
                <a:gd name="connsiteY25" fmla="*/ 2859070 h 3023401"/>
                <a:gd name="connsiteX26" fmla="*/ 1278210 w 2882067"/>
                <a:gd name="connsiteY26" fmla="*/ 3020827 h 3023401"/>
                <a:gd name="connsiteX27" fmla="*/ 1267683 w 2882067"/>
                <a:gd name="connsiteY27" fmla="*/ 3023401 h 3023401"/>
                <a:gd name="connsiteX28" fmla="*/ 1265139 w 2882067"/>
                <a:gd name="connsiteY28" fmla="*/ 2852901 h 3023401"/>
                <a:gd name="connsiteX29" fmla="*/ 1300224 w 2882067"/>
                <a:gd name="connsiteY29" fmla="*/ 2658570 h 3023401"/>
                <a:gd name="connsiteX30" fmla="*/ 1307198 w 2882067"/>
                <a:gd name="connsiteY30" fmla="*/ 2638711 h 3023401"/>
                <a:gd name="connsiteX31" fmla="*/ 1204349 w 2882067"/>
                <a:gd name="connsiteY31" fmla="*/ 2634680 h 3023401"/>
                <a:gd name="connsiteX32" fmla="*/ 1191366 w 2882067"/>
                <a:gd name="connsiteY32" fmla="*/ 2641230 h 3023401"/>
                <a:gd name="connsiteX33" fmla="*/ 930982 w 2882067"/>
                <a:gd name="connsiteY33" fmla="*/ 2558598 h 3023401"/>
                <a:gd name="connsiteX34" fmla="*/ 180238 w 2882067"/>
                <a:gd name="connsiteY34" fmla="*/ 1877942 h 3023401"/>
                <a:gd name="connsiteX35" fmla="*/ 10820 w 2882067"/>
                <a:gd name="connsiteY35" fmla="*/ 1353694 h 3023401"/>
                <a:gd name="connsiteX36" fmla="*/ 36055 w 2882067"/>
                <a:gd name="connsiteY36" fmla="*/ 816228 h 3023401"/>
                <a:gd name="connsiteX37" fmla="*/ 501121 w 2882067"/>
                <a:gd name="connsiteY37" fmla="*/ 27735 h 3023401"/>
                <a:gd name="connsiteX38" fmla="*/ 527320 w 2882067"/>
                <a:gd name="connsiteY38" fmla="*/ 3875 h 3023401"/>
                <a:gd name="connsiteX39" fmla="*/ 532876 w 2882067"/>
                <a:gd name="connsiteY39" fmla="*/ 16 h 3023401"/>
                <a:gd name="connsiteX0" fmla="*/ 532876 w 2882067"/>
                <a:gd name="connsiteY0" fmla="*/ 16 h 3023401"/>
                <a:gd name="connsiteX1" fmla="*/ 536092 w 2882067"/>
                <a:gd name="connsiteY1" fmla="*/ 6566 h 3023401"/>
                <a:gd name="connsiteX2" fmla="*/ 551736 w 2882067"/>
                <a:gd name="connsiteY2" fmla="*/ 113848 h 3023401"/>
                <a:gd name="connsiteX3" fmla="*/ 551765 w 2882067"/>
                <a:gd name="connsiteY3" fmla="*/ 276833 h 3023401"/>
                <a:gd name="connsiteX4" fmla="*/ 476003 w 2882067"/>
                <a:gd name="connsiteY4" fmla="*/ 575113 h 3023401"/>
                <a:gd name="connsiteX5" fmla="*/ 225765 w 2882067"/>
                <a:gd name="connsiteY5" fmla="*/ 913365 h 3023401"/>
                <a:gd name="connsiteX6" fmla="*/ 221643 w 2882067"/>
                <a:gd name="connsiteY6" fmla="*/ 918336 h 3023401"/>
                <a:gd name="connsiteX7" fmla="*/ 227695 w 2882067"/>
                <a:gd name="connsiteY7" fmla="*/ 915265 h 3023401"/>
                <a:gd name="connsiteX8" fmla="*/ 670977 w 2882067"/>
                <a:gd name="connsiteY8" fmla="*/ 749034 h 3023401"/>
                <a:gd name="connsiteX9" fmla="*/ 1124406 w 2882067"/>
                <a:gd name="connsiteY9" fmla="*/ 810819 h 3023401"/>
                <a:gd name="connsiteX10" fmla="*/ 1126921 w 2882067"/>
                <a:gd name="connsiteY10" fmla="*/ 824328 h 3023401"/>
                <a:gd name="connsiteX11" fmla="*/ 632848 w 2882067"/>
                <a:gd name="connsiteY11" fmla="*/ 1118017 h 3023401"/>
                <a:gd name="connsiteX12" fmla="*/ 203250 w 2882067"/>
                <a:gd name="connsiteY12" fmla="*/ 1105619 h 3023401"/>
                <a:gd name="connsiteX13" fmla="*/ 230531 w 2882067"/>
                <a:gd name="connsiteY13" fmla="*/ 1202346 h 3023401"/>
                <a:gd name="connsiteX14" fmla="*/ 606795 w 2882067"/>
                <a:gd name="connsiteY14" fmla="*/ 1539428 h 3023401"/>
                <a:gd name="connsiteX15" fmla="*/ 2678731 w 2882067"/>
                <a:gd name="connsiteY15" fmla="*/ 1559487 h 3023401"/>
                <a:gd name="connsiteX16" fmla="*/ 2833207 w 2882067"/>
                <a:gd name="connsiteY16" fmla="*/ 1625657 h 3023401"/>
                <a:gd name="connsiteX17" fmla="*/ 2878441 w 2882067"/>
                <a:gd name="connsiteY17" fmla="*/ 1722940 h 3023401"/>
                <a:gd name="connsiteX18" fmla="*/ 2882067 w 2882067"/>
                <a:gd name="connsiteY18" fmla="*/ 1766391 h 3023401"/>
                <a:gd name="connsiteX19" fmla="*/ 2806832 w 2882067"/>
                <a:gd name="connsiteY19" fmla="*/ 1904405 h 3023401"/>
                <a:gd name="connsiteX20" fmla="*/ 2393346 w 2882067"/>
                <a:gd name="connsiteY20" fmla="*/ 2123181 h 3023401"/>
                <a:gd name="connsiteX21" fmla="*/ 1964479 w 2882067"/>
                <a:gd name="connsiteY21" fmla="*/ 2213094 h 3023401"/>
                <a:gd name="connsiteX22" fmla="*/ 1951467 w 2882067"/>
                <a:gd name="connsiteY22" fmla="*/ 2226223 h 3023401"/>
                <a:gd name="connsiteX23" fmla="*/ 1920677 w 2882067"/>
                <a:gd name="connsiteY23" fmla="*/ 2379033 h 3023401"/>
                <a:gd name="connsiteX24" fmla="*/ 1788540 w 2882067"/>
                <a:gd name="connsiteY24" fmla="*/ 2650265 h 3023401"/>
                <a:gd name="connsiteX25" fmla="*/ 1591110 w 2882067"/>
                <a:gd name="connsiteY25" fmla="*/ 2859070 h 3023401"/>
                <a:gd name="connsiteX26" fmla="*/ 1278210 w 2882067"/>
                <a:gd name="connsiteY26" fmla="*/ 3020827 h 3023401"/>
                <a:gd name="connsiteX27" fmla="*/ 1267683 w 2882067"/>
                <a:gd name="connsiteY27" fmla="*/ 3023401 h 3023401"/>
                <a:gd name="connsiteX28" fmla="*/ 1265139 w 2882067"/>
                <a:gd name="connsiteY28" fmla="*/ 2852901 h 3023401"/>
                <a:gd name="connsiteX29" fmla="*/ 1300224 w 2882067"/>
                <a:gd name="connsiteY29" fmla="*/ 2658570 h 3023401"/>
                <a:gd name="connsiteX30" fmla="*/ 1204349 w 2882067"/>
                <a:gd name="connsiteY30" fmla="*/ 2634680 h 3023401"/>
                <a:gd name="connsiteX31" fmla="*/ 1191366 w 2882067"/>
                <a:gd name="connsiteY31" fmla="*/ 2641230 h 3023401"/>
                <a:gd name="connsiteX32" fmla="*/ 930982 w 2882067"/>
                <a:gd name="connsiteY32" fmla="*/ 2558598 h 3023401"/>
                <a:gd name="connsiteX33" fmla="*/ 180238 w 2882067"/>
                <a:gd name="connsiteY33" fmla="*/ 1877942 h 3023401"/>
                <a:gd name="connsiteX34" fmla="*/ 10820 w 2882067"/>
                <a:gd name="connsiteY34" fmla="*/ 1353694 h 3023401"/>
                <a:gd name="connsiteX35" fmla="*/ 36055 w 2882067"/>
                <a:gd name="connsiteY35" fmla="*/ 816228 h 3023401"/>
                <a:gd name="connsiteX36" fmla="*/ 501121 w 2882067"/>
                <a:gd name="connsiteY36" fmla="*/ 27735 h 3023401"/>
                <a:gd name="connsiteX37" fmla="*/ 527320 w 2882067"/>
                <a:gd name="connsiteY37" fmla="*/ 3875 h 3023401"/>
                <a:gd name="connsiteX38" fmla="*/ 532876 w 2882067"/>
                <a:gd name="connsiteY38" fmla="*/ 16 h 3023401"/>
                <a:gd name="connsiteX0" fmla="*/ 532876 w 2882067"/>
                <a:gd name="connsiteY0" fmla="*/ 16 h 3023401"/>
                <a:gd name="connsiteX1" fmla="*/ 536092 w 2882067"/>
                <a:gd name="connsiteY1" fmla="*/ 6566 h 3023401"/>
                <a:gd name="connsiteX2" fmla="*/ 551736 w 2882067"/>
                <a:gd name="connsiteY2" fmla="*/ 113848 h 3023401"/>
                <a:gd name="connsiteX3" fmla="*/ 551765 w 2882067"/>
                <a:gd name="connsiteY3" fmla="*/ 276833 h 3023401"/>
                <a:gd name="connsiteX4" fmla="*/ 476003 w 2882067"/>
                <a:gd name="connsiteY4" fmla="*/ 575113 h 3023401"/>
                <a:gd name="connsiteX5" fmla="*/ 225765 w 2882067"/>
                <a:gd name="connsiteY5" fmla="*/ 913365 h 3023401"/>
                <a:gd name="connsiteX6" fmla="*/ 221643 w 2882067"/>
                <a:gd name="connsiteY6" fmla="*/ 918336 h 3023401"/>
                <a:gd name="connsiteX7" fmla="*/ 227695 w 2882067"/>
                <a:gd name="connsiteY7" fmla="*/ 915265 h 3023401"/>
                <a:gd name="connsiteX8" fmla="*/ 670977 w 2882067"/>
                <a:gd name="connsiteY8" fmla="*/ 749034 h 3023401"/>
                <a:gd name="connsiteX9" fmla="*/ 1124406 w 2882067"/>
                <a:gd name="connsiteY9" fmla="*/ 810819 h 3023401"/>
                <a:gd name="connsiteX10" fmla="*/ 1126921 w 2882067"/>
                <a:gd name="connsiteY10" fmla="*/ 824328 h 3023401"/>
                <a:gd name="connsiteX11" fmla="*/ 632848 w 2882067"/>
                <a:gd name="connsiteY11" fmla="*/ 1118017 h 3023401"/>
                <a:gd name="connsiteX12" fmla="*/ 203250 w 2882067"/>
                <a:gd name="connsiteY12" fmla="*/ 1105619 h 3023401"/>
                <a:gd name="connsiteX13" fmla="*/ 230531 w 2882067"/>
                <a:gd name="connsiteY13" fmla="*/ 1202346 h 3023401"/>
                <a:gd name="connsiteX14" fmla="*/ 606795 w 2882067"/>
                <a:gd name="connsiteY14" fmla="*/ 1539428 h 3023401"/>
                <a:gd name="connsiteX15" fmla="*/ 2678731 w 2882067"/>
                <a:gd name="connsiteY15" fmla="*/ 1559487 h 3023401"/>
                <a:gd name="connsiteX16" fmla="*/ 2833207 w 2882067"/>
                <a:gd name="connsiteY16" fmla="*/ 1625657 h 3023401"/>
                <a:gd name="connsiteX17" fmla="*/ 2878441 w 2882067"/>
                <a:gd name="connsiteY17" fmla="*/ 1722940 h 3023401"/>
                <a:gd name="connsiteX18" fmla="*/ 2882067 w 2882067"/>
                <a:gd name="connsiteY18" fmla="*/ 1766391 h 3023401"/>
                <a:gd name="connsiteX19" fmla="*/ 2806832 w 2882067"/>
                <a:gd name="connsiteY19" fmla="*/ 1904405 h 3023401"/>
                <a:gd name="connsiteX20" fmla="*/ 2393346 w 2882067"/>
                <a:gd name="connsiteY20" fmla="*/ 2123181 h 3023401"/>
                <a:gd name="connsiteX21" fmla="*/ 1964479 w 2882067"/>
                <a:gd name="connsiteY21" fmla="*/ 2213094 h 3023401"/>
                <a:gd name="connsiteX22" fmla="*/ 1951467 w 2882067"/>
                <a:gd name="connsiteY22" fmla="*/ 2226223 h 3023401"/>
                <a:gd name="connsiteX23" fmla="*/ 1920677 w 2882067"/>
                <a:gd name="connsiteY23" fmla="*/ 2379033 h 3023401"/>
                <a:gd name="connsiteX24" fmla="*/ 1788540 w 2882067"/>
                <a:gd name="connsiteY24" fmla="*/ 2650265 h 3023401"/>
                <a:gd name="connsiteX25" fmla="*/ 1591110 w 2882067"/>
                <a:gd name="connsiteY25" fmla="*/ 2859070 h 3023401"/>
                <a:gd name="connsiteX26" fmla="*/ 1278210 w 2882067"/>
                <a:gd name="connsiteY26" fmla="*/ 3020827 h 3023401"/>
                <a:gd name="connsiteX27" fmla="*/ 1267683 w 2882067"/>
                <a:gd name="connsiteY27" fmla="*/ 3023401 h 3023401"/>
                <a:gd name="connsiteX28" fmla="*/ 1265139 w 2882067"/>
                <a:gd name="connsiteY28" fmla="*/ 2852901 h 3023401"/>
                <a:gd name="connsiteX29" fmla="*/ 1300224 w 2882067"/>
                <a:gd name="connsiteY29" fmla="*/ 2658570 h 3023401"/>
                <a:gd name="connsiteX30" fmla="*/ 1191366 w 2882067"/>
                <a:gd name="connsiteY30" fmla="*/ 2641230 h 3023401"/>
                <a:gd name="connsiteX31" fmla="*/ 930982 w 2882067"/>
                <a:gd name="connsiteY31" fmla="*/ 2558598 h 3023401"/>
                <a:gd name="connsiteX32" fmla="*/ 180238 w 2882067"/>
                <a:gd name="connsiteY32" fmla="*/ 1877942 h 3023401"/>
                <a:gd name="connsiteX33" fmla="*/ 10820 w 2882067"/>
                <a:gd name="connsiteY33" fmla="*/ 1353694 h 3023401"/>
                <a:gd name="connsiteX34" fmla="*/ 36055 w 2882067"/>
                <a:gd name="connsiteY34" fmla="*/ 816228 h 3023401"/>
                <a:gd name="connsiteX35" fmla="*/ 501121 w 2882067"/>
                <a:gd name="connsiteY35" fmla="*/ 27735 h 3023401"/>
                <a:gd name="connsiteX36" fmla="*/ 527320 w 2882067"/>
                <a:gd name="connsiteY36" fmla="*/ 3875 h 3023401"/>
                <a:gd name="connsiteX37" fmla="*/ 532876 w 2882067"/>
                <a:gd name="connsiteY37" fmla="*/ 16 h 3023401"/>
                <a:gd name="connsiteX0" fmla="*/ 532876 w 2882067"/>
                <a:gd name="connsiteY0" fmla="*/ 16 h 3023401"/>
                <a:gd name="connsiteX1" fmla="*/ 536092 w 2882067"/>
                <a:gd name="connsiteY1" fmla="*/ 6566 h 3023401"/>
                <a:gd name="connsiteX2" fmla="*/ 551736 w 2882067"/>
                <a:gd name="connsiteY2" fmla="*/ 113848 h 3023401"/>
                <a:gd name="connsiteX3" fmla="*/ 551765 w 2882067"/>
                <a:gd name="connsiteY3" fmla="*/ 276833 h 3023401"/>
                <a:gd name="connsiteX4" fmla="*/ 476003 w 2882067"/>
                <a:gd name="connsiteY4" fmla="*/ 575113 h 3023401"/>
                <a:gd name="connsiteX5" fmla="*/ 225765 w 2882067"/>
                <a:gd name="connsiteY5" fmla="*/ 913365 h 3023401"/>
                <a:gd name="connsiteX6" fmla="*/ 221643 w 2882067"/>
                <a:gd name="connsiteY6" fmla="*/ 918336 h 3023401"/>
                <a:gd name="connsiteX7" fmla="*/ 227695 w 2882067"/>
                <a:gd name="connsiteY7" fmla="*/ 915265 h 3023401"/>
                <a:gd name="connsiteX8" fmla="*/ 670977 w 2882067"/>
                <a:gd name="connsiteY8" fmla="*/ 749034 h 3023401"/>
                <a:gd name="connsiteX9" fmla="*/ 1124406 w 2882067"/>
                <a:gd name="connsiteY9" fmla="*/ 810819 h 3023401"/>
                <a:gd name="connsiteX10" fmla="*/ 1126921 w 2882067"/>
                <a:gd name="connsiteY10" fmla="*/ 824328 h 3023401"/>
                <a:gd name="connsiteX11" fmla="*/ 632848 w 2882067"/>
                <a:gd name="connsiteY11" fmla="*/ 1118017 h 3023401"/>
                <a:gd name="connsiteX12" fmla="*/ 203250 w 2882067"/>
                <a:gd name="connsiteY12" fmla="*/ 1105619 h 3023401"/>
                <a:gd name="connsiteX13" fmla="*/ 230531 w 2882067"/>
                <a:gd name="connsiteY13" fmla="*/ 1202346 h 3023401"/>
                <a:gd name="connsiteX14" fmla="*/ 606795 w 2882067"/>
                <a:gd name="connsiteY14" fmla="*/ 1539428 h 3023401"/>
                <a:gd name="connsiteX15" fmla="*/ 2678731 w 2882067"/>
                <a:gd name="connsiteY15" fmla="*/ 1559487 h 3023401"/>
                <a:gd name="connsiteX16" fmla="*/ 2833207 w 2882067"/>
                <a:gd name="connsiteY16" fmla="*/ 1625657 h 3023401"/>
                <a:gd name="connsiteX17" fmla="*/ 2878441 w 2882067"/>
                <a:gd name="connsiteY17" fmla="*/ 1722940 h 3023401"/>
                <a:gd name="connsiteX18" fmla="*/ 2882067 w 2882067"/>
                <a:gd name="connsiteY18" fmla="*/ 1766391 h 3023401"/>
                <a:gd name="connsiteX19" fmla="*/ 2806832 w 2882067"/>
                <a:gd name="connsiteY19" fmla="*/ 1904405 h 3023401"/>
                <a:gd name="connsiteX20" fmla="*/ 2393346 w 2882067"/>
                <a:gd name="connsiteY20" fmla="*/ 2123181 h 3023401"/>
                <a:gd name="connsiteX21" fmla="*/ 1964479 w 2882067"/>
                <a:gd name="connsiteY21" fmla="*/ 2213094 h 3023401"/>
                <a:gd name="connsiteX22" fmla="*/ 1951467 w 2882067"/>
                <a:gd name="connsiteY22" fmla="*/ 2226223 h 3023401"/>
                <a:gd name="connsiteX23" fmla="*/ 1920677 w 2882067"/>
                <a:gd name="connsiteY23" fmla="*/ 2379033 h 3023401"/>
                <a:gd name="connsiteX24" fmla="*/ 1788540 w 2882067"/>
                <a:gd name="connsiteY24" fmla="*/ 2650265 h 3023401"/>
                <a:gd name="connsiteX25" fmla="*/ 1591110 w 2882067"/>
                <a:gd name="connsiteY25" fmla="*/ 2859070 h 3023401"/>
                <a:gd name="connsiteX26" fmla="*/ 1278210 w 2882067"/>
                <a:gd name="connsiteY26" fmla="*/ 3020827 h 3023401"/>
                <a:gd name="connsiteX27" fmla="*/ 1267683 w 2882067"/>
                <a:gd name="connsiteY27" fmla="*/ 3023401 h 3023401"/>
                <a:gd name="connsiteX28" fmla="*/ 1265139 w 2882067"/>
                <a:gd name="connsiteY28" fmla="*/ 2852901 h 3023401"/>
                <a:gd name="connsiteX29" fmla="*/ 1300224 w 2882067"/>
                <a:gd name="connsiteY29" fmla="*/ 2658570 h 3023401"/>
                <a:gd name="connsiteX30" fmla="*/ 1191366 w 2882067"/>
                <a:gd name="connsiteY30" fmla="*/ 2641230 h 3023401"/>
                <a:gd name="connsiteX31" fmla="*/ 930982 w 2882067"/>
                <a:gd name="connsiteY31" fmla="*/ 2558598 h 3023401"/>
                <a:gd name="connsiteX32" fmla="*/ 180238 w 2882067"/>
                <a:gd name="connsiteY32" fmla="*/ 1877942 h 3023401"/>
                <a:gd name="connsiteX33" fmla="*/ 10820 w 2882067"/>
                <a:gd name="connsiteY33" fmla="*/ 1353694 h 3023401"/>
                <a:gd name="connsiteX34" fmla="*/ 36055 w 2882067"/>
                <a:gd name="connsiteY34" fmla="*/ 816228 h 3023401"/>
                <a:gd name="connsiteX35" fmla="*/ 501121 w 2882067"/>
                <a:gd name="connsiteY35" fmla="*/ 27735 h 3023401"/>
                <a:gd name="connsiteX36" fmla="*/ 527320 w 2882067"/>
                <a:gd name="connsiteY36" fmla="*/ 3875 h 3023401"/>
                <a:gd name="connsiteX37" fmla="*/ 532876 w 2882067"/>
                <a:gd name="connsiteY37" fmla="*/ 16 h 302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82067" h="3023401">
                  <a:moveTo>
                    <a:pt x="532876" y="16"/>
                  </a:moveTo>
                  <a:cubicBezTo>
                    <a:pt x="536853" y="367"/>
                    <a:pt x="535537" y="4168"/>
                    <a:pt x="536092" y="6566"/>
                  </a:cubicBezTo>
                  <a:cubicBezTo>
                    <a:pt x="544163" y="41917"/>
                    <a:pt x="548666" y="77824"/>
                    <a:pt x="551736" y="113848"/>
                  </a:cubicBezTo>
                  <a:cubicBezTo>
                    <a:pt x="556385" y="168147"/>
                    <a:pt x="556561" y="222563"/>
                    <a:pt x="551765" y="276833"/>
                  </a:cubicBezTo>
                  <a:cubicBezTo>
                    <a:pt x="542642" y="380315"/>
                    <a:pt x="517788" y="479936"/>
                    <a:pt x="476003" y="575113"/>
                  </a:cubicBezTo>
                  <a:cubicBezTo>
                    <a:pt x="418225" y="706753"/>
                    <a:pt x="334276" y="819182"/>
                    <a:pt x="225765" y="913365"/>
                  </a:cubicBezTo>
                  <a:cubicBezTo>
                    <a:pt x="224683" y="914944"/>
                    <a:pt x="223221" y="916172"/>
                    <a:pt x="221643" y="918336"/>
                  </a:cubicBezTo>
                  <a:cubicBezTo>
                    <a:pt x="223601" y="916055"/>
                    <a:pt x="226146" y="916756"/>
                    <a:pt x="227695" y="915265"/>
                  </a:cubicBezTo>
                  <a:cubicBezTo>
                    <a:pt x="361352" y="822281"/>
                    <a:pt x="508840" y="766198"/>
                    <a:pt x="670977" y="749034"/>
                  </a:cubicBezTo>
                  <a:cubicBezTo>
                    <a:pt x="827179" y="732484"/>
                    <a:pt x="978263" y="753157"/>
                    <a:pt x="1124406" y="810819"/>
                  </a:cubicBezTo>
                  <a:cubicBezTo>
                    <a:pt x="1135020" y="815000"/>
                    <a:pt x="1132740" y="817866"/>
                    <a:pt x="1126921" y="824328"/>
                  </a:cubicBezTo>
                  <a:cubicBezTo>
                    <a:pt x="992679" y="973483"/>
                    <a:pt x="828202" y="1072139"/>
                    <a:pt x="632848" y="1118017"/>
                  </a:cubicBezTo>
                  <a:cubicBezTo>
                    <a:pt x="494893" y="1150415"/>
                    <a:pt x="337756" y="1149480"/>
                    <a:pt x="203250" y="1105619"/>
                  </a:cubicBezTo>
                  <a:cubicBezTo>
                    <a:pt x="212023" y="1143632"/>
                    <a:pt x="219303" y="1175708"/>
                    <a:pt x="230531" y="1202346"/>
                  </a:cubicBezTo>
                  <a:cubicBezTo>
                    <a:pt x="302843" y="1373899"/>
                    <a:pt x="427903" y="1486942"/>
                    <a:pt x="606795" y="1539428"/>
                  </a:cubicBezTo>
                  <a:cubicBezTo>
                    <a:pt x="788084" y="1596856"/>
                    <a:pt x="2039451" y="1559721"/>
                    <a:pt x="2678731" y="1559487"/>
                  </a:cubicBezTo>
                  <a:cubicBezTo>
                    <a:pt x="2740106" y="1559458"/>
                    <a:pt x="2792270" y="1579224"/>
                    <a:pt x="2833207" y="1625657"/>
                  </a:cubicBezTo>
                  <a:cubicBezTo>
                    <a:pt x="2857798" y="1653552"/>
                    <a:pt x="2872506" y="1686243"/>
                    <a:pt x="2878441" y="1722940"/>
                  </a:cubicBezTo>
                  <a:cubicBezTo>
                    <a:pt x="2878792" y="1725016"/>
                    <a:pt x="2881102" y="1753700"/>
                    <a:pt x="2882067" y="1766391"/>
                  </a:cubicBezTo>
                  <a:cubicBezTo>
                    <a:pt x="2881658" y="1830778"/>
                    <a:pt x="2824990" y="1889054"/>
                    <a:pt x="2806832" y="1904405"/>
                  </a:cubicBezTo>
                  <a:cubicBezTo>
                    <a:pt x="2738381" y="1962359"/>
                    <a:pt x="2586331" y="2058852"/>
                    <a:pt x="2393346" y="2123181"/>
                  </a:cubicBezTo>
                  <a:cubicBezTo>
                    <a:pt x="2241822" y="2173679"/>
                    <a:pt x="2150651" y="2196281"/>
                    <a:pt x="1964479" y="2213094"/>
                  </a:cubicBezTo>
                  <a:cubicBezTo>
                    <a:pt x="1955151" y="2213913"/>
                    <a:pt x="1952461" y="2218065"/>
                    <a:pt x="1951467" y="2226223"/>
                  </a:cubicBezTo>
                  <a:cubicBezTo>
                    <a:pt x="1945210" y="2277979"/>
                    <a:pt x="1935385" y="2329003"/>
                    <a:pt x="1920677" y="2379033"/>
                  </a:cubicBezTo>
                  <a:cubicBezTo>
                    <a:pt x="1893571" y="2471198"/>
                    <a:pt x="1793774" y="2647166"/>
                    <a:pt x="1788540" y="2650265"/>
                  </a:cubicBezTo>
                  <a:cubicBezTo>
                    <a:pt x="1732721" y="2729302"/>
                    <a:pt x="1667486" y="2799420"/>
                    <a:pt x="1591110" y="2859070"/>
                  </a:cubicBezTo>
                  <a:cubicBezTo>
                    <a:pt x="1496956" y="2932639"/>
                    <a:pt x="1392686" y="2986587"/>
                    <a:pt x="1278210" y="3020827"/>
                  </a:cubicBezTo>
                  <a:cubicBezTo>
                    <a:pt x="1274876" y="3021821"/>
                    <a:pt x="1271455" y="3022494"/>
                    <a:pt x="1267683" y="3023401"/>
                  </a:cubicBezTo>
                  <a:cubicBezTo>
                    <a:pt x="1261192" y="2966236"/>
                    <a:pt x="1260871" y="2909568"/>
                    <a:pt x="1265139" y="2852901"/>
                  </a:cubicBezTo>
                  <a:cubicBezTo>
                    <a:pt x="1270183" y="2786189"/>
                    <a:pt x="1281858" y="2721400"/>
                    <a:pt x="1300224" y="2658570"/>
                  </a:cubicBezTo>
                  <a:cubicBezTo>
                    <a:pt x="1263938" y="2652790"/>
                    <a:pt x="1249083" y="2649391"/>
                    <a:pt x="1191366" y="2641230"/>
                  </a:cubicBezTo>
                  <a:cubicBezTo>
                    <a:pt x="1139510" y="2633898"/>
                    <a:pt x="955193" y="2568949"/>
                    <a:pt x="930982" y="2558598"/>
                  </a:cubicBezTo>
                  <a:cubicBezTo>
                    <a:pt x="602263" y="2418273"/>
                    <a:pt x="351937" y="2191252"/>
                    <a:pt x="180238" y="1877942"/>
                  </a:cubicBezTo>
                  <a:cubicBezTo>
                    <a:pt x="90442" y="1714109"/>
                    <a:pt x="34973" y="1538814"/>
                    <a:pt x="10820" y="1353694"/>
                  </a:cubicBezTo>
                  <a:cubicBezTo>
                    <a:pt x="-1695" y="1257698"/>
                    <a:pt x="-13128" y="1003249"/>
                    <a:pt x="36055" y="816228"/>
                  </a:cubicBezTo>
                  <a:cubicBezTo>
                    <a:pt x="109389" y="505229"/>
                    <a:pt x="265123" y="242768"/>
                    <a:pt x="501121" y="27735"/>
                  </a:cubicBezTo>
                  <a:cubicBezTo>
                    <a:pt x="509834" y="19782"/>
                    <a:pt x="518694" y="11946"/>
                    <a:pt x="527320" y="3875"/>
                  </a:cubicBezTo>
                  <a:cubicBezTo>
                    <a:pt x="529045" y="2238"/>
                    <a:pt x="530449" y="-218"/>
                    <a:pt x="532876" y="16"/>
                  </a:cubicBezTo>
                  <a:close/>
                </a:path>
              </a:pathLst>
            </a:custGeom>
            <a:solidFill>
              <a:schemeClr val="accent1"/>
            </a:solidFill>
            <a:ln w="662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64DD1C84-0A61-4597-BA15-ED7797474063}"/>
                </a:ext>
              </a:extLst>
            </p:cNvPr>
            <p:cNvSpPr/>
            <p:nvPr/>
          </p:nvSpPr>
          <p:spPr>
            <a:xfrm>
              <a:off x="7816286" y="3069292"/>
              <a:ext cx="63490" cy="62403"/>
            </a:xfrm>
            <a:custGeom>
              <a:avLst/>
              <a:gdLst>
                <a:gd name="connsiteX0" fmla="*/ 70645 w 144012"/>
                <a:gd name="connsiteY0" fmla="*/ 141544 h 141547"/>
                <a:gd name="connsiteX1" fmla="*/ 8 w 144012"/>
                <a:gd name="connsiteY1" fmla="*/ 69582 h 141547"/>
                <a:gd name="connsiteX2" fmla="*/ 72899 w 144012"/>
                <a:gd name="connsiteY2" fmla="*/ 7 h 141547"/>
                <a:gd name="connsiteX3" fmla="*/ 144000 w 144012"/>
                <a:gd name="connsiteY3" fmla="*/ 72102 h 141547"/>
                <a:gd name="connsiteX4" fmla="*/ 70645 w 144012"/>
                <a:gd name="connsiteY4" fmla="*/ 141544 h 14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12" h="141547">
                  <a:moveTo>
                    <a:pt x="70645" y="141544"/>
                  </a:moveTo>
                  <a:cubicBezTo>
                    <a:pt x="30651" y="141213"/>
                    <a:pt x="-588" y="109310"/>
                    <a:pt x="8" y="69582"/>
                  </a:cubicBezTo>
                  <a:cubicBezTo>
                    <a:pt x="672" y="29720"/>
                    <a:pt x="32309" y="-524"/>
                    <a:pt x="72899" y="7"/>
                  </a:cubicBezTo>
                  <a:cubicBezTo>
                    <a:pt x="112628" y="471"/>
                    <a:pt x="144730" y="33103"/>
                    <a:pt x="144000" y="72102"/>
                  </a:cubicBezTo>
                  <a:cubicBezTo>
                    <a:pt x="143271" y="111831"/>
                    <a:pt x="111434" y="141942"/>
                    <a:pt x="70645" y="141544"/>
                  </a:cubicBezTo>
                  <a:close/>
                </a:path>
              </a:pathLst>
            </a:custGeom>
            <a:solidFill>
              <a:srgbClr val="FEFEFE"/>
            </a:solidFill>
            <a:ln w="66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972EBC53-41B7-4B04-B4B6-8FA0E8F7CCF2}"/>
                </a:ext>
              </a:extLst>
            </p:cNvPr>
            <p:cNvSpPr/>
            <p:nvPr/>
          </p:nvSpPr>
          <p:spPr>
            <a:xfrm>
              <a:off x="6736484" y="3393060"/>
              <a:ext cx="524870" cy="554728"/>
            </a:xfrm>
            <a:custGeom>
              <a:avLst/>
              <a:gdLst>
                <a:gd name="connsiteX0" fmla="*/ 523280 w 524870"/>
                <a:gd name="connsiteY0" fmla="*/ 88 h 554728"/>
                <a:gd name="connsiteX1" fmla="*/ 524362 w 524870"/>
                <a:gd name="connsiteY1" fmla="*/ 1930 h 554728"/>
                <a:gd name="connsiteX2" fmla="*/ 386113 w 524870"/>
                <a:gd name="connsiteY2" fmla="*/ 102341 h 554728"/>
                <a:gd name="connsiteX3" fmla="*/ 166724 w 524870"/>
                <a:gd name="connsiteY3" fmla="*/ 373779 h 554728"/>
                <a:gd name="connsiteX4" fmla="*/ 124062 w 524870"/>
                <a:gd name="connsiteY4" fmla="*/ 463584 h 554728"/>
                <a:gd name="connsiteX5" fmla="*/ 92056 w 524870"/>
                <a:gd name="connsiteY5" fmla="*/ 554728 h 554728"/>
                <a:gd name="connsiteX6" fmla="*/ 12373 w 524870"/>
                <a:gd name="connsiteY6" fmla="*/ 529698 h 554728"/>
                <a:gd name="connsiteX7" fmla="*/ 0 w 524870"/>
                <a:gd name="connsiteY7" fmla="*/ 522902 h 554728"/>
                <a:gd name="connsiteX8" fmla="*/ 42601 w 524870"/>
                <a:gd name="connsiteY8" fmla="*/ 430108 h 554728"/>
                <a:gd name="connsiteX9" fmla="*/ 249035 w 524870"/>
                <a:gd name="connsiteY9" fmla="*/ 168570 h 554728"/>
                <a:gd name="connsiteX10" fmla="*/ 364885 w 524870"/>
                <a:gd name="connsiteY10" fmla="*/ 81405 h 554728"/>
                <a:gd name="connsiteX11" fmla="*/ 523280 w 524870"/>
                <a:gd name="connsiteY11" fmla="*/ 88 h 55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870" h="554728">
                  <a:moveTo>
                    <a:pt x="523280" y="88"/>
                  </a:moveTo>
                  <a:cubicBezTo>
                    <a:pt x="524478" y="-409"/>
                    <a:pt x="525531" y="1345"/>
                    <a:pt x="524362" y="1930"/>
                  </a:cubicBezTo>
                  <a:cubicBezTo>
                    <a:pt x="468279" y="29738"/>
                    <a:pt x="387868" y="100850"/>
                    <a:pt x="386113" y="102341"/>
                  </a:cubicBezTo>
                  <a:cubicBezTo>
                    <a:pt x="296229" y="179272"/>
                    <a:pt x="222982" y="269683"/>
                    <a:pt x="166724" y="373779"/>
                  </a:cubicBezTo>
                  <a:cubicBezTo>
                    <a:pt x="150817" y="403217"/>
                    <a:pt x="136599" y="433153"/>
                    <a:pt x="124062" y="463584"/>
                  </a:cubicBezTo>
                  <a:lnTo>
                    <a:pt x="92056" y="554728"/>
                  </a:lnTo>
                  <a:lnTo>
                    <a:pt x="12373" y="529698"/>
                  </a:lnTo>
                  <a:lnTo>
                    <a:pt x="0" y="522902"/>
                  </a:lnTo>
                  <a:lnTo>
                    <a:pt x="42601" y="430108"/>
                  </a:lnTo>
                  <a:cubicBezTo>
                    <a:pt x="95080" y="331555"/>
                    <a:pt x="163990" y="244405"/>
                    <a:pt x="249035" y="168570"/>
                  </a:cubicBezTo>
                  <a:cubicBezTo>
                    <a:pt x="285205" y="136319"/>
                    <a:pt x="323188" y="106347"/>
                    <a:pt x="364885" y="81405"/>
                  </a:cubicBezTo>
                  <a:cubicBezTo>
                    <a:pt x="395909" y="61025"/>
                    <a:pt x="479975" y="18041"/>
                    <a:pt x="523280" y="88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662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C37E2B5-ABD1-4698-904B-06B6DBE17F6B}"/>
              </a:ext>
            </a:extLst>
          </p:cNvPr>
          <p:cNvSpPr txBox="1"/>
          <p:nvPr/>
        </p:nvSpPr>
        <p:spPr>
          <a:xfrm>
            <a:off x="5845099" y="633904"/>
            <a:ext cx="541947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latin typeface="+mj-lt"/>
                <a:cs typeface="Arial" pitchFamily="34" charset="0"/>
              </a:rPr>
              <a:t>Simple </a:t>
            </a:r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Worldmap</a:t>
            </a:r>
            <a:r>
              <a:rPr lang="en-US" altLang="ko-KR" sz="4400" b="1" dirty="0">
                <a:latin typeface="+mj-lt"/>
                <a:cs typeface="Arial" pitchFamily="34" charset="0"/>
              </a:rPr>
              <a:t> Presentation</a:t>
            </a:r>
            <a:endParaRPr lang="ko-KR" altLang="en-US" sz="4400" b="1" dirty="0">
              <a:latin typeface="+mj-lt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FA89EB-3EFE-4BC7-9AE8-506B0D3998CD}"/>
              </a:ext>
            </a:extLst>
          </p:cNvPr>
          <p:cNvSpPr txBox="1"/>
          <p:nvPr/>
        </p:nvSpPr>
        <p:spPr>
          <a:xfrm>
            <a:off x="5845099" y="2161078"/>
            <a:ext cx="489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grpSp>
        <p:nvGrpSpPr>
          <p:cNvPr id="32" name="그룹 10">
            <a:extLst>
              <a:ext uri="{FF2B5EF4-FFF2-40B4-BE49-F238E27FC236}">
                <a16:creationId xmlns:a16="http://schemas.microsoft.com/office/drawing/2014/main" id="{001EBD01-8D59-4C44-A5EB-C91994E66DBA}"/>
              </a:ext>
            </a:extLst>
          </p:cNvPr>
          <p:cNvGrpSpPr/>
          <p:nvPr/>
        </p:nvGrpSpPr>
        <p:grpSpPr>
          <a:xfrm>
            <a:off x="5542569" y="2992627"/>
            <a:ext cx="6050348" cy="3515232"/>
            <a:chOff x="635000" y="1382713"/>
            <a:chExt cx="7869238" cy="45720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432E69F-7C69-4368-A5F0-3FF69CAE3E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B9E90C4E-82B3-4F52-ABA2-E047BE04DC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D975BDED-CB67-4CBD-BD0A-053D9B6132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C822EEDE-969A-4CB2-BF00-71F952916A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9A6CA90-061F-41ED-A93E-CEAFED1C2ABE}"/>
              </a:ext>
            </a:extLst>
          </p:cNvPr>
          <p:cNvGrpSpPr/>
          <p:nvPr/>
        </p:nvGrpSpPr>
        <p:grpSpPr>
          <a:xfrm rot="5400000">
            <a:off x="10764919" y="4040811"/>
            <a:ext cx="685501" cy="963781"/>
            <a:chOff x="4335987" y="774785"/>
            <a:chExt cx="887766" cy="1248156"/>
          </a:xfrm>
        </p:grpSpPr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52F67D2F-7DE8-4741-85DA-8240887F086D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C8B83654-BD26-427A-9EA6-08963FE42B65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98036FC-27E8-4DCA-AFE5-7C6826EC1714}"/>
              </a:ext>
            </a:extLst>
          </p:cNvPr>
          <p:cNvGrpSpPr/>
          <p:nvPr/>
        </p:nvGrpSpPr>
        <p:grpSpPr>
          <a:xfrm rot="16200000" flipH="1">
            <a:off x="9342654" y="5141203"/>
            <a:ext cx="685501" cy="963781"/>
            <a:chOff x="4335987" y="774785"/>
            <a:chExt cx="887766" cy="1248156"/>
          </a:xfrm>
        </p:grpSpPr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9E70A94A-F140-4737-AE33-224628355FE7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E4314099-D259-4243-BE3F-4D872F979B11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ED4418D-1196-4094-8D76-360B60986E4F}"/>
              </a:ext>
            </a:extLst>
          </p:cNvPr>
          <p:cNvGrpSpPr/>
          <p:nvPr/>
        </p:nvGrpSpPr>
        <p:grpSpPr>
          <a:xfrm rot="16200000" flipH="1">
            <a:off x="7596278" y="3894127"/>
            <a:ext cx="685501" cy="963781"/>
            <a:chOff x="4335987" y="774785"/>
            <a:chExt cx="887766" cy="1248156"/>
          </a:xfrm>
        </p:grpSpPr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116C100C-CB05-4B25-9171-A49646926486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0F6AF887-626C-43BF-A346-09480CD9EBED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35C27D9-B127-4513-83B9-78661158E72A}"/>
              </a:ext>
            </a:extLst>
          </p:cNvPr>
          <p:cNvGrpSpPr/>
          <p:nvPr/>
        </p:nvGrpSpPr>
        <p:grpSpPr>
          <a:xfrm rot="5400000">
            <a:off x="6344665" y="4824349"/>
            <a:ext cx="685501" cy="963781"/>
            <a:chOff x="4335987" y="774785"/>
            <a:chExt cx="887766" cy="1248156"/>
          </a:xfrm>
        </p:grpSpPr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2F5C9989-0AE9-47D4-84CE-13BDE130EE35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DB0F5F23-6D9D-4EA4-8A15-EC09DE348D6D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5B4F65A-17F9-4679-AB89-7B90F0B4DC00}"/>
              </a:ext>
            </a:extLst>
          </p:cNvPr>
          <p:cNvSpPr txBox="1"/>
          <p:nvPr/>
        </p:nvSpPr>
        <p:spPr>
          <a:xfrm>
            <a:off x="7417999" y="3588263"/>
            <a:ext cx="104205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51093C-0A5F-4E4F-867B-739BF14B5E51}"/>
              </a:ext>
            </a:extLst>
          </p:cNvPr>
          <p:cNvSpPr txBox="1"/>
          <p:nvPr/>
        </p:nvSpPr>
        <p:spPr>
          <a:xfrm>
            <a:off x="6185839" y="4514314"/>
            <a:ext cx="104205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3CDD54-FBC7-4ECC-997A-73B128E0080E}"/>
              </a:ext>
            </a:extLst>
          </p:cNvPr>
          <p:cNvSpPr txBox="1"/>
          <p:nvPr/>
        </p:nvSpPr>
        <p:spPr>
          <a:xfrm>
            <a:off x="9236288" y="4821699"/>
            <a:ext cx="104205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7F7391-6F16-4373-95F1-3D39D07A1AB7}"/>
              </a:ext>
            </a:extLst>
          </p:cNvPr>
          <p:cNvSpPr txBox="1"/>
          <p:nvPr/>
        </p:nvSpPr>
        <p:spPr>
          <a:xfrm>
            <a:off x="10568098" y="3736640"/>
            <a:ext cx="104205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24%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9">
            <a:extLst>
              <a:ext uri="{FF2B5EF4-FFF2-40B4-BE49-F238E27FC236}">
                <a16:creationId xmlns:a16="http://schemas.microsoft.com/office/drawing/2014/main" id="{DD33FA31-6577-4CC5-A452-81A1899D17DA}"/>
              </a:ext>
            </a:extLst>
          </p:cNvPr>
          <p:cNvGrpSpPr/>
          <p:nvPr/>
        </p:nvGrpSpPr>
        <p:grpSpPr>
          <a:xfrm>
            <a:off x="655787" y="2569867"/>
            <a:ext cx="4512637" cy="1106575"/>
            <a:chOff x="4932040" y="2183693"/>
            <a:chExt cx="4029507" cy="11065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0405EB-E923-4577-8611-32070FF5F818}"/>
                </a:ext>
              </a:extLst>
            </p:cNvPr>
            <p:cNvSpPr txBox="1"/>
            <p:nvPr/>
          </p:nvSpPr>
          <p:spPr>
            <a:xfrm>
              <a:off x="4932040" y="2183693"/>
              <a:ext cx="40295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A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3BBCC0-6829-4052-9A35-8B4E48CCBD97}"/>
                </a:ext>
              </a:extLst>
            </p:cNvPr>
            <p:cNvSpPr txBox="1"/>
            <p:nvPr/>
          </p:nvSpPr>
          <p:spPr>
            <a:xfrm>
              <a:off x="4939819" y="2643937"/>
              <a:ext cx="4001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8">
            <a:extLst>
              <a:ext uri="{FF2B5EF4-FFF2-40B4-BE49-F238E27FC236}">
                <a16:creationId xmlns:a16="http://schemas.microsoft.com/office/drawing/2014/main" id="{D64AF325-2DE4-42B7-92D6-1371C4E956F3}"/>
              </a:ext>
            </a:extLst>
          </p:cNvPr>
          <p:cNvGrpSpPr/>
          <p:nvPr/>
        </p:nvGrpSpPr>
        <p:grpSpPr>
          <a:xfrm>
            <a:off x="670452" y="3866012"/>
            <a:ext cx="4498711" cy="1106575"/>
            <a:chOff x="4947415" y="3479837"/>
            <a:chExt cx="4017073" cy="11065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ABE902-BFD5-43BF-9D88-6E61E9290536}"/>
                </a:ext>
              </a:extLst>
            </p:cNvPr>
            <p:cNvSpPr txBox="1"/>
            <p:nvPr/>
          </p:nvSpPr>
          <p:spPr>
            <a:xfrm>
              <a:off x="4947415" y="3479837"/>
              <a:ext cx="400169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B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4EC678-2F88-4F6D-AC47-2E15E14B6A23}"/>
                </a:ext>
              </a:extLst>
            </p:cNvPr>
            <p:cNvSpPr txBox="1"/>
            <p:nvPr/>
          </p:nvSpPr>
          <p:spPr>
            <a:xfrm>
              <a:off x="4955194" y="3940081"/>
              <a:ext cx="4009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5">
            <a:extLst>
              <a:ext uri="{FF2B5EF4-FFF2-40B4-BE49-F238E27FC236}">
                <a16:creationId xmlns:a16="http://schemas.microsoft.com/office/drawing/2014/main" id="{34A08C88-544D-4381-AD53-27DCA595FF8E}"/>
              </a:ext>
            </a:extLst>
          </p:cNvPr>
          <p:cNvGrpSpPr/>
          <p:nvPr/>
        </p:nvGrpSpPr>
        <p:grpSpPr>
          <a:xfrm>
            <a:off x="686855" y="5090147"/>
            <a:ext cx="4462350" cy="1106575"/>
            <a:chOff x="4962790" y="4703973"/>
            <a:chExt cx="3984605" cy="11065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327FC2-0FCB-48BD-927D-8D4B5DAB1D68}"/>
                </a:ext>
              </a:extLst>
            </p:cNvPr>
            <p:cNvSpPr txBox="1"/>
            <p:nvPr/>
          </p:nvSpPr>
          <p:spPr>
            <a:xfrm>
              <a:off x="4962790" y="4703973"/>
              <a:ext cx="398460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C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2C5FD6-7BAB-412A-915F-CD0BEA0CBEFF}"/>
                </a:ext>
              </a:extLst>
            </p:cNvPr>
            <p:cNvSpPr txBox="1"/>
            <p:nvPr/>
          </p:nvSpPr>
          <p:spPr>
            <a:xfrm>
              <a:off x="4970569" y="5164217"/>
              <a:ext cx="3976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53C1AC8-F9D2-4FB9-BE30-E6E8773FCCE3}"/>
              </a:ext>
            </a:extLst>
          </p:cNvPr>
          <p:cNvSpPr txBox="1"/>
          <p:nvPr/>
        </p:nvSpPr>
        <p:spPr>
          <a:xfrm>
            <a:off x="695567" y="411609"/>
            <a:ext cx="43401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95035AA-8F9B-4DEC-8304-73C4EB4D789B}"/>
              </a:ext>
            </a:extLst>
          </p:cNvPr>
          <p:cNvGrpSpPr/>
          <p:nvPr/>
        </p:nvGrpSpPr>
        <p:grpSpPr>
          <a:xfrm rot="5400000">
            <a:off x="868714" y="2851663"/>
            <a:ext cx="2383129" cy="1696580"/>
            <a:chOff x="4199800" y="592118"/>
            <a:chExt cx="2383129" cy="169658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F3CC83-B3BA-40A7-A9BE-F14F8DEE6E52}"/>
                </a:ext>
              </a:extLst>
            </p:cNvPr>
            <p:cNvSpPr/>
            <p:nvPr/>
          </p:nvSpPr>
          <p:spPr>
            <a:xfrm>
              <a:off x="4838449" y="592118"/>
              <a:ext cx="1744480" cy="169658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F404B8CF-7328-4009-843D-D771097389C2}"/>
                </a:ext>
              </a:extLst>
            </p:cNvPr>
            <p:cNvSpPr/>
            <p:nvPr/>
          </p:nvSpPr>
          <p:spPr>
            <a:xfrm rot="5400000">
              <a:off x="4019605" y="996526"/>
              <a:ext cx="1248156" cy="887766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2F0803E4-240C-4F53-A32B-63CA7970DBF6}"/>
                </a:ext>
              </a:extLst>
            </p:cNvPr>
            <p:cNvSpPr/>
            <p:nvPr/>
          </p:nvSpPr>
          <p:spPr>
            <a:xfrm rot="5400000">
              <a:off x="4148699" y="1050183"/>
              <a:ext cx="1097280" cy="78045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19">
            <a:extLst>
              <a:ext uri="{FF2B5EF4-FFF2-40B4-BE49-F238E27FC236}">
                <a16:creationId xmlns:a16="http://schemas.microsoft.com/office/drawing/2014/main" id="{7113F270-7BA7-4F8A-8E32-494BEC4A57BE}"/>
              </a:ext>
            </a:extLst>
          </p:cNvPr>
          <p:cNvGrpSpPr/>
          <p:nvPr/>
        </p:nvGrpSpPr>
        <p:grpSpPr>
          <a:xfrm>
            <a:off x="1144324" y="1737154"/>
            <a:ext cx="1831909" cy="579492"/>
            <a:chOff x="1180933" y="4046685"/>
            <a:chExt cx="2832511" cy="579492"/>
          </a:xfrm>
        </p:grpSpPr>
        <p:sp>
          <p:nvSpPr>
            <p:cNvPr id="12" name="Chevron 50">
              <a:extLst>
                <a:ext uri="{FF2B5EF4-FFF2-40B4-BE49-F238E27FC236}">
                  <a16:creationId xmlns:a16="http://schemas.microsoft.com/office/drawing/2014/main" id="{760C6D52-A25C-4657-BE88-72F938A39A39}"/>
                </a:ext>
              </a:extLst>
            </p:cNvPr>
            <p:cNvSpPr/>
            <p:nvPr/>
          </p:nvSpPr>
          <p:spPr>
            <a:xfrm>
              <a:off x="1180933" y="4059184"/>
              <a:ext cx="252000" cy="252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5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2CA515-D42B-46F8-8FD5-737C7917C1E1}"/>
                </a:ext>
              </a:extLst>
            </p:cNvPr>
            <p:cNvSpPr txBox="1"/>
            <p:nvPr/>
          </p:nvSpPr>
          <p:spPr>
            <a:xfrm>
              <a:off x="1432933" y="4046685"/>
              <a:ext cx="2580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Chevron 56">
              <a:extLst>
                <a:ext uri="{FF2B5EF4-FFF2-40B4-BE49-F238E27FC236}">
                  <a16:creationId xmlns:a16="http://schemas.microsoft.com/office/drawing/2014/main" id="{B9779D7B-B915-49CE-94FA-2A2EDADA267D}"/>
                </a:ext>
              </a:extLst>
            </p:cNvPr>
            <p:cNvSpPr/>
            <p:nvPr/>
          </p:nvSpPr>
          <p:spPr>
            <a:xfrm>
              <a:off x="1180933" y="4361677"/>
              <a:ext cx="252000" cy="252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5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9B8FC6-6B69-4877-9DD7-F9E2EA686C40}"/>
                </a:ext>
              </a:extLst>
            </p:cNvPr>
            <p:cNvSpPr txBox="1"/>
            <p:nvPr/>
          </p:nvSpPr>
          <p:spPr>
            <a:xfrm>
              <a:off x="1432933" y="4349178"/>
              <a:ext cx="2580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그룹 19">
            <a:extLst>
              <a:ext uri="{FF2B5EF4-FFF2-40B4-BE49-F238E27FC236}">
                <a16:creationId xmlns:a16="http://schemas.microsoft.com/office/drawing/2014/main" id="{98087D01-DE7D-467E-81E1-36714CBA6915}"/>
              </a:ext>
            </a:extLst>
          </p:cNvPr>
          <p:cNvGrpSpPr/>
          <p:nvPr/>
        </p:nvGrpSpPr>
        <p:grpSpPr>
          <a:xfrm>
            <a:off x="1054802" y="5056829"/>
            <a:ext cx="2010953" cy="1130031"/>
            <a:chOff x="1464245" y="3861050"/>
            <a:chExt cx="1955627" cy="11300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D856A9-945E-44FE-BB91-E0E4803A7572}"/>
                </a:ext>
              </a:extLst>
            </p:cNvPr>
            <p:cNvSpPr txBox="1"/>
            <p:nvPr/>
          </p:nvSpPr>
          <p:spPr>
            <a:xfrm>
              <a:off x="1464245" y="4160084"/>
              <a:ext cx="19556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1CC2E6-3726-40BC-BFFF-30B8030BB05E}"/>
                </a:ext>
              </a:extLst>
            </p:cNvPr>
            <p:cNvSpPr txBox="1"/>
            <p:nvPr/>
          </p:nvSpPr>
          <p:spPr>
            <a:xfrm>
              <a:off x="1467692" y="3861050"/>
              <a:ext cx="195218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</a:rPr>
                <a:t>CONTENTS HERE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4859146-51E4-4DE4-AB85-4B2519A8E3F9}"/>
              </a:ext>
            </a:extLst>
          </p:cNvPr>
          <p:cNvGrpSpPr/>
          <p:nvPr/>
        </p:nvGrpSpPr>
        <p:grpSpPr>
          <a:xfrm rot="5400000">
            <a:off x="3560033" y="2851663"/>
            <a:ext cx="2383129" cy="1696580"/>
            <a:chOff x="4199800" y="592118"/>
            <a:chExt cx="2383129" cy="169658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BA23132-D9FF-497A-B960-9F91F5879CFC}"/>
                </a:ext>
              </a:extLst>
            </p:cNvPr>
            <p:cNvSpPr/>
            <p:nvPr/>
          </p:nvSpPr>
          <p:spPr>
            <a:xfrm>
              <a:off x="4838449" y="592118"/>
              <a:ext cx="1744480" cy="169658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7AF5ABD7-B980-4A62-8F84-6F10AC220914}"/>
                </a:ext>
              </a:extLst>
            </p:cNvPr>
            <p:cNvSpPr/>
            <p:nvPr/>
          </p:nvSpPr>
          <p:spPr>
            <a:xfrm rot="5400000">
              <a:off x="4019605" y="996526"/>
              <a:ext cx="1248156" cy="88776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2F666E06-0B1C-42A9-A102-05A96A2CEA2D}"/>
                </a:ext>
              </a:extLst>
            </p:cNvPr>
            <p:cNvSpPr/>
            <p:nvPr/>
          </p:nvSpPr>
          <p:spPr>
            <a:xfrm rot="5400000">
              <a:off x="4148699" y="1050183"/>
              <a:ext cx="1097280" cy="78045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1647A23F-CB7C-4898-887E-D2E4110A5A69}"/>
              </a:ext>
            </a:extLst>
          </p:cNvPr>
          <p:cNvGrpSpPr/>
          <p:nvPr/>
        </p:nvGrpSpPr>
        <p:grpSpPr>
          <a:xfrm>
            <a:off x="3835643" y="1737154"/>
            <a:ext cx="1831909" cy="579492"/>
            <a:chOff x="1180933" y="4046685"/>
            <a:chExt cx="2832511" cy="579492"/>
          </a:xfrm>
        </p:grpSpPr>
        <p:sp>
          <p:nvSpPr>
            <p:cNvPr id="23" name="Chevron 50">
              <a:extLst>
                <a:ext uri="{FF2B5EF4-FFF2-40B4-BE49-F238E27FC236}">
                  <a16:creationId xmlns:a16="http://schemas.microsoft.com/office/drawing/2014/main" id="{97B85989-EC07-4946-803B-2CD4BAE99B20}"/>
                </a:ext>
              </a:extLst>
            </p:cNvPr>
            <p:cNvSpPr/>
            <p:nvPr/>
          </p:nvSpPr>
          <p:spPr>
            <a:xfrm>
              <a:off x="1180933" y="4059184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5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D197B0-50BB-4203-BB62-1750F965E470}"/>
                </a:ext>
              </a:extLst>
            </p:cNvPr>
            <p:cNvSpPr txBox="1"/>
            <p:nvPr/>
          </p:nvSpPr>
          <p:spPr>
            <a:xfrm>
              <a:off x="1432933" y="4046685"/>
              <a:ext cx="2580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Chevron 56">
              <a:extLst>
                <a:ext uri="{FF2B5EF4-FFF2-40B4-BE49-F238E27FC236}">
                  <a16:creationId xmlns:a16="http://schemas.microsoft.com/office/drawing/2014/main" id="{7D40F4BE-ACE2-4970-97BB-6975CEAE32DC}"/>
                </a:ext>
              </a:extLst>
            </p:cNvPr>
            <p:cNvSpPr/>
            <p:nvPr/>
          </p:nvSpPr>
          <p:spPr>
            <a:xfrm>
              <a:off x="1180933" y="4361677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5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5F4036-2148-4474-913B-974A774A8A24}"/>
                </a:ext>
              </a:extLst>
            </p:cNvPr>
            <p:cNvSpPr txBox="1"/>
            <p:nvPr/>
          </p:nvSpPr>
          <p:spPr>
            <a:xfrm>
              <a:off x="1432933" y="4349178"/>
              <a:ext cx="2580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9BBF242-3AF2-48FB-833B-8C489DE714DD}"/>
              </a:ext>
            </a:extLst>
          </p:cNvPr>
          <p:cNvGrpSpPr/>
          <p:nvPr/>
        </p:nvGrpSpPr>
        <p:grpSpPr>
          <a:xfrm>
            <a:off x="3746121" y="5056829"/>
            <a:ext cx="2010953" cy="1130031"/>
            <a:chOff x="1464245" y="3861050"/>
            <a:chExt cx="1955627" cy="11300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889B7F-9CCB-4087-A878-60463CB7B3A0}"/>
                </a:ext>
              </a:extLst>
            </p:cNvPr>
            <p:cNvSpPr txBox="1"/>
            <p:nvPr/>
          </p:nvSpPr>
          <p:spPr>
            <a:xfrm>
              <a:off x="1464245" y="4160084"/>
              <a:ext cx="19556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E86EF9-3F0F-4A69-8D79-74579C8D8EB7}"/>
                </a:ext>
              </a:extLst>
            </p:cNvPr>
            <p:cNvSpPr txBox="1"/>
            <p:nvPr/>
          </p:nvSpPr>
          <p:spPr>
            <a:xfrm>
              <a:off x="1467692" y="3861050"/>
              <a:ext cx="195218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</a:rPr>
                <a:t>CONTENTS HERE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60433C4-86EF-4F5B-943E-75612C51318B}"/>
              </a:ext>
            </a:extLst>
          </p:cNvPr>
          <p:cNvGrpSpPr/>
          <p:nvPr/>
        </p:nvGrpSpPr>
        <p:grpSpPr>
          <a:xfrm rot="5400000">
            <a:off x="6251352" y="2851663"/>
            <a:ext cx="2383129" cy="1696580"/>
            <a:chOff x="4199800" y="592118"/>
            <a:chExt cx="2383129" cy="169658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B0E5FB2-398E-450C-853B-F117E2964D27}"/>
                </a:ext>
              </a:extLst>
            </p:cNvPr>
            <p:cNvSpPr/>
            <p:nvPr/>
          </p:nvSpPr>
          <p:spPr>
            <a:xfrm>
              <a:off x="4838449" y="592118"/>
              <a:ext cx="1744480" cy="169658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2408C26D-AD9E-4BD8-BA38-09C6D80F7B1E}"/>
                </a:ext>
              </a:extLst>
            </p:cNvPr>
            <p:cNvSpPr/>
            <p:nvPr/>
          </p:nvSpPr>
          <p:spPr>
            <a:xfrm rot="5400000">
              <a:off x="4019605" y="996526"/>
              <a:ext cx="1248156" cy="88776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DC4B22A8-4741-4BA3-A712-444597E2D5A8}"/>
                </a:ext>
              </a:extLst>
            </p:cNvPr>
            <p:cNvSpPr/>
            <p:nvPr/>
          </p:nvSpPr>
          <p:spPr>
            <a:xfrm rot="5400000">
              <a:off x="4148699" y="1050183"/>
              <a:ext cx="1097280" cy="78045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Group 19">
            <a:extLst>
              <a:ext uri="{FF2B5EF4-FFF2-40B4-BE49-F238E27FC236}">
                <a16:creationId xmlns:a16="http://schemas.microsoft.com/office/drawing/2014/main" id="{5AF7AD91-9426-492F-93F9-884D76BA7AFD}"/>
              </a:ext>
            </a:extLst>
          </p:cNvPr>
          <p:cNvGrpSpPr/>
          <p:nvPr/>
        </p:nvGrpSpPr>
        <p:grpSpPr>
          <a:xfrm>
            <a:off x="6526962" y="1737154"/>
            <a:ext cx="1831909" cy="579492"/>
            <a:chOff x="1180933" y="4046685"/>
            <a:chExt cx="2832511" cy="579492"/>
          </a:xfrm>
        </p:grpSpPr>
        <p:sp>
          <p:nvSpPr>
            <p:cNvPr id="36" name="Chevron 50">
              <a:extLst>
                <a:ext uri="{FF2B5EF4-FFF2-40B4-BE49-F238E27FC236}">
                  <a16:creationId xmlns:a16="http://schemas.microsoft.com/office/drawing/2014/main" id="{D2EA979A-A910-4D3C-862D-CED63DF10334}"/>
                </a:ext>
              </a:extLst>
            </p:cNvPr>
            <p:cNvSpPr/>
            <p:nvPr/>
          </p:nvSpPr>
          <p:spPr>
            <a:xfrm>
              <a:off x="1180933" y="4059184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5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971CA4-E459-41C7-830B-30B10933C42B}"/>
                </a:ext>
              </a:extLst>
            </p:cNvPr>
            <p:cNvSpPr txBox="1"/>
            <p:nvPr/>
          </p:nvSpPr>
          <p:spPr>
            <a:xfrm>
              <a:off x="1432933" y="4046685"/>
              <a:ext cx="2580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Chevron 56">
              <a:extLst>
                <a:ext uri="{FF2B5EF4-FFF2-40B4-BE49-F238E27FC236}">
                  <a16:creationId xmlns:a16="http://schemas.microsoft.com/office/drawing/2014/main" id="{CCBBA098-5285-4820-9587-7053273DFC15}"/>
                </a:ext>
              </a:extLst>
            </p:cNvPr>
            <p:cNvSpPr/>
            <p:nvPr/>
          </p:nvSpPr>
          <p:spPr>
            <a:xfrm>
              <a:off x="1180933" y="4361677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5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6A61CB-ADE4-487B-993A-2B1357C5DFE3}"/>
                </a:ext>
              </a:extLst>
            </p:cNvPr>
            <p:cNvSpPr txBox="1"/>
            <p:nvPr/>
          </p:nvSpPr>
          <p:spPr>
            <a:xfrm>
              <a:off x="1432933" y="4349178"/>
              <a:ext cx="2580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2289601-0012-4D56-B228-43C730B7D7BE}"/>
              </a:ext>
            </a:extLst>
          </p:cNvPr>
          <p:cNvGrpSpPr/>
          <p:nvPr/>
        </p:nvGrpSpPr>
        <p:grpSpPr>
          <a:xfrm>
            <a:off x="6437440" y="5056829"/>
            <a:ext cx="2010953" cy="1130031"/>
            <a:chOff x="1464245" y="3861050"/>
            <a:chExt cx="1955627" cy="113003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7935FCB-B932-4F21-A0A0-86E62D0F5AA9}"/>
                </a:ext>
              </a:extLst>
            </p:cNvPr>
            <p:cNvSpPr txBox="1"/>
            <p:nvPr/>
          </p:nvSpPr>
          <p:spPr>
            <a:xfrm>
              <a:off x="1464245" y="4160084"/>
              <a:ext cx="19556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4B020A-3FDF-4408-960D-AF94E2DACE48}"/>
                </a:ext>
              </a:extLst>
            </p:cNvPr>
            <p:cNvSpPr txBox="1"/>
            <p:nvPr/>
          </p:nvSpPr>
          <p:spPr>
            <a:xfrm>
              <a:off x="1467692" y="3861050"/>
              <a:ext cx="195218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</a:rPr>
                <a:t>CONTENTS HERE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12D0437-03F9-467A-A5B2-AF33CA428492}"/>
              </a:ext>
            </a:extLst>
          </p:cNvPr>
          <p:cNvGrpSpPr/>
          <p:nvPr/>
        </p:nvGrpSpPr>
        <p:grpSpPr>
          <a:xfrm rot="5400000">
            <a:off x="8942671" y="2851663"/>
            <a:ext cx="2383129" cy="1696580"/>
            <a:chOff x="4199800" y="592118"/>
            <a:chExt cx="2383129" cy="1696580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E55A71E-A142-4DE3-8D0B-089F61B0FDF1}"/>
                </a:ext>
              </a:extLst>
            </p:cNvPr>
            <p:cNvSpPr/>
            <p:nvPr/>
          </p:nvSpPr>
          <p:spPr>
            <a:xfrm>
              <a:off x="4838449" y="592118"/>
              <a:ext cx="1744480" cy="1696580"/>
            </a:xfrm>
            <a:prstGeom prst="roundRect">
              <a:avLst>
                <a:gd name="adj" fmla="val 8396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DF90C974-4013-401E-B115-04D750A1A7D3}"/>
                </a:ext>
              </a:extLst>
            </p:cNvPr>
            <p:cNvSpPr/>
            <p:nvPr/>
          </p:nvSpPr>
          <p:spPr>
            <a:xfrm rot="5400000">
              <a:off x="4019605" y="996526"/>
              <a:ext cx="1248156" cy="88776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F6FFE921-B5A6-4055-8107-F15CFBCE29FD}"/>
                </a:ext>
              </a:extLst>
            </p:cNvPr>
            <p:cNvSpPr/>
            <p:nvPr/>
          </p:nvSpPr>
          <p:spPr>
            <a:xfrm rot="5400000">
              <a:off x="4148699" y="1050183"/>
              <a:ext cx="1097280" cy="780453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Group 19">
            <a:extLst>
              <a:ext uri="{FF2B5EF4-FFF2-40B4-BE49-F238E27FC236}">
                <a16:creationId xmlns:a16="http://schemas.microsoft.com/office/drawing/2014/main" id="{66BEEC9F-507D-4619-84F8-A6F2A0F54128}"/>
              </a:ext>
            </a:extLst>
          </p:cNvPr>
          <p:cNvGrpSpPr/>
          <p:nvPr/>
        </p:nvGrpSpPr>
        <p:grpSpPr>
          <a:xfrm>
            <a:off x="9218281" y="1737154"/>
            <a:ext cx="1831909" cy="579492"/>
            <a:chOff x="1180933" y="4046685"/>
            <a:chExt cx="2832511" cy="579492"/>
          </a:xfrm>
        </p:grpSpPr>
        <p:sp>
          <p:nvSpPr>
            <p:cNvPr id="49" name="Chevron 50">
              <a:extLst>
                <a:ext uri="{FF2B5EF4-FFF2-40B4-BE49-F238E27FC236}">
                  <a16:creationId xmlns:a16="http://schemas.microsoft.com/office/drawing/2014/main" id="{02FB3EDA-74EB-4A00-AF30-19A881EEAF20}"/>
                </a:ext>
              </a:extLst>
            </p:cNvPr>
            <p:cNvSpPr/>
            <p:nvPr/>
          </p:nvSpPr>
          <p:spPr>
            <a:xfrm>
              <a:off x="1180933" y="4059184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5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B6628A4-4E4C-4BE2-B50A-9C6A54E8C673}"/>
                </a:ext>
              </a:extLst>
            </p:cNvPr>
            <p:cNvSpPr txBox="1"/>
            <p:nvPr/>
          </p:nvSpPr>
          <p:spPr>
            <a:xfrm>
              <a:off x="1432933" y="4046685"/>
              <a:ext cx="2580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Chevron 56">
              <a:extLst>
                <a:ext uri="{FF2B5EF4-FFF2-40B4-BE49-F238E27FC236}">
                  <a16:creationId xmlns:a16="http://schemas.microsoft.com/office/drawing/2014/main" id="{735A2005-2E7C-44BA-B601-2CA7608BD745}"/>
                </a:ext>
              </a:extLst>
            </p:cNvPr>
            <p:cNvSpPr/>
            <p:nvPr/>
          </p:nvSpPr>
          <p:spPr>
            <a:xfrm>
              <a:off x="1180933" y="4361677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5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6099B2B-BE68-412F-BE31-7977C0354B62}"/>
                </a:ext>
              </a:extLst>
            </p:cNvPr>
            <p:cNvSpPr txBox="1"/>
            <p:nvPr/>
          </p:nvSpPr>
          <p:spPr>
            <a:xfrm>
              <a:off x="1432933" y="4349178"/>
              <a:ext cx="2580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40D84AD-1A69-449F-9606-29B2D4AD0697}"/>
              </a:ext>
            </a:extLst>
          </p:cNvPr>
          <p:cNvGrpSpPr/>
          <p:nvPr/>
        </p:nvGrpSpPr>
        <p:grpSpPr>
          <a:xfrm>
            <a:off x="9128759" y="5056829"/>
            <a:ext cx="2010953" cy="1130031"/>
            <a:chOff x="1464245" y="3861050"/>
            <a:chExt cx="1955627" cy="113003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B70454-364C-46FE-9D11-E09D6D31262E}"/>
                </a:ext>
              </a:extLst>
            </p:cNvPr>
            <p:cNvSpPr txBox="1"/>
            <p:nvPr/>
          </p:nvSpPr>
          <p:spPr>
            <a:xfrm>
              <a:off x="1464245" y="4160084"/>
              <a:ext cx="19556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A4322CF-5415-4A90-A3B8-1680E771DBD7}"/>
                </a:ext>
              </a:extLst>
            </p:cNvPr>
            <p:cNvSpPr txBox="1"/>
            <p:nvPr/>
          </p:nvSpPr>
          <p:spPr>
            <a:xfrm>
              <a:off x="1467692" y="3861050"/>
              <a:ext cx="195218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CONTENTS HERE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CC2F013-758D-40BD-A5F4-EDEA022D3CFD}"/>
              </a:ext>
            </a:extLst>
          </p:cNvPr>
          <p:cNvSpPr txBox="1"/>
          <p:nvPr/>
        </p:nvSpPr>
        <p:spPr>
          <a:xfrm>
            <a:off x="1695033" y="2615680"/>
            <a:ext cx="73049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D6ED48-5CAF-4BC9-BFDA-5735CA721B30}"/>
              </a:ext>
            </a:extLst>
          </p:cNvPr>
          <p:cNvSpPr txBox="1"/>
          <p:nvPr/>
        </p:nvSpPr>
        <p:spPr>
          <a:xfrm>
            <a:off x="4386352" y="2615680"/>
            <a:ext cx="73049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85DD03-2642-458C-A807-A7B6C1CF2647}"/>
              </a:ext>
            </a:extLst>
          </p:cNvPr>
          <p:cNvSpPr txBox="1"/>
          <p:nvPr/>
        </p:nvSpPr>
        <p:spPr>
          <a:xfrm>
            <a:off x="7077671" y="2615680"/>
            <a:ext cx="73049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A1B970-BBFF-4D3E-B45E-F275E99D6C1C}"/>
              </a:ext>
            </a:extLst>
          </p:cNvPr>
          <p:cNvSpPr txBox="1"/>
          <p:nvPr/>
        </p:nvSpPr>
        <p:spPr>
          <a:xfrm>
            <a:off x="9768990" y="2615680"/>
            <a:ext cx="73049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1B4753-B6FC-43AC-8DF7-CAAA96B1CEF5}"/>
              </a:ext>
            </a:extLst>
          </p:cNvPr>
          <p:cNvSpPr txBox="1"/>
          <p:nvPr/>
        </p:nvSpPr>
        <p:spPr>
          <a:xfrm>
            <a:off x="1456098" y="3455039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792FE4-2739-4D1C-9E26-40A21E7997B6}"/>
              </a:ext>
            </a:extLst>
          </p:cNvPr>
          <p:cNvSpPr txBox="1"/>
          <p:nvPr/>
        </p:nvSpPr>
        <p:spPr>
          <a:xfrm>
            <a:off x="4163750" y="3465385"/>
            <a:ext cx="117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5A0330-B349-45CB-8B04-0626F269628A}"/>
              </a:ext>
            </a:extLst>
          </p:cNvPr>
          <p:cNvSpPr txBox="1"/>
          <p:nvPr/>
        </p:nvSpPr>
        <p:spPr>
          <a:xfrm>
            <a:off x="6888480" y="3465385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288C1A-EBF9-406D-9D8E-3F588BB4BCD6}"/>
              </a:ext>
            </a:extLst>
          </p:cNvPr>
          <p:cNvSpPr txBox="1"/>
          <p:nvPr/>
        </p:nvSpPr>
        <p:spPr>
          <a:xfrm>
            <a:off x="9532247" y="3429000"/>
            <a:ext cx="120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4" name="Rectangle 130">
            <a:extLst>
              <a:ext uri="{FF2B5EF4-FFF2-40B4-BE49-F238E27FC236}">
                <a16:creationId xmlns:a16="http://schemas.microsoft.com/office/drawing/2014/main" id="{ECB62D42-5728-42EB-83BE-7637A8DBE51F}"/>
              </a:ext>
            </a:extLst>
          </p:cNvPr>
          <p:cNvSpPr/>
          <p:nvPr/>
        </p:nvSpPr>
        <p:spPr>
          <a:xfrm>
            <a:off x="1777957" y="4058961"/>
            <a:ext cx="564642" cy="56720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Rectangle 36">
            <a:extLst>
              <a:ext uri="{FF2B5EF4-FFF2-40B4-BE49-F238E27FC236}">
                <a16:creationId xmlns:a16="http://schemas.microsoft.com/office/drawing/2014/main" id="{E509D331-85AE-4899-84A9-7FF100358F95}"/>
              </a:ext>
            </a:extLst>
          </p:cNvPr>
          <p:cNvSpPr/>
          <p:nvPr/>
        </p:nvSpPr>
        <p:spPr>
          <a:xfrm>
            <a:off x="7118070" y="4071018"/>
            <a:ext cx="649692" cy="5430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6" name="Rounded Rectangle 7">
            <a:extLst>
              <a:ext uri="{FF2B5EF4-FFF2-40B4-BE49-F238E27FC236}">
                <a16:creationId xmlns:a16="http://schemas.microsoft.com/office/drawing/2014/main" id="{DD35B1C1-221D-41F2-861A-A66BD3BB8EAB}"/>
              </a:ext>
            </a:extLst>
          </p:cNvPr>
          <p:cNvSpPr/>
          <p:nvPr/>
        </p:nvSpPr>
        <p:spPr>
          <a:xfrm>
            <a:off x="9840419" y="4089003"/>
            <a:ext cx="587632" cy="50712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Round Same Side Corner Rectangle 36">
            <a:extLst>
              <a:ext uri="{FF2B5EF4-FFF2-40B4-BE49-F238E27FC236}">
                <a16:creationId xmlns:a16="http://schemas.microsoft.com/office/drawing/2014/main" id="{C3F0D92B-7F88-400F-A55B-96DE6C67218A}"/>
              </a:ext>
            </a:extLst>
          </p:cNvPr>
          <p:cNvSpPr>
            <a:spLocks noChangeAspect="1"/>
          </p:cNvSpPr>
          <p:nvPr/>
        </p:nvSpPr>
        <p:spPr>
          <a:xfrm>
            <a:off x="4421219" y="4081361"/>
            <a:ext cx="660756" cy="52240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28">
            <a:extLst>
              <a:ext uri="{FF2B5EF4-FFF2-40B4-BE49-F238E27FC236}">
                <a16:creationId xmlns:a16="http://schemas.microsoft.com/office/drawing/2014/main" id="{83796966-3D26-4D4F-A1E7-28D5EB8B70C1}"/>
              </a:ext>
            </a:extLst>
          </p:cNvPr>
          <p:cNvGrpSpPr/>
          <p:nvPr/>
        </p:nvGrpSpPr>
        <p:grpSpPr>
          <a:xfrm>
            <a:off x="950902" y="4459748"/>
            <a:ext cx="5392848" cy="1655699"/>
            <a:chOff x="6590922" y="4867682"/>
            <a:chExt cx="5392848" cy="1655699"/>
          </a:xfrm>
        </p:grpSpPr>
        <p:sp>
          <p:nvSpPr>
            <p:cNvPr id="4" name="Freeform: Shape 42">
              <a:extLst>
                <a:ext uri="{FF2B5EF4-FFF2-40B4-BE49-F238E27FC236}">
                  <a16:creationId xmlns:a16="http://schemas.microsoft.com/office/drawing/2014/main" id="{6113F284-DB5A-4F44-9EA6-BB974461B01D}"/>
                </a:ext>
              </a:extLst>
            </p:cNvPr>
            <p:cNvSpPr/>
            <p:nvPr/>
          </p:nvSpPr>
          <p:spPr>
            <a:xfrm>
              <a:off x="6590922" y="4867682"/>
              <a:ext cx="5392848" cy="1655699"/>
            </a:xfrm>
            <a:custGeom>
              <a:avLst/>
              <a:gdLst>
                <a:gd name="connsiteX0" fmla="*/ 5352638 w 5392848"/>
                <a:gd name="connsiteY0" fmla="*/ 1626230 h 1655699"/>
                <a:gd name="connsiteX1" fmla="*/ 5187955 w 5392848"/>
                <a:gd name="connsiteY1" fmla="*/ 1558819 h 1655699"/>
                <a:gd name="connsiteX2" fmla="*/ 5083883 w 5392848"/>
                <a:gd name="connsiteY2" fmla="*/ 1452086 h 1655699"/>
                <a:gd name="connsiteX3" fmla="*/ 5001985 w 5392848"/>
                <a:gd name="connsiteY3" fmla="*/ 1371371 h 1655699"/>
                <a:gd name="connsiteX4" fmla="*/ 4980106 w 5392848"/>
                <a:gd name="connsiteY4" fmla="*/ 1361614 h 1655699"/>
                <a:gd name="connsiteX5" fmla="*/ 4958227 w 5392848"/>
                <a:gd name="connsiteY5" fmla="*/ 1350970 h 1655699"/>
                <a:gd name="connsiteX6" fmla="*/ 4952314 w 5392848"/>
                <a:gd name="connsiteY6" fmla="*/ 1303073 h 1655699"/>
                <a:gd name="connsiteX7" fmla="*/ 4916244 w 5392848"/>
                <a:gd name="connsiteY7" fmla="*/ 1259611 h 1655699"/>
                <a:gd name="connsiteX8" fmla="*/ 4911217 w 5392848"/>
                <a:gd name="connsiteY8" fmla="*/ 1178896 h 1655699"/>
                <a:gd name="connsiteX9" fmla="*/ 4923931 w 5392848"/>
                <a:gd name="connsiteY9" fmla="*/ 1156130 h 1655699"/>
                <a:gd name="connsiteX10" fmla="*/ 4827841 w 5392848"/>
                <a:gd name="connsiteY10" fmla="*/ 1211123 h 1655699"/>
                <a:gd name="connsiteX11" fmla="*/ 4789996 w 5392848"/>
                <a:gd name="connsiteY11" fmla="*/ 1240984 h 1655699"/>
                <a:gd name="connsiteX12" fmla="*/ 4748013 w 5392848"/>
                <a:gd name="connsiteY12" fmla="*/ 1283560 h 1655699"/>
                <a:gd name="connsiteX13" fmla="*/ 4735299 w 5392848"/>
                <a:gd name="connsiteY13" fmla="*/ 1295977 h 1655699"/>
                <a:gd name="connsiteX14" fmla="*/ 4651036 w 5392848"/>
                <a:gd name="connsiteY14" fmla="*/ 1244237 h 1655699"/>
                <a:gd name="connsiteX15" fmla="*/ 3595232 w 5392848"/>
                <a:gd name="connsiteY15" fmla="*/ 762901 h 1655699"/>
                <a:gd name="connsiteX16" fmla="*/ 3342738 w 5392848"/>
                <a:gd name="connsiteY16" fmla="*/ 697560 h 1655699"/>
                <a:gd name="connsiteX17" fmla="*/ 3139619 w 5392848"/>
                <a:gd name="connsiteY17" fmla="*/ 651437 h 1655699"/>
                <a:gd name="connsiteX18" fmla="*/ 3139619 w 5392848"/>
                <a:gd name="connsiteY18" fmla="*/ 651437 h 1655699"/>
                <a:gd name="connsiteX19" fmla="*/ 3139619 w 5392848"/>
                <a:gd name="connsiteY19" fmla="*/ 651437 h 1655699"/>
                <a:gd name="connsiteX20" fmla="*/ 3125723 w 5392848"/>
                <a:gd name="connsiteY20" fmla="*/ 647298 h 1655699"/>
                <a:gd name="connsiteX21" fmla="*/ 3020764 w 5392848"/>
                <a:gd name="connsiteY21" fmla="*/ 625715 h 1655699"/>
                <a:gd name="connsiteX22" fmla="*/ 2902500 w 5392848"/>
                <a:gd name="connsiteY22" fmla="*/ 600879 h 1655699"/>
                <a:gd name="connsiteX23" fmla="*/ 2864064 w 5392848"/>
                <a:gd name="connsiteY23" fmla="*/ 589644 h 1655699"/>
                <a:gd name="connsiteX24" fmla="*/ 2828584 w 5392848"/>
                <a:gd name="connsiteY24" fmla="*/ 567174 h 1655699"/>
                <a:gd name="connsiteX25" fmla="*/ 2714459 w 5392848"/>
                <a:gd name="connsiteY25" fmla="*/ 406926 h 1655699"/>
                <a:gd name="connsiteX26" fmla="*/ 2708842 w 5392848"/>
                <a:gd name="connsiteY26" fmla="*/ 327393 h 1655699"/>
                <a:gd name="connsiteX27" fmla="*/ 2720373 w 5392848"/>
                <a:gd name="connsiteY27" fmla="*/ 268557 h 1655699"/>
                <a:gd name="connsiteX28" fmla="*/ 2737817 w 5392848"/>
                <a:gd name="connsiteY28" fmla="*/ 213564 h 1655699"/>
                <a:gd name="connsiteX29" fmla="*/ 2824150 w 5392848"/>
                <a:gd name="connsiteY29" fmla="*/ 77560 h 1655699"/>
                <a:gd name="connsiteX30" fmla="*/ 2855194 w 5392848"/>
                <a:gd name="connsiteY30" fmla="*/ 32619 h 1655699"/>
                <a:gd name="connsiteX31" fmla="*/ 2836272 w 5392848"/>
                <a:gd name="connsiteY31" fmla="*/ 97 h 1655699"/>
                <a:gd name="connsiteX32" fmla="*/ 2778913 w 5392848"/>
                <a:gd name="connsiteY32" fmla="*/ 11627 h 1655699"/>
                <a:gd name="connsiteX33" fmla="*/ 2561012 w 5392848"/>
                <a:gd name="connsiteY33" fmla="*/ 128709 h 1655699"/>
                <a:gd name="connsiteX34" fmla="*/ 2497445 w 5392848"/>
                <a:gd name="connsiteY34" fmla="*/ 174241 h 1655699"/>
                <a:gd name="connsiteX35" fmla="*/ 2439199 w 5392848"/>
                <a:gd name="connsiteY35" fmla="*/ 221842 h 1655699"/>
                <a:gd name="connsiteX36" fmla="*/ 2354936 w 5392848"/>
                <a:gd name="connsiteY36" fmla="*/ 314680 h 1655699"/>
                <a:gd name="connsiteX37" fmla="*/ 2240516 w 5392848"/>
                <a:gd name="connsiteY37" fmla="*/ 411361 h 1655699"/>
                <a:gd name="connsiteX38" fmla="*/ 2089729 w 5392848"/>
                <a:gd name="connsiteY38" fmla="*/ 475519 h 1655699"/>
                <a:gd name="connsiteX39" fmla="*/ 2031188 w 5392848"/>
                <a:gd name="connsiteY39" fmla="*/ 475223 h 1655699"/>
                <a:gd name="connsiteX40" fmla="*/ 1703005 w 5392848"/>
                <a:gd name="connsiteY40" fmla="*/ 472267 h 1655699"/>
                <a:gd name="connsiteX41" fmla="*/ 1554287 w 5392848"/>
                <a:gd name="connsiteY41" fmla="*/ 483502 h 1655699"/>
                <a:gd name="connsiteX42" fmla="*/ 1549853 w 5392848"/>
                <a:gd name="connsiteY42" fmla="*/ 484093 h 1655699"/>
                <a:gd name="connsiteX43" fmla="*/ 1547783 w 5392848"/>
                <a:gd name="connsiteY43" fmla="*/ 484980 h 1655699"/>
                <a:gd name="connsiteX44" fmla="*/ 1549853 w 5392848"/>
                <a:gd name="connsiteY44" fmla="*/ 484093 h 1655699"/>
                <a:gd name="connsiteX45" fmla="*/ 1478007 w 5392848"/>
                <a:gd name="connsiteY45" fmla="*/ 491485 h 1655699"/>
                <a:gd name="connsiteX46" fmla="*/ 1385761 w 5392848"/>
                <a:gd name="connsiteY46" fmla="*/ 504789 h 1655699"/>
                <a:gd name="connsiteX47" fmla="*/ 1335203 w 5392848"/>
                <a:gd name="connsiteY47" fmla="*/ 513364 h 1655699"/>
                <a:gd name="connsiteX48" fmla="*/ 1274593 w 5392848"/>
                <a:gd name="connsiteY48" fmla="*/ 525486 h 1655699"/>
                <a:gd name="connsiteX49" fmla="*/ 1274593 w 5392848"/>
                <a:gd name="connsiteY49" fmla="*/ 525486 h 1655699"/>
                <a:gd name="connsiteX50" fmla="*/ 1229948 w 5392848"/>
                <a:gd name="connsiteY50" fmla="*/ 534947 h 1655699"/>
                <a:gd name="connsiteX51" fmla="*/ 1149824 w 5392848"/>
                <a:gd name="connsiteY51" fmla="*/ 555643 h 1655699"/>
                <a:gd name="connsiteX52" fmla="*/ 1090396 w 5392848"/>
                <a:gd name="connsiteY52" fmla="*/ 572200 h 1655699"/>
                <a:gd name="connsiteX53" fmla="*/ 979523 w 5392848"/>
                <a:gd name="connsiteY53" fmla="*/ 605314 h 1655699"/>
                <a:gd name="connsiteX54" fmla="*/ 979523 w 5392848"/>
                <a:gd name="connsiteY54" fmla="*/ 605314 h 1655699"/>
                <a:gd name="connsiteX55" fmla="*/ 754230 w 5392848"/>
                <a:gd name="connsiteY55" fmla="*/ 686621 h 1655699"/>
                <a:gd name="connsiteX56" fmla="*/ 323157 w 5392848"/>
                <a:gd name="connsiteY56" fmla="*/ 1006230 h 1655699"/>
                <a:gd name="connsiteX57" fmla="*/ 214650 w 5392848"/>
                <a:gd name="connsiteY57" fmla="*/ 1071866 h 1655699"/>
                <a:gd name="connsiteX58" fmla="*/ 201640 w 5392848"/>
                <a:gd name="connsiteY58" fmla="*/ 1079849 h 1655699"/>
                <a:gd name="connsiteX59" fmla="*/ 201640 w 5392848"/>
                <a:gd name="connsiteY59" fmla="*/ 1079849 h 1655699"/>
                <a:gd name="connsiteX60" fmla="*/ 159657 w 5392848"/>
                <a:gd name="connsiteY60" fmla="*/ 1100250 h 1655699"/>
                <a:gd name="connsiteX61" fmla="*/ 159657 w 5392848"/>
                <a:gd name="connsiteY61" fmla="*/ 1100250 h 1655699"/>
                <a:gd name="connsiteX62" fmla="*/ 20401 w 5392848"/>
                <a:gd name="connsiteY62" fmla="*/ 1181852 h 1655699"/>
                <a:gd name="connsiteX63" fmla="*/ 20401 w 5392848"/>
                <a:gd name="connsiteY63" fmla="*/ 1181852 h 1655699"/>
                <a:gd name="connsiteX64" fmla="*/ 0 w 5392848"/>
                <a:gd name="connsiteY64" fmla="*/ 1203140 h 1655699"/>
                <a:gd name="connsiteX65" fmla="*/ 0 w 5392848"/>
                <a:gd name="connsiteY65" fmla="*/ 1224132 h 1655699"/>
                <a:gd name="connsiteX66" fmla="*/ 33410 w 5392848"/>
                <a:gd name="connsiteY66" fmla="*/ 1246306 h 1655699"/>
                <a:gd name="connsiteX67" fmla="*/ 97864 w 5392848"/>
                <a:gd name="connsiteY67" fmla="*/ 1239506 h 1655699"/>
                <a:gd name="connsiteX68" fmla="*/ 89585 w 5392848"/>
                <a:gd name="connsiteY68" fmla="*/ 1263159 h 1655699"/>
                <a:gd name="connsiteX69" fmla="*/ 1547783 w 5392848"/>
                <a:gd name="connsiteY69" fmla="*/ 1499392 h 1655699"/>
                <a:gd name="connsiteX70" fmla="*/ 1613715 w 5392848"/>
                <a:gd name="connsiteY70" fmla="*/ 1535462 h 1655699"/>
                <a:gd name="connsiteX71" fmla="*/ 1655995 w 5392848"/>
                <a:gd name="connsiteY71" fmla="*/ 1556454 h 1655699"/>
                <a:gd name="connsiteX72" fmla="*/ 1693839 w 5392848"/>
                <a:gd name="connsiteY72" fmla="*/ 1573307 h 1655699"/>
                <a:gd name="connsiteX73" fmla="*/ 1735823 w 5392848"/>
                <a:gd name="connsiteY73" fmla="*/ 1589864 h 1655699"/>
                <a:gd name="connsiteX74" fmla="*/ 1778103 w 5392848"/>
                <a:gd name="connsiteY74" fmla="*/ 1603169 h 1655699"/>
                <a:gd name="connsiteX75" fmla="*/ 1981813 w 5392848"/>
                <a:gd name="connsiteY75" fmla="*/ 1619726 h 1655699"/>
                <a:gd name="connsiteX76" fmla="*/ 2008718 w 5392848"/>
                <a:gd name="connsiteY76" fmla="*/ 1607899 h 1655699"/>
                <a:gd name="connsiteX77" fmla="*/ 1987430 w 5392848"/>
                <a:gd name="connsiteY77" fmla="*/ 1585429 h 1655699"/>
                <a:gd name="connsiteX78" fmla="*/ 1959047 w 5392848"/>
                <a:gd name="connsiteY78" fmla="*/ 1571533 h 1655699"/>
                <a:gd name="connsiteX79" fmla="*/ 1865914 w 5392848"/>
                <a:gd name="connsiteY79" fmla="*/ 1517427 h 1655699"/>
                <a:gd name="connsiteX80" fmla="*/ 1954612 w 5392848"/>
                <a:gd name="connsiteY80" fmla="*/ 1520975 h 1655699"/>
                <a:gd name="connsiteX81" fmla="*/ 3742471 w 5392848"/>
                <a:gd name="connsiteY81" fmla="*/ 1406259 h 1655699"/>
                <a:gd name="connsiteX82" fmla="*/ 4213458 w 5392848"/>
                <a:gd name="connsiteY82" fmla="*/ 1445877 h 1655699"/>
                <a:gd name="connsiteX83" fmla="*/ 4747421 w 5392848"/>
                <a:gd name="connsiteY83" fmla="*/ 1464799 h 1655699"/>
                <a:gd name="connsiteX84" fmla="*/ 4747421 w 5392848"/>
                <a:gd name="connsiteY84" fmla="*/ 1464799 h 1655699"/>
                <a:gd name="connsiteX85" fmla="*/ 4831980 w 5392848"/>
                <a:gd name="connsiteY85" fmla="*/ 1520088 h 1655699"/>
                <a:gd name="connsiteX86" fmla="*/ 4873668 w 5392848"/>
                <a:gd name="connsiteY86" fmla="*/ 1541967 h 1655699"/>
                <a:gd name="connsiteX87" fmla="*/ 4907669 w 5392848"/>
                <a:gd name="connsiteY87" fmla="*/ 1557637 h 1655699"/>
                <a:gd name="connsiteX88" fmla="*/ 4962662 w 5392848"/>
                <a:gd name="connsiteY88" fmla="*/ 1581881 h 1655699"/>
                <a:gd name="connsiteX89" fmla="*/ 5030073 w 5392848"/>
                <a:gd name="connsiteY89" fmla="*/ 1607308 h 1655699"/>
                <a:gd name="connsiteX90" fmla="*/ 5059343 w 5392848"/>
                <a:gd name="connsiteY90" fmla="*/ 1617952 h 1655699"/>
                <a:gd name="connsiteX91" fmla="*/ 5339334 w 5392848"/>
                <a:gd name="connsiteY91" fmla="*/ 1654022 h 1655699"/>
                <a:gd name="connsiteX92" fmla="*/ 5392848 w 5392848"/>
                <a:gd name="connsiteY92" fmla="*/ 1639831 h 1655699"/>
                <a:gd name="connsiteX93" fmla="*/ 5352638 w 5392848"/>
                <a:gd name="connsiteY93" fmla="*/ 1626230 h 1655699"/>
                <a:gd name="connsiteX94" fmla="*/ 235641 w 5392848"/>
                <a:gd name="connsiteY94" fmla="*/ 1072458 h 1655699"/>
                <a:gd name="connsiteX95" fmla="*/ 235641 w 5392848"/>
                <a:gd name="connsiteY95" fmla="*/ 1072458 h 1655699"/>
                <a:gd name="connsiteX96" fmla="*/ 235641 w 5392848"/>
                <a:gd name="connsiteY96" fmla="*/ 1072458 h 1655699"/>
                <a:gd name="connsiteX97" fmla="*/ 235641 w 5392848"/>
                <a:gd name="connsiteY97" fmla="*/ 1072458 h 1655699"/>
                <a:gd name="connsiteX98" fmla="*/ 1429223 w 5392848"/>
                <a:gd name="connsiteY98" fmla="*/ 685734 h 1655699"/>
                <a:gd name="connsiteX99" fmla="*/ 1429223 w 5392848"/>
                <a:gd name="connsiteY99" fmla="*/ 685734 h 1655699"/>
                <a:gd name="connsiteX100" fmla="*/ 1429223 w 5392848"/>
                <a:gd name="connsiteY100" fmla="*/ 685734 h 1655699"/>
                <a:gd name="connsiteX101" fmla="*/ 1429223 w 5392848"/>
                <a:gd name="connsiteY101" fmla="*/ 685734 h 1655699"/>
                <a:gd name="connsiteX102" fmla="*/ 1429223 w 5392848"/>
                <a:gd name="connsiteY102" fmla="*/ 685734 h 1655699"/>
                <a:gd name="connsiteX103" fmla="*/ 1429223 w 5392848"/>
                <a:gd name="connsiteY103" fmla="*/ 685734 h 165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5392848" h="1655699">
                  <a:moveTo>
                    <a:pt x="5352638" y="1626230"/>
                  </a:moveTo>
                  <a:cubicBezTo>
                    <a:pt x="5293211" y="1614995"/>
                    <a:pt x="5238809" y="1591047"/>
                    <a:pt x="5187955" y="1558819"/>
                  </a:cubicBezTo>
                  <a:cubicBezTo>
                    <a:pt x="5144789" y="1531619"/>
                    <a:pt x="5109014" y="1497026"/>
                    <a:pt x="5083883" y="1452086"/>
                  </a:cubicBezTo>
                  <a:cubicBezTo>
                    <a:pt x="5062891" y="1418972"/>
                    <a:pt x="5039534" y="1387928"/>
                    <a:pt x="5001985" y="1371371"/>
                  </a:cubicBezTo>
                  <a:cubicBezTo>
                    <a:pt x="4995776" y="1365457"/>
                    <a:pt x="4987202" y="1365162"/>
                    <a:pt x="4980106" y="1361614"/>
                  </a:cubicBezTo>
                  <a:cubicBezTo>
                    <a:pt x="4972715" y="1358066"/>
                    <a:pt x="4961184" y="1363092"/>
                    <a:pt x="4958227" y="1350970"/>
                  </a:cubicBezTo>
                  <a:cubicBezTo>
                    <a:pt x="4966802" y="1333822"/>
                    <a:pt x="4960297" y="1318152"/>
                    <a:pt x="4952314" y="1303073"/>
                  </a:cubicBezTo>
                  <a:cubicBezTo>
                    <a:pt x="4943444" y="1285925"/>
                    <a:pt x="4929548" y="1273211"/>
                    <a:pt x="4916244" y="1259611"/>
                  </a:cubicBezTo>
                  <a:cubicBezTo>
                    <a:pt x="4890521" y="1233297"/>
                    <a:pt x="4889338" y="1208757"/>
                    <a:pt x="4911217" y="1178896"/>
                  </a:cubicBezTo>
                  <a:cubicBezTo>
                    <a:pt x="4915948" y="1172687"/>
                    <a:pt x="4924226" y="1168252"/>
                    <a:pt x="4923931" y="1156130"/>
                  </a:cubicBezTo>
                  <a:cubicBezTo>
                    <a:pt x="4887564" y="1168547"/>
                    <a:pt x="4857112" y="1188948"/>
                    <a:pt x="4827841" y="1211123"/>
                  </a:cubicBezTo>
                  <a:cubicBezTo>
                    <a:pt x="4814241" y="1219697"/>
                    <a:pt x="4800936" y="1228862"/>
                    <a:pt x="4789996" y="1240984"/>
                  </a:cubicBezTo>
                  <a:cubicBezTo>
                    <a:pt x="4774031" y="1253402"/>
                    <a:pt x="4759839" y="1267002"/>
                    <a:pt x="4748013" y="1283560"/>
                  </a:cubicBezTo>
                  <a:cubicBezTo>
                    <a:pt x="4743873" y="1287699"/>
                    <a:pt x="4739734" y="1291838"/>
                    <a:pt x="4735299" y="1295977"/>
                  </a:cubicBezTo>
                  <a:cubicBezTo>
                    <a:pt x="4707211" y="1278829"/>
                    <a:pt x="4679124" y="1261089"/>
                    <a:pt x="4651036" y="1244237"/>
                  </a:cubicBezTo>
                  <a:cubicBezTo>
                    <a:pt x="4317827" y="1042300"/>
                    <a:pt x="3971608" y="869635"/>
                    <a:pt x="3595232" y="762901"/>
                  </a:cubicBezTo>
                  <a:cubicBezTo>
                    <a:pt x="3511560" y="739248"/>
                    <a:pt x="3428184" y="714708"/>
                    <a:pt x="3342738" y="697560"/>
                  </a:cubicBezTo>
                  <a:cubicBezTo>
                    <a:pt x="3275919" y="678342"/>
                    <a:pt x="3207621" y="665037"/>
                    <a:pt x="3139619" y="651437"/>
                  </a:cubicBezTo>
                  <a:cubicBezTo>
                    <a:pt x="3139619" y="651437"/>
                    <a:pt x="3139619" y="651437"/>
                    <a:pt x="3139619" y="651437"/>
                  </a:cubicBezTo>
                  <a:cubicBezTo>
                    <a:pt x="3139619" y="651437"/>
                    <a:pt x="3139619" y="651437"/>
                    <a:pt x="3139619" y="651437"/>
                  </a:cubicBezTo>
                  <a:cubicBezTo>
                    <a:pt x="3134889" y="649959"/>
                    <a:pt x="3130454" y="648480"/>
                    <a:pt x="3125723" y="647298"/>
                  </a:cubicBezTo>
                  <a:cubicBezTo>
                    <a:pt x="3091131" y="637837"/>
                    <a:pt x="3054765" y="637837"/>
                    <a:pt x="3020764" y="625715"/>
                  </a:cubicBezTo>
                  <a:cubicBezTo>
                    <a:pt x="2981737" y="615366"/>
                    <a:pt x="2942414" y="607384"/>
                    <a:pt x="2902500" y="600879"/>
                  </a:cubicBezTo>
                  <a:cubicBezTo>
                    <a:pt x="2889786" y="597036"/>
                    <a:pt x="2876777" y="593192"/>
                    <a:pt x="2864064" y="589644"/>
                  </a:cubicBezTo>
                  <a:cubicBezTo>
                    <a:pt x="2852237" y="582252"/>
                    <a:pt x="2840115" y="575157"/>
                    <a:pt x="2828584" y="567174"/>
                  </a:cubicBezTo>
                  <a:cubicBezTo>
                    <a:pt x="2770931" y="527851"/>
                    <a:pt x="2729538" y="476702"/>
                    <a:pt x="2714459" y="406926"/>
                  </a:cubicBezTo>
                  <a:cubicBezTo>
                    <a:pt x="2708842" y="380612"/>
                    <a:pt x="2709729" y="354002"/>
                    <a:pt x="2708842" y="327393"/>
                  </a:cubicBezTo>
                  <a:cubicBezTo>
                    <a:pt x="2707068" y="306697"/>
                    <a:pt x="2719781" y="288661"/>
                    <a:pt x="2720373" y="268557"/>
                  </a:cubicBezTo>
                  <a:cubicBezTo>
                    <a:pt x="2726286" y="250226"/>
                    <a:pt x="2731903" y="231895"/>
                    <a:pt x="2737817" y="213564"/>
                  </a:cubicBezTo>
                  <a:cubicBezTo>
                    <a:pt x="2761174" y="164780"/>
                    <a:pt x="2789853" y="119544"/>
                    <a:pt x="2824150" y="77560"/>
                  </a:cubicBezTo>
                  <a:cubicBezTo>
                    <a:pt x="2835680" y="63368"/>
                    <a:pt x="2846324" y="48585"/>
                    <a:pt x="2855194" y="32619"/>
                  </a:cubicBezTo>
                  <a:cubicBezTo>
                    <a:pt x="2867020" y="11627"/>
                    <a:pt x="2860516" y="1279"/>
                    <a:pt x="2836272" y="97"/>
                  </a:cubicBezTo>
                  <a:cubicBezTo>
                    <a:pt x="2816462" y="-790"/>
                    <a:pt x="2797244" y="4532"/>
                    <a:pt x="2778913" y="11627"/>
                  </a:cubicBezTo>
                  <a:cubicBezTo>
                    <a:pt x="2701155" y="41194"/>
                    <a:pt x="2629309" y="81699"/>
                    <a:pt x="2561012" y="128709"/>
                  </a:cubicBezTo>
                  <a:cubicBezTo>
                    <a:pt x="2538837" y="142605"/>
                    <a:pt x="2517254" y="157093"/>
                    <a:pt x="2497445" y="174241"/>
                  </a:cubicBezTo>
                  <a:cubicBezTo>
                    <a:pt x="2476453" y="188137"/>
                    <a:pt x="2457235" y="204103"/>
                    <a:pt x="2439199" y="221842"/>
                  </a:cubicBezTo>
                  <a:cubicBezTo>
                    <a:pt x="2406972" y="249043"/>
                    <a:pt x="2378589" y="279496"/>
                    <a:pt x="2354936" y="314680"/>
                  </a:cubicBezTo>
                  <a:cubicBezTo>
                    <a:pt x="2322118" y="353115"/>
                    <a:pt x="2282499" y="383569"/>
                    <a:pt x="2240516" y="411361"/>
                  </a:cubicBezTo>
                  <a:cubicBezTo>
                    <a:pt x="2192027" y="436787"/>
                    <a:pt x="2142652" y="460145"/>
                    <a:pt x="2089729" y="475519"/>
                  </a:cubicBezTo>
                  <a:cubicBezTo>
                    <a:pt x="2070215" y="481137"/>
                    <a:pt x="2050701" y="476110"/>
                    <a:pt x="2031188" y="475223"/>
                  </a:cubicBezTo>
                  <a:cubicBezTo>
                    <a:pt x="1921793" y="469310"/>
                    <a:pt x="1812399" y="467536"/>
                    <a:pt x="1703005" y="472267"/>
                  </a:cubicBezTo>
                  <a:cubicBezTo>
                    <a:pt x="1653334" y="474336"/>
                    <a:pt x="1603663" y="475519"/>
                    <a:pt x="1554287" y="483502"/>
                  </a:cubicBezTo>
                  <a:cubicBezTo>
                    <a:pt x="1552809" y="483797"/>
                    <a:pt x="1551331" y="483797"/>
                    <a:pt x="1549853" y="484093"/>
                  </a:cubicBezTo>
                  <a:cubicBezTo>
                    <a:pt x="1549261" y="484684"/>
                    <a:pt x="1548374" y="484980"/>
                    <a:pt x="1547783" y="484980"/>
                  </a:cubicBezTo>
                  <a:cubicBezTo>
                    <a:pt x="1548374" y="484684"/>
                    <a:pt x="1549261" y="484389"/>
                    <a:pt x="1549853" y="484093"/>
                  </a:cubicBezTo>
                  <a:cubicBezTo>
                    <a:pt x="1525608" y="483797"/>
                    <a:pt x="1501660" y="486754"/>
                    <a:pt x="1478007" y="491485"/>
                  </a:cubicBezTo>
                  <a:cubicBezTo>
                    <a:pt x="1447258" y="495328"/>
                    <a:pt x="1415918" y="497398"/>
                    <a:pt x="1385761" y="504789"/>
                  </a:cubicBezTo>
                  <a:cubicBezTo>
                    <a:pt x="1368613" y="505085"/>
                    <a:pt x="1351760" y="508633"/>
                    <a:pt x="1335203" y="513364"/>
                  </a:cubicBezTo>
                  <a:cubicBezTo>
                    <a:pt x="1314507" y="515138"/>
                    <a:pt x="1294402" y="519572"/>
                    <a:pt x="1274593" y="525486"/>
                  </a:cubicBezTo>
                  <a:cubicBezTo>
                    <a:pt x="1274593" y="525486"/>
                    <a:pt x="1274593" y="525486"/>
                    <a:pt x="1274593" y="525486"/>
                  </a:cubicBezTo>
                  <a:cubicBezTo>
                    <a:pt x="1259810" y="528738"/>
                    <a:pt x="1244731" y="531694"/>
                    <a:pt x="1229948" y="534947"/>
                  </a:cubicBezTo>
                  <a:cubicBezTo>
                    <a:pt x="1203634" y="543521"/>
                    <a:pt x="1175546" y="544704"/>
                    <a:pt x="1149824" y="555643"/>
                  </a:cubicBezTo>
                  <a:cubicBezTo>
                    <a:pt x="1129423" y="559487"/>
                    <a:pt x="1109318" y="563626"/>
                    <a:pt x="1090396" y="572200"/>
                  </a:cubicBezTo>
                  <a:cubicBezTo>
                    <a:pt x="1052552" y="580478"/>
                    <a:pt x="1015594" y="591122"/>
                    <a:pt x="979523" y="605314"/>
                  </a:cubicBezTo>
                  <a:cubicBezTo>
                    <a:pt x="979523" y="605314"/>
                    <a:pt x="979523" y="605314"/>
                    <a:pt x="979523" y="605314"/>
                  </a:cubicBezTo>
                  <a:cubicBezTo>
                    <a:pt x="902356" y="626306"/>
                    <a:pt x="827554" y="654689"/>
                    <a:pt x="754230" y="686621"/>
                  </a:cubicBezTo>
                  <a:cubicBezTo>
                    <a:pt x="586295" y="760240"/>
                    <a:pt x="426342" y="845095"/>
                    <a:pt x="323157" y="1006230"/>
                  </a:cubicBezTo>
                  <a:cubicBezTo>
                    <a:pt x="292704" y="1036387"/>
                    <a:pt x="251311" y="1050283"/>
                    <a:pt x="214650" y="1071866"/>
                  </a:cubicBezTo>
                  <a:cubicBezTo>
                    <a:pt x="210215" y="1074527"/>
                    <a:pt x="206075" y="1077188"/>
                    <a:pt x="201640" y="1079849"/>
                  </a:cubicBezTo>
                  <a:cubicBezTo>
                    <a:pt x="201640" y="1079849"/>
                    <a:pt x="201640" y="1079849"/>
                    <a:pt x="201640" y="1079849"/>
                  </a:cubicBezTo>
                  <a:cubicBezTo>
                    <a:pt x="187744" y="1086650"/>
                    <a:pt x="173553" y="1093450"/>
                    <a:pt x="159657" y="1100250"/>
                  </a:cubicBezTo>
                  <a:lnTo>
                    <a:pt x="159657" y="1100250"/>
                  </a:lnTo>
                  <a:cubicBezTo>
                    <a:pt x="111464" y="1124198"/>
                    <a:pt x="61202" y="1145190"/>
                    <a:pt x="20401" y="1181852"/>
                  </a:cubicBezTo>
                  <a:cubicBezTo>
                    <a:pt x="20401" y="1181852"/>
                    <a:pt x="20401" y="1181852"/>
                    <a:pt x="20401" y="1181852"/>
                  </a:cubicBezTo>
                  <a:cubicBezTo>
                    <a:pt x="10939" y="1186583"/>
                    <a:pt x="7687" y="1196931"/>
                    <a:pt x="0" y="1203140"/>
                  </a:cubicBezTo>
                  <a:cubicBezTo>
                    <a:pt x="0" y="1210236"/>
                    <a:pt x="0" y="1217331"/>
                    <a:pt x="0" y="1224132"/>
                  </a:cubicBezTo>
                  <a:cubicBezTo>
                    <a:pt x="9165" y="1234480"/>
                    <a:pt x="18035" y="1247785"/>
                    <a:pt x="33410" y="1246306"/>
                  </a:cubicBezTo>
                  <a:cubicBezTo>
                    <a:pt x="54993" y="1244237"/>
                    <a:pt x="76280" y="1241871"/>
                    <a:pt x="97864" y="1239506"/>
                  </a:cubicBezTo>
                  <a:cubicBezTo>
                    <a:pt x="92837" y="1247785"/>
                    <a:pt x="90176" y="1255472"/>
                    <a:pt x="89585" y="1263159"/>
                  </a:cubicBezTo>
                  <a:cubicBezTo>
                    <a:pt x="525093" y="1339439"/>
                    <a:pt x="770787" y="1445286"/>
                    <a:pt x="1547783" y="1499392"/>
                  </a:cubicBezTo>
                  <a:cubicBezTo>
                    <a:pt x="1569071" y="1512401"/>
                    <a:pt x="1591245" y="1524227"/>
                    <a:pt x="1613715" y="1535462"/>
                  </a:cubicBezTo>
                  <a:cubicBezTo>
                    <a:pt x="1627020" y="1544332"/>
                    <a:pt x="1640916" y="1551428"/>
                    <a:pt x="1655995" y="1556454"/>
                  </a:cubicBezTo>
                  <a:cubicBezTo>
                    <a:pt x="1668117" y="1563254"/>
                    <a:pt x="1680239" y="1570055"/>
                    <a:pt x="1693839" y="1573307"/>
                  </a:cubicBezTo>
                  <a:cubicBezTo>
                    <a:pt x="1707144" y="1580698"/>
                    <a:pt x="1721040" y="1586316"/>
                    <a:pt x="1735823" y="1589864"/>
                  </a:cubicBezTo>
                  <a:cubicBezTo>
                    <a:pt x="1749423" y="1595481"/>
                    <a:pt x="1763320" y="1601395"/>
                    <a:pt x="1778103" y="1603169"/>
                  </a:cubicBezTo>
                  <a:cubicBezTo>
                    <a:pt x="1844626" y="1625639"/>
                    <a:pt x="1912924" y="1626821"/>
                    <a:pt x="1981813" y="1619726"/>
                  </a:cubicBezTo>
                  <a:cubicBezTo>
                    <a:pt x="1991865" y="1618839"/>
                    <a:pt x="2006352" y="1619430"/>
                    <a:pt x="2008718" y="1607899"/>
                  </a:cubicBezTo>
                  <a:cubicBezTo>
                    <a:pt x="2011379" y="1594890"/>
                    <a:pt x="1996596" y="1590751"/>
                    <a:pt x="1987430" y="1585429"/>
                  </a:cubicBezTo>
                  <a:cubicBezTo>
                    <a:pt x="1978265" y="1580107"/>
                    <a:pt x="1968804" y="1575377"/>
                    <a:pt x="1959047" y="1571533"/>
                  </a:cubicBezTo>
                  <a:cubicBezTo>
                    <a:pt x="1925046" y="1558228"/>
                    <a:pt x="1894297" y="1539602"/>
                    <a:pt x="1865914" y="1517427"/>
                  </a:cubicBezTo>
                  <a:cubicBezTo>
                    <a:pt x="1894888" y="1518610"/>
                    <a:pt x="1924455" y="1519792"/>
                    <a:pt x="1954612" y="1520975"/>
                  </a:cubicBezTo>
                  <a:cubicBezTo>
                    <a:pt x="2356415" y="1536054"/>
                    <a:pt x="2759991" y="1473669"/>
                    <a:pt x="3742471" y="1406259"/>
                  </a:cubicBezTo>
                  <a:cubicBezTo>
                    <a:pt x="3900058" y="1414241"/>
                    <a:pt x="4056167" y="1434938"/>
                    <a:pt x="4213458" y="1445877"/>
                  </a:cubicBezTo>
                  <a:cubicBezTo>
                    <a:pt x="4391150" y="1457999"/>
                    <a:pt x="4569138" y="1469234"/>
                    <a:pt x="4747421" y="1464799"/>
                  </a:cubicBezTo>
                  <a:cubicBezTo>
                    <a:pt x="4747421" y="1464799"/>
                    <a:pt x="4747421" y="1464799"/>
                    <a:pt x="4747421" y="1464799"/>
                  </a:cubicBezTo>
                  <a:cubicBezTo>
                    <a:pt x="4774327" y="1485200"/>
                    <a:pt x="4801823" y="1504714"/>
                    <a:pt x="4831980" y="1520088"/>
                  </a:cubicBezTo>
                  <a:cubicBezTo>
                    <a:pt x="4845876" y="1527480"/>
                    <a:pt x="4859772" y="1534575"/>
                    <a:pt x="4873668" y="1541967"/>
                  </a:cubicBezTo>
                  <a:cubicBezTo>
                    <a:pt x="4884312" y="1548767"/>
                    <a:pt x="4895251" y="1555271"/>
                    <a:pt x="4907669" y="1557637"/>
                  </a:cubicBezTo>
                  <a:cubicBezTo>
                    <a:pt x="4925113" y="1567689"/>
                    <a:pt x="4943149" y="1576264"/>
                    <a:pt x="4962662" y="1581881"/>
                  </a:cubicBezTo>
                  <a:cubicBezTo>
                    <a:pt x="4984246" y="1592820"/>
                    <a:pt x="5006716" y="1601395"/>
                    <a:pt x="5030073" y="1607308"/>
                  </a:cubicBezTo>
                  <a:cubicBezTo>
                    <a:pt x="5038647" y="1613812"/>
                    <a:pt x="5049586" y="1614995"/>
                    <a:pt x="5059343" y="1617952"/>
                  </a:cubicBezTo>
                  <a:cubicBezTo>
                    <a:pt x="5150702" y="1645744"/>
                    <a:pt x="5243244" y="1663779"/>
                    <a:pt x="5339334" y="1654022"/>
                  </a:cubicBezTo>
                  <a:cubicBezTo>
                    <a:pt x="5357073" y="1652248"/>
                    <a:pt x="5375700" y="1652248"/>
                    <a:pt x="5392848" y="1639831"/>
                  </a:cubicBezTo>
                  <a:cubicBezTo>
                    <a:pt x="5380135" y="1630665"/>
                    <a:pt x="5365943" y="1628595"/>
                    <a:pt x="5352638" y="1626230"/>
                  </a:cubicBezTo>
                  <a:close/>
                  <a:moveTo>
                    <a:pt x="235641" y="1072458"/>
                  </a:moveTo>
                  <a:cubicBezTo>
                    <a:pt x="235641" y="1072458"/>
                    <a:pt x="235641" y="1072458"/>
                    <a:pt x="235641" y="1072458"/>
                  </a:cubicBezTo>
                  <a:cubicBezTo>
                    <a:pt x="235937" y="1072458"/>
                    <a:pt x="235937" y="1072458"/>
                    <a:pt x="235641" y="1072458"/>
                  </a:cubicBezTo>
                  <a:cubicBezTo>
                    <a:pt x="235641" y="1072458"/>
                    <a:pt x="235641" y="1072458"/>
                    <a:pt x="235641" y="1072458"/>
                  </a:cubicBezTo>
                  <a:close/>
                  <a:moveTo>
                    <a:pt x="1429223" y="685734"/>
                  </a:moveTo>
                  <a:cubicBezTo>
                    <a:pt x="1429223" y="685734"/>
                    <a:pt x="1429223" y="685734"/>
                    <a:pt x="1429223" y="685734"/>
                  </a:cubicBezTo>
                  <a:lnTo>
                    <a:pt x="1429223" y="685734"/>
                  </a:lnTo>
                  <a:cubicBezTo>
                    <a:pt x="1429223" y="685734"/>
                    <a:pt x="1429223" y="685734"/>
                    <a:pt x="1429223" y="685734"/>
                  </a:cubicBezTo>
                  <a:cubicBezTo>
                    <a:pt x="1429223" y="685734"/>
                    <a:pt x="1429223" y="685734"/>
                    <a:pt x="1429223" y="685734"/>
                  </a:cubicBezTo>
                  <a:cubicBezTo>
                    <a:pt x="1429223" y="685734"/>
                    <a:pt x="1429223" y="685734"/>
                    <a:pt x="1429223" y="68573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4">
              <a:extLst>
                <a:ext uri="{FF2B5EF4-FFF2-40B4-BE49-F238E27FC236}">
                  <a16:creationId xmlns:a16="http://schemas.microsoft.com/office/drawing/2014/main" id="{12A52219-ED63-48D9-8D86-A7AC4B56924B}"/>
                </a:ext>
              </a:extLst>
            </p:cNvPr>
            <p:cNvSpPr/>
            <p:nvPr/>
          </p:nvSpPr>
          <p:spPr>
            <a:xfrm>
              <a:off x="6590922" y="4867682"/>
              <a:ext cx="5392848" cy="1655699"/>
            </a:xfrm>
            <a:custGeom>
              <a:avLst/>
              <a:gdLst>
                <a:gd name="connsiteX0" fmla="*/ 5352638 w 5392848"/>
                <a:gd name="connsiteY0" fmla="*/ 1626230 h 1655699"/>
                <a:gd name="connsiteX1" fmla="*/ 5187955 w 5392848"/>
                <a:gd name="connsiteY1" fmla="*/ 1558819 h 1655699"/>
                <a:gd name="connsiteX2" fmla="*/ 5083883 w 5392848"/>
                <a:gd name="connsiteY2" fmla="*/ 1452086 h 1655699"/>
                <a:gd name="connsiteX3" fmla="*/ 5001985 w 5392848"/>
                <a:gd name="connsiteY3" fmla="*/ 1371371 h 1655699"/>
                <a:gd name="connsiteX4" fmla="*/ 4980106 w 5392848"/>
                <a:gd name="connsiteY4" fmla="*/ 1361614 h 1655699"/>
                <a:gd name="connsiteX5" fmla="*/ 4958227 w 5392848"/>
                <a:gd name="connsiteY5" fmla="*/ 1350970 h 1655699"/>
                <a:gd name="connsiteX6" fmla="*/ 4952314 w 5392848"/>
                <a:gd name="connsiteY6" fmla="*/ 1303073 h 1655699"/>
                <a:gd name="connsiteX7" fmla="*/ 4916244 w 5392848"/>
                <a:gd name="connsiteY7" fmla="*/ 1259611 h 1655699"/>
                <a:gd name="connsiteX8" fmla="*/ 4911217 w 5392848"/>
                <a:gd name="connsiteY8" fmla="*/ 1178896 h 1655699"/>
                <a:gd name="connsiteX9" fmla="*/ 4923931 w 5392848"/>
                <a:gd name="connsiteY9" fmla="*/ 1156130 h 1655699"/>
                <a:gd name="connsiteX10" fmla="*/ 4827841 w 5392848"/>
                <a:gd name="connsiteY10" fmla="*/ 1211123 h 1655699"/>
                <a:gd name="connsiteX11" fmla="*/ 4789996 w 5392848"/>
                <a:gd name="connsiteY11" fmla="*/ 1240984 h 1655699"/>
                <a:gd name="connsiteX12" fmla="*/ 4748013 w 5392848"/>
                <a:gd name="connsiteY12" fmla="*/ 1283560 h 1655699"/>
                <a:gd name="connsiteX13" fmla="*/ 4735299 w 5392848"/>
                <a:gd name="connsiteY13" fmla="*/ 1295977 h 1655699"/>
                <a:gd name="connsiteX14" fmla="*/ 4651036 w 5392848"/>
                <a:gd name="connsiteY14" fmla="*/ 1244237 h 1655699"/>
                <a:gd name="connsiteX15" fmla="*/ 3595232 w 5392848"/>
                <a:gd name="connsiteY15" fmla="*/ 762901 h 1655699"/>
                <a:gd name="connsiteX16" fmla="*/ 3342738 w 5392848"/>
                <a:gd name="connsiteY16" fmla="*/ 697560 h 1655699"/>
                <a:gd name="connsiteX17" fmla="*/ 3139619 w 5392848"/>
                <a:gd name="connsiteY17" fmla="*/ 651437 h 1655699"/>
                <a:gd name="connsiteX18" fmla="*/ 3125723 w 5392848"/>
                <a:gd name="connsiteY18" fmla="*/ 647298 h 1655699"/>
                <a:gd name="connsiteX19" fmla="*/ 3020764 w 5392848"/>
                <a:gd name="connsiteY19" fmla="*/ 625715 h 1655699"/>
                <a:gd name="connsiteX20" fmla="*/ 2902500 w 5392848"/>
                <a:gd name="connsiteY20" fmla="*/ 600879 h 1655699"/>
                <a:gd name="connsiteX21" fmla="*/ 2864064 w 5392848"/>
                <a:gd name="connsiteY21" fmla="*/ 589644 h 1655699"/>
                <a:gd name="connsiteX22" fmla="*/ 2828584 w 5392848"/>
                <a:gd name="connsiteY22" fmla="*/ 567174 h 1655699"/>
                <a:gd name="connsiteX23" fmla="*/ 2714459 w 5392848"/>
                <a:gd name="connsiteY23" fmla="*/ 406926 h 1655699"/>
                <a:gd name="connsiteX24" fmla="*/ 2708842 w 5392848"/>
                <a:gd name="connsiteY24" fmla="*/ 327393 h 1655699"/>
                <a:gd name="connsiteX25" fmla="*/ 2720373 w 5392848"/>
                <a:gd name="connsiteY25" fmla="*/ 268557 h 1655699"/>
                <a:gd name="connsiteX26" fmla="*/ 2737817 w 5392848"/>
                <a:gd name="connsiteY26" fmla="*/ 213564 h 1655699"/>
                <a:gd name="connsiteX27" fmla="*/ 2824150 w 5392848"/>
                <a:gd name="connsiteY27" fmla="*/ 77560 h 1655699"/>
                <a:gd name="connsiteX28" fmla="*/ 2855194 w 5392848"/>
                <a:gd name="connsiteY28" fmla="*/ 32619 h 1655699"/>
                <a:gd name="connsiteX29" fmla="*/ 2836272 w 5392848"/>
                <a:gd name="connsiteY29" fmla="*/ 97 h 1655699"/>
                <a:gd name="connsiteX30" fmla="*/ 2778913 w 5392848"/>
                <a:gd name="connsiteY30" fmla="*/ 11627 h 1655699"/>
                <a:gd name="connsiteX31" fmla="*/ 2561012 w 5392848"/>
                <a:gd name="connsiteY31" fmla="*/ 128709 h 1655699"/>
                <a:gd name="connsiteX32" fmla="*/ 2497445 w 5392848"/>
                <a:gd name="connsiteY32" fmla="*/ 174241 h 1655699"/>
                <a:gd name="connsiteX33" fmla="*/ 2439199 w 5392848"/>
                <a:gd name="connsiteY33" fmla="*/ 221842 h 1655699"/>
                <a:gd name="connsiteX34" fmla="*/ 2354936 w 5392848"/>
                <a:gd name="connsiteY34" fmla="*/ 314680 h 1655699"/>
                <a:gd name="connsiteX35" fmla="*/ 2240516 w 5392848"/>
                <a:gd name="connsiteY35" fmla="*/ 411361 h 1655699"/>
                <a:gd name="connsiteX36" fmla="*/ 2089729 w 5392848"/>
                <a:gd name="connsiteY36" fmla="*/ 475519 h 1655699"/>
                <a:gd name="connsiteX37" fmla="*/ 2031188 w 5392848"/>
                <a:gd name="connsiteY37" fmla="*/ 475223 h 1655699"/>
                <a:gd name="connsiteX38" fmla="*/ 1229948 w 5392848"/>
                <a:gd name="connsiteY38" fmla="*/ 534355 h 1655699"/>
                <a:gd name="connsiteX39" fmla="*/ 1102518 w 5392848"/>
                <a:gd name="connsiteY39" fmla="*/ 567174 h 1655699"/>
                <a:gd name="connsiteX40" fmla="*/ 754526 w 5392848"/>
                <a:gd name="connsiteY40" fmla="*/ 686325 h 1655699"/>
                <a:gd name="connsiteX41" fmla="*/ 323453 w 5392848"/>
                <a:gd name="connsiteY41" fmla="*/ 1005934 h 1655699"/>
                <a:gd name="connsiteX42" fmla="*/ 214650 w 5392848"/>
                <a:gd name="connsiteY42" fmla="*/ 1071866 h 1655699"/>
                <a:gd name="connsiteX43" fmla="*/ 201640 w 5392848"/>
                <a:gd name="connsiteY43" fmla="*/ 1079849 h 1655699"/>
                <a:gd name="connsiteX44" fmla="*/ 159657 w 5392848"/>
                <a:gd name="connsiteY44" fmla="*/ 1100250 h 1655699"/>
                <a:gd name="connsiteX45" fmla="*/ 20401 w 5392848"/>
                <a:gd name="connsiteY45" fmla="*/ 1181852 h 1655699"/>
                <a:gd name="connsiteX46" fmla="*/ 0 w 5392848"/>
                <a:gd name="connsiteY46" fmla="*/ 1203140 h 1655699"/>
                <a:gd name="connsiteX47" fmla="*/ 0 w 5392848"/>
                <a:gd name="connsiteY47" fmla="*/ 1224132 h 1655699"/>
                <a:gd name="connsiteX48" fmla="*/ 33410 w 5392848"/>
                <a:gd name="connsiteY48" fmla="*/ 1246306 h 1655699"/>
                <a:gd name="connsiteX49" fmla="*/ 198980 w 5392848"/>
                <a:gd name="connsiteY49" fmla="*/ 1224723 h 1655699"/>
                <a:gd name="connsiteX50" fmla="*/ 257816 w 5392848"/>
                <a:gd name="connsiteY50" fmla="*/ 1216149 h 1655699"/>
                <a:gd name="connsiteX51" fmla="*/ 360115 w 5392848"/>
                <a:gd name="connsiteY51" fmla="*/ 1203140 h 1655699"/>
                <a:gd name="connsiteX52" fmla="*/ 594278 w 5392848"/>
                <a:gd name="connsiteY52" fmla="*/ 1097885 h 1655699"/>
                <a:gd name="connsiteX53" fmla="*/ 588364 w 5392848"/>
                <a:gd name="connsiteY53" fmla="*/ 1122720 h 1655699"/>
                <a:gd name="connsiteX54" fmla="*/ 543424 w 5392848"/>
                <a:gd name="connsiteY54" fmla="*/ 1169139 h 1655699"/>
                <a:gd name="connsiteX55" fmla="*/ 523615 w 5392848"/>
                <a:gd name="connsiteY55" fmla="*/ 1191609 h 1655699"/>
                <a:gd name="connsiteX56" fmla="*/ 552885 w 5392848"/>
                <a:gd name="connsiteY56" fmla="*/ 1191313 h 1655699"/>
                <a:gd name="connsiteX57" fmla="*/ 1193286 w 5392848"/>
                <a:gd name="connsiteY57" fmla="*/ 1056492 h 1655699"/>
                <a:gd name="connsiteX58" fmla="*/ 1510530 w 5392848"/>
                <a:gd name="connsiteY58" fmla="*/ 1086354 h 1655699"/>
                <a:gd name="connsiteX59" fmla="*/ 1956681 w 5392848"/>
                <a:gd name="connsiteY59" fmla="*/ 1146964 h 1655699"/>
                <a:gd name="connsiteX60" fmla="*/ 2164235 w 5392848"/>
                <a:gd name="connsiteY60" fmla="*/ 1152877 h 1655699"/>
                <a:gd name="connsiteX61" fmla="*/ 2388346 w 5392848"/>
                <a:gd name="connsiteY61" fmla="*/ 1134842 h 1655699"/>
                <a:gd name="connsiteX62" fmla="*/ 2595308 w 5392848"/>
                <a:gd name="connsiteY62" fmla="*/ 1072162 h 1655699"/>
                <a:gd name="connsiteX63" fmla="*/ 2674841 w 5392848"/>
                <a:gd name="connsiteY63" fmla="*/ 1127746 h 1655699"/>
                <a:gd name="connsiteX64" fmla="*/ 2647345 w 5392848"/>
                <a:gd name="connsiteY64" fmla="*/ 1142825 h 1655699"/>
                <a:gd name="connsiteX65" fmla="*/ 2431512 w 5392848"/>
                <a:gd name="connsiteY65" fmla="*/ 1203435 h 1655699"/>
                <a:gd name="connsiteX66" fmla="*/ 1909080 w 5392848"/>
                <a:gd name="connsiteY66" fmla="*/ 1205801 h 1655699"/>
                <a:gd name="connsiteX67" fmla="*/ 1470024 w 5392848"/>
                <a:gd name="connsiteY67" fmla="*/ 1131886 h 1655699"/>
                <a:gd name="connsiteX68" fmla="*/ 1075022 w 5392848"/>
                <a:gd name="connsiteY68" fmla="*/ 1100841 h 1655699"/>
                <a:gd name="connsiteX69" fmla="*/ 748021 w 5392848"/>
                <a:gd name="connsiteY69" fmla="*/ 1154060 h 1655699"/>
                <a:gd name="connsiteX70" fmla="*/ 741812 w 5392848"/>
                <a:gd name="connsiteY70" fmla="*/ 1160860 h 1655699"/>
                <a:gd name="connsiteX71" fmla="*/ 1015003 w 5392848"/>
                <a:gd name="connsiteY71" fmla="*/ 1129225 h 1655699"/>
                <a:gd name="connsiteX72" fmla="*/ 1208365 w 5392848"/>
                <a:gd name="connsiteY72" fmla="*/ 1128929 h 1655699"/>
                <a:gd name="connsiteX73" fmla="*/ 1419466 w 5392848"/>
                <a:gd name="connsiteY73" fmla="*/ 1148443 h 1655699"/>
                <a:gd name="connsiteX74" fmla="*/ 1425379 w 5392848"/>
                <a:gd name="connsiteY74" fmla="*/ 1150808 h 1655699"/>
                <a:gd name="connsiteX75" fmla="*/ 1857044 w 5392848"/>
                <a:gd name="connsiteY75" fmla="*/ 1231523 h 1655699"/>
                <a:gd name="connsiteX76" fmla="*/ 2132304 w 5392848"/>
                <a:gd name="connsiteY76" fmla="*/ 1261681 h 1655699"/>
                <a:gd name="connsiteX77" fmla="*/ 2357301 w 5392848"/>
                <a:gd name="connsiteY77" fmla="*/ 1261385 h 1655699"/>
                <a:gd name="connsiteX78" fmla="*/ 2448661 w 5392848"/>
                <a:gd name="connsiteY78" fmla="*/ 1249559 h 1655699"/>
                <a:gd name="connsiteX79" fmla="*/ 2723034 w 5392848"/>
                <a:gd name="connsiteY79" fmla="*/ 1168843 h 1655699"/>
                <a:gd name="connsiteX80" fmla="*/ 2760287 w 5392848"/>
                <a:gd name="connsiteY80" fmla="*/ 1156130 h 1655699"/>
                <a:gd name="connsiteX81" fmla="*/ 2822967 w 5392848"/>
                <a:gd name="connsiteY81" fmla="*/ 1169139 h 1655699"/>
                <a:gd name="connsiteX82" fmla="*/ 2604178 w 5392848"/>
                <a:gd name="connsiteY82" fmla="*/ 1253402 h 1655699"/>
                <a:gd name="connsiteX83" fmla="*/ 2264464 w 5392848"/>
                <a:gd name="connsiteY83" fmla="*/ 1286516 h 1655699"/>
                <a:gd name="connsiteX84" fmla="*/ 2166009 w 5392848"/>
                <a:gd name="connsiteY84" fmla="*/ 1282672 h 1655699"/>
                <a:gd name="connsiteX85" fmla="*/ 2159505 w 5392848"/>
                <a:gd name="connsiteY85" fmla="*/ 1281490 h 1655699"/>
                <a:gd name="connsiteX86" fmla="*/ 2087068 w 5392848"/>
                <a:gd name="connsiteY86" fmla="*/ 1278533 h 1655699"/>
                <a:gd name="connsiteX87" fmla="*/ 2157731 w 5392848"/>
                <a:gd name="connsiteY87" fmla="*/ 1286812 h 1655699"/>
                <a:gd name="connsiteX88" fmla="*/ 2490349 w 5392848"/>
                <a:gd name="connsiteY88" fmla="*/ 1303369 h 1655699"/>
                <a:gd name="connsiteX89" fmla="*/ 2633744 w 5392848"/>
                <a:gd name="connsiteY89" fmla="*/ 1287107 h 1655699"/>
                <a:gd name="connsiteX90" fmla="*/ 2801679 w 5392848"/>
                <a:gd name="connsiteY90" fmla="*/ 1242463 h 1655699"/>
                <a:gd name="connsiteX91" fmla="*/ 2911665 w 5392848"/>
                <a:gd name="connsiteY91" fmla="*/ 1182148 h 1655699"/>
                <a:gd name="connsiteX92" fmla="*/ 2966067 w 5392848"/>
                <a:gd name="connsiteY92" fmla="*/ 1186583 h 1655699"/>
                <a:gd name="connsiteX93" fmla="*/ 3272667 w 5392848"/>
                <a:gd name="connsiteY93" fmla="*/ 1224427 h 1655699"/>
                <a:gd name="connsiteX94" fmla="*/ 3676539 w 5392848"/>
                <a:gd name="connsiteY94" fmla="*/ 1396797 h 1655699"/>
                <a:gd name="connsiteX95" fmla="*/ 3699896 w 5392848"/>
                <a:gd name="connsiteY95" fmla="*/ 1404189 h 1655699"/>
                <a:gd name="connsiteX96" fmla="*/ 4213754 w 5392848"/>
                <a:gd name="connsiteY96" fmla="*/ 1445581 h 1655699"/>
                <a:gd name="connsiteX97" fmla="*/ 4747717 w 5392848"/>
                <a:gd name="connsiteY97" fmla="*/ 1464504 h 1655699"/>
                <a:gd name="connsiteX98" fmla="*/ 4832276 w 5392848"/>
                <a:gd name="connsiteY98" fmla="*/ 1519792 h 1655699"/>
                <a:gd name="connsiteX99" fmla="*/ 4873964 w 5392848"/>
                <a:gd name="connsiteY99" fmla="*/ 1541671 h 1655699"/>
                <a:gd name="connsiteX100" fmla="*/ 4907965 w 5392848"/>
                <a:gd name="connsiteY100" fmla="*/ 1557341 h 1655699"/>
                <a:gd name="connsiteX101" fmla="*/ 4962958 w 5392848"/>
                <a:gd name="connsiteY101" fmla="*/ 1581585 h 1655699"/>
                <a:gd name="connsiteX102" fmla="*/ 5030369 w 5392848"/>
                <a:gd name="connsiteY102" fmla="*/ 1607012 h 1655699"/>
                <a:gd name="connsiteX103" fmla="*/ 5059639 w 5392848"/>
                <a:gd name="connsiteY103" fmla="*/ 1617656 h 1655699"/>
                <a:gd name="connsiteX104" fmla="*/ 5339629 w 5392848"/>
                <a:gd name="connsiteY104" fmla="*/ 1653727 h 1655699"/>
                <a:gd name="connsiteX105" fmla="*/ 5393144 w 5392848"/>
                <a:gd name="connsiteY105" fmla="*/ 1639535 h 1655699"/>
                <a:gd name="connsiteX106" fmla="*/ 5352638 w 5392848"/>
                <a:gd name="connsiteY106" fmla="*/ 1626230 h 1655699"/>
                <a:gd name="connsiteX107" fmla="*/ 235641 w 5392848"/>
                <a:gd name="connsiteY107" fmla="*/ 1072458 h 1655699"/>
                <a:gd name="connsiteX108" fmla="*/ 235641 w 5392848"/>
                <a:gd name="connsiteY108" fmla="*/ 1072458 h 1655699"/>
                <a:gd name="connsiteX109" fmla="*/ 235641 w 5392848"/>
                <a:gd name="connsiteY109" fmla="*/ 1072458 h 1655699"/>
                <a:gd name="connsiteX110" fmla="*/ 235641 w 5392848"/>
                <a:gd name="connsiteY110" fmla="*/ 1072458 h 1655699"/>
                <a:gd name="connsiteX111" fmla="*/ 1429223 w 5392848"/>
                <a:gd name="connsiteY111" fmla="*/ 685734 h 1655699"/>
                <a:gd name="connsiteX112" fmla="*/ 1429223 w 5392848"/>
                <a:gd name="connsiteY112" fmla="*/ 685734 h 1655699"/>
                <a:gd name="connsiteX113" fmla="*/ 1429223 w 5392848"/>
                <a:gd name="connsiteY113" fmla="*/ 685734 h 1655699"/>
                <a:gd name="connsiteX114" fmla="*/ 1429223 w 5392848"/>
                <a:gd name="connsiteY114" fmla="*/ 685734 h 1655699"/>
                <a:gd name="connsiteX115" fmla="*/ 1429223 w 5392848"/>
                <a:gd name="connsiteY115" fmla="*/ 685734 h 1655699"/>
                <a:gd name="connsiteX116" fmla="*/ 1429223 w 5392848"/>
                <a:gd name="connsiteY116" fmla="*/ 685734 h 165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5392848" h="1655699">
                  <a:moveTo>
                    <a:pt x="5352638" y="1626230"/>
                  </a:moveTo>
                  <a:cubicBezTo>
                    <a:pt x="5293211" y="1614995"/>
                    <a:pt x="5238809" y="1591047"/>
                    <a:pt x="5187955" y="1558819"/>
                  </a:cubicBezTo>
                  <a:cubicBezTo>
                    <a:pt x="5144789" y="1531619"/>
                    <a:pt x="5109014" y="1497026"/>
                    <a:pt x="5083883" y="1452086"/>
                  </a:cubicBezTo>
                  <a:cubicBezTo>
                    <a:pt x="5062891" y="1418972"/>
                    <a:pt x="5039534" y="1387928"/>
                    <a:pt x="5001985" y="1371371"/>
                  </a:cubicBezTo>
                  <a:cubicBezTo>
                    <a:pt x="4995776" y="1365457"/>
                    <a:pt x="4987202" y="1365162"/>
                    <a:pt x="4980106" y="1361614"/>
                  </a:cubicBezTo>
                  <a:cubicBezTo>
                    <a:pt x="4972715" y="1358066"/>
                    <a:pt x="4961184" y="1363092"/>
                    <a:pt x="4958227" y="1350970"/>
                  </a:cubicBezTo>
                  <a:cubicBezTo>
                    <a:pt x="4966802" y="1333822"/>
                    <a:pt x="4960297" y="1318152"/>
                    <a:pt x="4952314" y="1303073"/>
                  </a:cubicBezTo>
                  <a:cubicBezTo>
                    <a:pt x="4943444" y="1285925"/>
                    <a:pt x="4929548" y="1273211"/>
                    <a:pt x="4916244" y="1259611"/>
                  </a:cubicBezTo>
                  <a:cubicBezTo>
                    <a:pt x="4890521" y="1233297"/>
                    <a:pt x="4889338" y="1208757"/>
                    <a:pt x="4911217" y="1178896"/>
                  </a:cubicBezTo>
                  <a:cubicBezTo>
                    <a:pt x="4915948" y="1172687"/>
                    <a:pt x="4924226" y="1168252"/>
                    <a:pt x="4923931" y="1156130"/>
                  </a:cubicBezTo>
                  <a:cubicBezTo>
                    <a:pt x="4887564" y="1168547"/>
                    <a:pt x="4857112" y="1188948"/>
                    <a:pt x="4827841" y="1211123"/>
                  </a:cubicBezTo>
                  <a:cubicBezTo>
                    <a:pt x="4814241" y="1219697"/>
                    <a:pt x="4800936" y="1228862"/>
                    <a:pt x="4789996" y="1240984"/>
                  </a:cubicBezTo>
                  <a:cubicBezTo>
                    <a:pt x="4774031" y="1253402"/>
                    <a:pt x="4759839" y="1267002"/>
                    <a:pt x="4748013" y="1283560"/>
                  </a:cubicBezTo>
                  <a:cubicBezTo>
                    <a:pt x="4743873" y="1287699"/>
                    <a:pt x="4739734" y="1291838"/>
                    <a:pt x="4735299" y="1295977"/>
                  </a:cubicBezTo>
                  <a:cubicBezTo>
                    <a:pt x="4707211" y="1278829"/>
                    <a:pt x="4679124" y="1261089"/>
                    <a:pt x="4651036" y="1244237"/>
                  </a:cubicBezTo>
                  <a:cubicBezTo>
                    <a:pt x="4317827" y="1042300"/>
                    <a:pt x="3971608" y="869635"/>
                    <a:pt x="3595232" y="762901"/>
                  </a:cubicBezTo>
                  <a:cubicBezTo>
                    <a:pt x="3511560" y="739248"/>
                    <a:pt x="3428184" y="714708"/>
                    <a:pt x="3342738" y="697560"/>
                  </a:cubicBezTo>
                  <a:cubicBezTo>
                    <a:pt x="3275919" y="678342"/>
                    <a:pt x="3207621" y="665037"/>
                    <a:pt x="3139619" y="651437"/>
                  </a:cubicBezTo>
                  <a:cubicBezTo>
                    <a:pt x="3134889" y="649959"/>
                    <a:pt x="3130454" y="648480"/>
                    <a:pt x="3125723" y="647298"/>
                  </a:cubicBezTo>
                  <a:cubicBezTo>
                    <a:pt x="3091131" y="637837"/>
                    <a:pt x="3054765" y="637837"/>
                    <a:pt x="3020764" y="625715"/>
                  </a:cubicBezTo>
                  <a:cubicBezTo>
                    <a:pt x="2981737" y="615366"/>
                    <a:pt x="2942414" y="607384"/>
                    <a:pt x="2902500" y="600879"/>
                  </a:cubicBezTo>
                  <a:cubicBezTo>
                    <a:pt x="2889786" y="597036"/>
                    <a:pt x="2876777" y="593192"/>
                    <a:pt x="2864064" y="589644"/>
                  </a:cubicBezTo>
                  <a:cubicBezTo>
                    <a:pt x="2852237" y="582252"/>
                    <a:pt x="2840115" y="575157"/>
                    <a:pt x="2828584" y="567174"/>
                  </a:cubicBezTo>
                  <a:cubicBezTo>
                    <a:pt x="2770931" y="527851"/>
                    <a:pt x="2729538" y="476702"/>
                    <a:pt x="2714459" y="406926"/>
                  </a:cubicBezTo>
                  <a:cubicBezTo>
                    <a:pt x="2708842" y="380612"/>
                    <a:pt x="2709729" y="354002"/>
                    <a:pt x="2708842" y="327393"/>
                  </a:cubicBezTo>
                  <a:cubicBezTo>
                    <a:pt x="2707068" y="306697"/>
                    <a:pt x="2719781" y="288661"/>
                    <a:pt x="2720373" y="268557"/>
                  </a:cubicBezTo>
                  <a:cubicBezTo>
                    <a:pt x="2726286" y="250226"/>
                    <a:pt x="2731903" y="231895"/>
                    <a:pt x="2737817" y="213564"/>
                  </a:cubicBezTo>
                  <a:cubicBezTo>
                    <a:pt x="2761174" y="164780"/>
                    <a:pt x="2789853" y="119544"/>
                    <a:pt x="2824150" y="77560"/>
                  </a:cubicBezTo>
                  <a:cubicBezTo>
                    <a:pt x="2835680" y="63368"/>
                    <a:pt x="2846324" y="48585"/>
                    <a:pt x="2855194" y="32619"/>
                  </a:cubicBezTo>
                  <a:cubicBezTo>
                    <a:pt x="2867020" y="11627"/>
                    <a:pt x="2860516" y="1279"/>
                    <a:pt x="2836272" y="97"/>
                  </a:cubicBezTo>
                  <a:cubicBezTo>
                    <a:pt x="2816462" y="-790"/>
                    <a:pt x="2797244" y="4532"/>
                    <a:pt x="2778913" y="11627"/>
                  </a:cubicBezTo>
                  <a:cubicBezTo>
                    <a:pt x="2701155" y="41194"/>
                    <a:pt x="2629309" y="81699"/>
                    <a:pt x="2561012" y="128709"/>
                  </a:cubicBezTo>
                  <a:cubicBezTo>
                    <a:pt x="2538837" y="142605"/>
                    <a:pt x="2517254" y="157093"/>
                    <a:pt x="2497445" y="174241"/>
                  </a:cubicBezTo>
                  <a:cubicBezTo>
                    <a:pt x="2476453" y="188137"/>
                    <a:pt x="2457235" y="204103"/>
                    <a:pt x="2439199" y="221842"/>
                  </a:cubicBezTo>
                  <a:cubicBezTo>
                    <a:pt x="2406972" y="249043"/>
                    <a:pt x="2378589" y="279496"/>
                    <a:pt x="2354936" y="314680"/>
                  </a:cubicBezTo>
                  <a:cubicBezTo>
                    <a:pt x="2322118" y="353115"/>
                    <a:pt x="2282499" y="383569"/>
                    <a:pt x="2240516" y="411361"/>
                  </a:cubicBezTo>
                  <a:cubicBezTo>
                    <a:pt x="2192027" y="436787"/>
                    <a:pt x="2142652" y="460145"/>
                    <a:pt x="2089729" y="475519"/>
                  </a:cubicBezTo>
                  <a:cubicBezTo>
                    <a:pt x="2070215" y="481137"/>
                    <a:pt x="2050701" y="476110"/>
                    <a:pt x="2031188" y="475223"/>
                  </a:cubicBezTo>
                  <a:cubicBezTo>
                    <a:pt x="1760658" y="460736"/>
                    <a:pt x="1494860" y="478476"/>
                    <a:pt x="1229948" y="534355"/>
                  </a:cubicBezTo>
                  <a:cubicBezTo>
                    <a:pt x="1188555" y="547956"/>
                    <a:pt x="1144502" y="554756"/>
                    <a:pt x="1102518" y="567174"/>
                  </a:cubicBezTo>
                  <a:cubicBezTo>
                    <a:pt x="984550" y="601766"/>
                    <a:pt x="867172" y="636654"/>
                    <a:pt x="754526" y="686325"/>
                  </a:cubicBezTo>
                  <a:cubicBezTo>
                    <a:pt x="586590" y="759945"/>
                    <a:pt x="426638" y="844799"/>
                    <a:pt x="323453" y="1005934"/>
                  </a:cubicBezTo>
                  <a:cubicBezTo>
                    <a:pt x="292704" y="1036387"/>
                    <a:pt x="251311" y="1050283"/>
                    <a:pt x="214650" y="1071866"/>
                  </a:cubicBezTo>
                  <a:cubicBezTo>
                    <a:pt x="210215" y="1074527"/>
                    <a:pt x="206075" y="1077188"/>
                    <a:pt x="201640" y="1079849"/>
                  </a:cubicBezTo>
                  <a:cubicBezTo>
                    <a:pt x="187744" y="1086650"/>
                    <a:pt x="173553" y="1093450"/>
                    <a:pt x="159657" y="1100250"/>
                  </a:cubicBezTo>
                  <a:cubicBezTo>
                    <a:pt x="111464" y="1124198"/>
                    <a:pt x="61202" y="1145190"/>
                    <a:pt x="20401" y="1181852"/>
                  </a:cubicBezTo>
                  <a:cubicBezTo>
                    <a:pt x="10939" y="1186583"/>
                    <a:pt x="7687" y="1196931"/>
                    <a:pt x="0" y="1203140"/>
                  </a:cubicBezTo>
                  <a:cubicBezTo>
                    <a:pt x="0" y="1210236"/>
                    <a:pt x="0" y="1217331"/>
                    <a:pt x="0" y="1224132"/>
                  </a:cubicBezTo>
                  <a:cubicBezTo>
                    <a:pt x="9165" y="1234480"/>
                    <a:pt x="18035" y="1247785"/>
                    <a:pt x="33410" y="1246306"/>
                  </a:cubicBezTo>
                  <a:cubicBezTo>
                    <a:pt x="88698" y="1240689"/>
                    <a:pt x="144282" y="1235367"/>
                    <a:pt x="198980" y="1224723"/>
                  </a:cubicBezTo>
                  <a:cubicBezTo>
                    <a:pt x="218789" y="1224132"/>
                    <a:pt x="238598" y="1221471"/>
                    <a:pt x="257816" y="1216149"/>
                  </a:cubicBezTo>
                  <a:cubicBezTo>
                    <a:pt x="291817" y="1211714"/>
                    <a:pt x="325818" y="1207279"/>
                    <a:pt x="360115" y="1203140"/>
                  </a:cubicBezTo>
                  <a:cubicBezTo>
                    <a:pt x="449108" y="1192496"/>
                    <a:pt x="525389" y="1153173"/>
                    <a:pt x="594278" y="1097885"/>
                  </a:cubicBezTo>
                  <a:cubicBezTo>
                    <a:pt x="600191" y="1107937"/>
                    <a:pt x="592799" y="1115329"/>
                    <a:pt x="588364" y="1122720"/>
                  </a:cubicBezTo>
                  <a:cubicBezTo>
                    <a:pt x="577129" y="1141642"/>
                    <a:pt x="560572" y="1155538"/>
                    <a:pt x="543424" y="1169139"/>
                  </a:cubicBezTo>
                  <a:cubicBezTo>
                    <a:pt x="535441" y="1175643"/>
                    <a:pt x="518293" y="1179783"/>
                    <a:pt x="523615" y="1191609"/>
                  </a:cubicBezTo>
                  <a:cubicBezTo>
                    <a:pt x="527458" y="1200183"/>
                    <a:pt x="542833" y="1193679"/>
                    <a:pt x="552885" y="1191313"/>
                  </a:cubicBezTo>
                  <a:cubicBezTo>
                    <a:pt x="765465" y="1140755"/>
                    <a:pt x="972132" y="1053831"/>
                    <a:pt x="1193286" y="1056492"/>
                  </a:cubicBezTo>
                  <a:cubicBezTo>
                    <a:pt x="1299724" y="1057675"/>
                    <a:pt x="1405275" y="1072162"/>
                    <a:pt x="1510530" y="1086354"/>
                  </a:cubicBezTo>
                  <a:cubicBezTo>
                    <a:pt x="1659543" y="1103502"/>
                    <a:pt x="1807964" y="1126859"/>
                    <a:pt x="1956681" y="1146964"/>
                  </a:cubicBezTo>
                  <a:cubicBezTo>
                    <a:pt x="2025570" y="1156425"/>
                    <a:pt x="2094459" y="1153469"/>
                    <a:pt x="2164235" y="1152877"/>
                  </a:cubicBezTo>
                  <a:cubicBezTo>
                    <a:pt x="2239333" y="1152286"/>
                    <a:pt x="2314431" y="1148738"/>
                    <a:pt x="2388346" y="1134842"/>
                  </a:cubicBezTo>
                  <a:cubicBezTo>
                    <a:pt x="2460783" y="1124790"/>
                    <a:pt x="2529672" y="1104093"/>
                    <a:pt x="2595308" y="1072162"/>
                  </a:cubicBezTo>
                  <a:cubicBezTo>
                    <a:pt x="2618370" y="1095815"/>
                    <a:pt x="2644684" y="1114146"/>
                    <a:pt x="2674841" y="1127746"/>
                  </a:cubicBezTo>
                  <a:cubicBezTo>
                    <a:pt x="2665675" y="1132773"/>
                    <a:pt x="2656806" y="1138686"/>
                    <a:pt x="2647345" y="1142825"/>
                  </a:cubicBezTo>
                  <a:cubicBezTo>
                    <a:pt x="2578160" y="1172687"/>
                    <a:pt x="2505723" y="1191018"/>
                    <a:pt x="2431512" y="1203435"/>
                  </a:cubicBezTo>
                  <a:cubicBezTo>
                    <a:pt x="2260620" y="1231523"/>
                    <a:pt x="2080267" y="1225314"/>
                    <a:pt x="1909080" y="1205801"/>
                  </a:cubicBezTo>
                  <a:cubicBezTo>
                    <a:pt x="1761545" y="1188948"/>
                    <a:pt x="1615785" y="1159973"/>
                    <a:pt x="1470024" y="1131886"/>
                  </a:cubicBezTo>
                  <a:cubicBezTo>
                    <a:pt x="1339342" y="1109415"/>
                    <a:pt x="1208365" y="1094041"/>
                    <a:pt x="1075022" y="1100841"/>
                  </a:cubicBezTo>
                  <a:cubicBezTo>
                    <a:pt x="963853" y="1106459"/>
                    <a:pt x="855346" y="1125677"/>
                    <a:pt x="748021" y="1154060"/>
                  </a:cubicBezTo>
                  <a:cubicBezTo>
                    <a:pt x="745360" y="1154651"/>
                    <a:pt x="740925" y="1154651"/>
                    <a:pt x="741812" y="1160860"/>
                  </a:cubicBezTo>
                  <a:cubicBezTo>
                    <a:pt x="832284" y="1144008"/>
                    <a:pt x="923348" y="1134251"/>
                    <a:pt x="1015003" y="1129225"/>
                  </a:cubicBezTo>
                  <a:cubicBezTo>
                    <a:pt x="1079457" y="1125677"/>
                    <a:pt x="1143911" y="1126268"/>
                    <a:pt x="1208365" y="1128929"/>
                  </a:cubicBezTo>
                  <a:cubicBezTo>
                    <a:pt x="1279028" y="1131886"/>
                    <a:pt x="1349395" y="1140755"/>
                    <a:pt x="1419466" y="1148443"/>
                  </a:cubicBezTo>
                  <a:cubicBezTo>
                    <a:pt x="1421536" y="1149330"/>
                    <a:pt x="1423310" y="1150512"/>
                    <a:pt x="1425379" y="1150808"/>
                  </a:cubicBezTo>
                  <a:cubicBezTo>
                    <a:pt x="1569662" y="1175643"/>
                    <a:pt x="1712170" y="1209940"/>
                    <a:pt x="1857044" y="1231523"/>
                  </a:cubicBezTo>
                  <a:cubicBezTo>
                    <a:pt x="1948403" y="1245419"/>
                    <a:pt x="2039762" y="1259020"/>
                    <a:pt x="2132304" y="1261681"/>
                  </a:cubicBezTo>
                  <a:cubicBezTo>
                    <a:pt x="2207402" y="1268776"/>
                    <a:pt x="2282204" y="1267002"/>
                    <a:pt x="2357301" y="1261385"/>
                  </a:cubicBezTo>
                  <a:cubicBezTo>
                    <a:pt x="2388050" y="1259020"/>
                    <a:pt x="2418799" y="1257246"/>
                    <a:pt x="2448661" y="1249559"/>
                  </a:cubicBezTo>
                  <a:cubicBezTo>
                    <a:pt x="2544455" y="1237436"/>
                    <a:pt x="2635814" y="1209940"/>
                    <a:pt x="2723034" y="1168843"/>
                  </a:cubicBezTo>
                  <a:cubicBezTo>
                    <a:pt x="2734860" y="1163226"/>
                    <a:pt x="2746391" y="1156130"/>
                    <a:pt x="2760287" y="1156130"/>
                  </a:cubicBezTo>
                  <a:cubicBezTo>
                    <a:pt x="2781279" y="1160565"/>
                    <a:pt x="2801975" y="1165000"/>
                    <a:pt x="2822967" y="1169139"/>
                  </a:cubicBezTo>
                  <a:cubicBezTo>
                    <a:pt x="2753782" y="1206983"/>
                    <a:pt x="2679867" y="1232706"/>
                    <a:pt x="2604178" y="1253402"/>
                  </a:cubicBezTo>
                  <a:cubicBezTo>
                    <a:pt x="2492418" y="1277942"/>
                    <a:pt x="2378885" y="1287699"/>
                    <a:pt x="2264464" y="1286516"/>
                  </a:cubicBezTo>
                  <a:cubicBezTo>
                    <a:pt x="2231646" y="1286220"/>
                    <a:pt x="2198827" y="1283855"/>
                    <a:pt x="2166009" y="1282672"/>
                  </a:cubicBezTo>
                  <a:cubicBezTo>
                    <a:pt x="2163348" y="1281194"/>
                    <a:pt x="2160983" y="1280307"/>
                    <a:pt x="2159505" y="1281490"/>
                  </a:cubicBezTo>
                  <a:cubicBezTo>
                    <a:pt x="2135556" y="1277055"/>
                    <a:pt x="2111608" y="1277351"/>
                    <a:pt x="2087068" y="1278533"/>
                  </a:cubicBezTo>
                  <a:cubicBezTo>
                    <a:pt x="2110721" y="1281194"/>
                    <a:pt x="2134078" y="1284151"/>
                    <a:pt x="2157731" y="1286812"/>
                  </a:cubicBezTo>
                  <a:cubicBezTo>
                    <a:pt x="2268308" y="1300116"/>
                    <a:pt x="2379180" y="1307804"/>
                    <a:pt x="2490349" y="1303369"/>
                  </a:cubicBezTo>
                  <a:cubicBezTo>
                    <a:pt x="2538541" y="1301595"/>
                    <a:pt x="2586734" y="1298934"/>
                    <a:pt x="2633744" y="1287107"/>
                  </a:cubicBezTo>
                  <a:cubicBezTo>
                    <a:pt x="2691989" y="1280603"/>
                    <a:pt x="2747573" y="1264342"/>
                    <a:pt x="2801679" y="1242463"/>
                  </a:cubicBezTo>
                  <a:cubicBezTo>
                    <a:pt x="2840706" y="1226793"/>
                    <a:pt x="2878847" y="1209349"/>
                    <a:pt x="2911665" y="1182148"/>
                  </a:cubicBezTo>
                  <a:cubicBezTo>
                    <a:pt x="2929700" y="1183626"/>
                    <a:pt x="2948031" y="1184809"/>
                    <a:pt x="2966067" y="1186583"/>
                  </a:cubicBezTo>
                  <a:cubicBezTo>
                    <a:pt x="3068661" y="1195748"/>
                    <a:pt x="3171550" y="1204027"/>
                    <a:pt x="3272667" y="1224427"/>
                  </a:cubicBezTo>
                  <a:cubicBezTo>
                    <a:pt x="3419314" y="1253698"/>
                    <a:pt x="3558275" y="1301003"/>
                    <a:pt x="3676539" y="1396797"/>
                  </a:cubicBezTo>
                  <a:cubicBezTo>
                    <a:pt x="3683635" y="1402415"/>
                    <a:pt x="3691322" y="1403893"/>
                    <a:pt x="3699896" y="1404189"/>
                  </a:cubicBezTo>
                  <a:cubicBezTo>
                    <a:pt x="3871675" y="1410102"/>
                    <a:pt x="4042271" y="1433755"/>
                    <a:pt x="4213754" y="1445581"/>
                  </a:cubicBezTo>
                  <a:cubicBezTo>
                    <a:pt x="4391446" y="1457704"/>
                    <a:pt x="4569434" y="1468939"/>
                    <a:pt x="4747717" y="1464504"/>
                  </a:cubicBezTo>
                  <a:cubicBezTo>
                    <a:pt x="4774622" y="1484904"/>
                    <a:pt x="4802118" y="1504418"/>
                    <a:pt x="4832276" y="1519792"/>
                  </a:cubicBezTo>
                  <a:cubicBezTo>
                    <a:pt x="4846172" y="1527184"/>
                    <a:pt x="4860068" y="1534280"/>
                    <a:pt x="4873964" y="1541671"/>
                  </a:cubicBezTo>
                  <a:cubicBezTo>
                    <a:pt x="4884608" y="1548471"/>
                    <a:pt x="4895547" y="1554976"/>
                    <a:pt x="4907965" y="1557341"/>
                  </a:cubicBezTo>
                  <a:cubicBezTo>
                    <a:pt x="4925409" y="1567394"/>
                    <a:pt x="4943444" y="1575968"/>
                    <a:pt x="4962958" y="1581585"/>
                  </a:cubicBezTo>
                  <a:cubicBezTo>
                    <a:pt x="4984541" y="1592525"/>
                    <a:pt x="5007011" y="1601099"/>
                    <a:pt x="5030369" y="1607012"/>
                  </a:cubicBezTo>
                  <a:cubicBezTo>
                    <a:pt x="5038943" y="1613517"/>
                    <a:pt x="5049882" y="1614699"/>
                    <a:pt x="5059639" y="1617656"/>
                  </a:cubicBezTo>
                  <a:cubicBezTo>
                    <a:pt x="5150998" y="1645448"/>
                    <a:pt x="5243540" y="1663483"/>
                    <a:pt x="5339629" y="1653727"/>
                  </a:cubicBezTo>
                  <a:cubicBezTo>
                    <a:pt x="5357369" y="1651953"/>
                    <a:pt x="5375996" y="1651953"/>
                    <a:pt x="5393144" y="1639535"/>
                  </a:cubicBezTo>
                  <a:cubicBezTo>
                    <a:pt x="5380135" y="1630665"/>
                    <a:pt x="5365943" y="1628595"/>
                    <a:pt x="5352638" y="1626230"/>
                  </a:cubicBezTo>
                  <a:close/>
                  <a:moveTo>
                    <a:pt x="235641" y="1072458"/>
                  </a:moveTo>
                  <a:cubicBezTo>
                    <a:pt x="235641" y="1072458"/>
                    <a:pt x="235641" y="1072458"/>
                    <a:pt x="235641" y="1072458"/>
                  </a:cubicBezTo>
                  <a:cubicBezTo>
                    <a:pt x="235937" y="1072458"/>
                    <a:pt x="235937" y="1072458"/>
                    <a:pt x="235641" y="1072458"/>
                  </a:cubicBezTo>
                  <a:cubicBezTo>
                    <a:pt x="235641" y="1072458"/>
                    <a:pt x="235641" y="1072458"/>
                    <a:pt x="235641" y="1072458"/>
                  </a:cubicBezTo>
                  <a:close/>
                  <a:moveTo>
                    <a:pt x="1429223" y="685734"/>
                  </a:moveTo>
                  <a:cubicBezTo>
                    <a:pt x="1429223" y="685734"/>
                    <a:pt x="1429223" y="685734"/>
                    <a:pt x="1429223" y="685734"/>
                  </a:cubicBezTo>
                  <a:cubicBezTo>
                    <a:pt x="1429223" y="685734"/>
                    <a:pt x="1429223" y="685734"/>
                    <a:pt x="1429223" y="685734"/>
                  </a:cubicBezTo>
                  <a:cubicBezTo>
                    <a:pt x="1429223" y="685734"/>
                    <a:pt x="1429223" y="685734"/>
                    <a:pt x="1429223" y="685734"/>
                  </a:cubicBezTo>
                  <a:lnTo>
                    <a:pt x="1429223" y="685734"/>
                  </a:lnTo>
                  <a:cubicBezTo>
                    <a:pt x="1429223" y="685734"/>
                    <a:pt x="1429223" y="685734"/>
                    <a:pt x="1429223" y="68573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aphic 28">
              <a:extLst>
                <a:ext uri="{FF2B5EF4-FFF2-40B4-BE49-F238E27FC236}">
                  <a16:creationId xmlns:a16="http://schemas.microsoft.com/office/drawing/2014/main" id="{B17FD971-6C90-4BE6-AA62-1C1787F52276}"/>
                </a:ext>
              </a:extLst>
            </p:cNvPr>
            <p:cNvGrpSpPr/>
            <p:nvPr/>
          </p:nvGrpSpPr>
          <p:grpSpPr>
            <a:xfrm>
              <a:off x="6805104" y="5548124"/>
              <a:ext cx="2696424" cy="943157"/>
              <a:chOff x="6805104" y="5548124"/>
              <a:chExt cx="2696424" cy="943157"/>
            </a:xfrm>
            <a:solidFill>
              <a:srgbClr val="BEBEBE"/>
            </a:solidFill>
          </p:grpSpPr>
          <p:sp>
            <p:nvSpPr>
              <p:cNvPr id="12" name="Freeform: Shape 61">
                <a:extLst>
                  <a:ext uri="{FF2B5EF4-FFF2-40B4-BE49-F238E27FC236}">
                    <a16:creationId xmlns:a16="http://schemas.microsoft.com/office/drawing/2014/main" id="{D886DB48-B43B-4802-8E60-06F459A06DF0}"/>
                  </a:ext>
                </a:extLst>
              </p:cNvPr>
              <p:cNvSpPr/>
              <p:nvPr/>
            </p:nvSpPr>
            <p:spPr>
              <a:xfrm>
                <a:off x="7244923" y="6070781"/>
                <a:ext cx="1360038" cy="422795"/>
              </a:xfrm>
              <a:custGeom>
                <a:avLst/>
                <a:gdLst>
                  <a:gd name="connsiteX0" fmla="*/ 1338160 w 1360038"/>
                  <a:gd name="connsiteY0" fmla="*/ 384695 h 422794"/>
                  <a:gd name="connsiteX1" fmla="*/ 1336090 w 1360038"/>
                  <a:gd name="connsiteY1" fmla="*/ 383808 h 422794"/>
                  <a:gd name="connsiteX2" fmla="*/ 1194764 w 1360038"/>
                  <a:gd name="connsiteY2" fmla="*/ 298066 h 422794"/>
                  <a:gd name="connsiteX3" fmla="*/ 1101040 w 1360038"/>
                  <a:gd name="connsiteY3" fmla="*/ 225630 h 422794"/>
                  <a:gd name="connsiteX4" fmla="*/ 1004950 w 1360038"/>
                  <a:gd name="connsiteY4" fmla="*/ 107070 h 422794"/>
                  <a:gd name="connsiteX5" fmla="*/ 920687 w 1360038"/>
                  <a:gd name="connsiteY5" fmla="*/ 57103 h 422794"/>
                  <a:gd name="connsiteX6" fmla="*/ 706924 w 1360038"/>
                  <a:gd name="connsiteY6" fmla="*/ 25467 h 422794"/>
                  <a:gd name="connsiteX7" fmla="*/ 228250 w 1360038"/>
                  <a:gd name="connsiteY7" fmla="*/ 4476 h 422794"/>
                  <a:gd name="connsiteX8" fmla="*/ 108803 w 1360038"/>
                  <a:gd name="connsiteY8" fmla="*/ 11867 h 422794"/>
                  <a:gd name="connsiteX9" fmla="*/ 47601 w 1360038"/>
                  <a:gd name="connsiteY9" fmla="*/ 15119 h 422794"/>
                  <a:gd name="connsiteX10" fmla="*/ 0 w 1360038"/>
                  <a:gd name="connsiteY10" fmla="*/ 23693 h 422794"/>
                  <a:gd name="connsiteX11" fmla="*/ 33114 w 1360038"/>
                  <a:gd name="connsiteY11" fmla="*/ 23989 h 422794"/>
                  <a:gd name="connsiteX12" fmla="*/ 77167 w 1360038"/>
                  <a:gd name="connsiteY12" fmla="*/ 25172 h 422794"/>
                  <a:gd name="connsiteX13" fmla="*/ 394707 w 1360038"/>
                  <a:gd name="connsiteY13" fmla="*/ 54146 h 422794"/>
                  <a:gd name="connsiteX14" fmla="*/ 608174 w 1360038"/>
                  <a:gd name="connsiteY14" fmla="*/ 115940 h 422794"/>
                  <a:gd name="connsiteX15" fmla="*/ 690959 w 1360038"/>
                  <a:gd name="connsiteY15" fmla="*/ 155262 h 422794"/>
                  <a:gd name="connsiteX16" fmla="*/ 771970 w 1360038"/>
                  <a:gd name="connsiteY16" fmla="*/ 217055 h 422794"/>
                  <a:gd name="connsiteX17" fmla="*/ 854459 w 1360038"/>
                  <a:gd name="connsiteY17" fmla="*/ 280327 h 422794"/>
                  <a:gd name="connsiteX18" fmla="*/ 1038360 w 1360038"/>
                  <a:gd name="connsiteY18" fmla="*/ 376712 h 422794"/>
                  <a:gd name="connsiteX19" fmla="*/ 1165198 w 1360038"/>
                  <a:gd name="connsiteY19" fmla="*/ 414852 h 422794"/>
                  <a:gd name="connsiteX20" fmla="*/ 1263062 w 1360038"/>
                  <a:gd name="connsiteY20" fmla="*/ 423131 h 422794"/>
                  <a:gd name="connsiteX21" fmla="*/ 1360334 w 1360038"/>
                  <a:gd name="connsiteY21" fmla="*/ 406870 h 422794"/>
                  <a:gd name="connsiteX22" fmla="*/ 1338160 w 1360038"/>
                  <a:gd name="connsiteY22" fmla="*/ 384695 h 422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60038" h="422794">
                    <a:moveTo>
                      <a:pt x="1338160" y="384695"/>
                    </a:moveTo>
                    <a:cubicBezTo>
                      <a:pt x="1337273" y="384399"/>
                      <a:pt x="1336681" y="384104"/>
                      <a:pt x="1336090" y="383808"/>
                    </a:cubicBezTo>
                    <a:cubicBezTo>
                      <a:pt x="1285532" y="358677"/>
                      <a:pt x="1237931" y="335615"/>
                      <a:pt x="1194764" y="298066"/>
                    </a:cubicBezTo>
                    <a:cubicBezTo>
                      <a:pt x="1167859" y="274709"/>
                      <a:pt x="1127354" y="249874"/>
                      <a:pt x="1101040" y="225630"/>
                    </a:cubicBezTo>
                    <a:cubicBezTo>
                      <a:pt x="1066448" y="188081"/>
                      <a:pt x="1034221" y="148758"/>
                      <a:pt x="1004950" y="107070"/>
                    </a:cubicBezTo>
                    <a:cubicBezTo>
                      <a:pt x="985141" y="76321"/>
                      <a:pt x="953505" y="64790"/>
                      <a:pt x="920687" y="57103"/>
                    </a:cubicBezTo>
                    <a:cubicBezTo>
                      <a:pt x="850320" y="40546"/>
                      <a:pt x="778179" y="35520"/>
                      <a:pt x="706924" y="25467"/>
                    </a:cubicBezTo>
                    <a:cubicBezTo>
                      <a:pt x="548155" y="2702"/>
                      <a:pt x="388202" y="-6168"/>
                      <a:pt x="228250" y="4476"/>
                    </a:cubicBezTo>
                    <a:cubicBezTo>
                      <a:pt x="188336" y="7136"/>
                      <a:pt x="148422" y="9502"/>
                      <a:pt x="108803" y="11867"/>
                    </a:cubicBezTo>
                    <a:cubicBezTo>
                      <a:pt x="88403" y="13050"/>
                      <a:pt x="68002" y="13937"/>
                      <a:pt x="47601" y="15119"/>
                    </a:cubicBezTo>
                    <a:cubicBezTo>
                      <a:pt x="36662" y="15711"/>
                      <a:pt x="16853" y="15119"/>
                      <a:pt x="0" y="23693"/>
                    </a:cubicBezTo>
                    <a:cubicBezTo>
                      <a:pt x="17148" y="25172"/>
                      <a:pt x="23653" y="23989"/>
                      <a:pt x="33114" y="23989"/>
                    </a:cubicBezTo>
                    <a:cubicBezTo>
                      <a:pt x="47897" y="24285"/>
                      <a:pt x="62384" y="24876"/>
                      <a:pt x="77167" y="25172"/>
                    </a:cubicBezTo>
                    <a:cubicBezTo>
                      <a:pt x="184197" y="28128"/>
                      <a:pt x="289452" y="34042"/>
                      <a:pt x="394707" y="54146"/>
                    </a:cubicBezTo>
                    <a:cubicBezTo>
                      <a:pt x="467439" y="68043"/>
                      <a:pt x="539581" y="87852"/>
                      <a:pt x="608174" y="115940"/>
                    </a:cubicBezTo>
                    <a:cubicBezTo>
                      <a:pt x="636557" y="127470"/>
                      <a:pt x="663462" y="141366"/>
                      <a:pt x="690959" y="155262"/>
                    </a:cubicBezTo>
                    <a:cubicBezTo>
                      <a:pt x="721116" y="171819"/>
                      <a:pt x="746247" y="194881"/>
                      <a:pt x="771970" y="217055"/>
                    </a:cubicBezTo>
                    <a:cubicBezTo>
                      <a:pt x="798283" y="239526"/>
                      <a:pt x="825780" y="260813"/>
                      <a:pt x="854459" y="280327"/>
                    </a:cubicBezTo>
                    <a:cubicBezTo>
                      <a:pt x="911817" y="319354"/>
                      <a:pt x="973610" y="351581"/>
                      <a:pt x="1038360" y="376712"/>
                    </a:cubicBezTo>
                    <a:cubicBezTo>
                      <a:pt x="1079752" y="392678"/>
                      <a:pt x="1122032" y="405687"/>
                      <a:pt x="1165198" y="414852"/>
                    </a:cubicBezTo>
                    <a:cubicBezTo>
                      <a:pt x="1197129" y="421948"/>
                      <a:pt x="1230243" y="424018"/>
                      <a:pt x="1263062" y="423131"/>
                    </a:cubicBezTo>
                    <a:cubicBezTo>
                      <a:pt x="1278436" y="422835"/>
                      <a:pt x="1356195" y="426679"/>
                      <a:pt x="1360334" y="406870"/>
                    </a:cubicBezTo>
                    <a:cubicBezTo>
                      <a:pt x="1362404" y="393565"/>
                      <a:pt x="1347916" y="388834"/>
                      <a:pt x="1338160" y="38469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62">
                <a:extLst>
                  <a:ext uri="{FF2B5EF4-FFF2-40B4-BE49-F238E27FC236}">
                    <a16:creationId xmlns:a16="http://schemas.microsoft.com/office/drawing/2014/main" id="{BA5025E1-077C-4D4F-BE29-92BDDE15B193}"/>
                  </a:ext>
                </a:extLst>
              </p:cNvPr>
              <p:cNvSpPr/>
              <p:nvPr/>
            </p:nvSpPr>
            <p:spPr>
              <a:xfrm>
                <a:off x="6805104" y="5548124"/>
                <a:ext cx="2383024" cy="514449"/>
              </a:xfrm>
              <a:custGeom>
                <a:avLst/>
                <a:gdLst>
                  <a:gd name="connsiteX0" fmla="*/ 770959 w 2383023"/>
                  <a:gd name="connsiteY0" fmla="*/ 399407 h 514449"/>
                  <a:gd name="connsiteX1" fmla="*/ 1028775 w 2383023"/>
                  <a:gd name="connsiteY1" fmla="*/ 378711 h 514449"/>
                  <a:gd name="connsiteX2" fmla="*/ 1373220 w 2383023"/>
                  <a:gd name="connsiteY2" fmla="*/ 422469 h 514449"/>
                  <a:gd name="connsiteX3" fmla="*/ 1583139 w 2383023"/>
                  <a:gd name="connsiteY3" fmla="*/ 449669 h 514449"/>
                  <a:gd name="connsiteX4" fmla="*/ 1776501 w 2383023"/>
                  <a:gd name="connsiteY4" fmla="*/ 470661 h 514449"/>
                  <a:gd name="connsiteX5" fmla="*/ 1980506 w 2383023"/>
                  <a:gd name="connsiteY5" fmla="*/ 474801 h 514449"/>
                  <a:gd name="connsiteX6" fmla="*/ 2173277 w 2383023"/>
                  <a:gd name="connsiteY6" fmla="*/ 456174 h 514449"/>
                  <a:gd name="connsiteX7" fmla="*/ 2383196 w 2383023"/>
                  <a:gd name="connsiteY7" fmla="*/ 393494 h 514449"/>
                  <a:gd name="connsiteX8" fmla="*/ 2341212 w 2383023"/>
                  <a:gd name="connsiteY8" fmla="*/ 356241 h 514449"/>
                  <a:gd name="connsiteX9" fmla="*/ 2152876 w 2383023"/>
                  <a:gd name="connsiteY9" fmla="*/ 195401 h 514449"/>
                  <a:gd name="connsiteX10" fmla="*/ 1945914 w 2383023"/>
                  <a:gd name="connsiteY10" fmla="*/ 100199 h 514449"/>
                  <a:gd name="connsiteX11" fmla="*/ 1720029 w 2383023"/>
                  <a:gd name="connsiteY11" fmla="*/ 41362 h 514449"/>
                  <a:gd name="connsiteX12" fmla="*/ 1730378 w 2383023"/>
                  <a:gd name="connsiteY12" fmla="*/ 41658 h 514449"/>
                  <a:gd name="connsiteX13" fmla="*/ 1577817 w 2383023"/>
                  <a:gd name="connsiteY13" fmla="*/ 17414 h 514449"/>
                  <a:gd name="connsiteX14" fmla="*/ 1399829 w 2383023"/>
                  <a:gd name="connsiteY14" fmla="*/ 2039 h 514449"/>
                  <a:gd name="connsiteX15" fmla="*/ 804664 w 2383023"/>
                  <a:gd name="connsiteY15" fmla="*/ 77728 h 514449"/>
                  <a:gd name="connsiteX16" fmla="*/ 564588 w 2383023"/>
                  <a:gd name="connsiteY16" fmla="*/ 166427 h 514449"/>
                  <a:gd name="connsiteX17" fmla="*/ 481507 w 2383023"/>
                  <a:gd name="connsiteY17" fmla="*/ 222602 h 514449"/>
                  <a:gd name="connsiteX18" fmla="*/ 493334 w 2383023"/>
                  <a:gd name="connsiteY18" fmla="*/ 270795 h 514449"/>
                  <a:gd name="connsiteX19" fmla="*/ 513439 w 2383023"/>
                  <a:gd name="connsiteY19" fmla="*/ 277299 h 514449"/>
                  <a:gd name="connsiteX20" fmla="*/ 584693 w 2383023"/>
                  <a:gd name="connsiteY20" fmla="*/ 316622 h 514449"/>
                  <a:gd name="connsiteX21" fmla="*/ 581441 w 2383023"/>
                  <a:gd name="connsiteY21" fmla="*/ 411825 h 514449"/>
                  <a:gd name="connsiteX22" fmla="*/ 409958 w 2383023"/>
                  <a:gd name="connsiteY22" fmla="*/ 397042 h 514449"/>
                  <a:gd name="connsiteX23" fmla="*/ 380096 w 2383023"/>
                  <a:gd name="connsiteY23" fmla="*/ 358902 h 514449"/>
                  <a:gd name="connsiteX24" fmla="*/ 337225 w 2383023"/>
                  <a:gd name="connsiteY24" fmla="*/ 330518 h 514449"/>
                  <a:gd name="connsiteX25" fmla="*/ 216891 w 2383023"/>
                  <a:gd name="connsiteY25" fmla="*/ 324309 h 514449"/>
                  <a:gd name="connsiteX26" fmla="*/ 163081 w 2383023"/>
                  <a:gd name="connsiteY26" fmla="*/ 326379 h 514449"/>
                  <a:gd name="connsiteX27" fmla="*/ 108975 w 2383023"/>
                  <a:gd name="connsiteY27" fmla="*/ 326379 h 514449"/>
                  <a:gd name="connsiteX28" fmla="*/ 172 w 2383023"/>
                  <a:gd name="connsiteY28" fmla="*/ 392903 h 514449"/>
                  <a:gd name="connsiteX29" fmla="*/ 22347 w 2383023"/>
                  <a:gd name="connsiteY29" fmla="*/ 395859 h 514449"/>
                  <a:gd name="connsiteX30" fmla="*/ 57826 w 2383023"/>
                  <a:gd name="connsiteY30" fmla="*/ 394381 h 514449"/>
                  <a:gd name="connsiteX31" fmla="*/ 141498 w 2383023"/>
                  <a:gd name="connsiteY31" fmla="*/ 396451 h 514449"/>
                  <a:gd name="connsiteX32" fmla="*/ 337521 w 2383023"/>
                  <a:gd name="connsiteY32" fmla="*/ 416260 h 514449"/>
                  <a:gd name="connsiteX33" fmla="*/ 380096 w 2383023"/>
                  <a:gd name="connsiteY33" fmla="*/ 418921 h 514449"/>
                  <a:gd name="connsiteX34" fmla="*/ 374183 w 2383023"/>
                  <a:gd name="connsiteY34" fmla="*/ 443756 h 514449"/>
                  <a:gd name="connsiteX35" fmla="*/ 329242 w 2383023"/>
                  <a:gd name="connsiteY35" fmla="*/ 490175 h 514449"/>
                  <a:gd name="connsiteX36" fmla="*/ 309433 w 2383023"/>
                  <a:gd name="connsiteY36" fmla="*/ 512645 h 514449"/>
                  <a:gd name="connsiteX37" fmla="*/ 338703 w 2383023"/>
                  <a:gd name="connsiteY37" fmla="*/ 512350 h 514449"/>
                  <a:gd name="connsiteX38" fmla="*/ 687287 w 2383023"/>
                  <a:gd name="connsiteY38" fmla="*/ 418329 h 514449"/>
                  <a:gd name="connsiteX39" fmla="*/ 770959 w 2383023"/>
                  <a:gd name="connsiteY39" fmla="*/ 399407 h 514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383023" h="514449">
                    <a:moveTo>
                      <a:pt x="770959" y="399407"/>
                    </a:moveTo>
                    <a:cubicBezTo>
                      <a:pt x="855814" y="383441"/>
                      <a:pt x="942442" y="377233"/>
                      <a:pt x="1028775" y="378711"/>
                    </a:cubicBezTo>
                    <a:cubicBezTo>
                      <a:pt x="1144083" y="380781"/>
                      <a:pt x="1260277" y="401772"/>
                      <a:pt x="1373220" y="422469"/>
                    </a:cubicBezTo>
                    <a:cubicBezTo>
                      <a:pt x="1442700" y="435478"/>
                      <a:pt x="1513067" y="441391"/>
                      <a:pt x="1583139" y="449669"/>
                    </a:cubicBezTo>
                    <a:cubicBezTo>
                      <a:pt x="1647001" y="457357"/>
                      <a:pt x="1712342" y="469479"/>
                      <a:pt x="1776501" y="470661"/>
                    </a:cubicBezTo>
                    <a:cubicBezTo>
                      <a:pt x="1844207" y="472140"/>
                      <a:pt x="1913096" y="477462"/>
                      <a:pt x="1980506" y="474801"/>
                    </a:cubicBezTo>
                    <a:cubicBezTo>
                      <a:pt x="2011551" y="473618"/>
                      <a:pt x="2133659" y="465931"/>
                      <a:pt x="2173277" y="456174"/>
                    </a:cubicBezTo>
                    <a:cubicBezTo>
                      <a:pt x="2253992" y="440208"/>
                      <a:pt x="2317559" y="425425"/>
                      <a:pt x="2383196" y="393494"/>
                    </a:cubicBezTo>
                    <a:cubicBezTo>
                      <a:pt x="2371370" y="381372"/>
                      <a:pt x="2353630" y="368954"/>
                      <a:pt x="2341212" y="356241"/>
                    </a:cubicBezTo>
                    <a:cubicBezTo>
                      <a:pt x="2282967" y="295926"/>
                      <a:pt x="2226200" y="237385"/>
                      <a:pt x="2152876" y="195401"/>
                    </a:cubicBezTo>
                    <a:cubicBezTo>
                      <a:pt x="2086944" y="157557"/>
                      <a:pt x="2017464" y="125625"/>
                      <a:pt x="1945914" y="100199"/>
                    </a:cubicBezTo>
                    <a:cubicBezTo>
                      <a:pt x="1871999" y="73885"/>
                      <a:pt x="1796605" y="57919"/>
                      <a:pt x="1720029" y="41362"/>
                    </a:cubicBezTo>
                    <a:cubicBezTo>
                      <a:pt x="1723577" y="41362"/>
                      <a:pt x="1726830" y="41658"/>
                      <a:pt x="1730378" y="41658"/>
                    </a:cubicBezTo>
                    <a:cubicBezTo>
                      <a:pt x="1679524" y="33675"/>
                      <a:pt x="1628670" y="25396"/>
                      <a:pt x="1577817" y="17414"/>
                    </a:cubicBezTo>
                    <a:cubicBezTo>
                      <a:pt x="1518685" y="11796"/>
                      <a:pt x="1459257" y="5587"/>
                      <a:pt x="1399829" y="2039"/>
                    </a:cubicBezTo>
                    <a:cubicBezTo>
                      <a:pt x="1195823" y="-10083"/>
                      <a:pt x="1001870" y="33971"/>
                      <a:pt x="804664" y="77728"/>
                    </a:cubicBezTo>
                    <a:cubicBezTo>
                      <a:pt x="720401" y="96355"/>
                      <a:pt x="642347" y="131243"/>
                      <a:pt x="564588" y="166427"/>
                    </a:cubicBezTo>
                    <a:cubicBezTo>
                      <a:pt x="533544" y="180323"/>
                      <a:pt x="504569" y="197471"/>
                      <a:pt x="481507" y="222602"/>
                    </a:cubicBezTo>
                    <a:cubicBezTo>
                      <a:pt x="462290" y="243594"/>
                      <a:pt x="467020" y="261038"/>
                      <a:pt x="493334" y="270795"/>
                    </a:cubicBezTo>
                    <a:cubicBezTo>
                      <a:pt x="499838" y="273160"/>
                      <a:pt x="506639" y="274934"/>
                      <a:pt x="513439" y="277299"/>
                    </a:cubicBezTo>
                    <a:cubicBezTo>
                      <a:pt x="539457" y="286169"/>
                      <a:pt x="564588" y="297109"/>
                      <a:pt x="584693" y="316622"/>
                    </a:cubicBezTo>
                    <a:cubicBezTo>
                      <a:pt x="615146" y="346188"/>
                      <a:pt x="613668" y="384920"/>
                      <a:pt x="581441" y="411825"/>
                    </a:cubicBezTo>
                    <a:cubicBezTo>
                      <a:pt x="530883" y="454400"/>
                      <a:pt x="451941" y="447896"/>
                      <a:pt x="409958" y="397042"/>
                    </a:cubicBezTo>
                    <a:cubicBezTo>
                      <a:pt x="399610" y="384624"/>
                      <a:pt x="390444" y="371319"/>
                      <a:pt x="380096" y="358902"/>
                    </a:cubicBezTo>
                    <a:cubicBezTo>
                      <a:pt x="368565" y="345301"/>
                      <a:pt x="355852" y="333475"/>
                      <a:pt x="337225" y="330518"/>
                    </a:cubicBezTo>
                    <a:cubicBezTo>
                      <a:pt x="297607" y="322535"/>
                      <a:pt x="257101" y="322831"/>
                      <a:pt x="216891" y="324309"/>
                    </a:cubicBezTo>
                    <a:cubicBezTo>
                      <a:pt x="198856" y="324901"/>
                      <a:pt x="181116" y="325196"/>
                      <a:pt x="163081" y="326379"/>
                    </a:cubicBezTo>
                    <a:cubicBezTo>
                      <a:pt x="156577" y="326675"/>
                      <a:pt x="111045" y="324309"/>
                      <a:pt x="108975" y="326379"/>
                    </a:cubicBezTo>
                    <a:cubicBezTo>
                      <a:pt x="77931" y="357423"/>
                      <a:pt x="36834" y="371319"/>
                      <a:pt x="172" y="392903"/>
                    </a:cubicBezTo>
                    <a:cubicBezTo>
                      <a:pt x="-2193" y="394381"/>
                      <a:pt x="20573" y="396155"/>
                      <a:pt x="22347" y="395859"/>
                    </a:cubicBezTo>
                    <a:cubicBezTo>
                      <a:pt x="34173" y="394972"/>
                      <a:pt x="45704" y="394381"/>
                      <a:pt x="57826" y="394381"/>
                    </a:cubicBezTo>
                    <a:cubicBezTo>
                      <a:pt x="85618" y="394381"/>
                      <a:pt x="113410" y="394972"/>
                      <a:pt x="141498" y="396451"/>
                    </a:cubicBezTo>
                    <a:cubicBezTo>
                      <a:pt x="206247" y="399998"/>
                      <a:pt x="273658" y="405616"/>
                      <a:pt x="337521" y="416260"/>
                    </a:cubicBezTo>
                    <a:cubicBezTo>
                      <a:pt x="351712" y="418625"/>
                      <a:pt x="366200" y="416260"/>
                      <a:pt x="380096" y="418921"/>
                    </a:cubicBezTo>
                    <a:cubicBezTo>
                      <a:pt x="386009" y="428973"/>
                      <a:pt x="378618" y="436365"/>
                      <a:pt x="374183" y="443756"/>
                    </a:cubicBezTo>
                    <a:cubicBezTo>
                      <a:pt x="362948" y="462679"/>
                      <a:pt x="346391" y="476575"/>
                      <a:pt x="329242" y="490175"/>
                    </a:cubicBezTo>
                    <a:cubicBezTo>
                      <a:pt x="321259" y="496680"/>
                      <a:pt x="304111" y="500819"/>
                      <a:pt x="309433" y="512645"/>
                    </a:cubicBezTo>
                    <a:cubicBezTo>
                      <a:pt x="313277" y="521219"/>
                      <a:pt x="328651" y="514715"/>
                      <a:pt x="338703" y="512350"/>
                    </a:cubicBezTo>
                    <a:cubicBezTo>
                      <a:pt x="455785" y="484557"/>
                      <a:pt x="571093" y="449669"/>
                      <a:pt x="687287" y="418329"/>
                    </a:cubicBezTo>
                    <a:cubicBezTo>
                      <a:pt x="714192" y="411234"/>
                      <a:pt x="742280" y="404729"/>
                      <a:pt x="770959" y="399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63">
                <a:extLst>
                  <a:ext uri="{FF2B5EF4-FFF2-40B4-BE49-F238E27FC236}">
                    <a16:creationId xmlns:a16="http://schemas.microsoft.com/office/drawing/2014/main" id="{8262FFF4-FD55-4E68-A5A2-3A395679D9F4}"/>
                  </a:ext>
                </a:extLst>
              </p:cNvPr>
              <p:cNvSpPr/>
              <p:nvPr/>
            </p:nvSpPr>
            <p:spPr>
              <a:xfrm>
                <a:off x="7331436" y="5965140"/>
                <a:ext cx="2016405" cy="168527"/>
              </a:xfrm>
              <a:custGeom>
                <a:avLst/>
                <a:gdLst>
                  <a:gd name="connsiteX0" fmla="*/ 1723225 w 2016404"/>
                  <a:gd name="connsiteY0" fmla="*/ 97403 h 168526"/>
                  <a:gd name="connsiteX1" fmla="*/ 1592247 w 2016404"/>
                  <a:gd name="connsiteY1" fmla="*/ 118690 h 168526"/>
                  <a:gd name="connsiteX2" fmla="*/ 1436434 w 2016404"/>
                  <a:gd name="connsiteY2" fmla="*/ 120464 h 168526"/>
                  <a:gd name="connsiteX3" fmla="*/ 1216463 w 2016404"/>
                  <a:gd name="connsiteY3" fmla="*/ 111003 h 168526"/>
                  <a:gd name="connsiteX4" fmla="*/ 1005657 w 2016404"/>
                  <a:gd name="connsiteY4" fmla="*/ 82324 h 168526"/>
                  <a:gd name="connsiteX5" fmla="*/ 729510 w 2016404"/>
                  <a:gd name="connsiteY5" fmla="*/ 31470 h 168526"/>
                  <a:gd name="connsiteX6" fmla="*/ 338351 w 2016404"/>
                  <a:gd name="connsiteY6" fmla="*/ 1609 h 168526"/>
                  <a:gd name="connsiteX7" fmla="*/ 6324 w 2016404"/>
                  <a:gd name="connsiteY7" fmla="*/ 56897 h 168526"/>
                  <a:gd name="connsiteX8" fmla="*/ 115 w 2016404"/>
                  <a:gd name="connsiteY8" fmla="*/ 63697 h 168526"/>
                  <a:gd name="connsiteX9" fmla="*/ 271532 w 2016404"/>
                  <a:gd name="connsiteY9" fmla="*/ 34131 h 168526"/>
                  <a:gd name="connsiteX10" fmla="*/ 469624 w 2016404"/>
                  <a:gd name="connsiteY10" fmla="*/ 33540 h 168526"/>
                  <a:gd name="connsiteX11" fmla="*/ 1115347 w 2016404"/>
                  <a:gd name="connsiteY11" fmla="*/ 134360 h 168526"/>
                  <a:gd name="connsiteX12" fmla="*/ 1390607 w 2016404"/>
                  <a:gd name="connsiteY12" fmla="*/ 167474 h 168526"/>
                  <a:gd name="connsiteX13" fmla="*/ 1650788 w 2016404"/>
                  <a:gd name="connsiteY13" fmla="*/ 162744 h 168526"/>
                  <a:gd name="connsiteX14" fmla="*/ 1976902 w 2016404"/>
                  <a:gd name="connsiteY14" fmla="*/ 76115 h 168526"/>
                  <a:gd name="connsiteX15" fmla="*/ 2018590 w 2016404"/>
                  <a:gd name="connsiteY15" fmla="*/ 59263 h 168526"/>
                  <a:gd name="connsiteX16" fmla="*/ 1933440 w 2016404"/>
                  <a:gd name="connsiteY16" fmla="*/ 30879 h 168526"/>
                  <a:gd name="connsiteX17" fmla="*/ 1905943 w 2016404"/>
                  <a:gd name="connsiteY17" fmla="*/ 45958 h 168526"/>
                  <a:gd name="connsiteX18" fmla="*/ 1723225 w 2016404"/>
                  <a:gd name="connsiteY18" fmla="*/ 97403 h 168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16404" h="168526">
                    <a:moveTo>
                      <a:pt x="1723225" y="97403"/>
                    </a:moveTo>
                    <a:cubicBezTo>
                      <a:pt x="1690702" y="103020"/>
                      <a:pt x="1625066" y="115734"/>
                      <a:pt x="1592247" y="118690"/>
                    </a:cubicBezTo>
                    <a:cubicBezTo>
                      <a:pt x="1537846" y="123717"/>
                      <a:pt x="1490836" y="121647"/>
                      <a:pt x="1436434" y="120464"/>
                    </a:cubicBezTo>
                    <a:cubicBezTo>
                      <a:pt x="1384989" y="119282"/>
                      <a:pt x="1267316" y="117508"/>
                      <a:pt x="1216463" y="111003"/>
                    </a:cubicBezTo>
                    <a:cubicBezTo>
                      <a:pt x="1115938" y="98290"/>
                      <a:pt x="1092581" y="96516"/>
                      <a:pt x="1005657" y="82324"/>
                    </a:cubicBezTo>
                    <a:cubicBezTo>
                      <a:pt x="913115" y="67245"/>
                      <a:pt x="822347" y="46253"/>
                      <a:pt x="729510" y="31470"/>
                    </a:cubicBezTo>
                    <a:cubicBezTo>
                      <a:pt x="598532" y="10479"/>
                      <a:pt x="471694" y="-5191"/>
                      <a:pt x="338351" y="1609"/>
                    </a:cubicBezTo>
                    <a:cubicBezTo>
                      <a:pt x="227183" y="7226"/>
                      <a:pt x="113649" y="28514"/>
                      <a:pt x="6324" y="56897"/>
                    </a:cubicBezTo>
                    <a:cubicBezTo>
                      <a:pt x="3663" y="57489"/>
                      <a:pt x="-772" y="57489"/>
                      <a:pt x="115" y="63697"/>
                    </a:cubicBezTo>
                    <a:cubicBezTo>
                      <a:pt x="90588" y="46845"/>
                      <a:pt x="179877" y="38862"/>
                      <a:pt x="271532" y="34131"/>
                    </a:cubicBezTo>
                    <a:cubicBezTo>
                      <a:pt x="335986" y="30583"/>
                      <a:pt x="398074" y="31470"/>
                      <a:pt x="469624" y="33540"/>
                    </a:cubicBezTo>
                    <a:cubicBezTo>
                      <a:pt x="689596" y="40045"/>
                      <a:pt x="898628" y="101838"/>
                      <a:pt x="1115347" y="134360"/>
                    </a:cubicBezTo>
                    <a:cubicBezTo>
                      <a:pt x="1206706" y="148256"/>
                      <a:pt x="1298065" y="164813"/>
                      <a:pt x="1390607" y="167474"/>
                    </a:cubicBezTo>
                    <a:cubicBezTo>
                      <a:pt x="1476940" y="170135"/>
                      <a:pt x="1564455" y="172205"/>
                      <a:pt x="1650788" y="162744"/>
                    </a:cubicBezTo>
                    <a:cubicBezTo>
                      <a:pt x="1765800" y="150326"/>
                      <a:pt x="1872238" y="125491"/>
                      <a:pt x="1976902" y="76115"/>
                    </a:cubicBezTo>
                    <a:cubicBezTo>
                      <a:pt x="1988728" y="70498"/>
                      <a:pt x="2004694" y="58967"/>
                      <a:pt x="2018590" y="59263"/>
                    </a:cubicBezTo>
                    <a:cubicBezTo>
                      <a:pt x="1990206" y="49801"/>
                      <a:pt x="1961823" y="40340"/>
                      <a:pt x="1933440" y="30879"/>
                    </a:cubicBezTo>
                    <a:cubicBezTo>
                      <a:pt x="1924274" y="35905"/>
                      <a:pt x="1915404" y="41819"/>
                      <a:pt x="1905943" y="45958"/>
                    </a:cubicBezTo>
                    <a:cubicBezTo>
                      <a:pt x="1837054" y="75228"/>
                      <a:pt x="1797140" y="84394"/>
                      <a:pt x="1723225" y="9740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64">
                <a:extLst>
                  <a:ext uri="{FF2B5EF4-FFF2-40B4-BE49-F238E27FC236}">
                    <a16:creationId xmlns:a16="http://schemas.microsoft.com/office/drawing/2014/main" id="{9550EF9A-B1C2-4409-95BE-0D40EBE46CBD}"/>
                  </a:ext>
                </a:extLst>
              </p:cNvPr>
              <p:cNvSpPr/>
              <p:nvPr/>
            </p:nvSpPr>
            <p:spPr>
              <a:xfrm>
                <a:off x="8677398" y="6036525"/>
                <a:ext cx="821936" cy="136004"/>
              </a:xfrm>
              <a:custGeom>
                <a:avLst/>
                <a:gdLst>
                  <a:gd name="connsiteX0" fmla="*/ 735899 w 821936"/>
                  <a:gd name="connsiteY0" fmla="*/ 0 h 136003"/>
                  <a:gd name="connsiteX1" fmla="*/ 517110 w 821936"/>
                  <a:gd name="connsiteY1" fmla="*/ 84263 h 136003"/>
                  <a:gd name="connsiteX2" fmla="*/ 177396 w 821936"/>
                  <a:gd name="connsiteY2" fmla="*/ 117377 h 136003"/>
                  <a:gd name="connsiteX3" fmla="*/ 87220 w 821936"/>
                  <a:gd name="connsiteY3" fmla="*/ 113534 h 136003"/>
                  <a:gd name="connsiteX4" fmla="*/ 44349 w 821936"/>
                  <a:gd name="connsiteY4" fmla="*/ 108803 h 136003"/>
                  <a:gd name="connsiteX5" fmla="*/ 0 w 821936"/>
                  <a:gd name="connsiteY5" fmla="*/ 109394 h 136003"/>
                  <a:gd name="connsiteX6" fmla="*/ 67411 w 821936"/>
                  <a:gd name="connsiteY6" fmla="*/ 120334 h 136003"/>
                  <a:gd name="connsiteX7" fmla="*/ 405942 w 821936"/>
                  <a:gd name="connsiteY7" fmla="*/ 137482 h 136003"/>
                  <a:gd name="connsiteX8" fmla="*/ 530119 w 821936"/>
                  <a:gd name="connsiteY8" fmla="*/ 125064 h 136003"/>
                  <a:gd name="connsiteX9" fmla="*/ 583338 w 821936"/>
                  <a:gd name="connsiteY9" fmla="*/ 115308 h 136003"/>
                  <a:gd name="connsiteX10" fmla="*/ 715794 w 821936"/>
                  <a:gd name="connsiteY10" fmla="*/ 77167 h 136003"/>
                  <a:gd name="connsiteX11" fmla="*/ 824597 w 821936"/>
                  <a:gd name="connsiteY11" fmla="*/ 13009 h 136003"/>
                  <a:gd name="connsiteX12" fmla="*/ 735899 w 821936"/>
                  <a:gd name="connsiteY12" fmla="*/ 0 h 13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21936" h="136003">
                    <a:moveTo>
                      <a:pt x="735899" y="0"/>
                    </a:moveTo>
                    <a:cubicBezTo>
                      <a:pt x="666715" y="37845"/>
                      <a:pt x="592799" y="63567"/>
                      <a:pt x="517110" y="84263"/>
                    </a:cubicBezTo>
                    <a:cubicBezTo>
                      <a:pt x="405351" y="108803"/>
                      <a:pt x="291817" y="118560"/>
                      <a:pt x="177396" y="117377"/>
                    </a:cubicBezTo>
                    <a:cubicBezTo>
                      <a:pt x="147239" y="117082"/>
                      <a:pt x="117377" y="116195"/>
                      <a:pt x="87220" y="113534"/>
                    </a:cubicBezTo>
                    <a:cubicBezTo>
                      <a:pt x="72732" y="112351"/>
                      <a:pt x="58541" y="109690"/>
                      <a:pt x="44349" y="108803"/>
                    </a:cubicBezTo>
                    <a:cubicBezTo>
                      <a:pt x="29862" y="107916"/>
                      <a:pt x="14192" y="110873"/>
                      <a:pt x="0" y="109394"/>
                    </a:cubicBezTo>
                    <a:cubicBezTo>
                      <a:pt x="24540" y="113238"/>
                      <a:pt x="43758" y="117673"/>
                      <a:pt x="67411" y="120334"/>
                    </a:cubicBezTo>
                    <a:cubicBezTo>
                      <a:pt x="177988" y="133639"/>
                      <a:pt x="294478" y="141917"/>
                      <a:pt x="405942" y="137482"/>
                    </a:cubicBezTo>
                    <a:cubicBezTo>
                      <a:pt x="454135" y="135708"/>
                      <a:pt x="480744" y="131569"/>
                      <a:pt x="530119" y="125064"/>
                    </a:cubicBezTo>
                    <a:cubicBezTo>
                      <a:pt x="530119" y="125064"/>
                      <a:pt x="583338" y="115308"/>
                      <a:pt x="583338" y="115308"/>
                    </a:cubicBezTo>
                    <a:cubicBezTo>
                      <a:pt x="642175" y="103186"/>
                      <a:pt x="658732" y="97864"/>
                      <a:pt x="715794" y="77167"/>
                    </a:cubicBezTo>
                    <a:cubicBezTo>
                      <a:pt x="755413" y="62976"/>
                      <a:pt x="792074" y="40210"/>
                      <a:pt x="824597" y="13009"/>
                    </a:cubicBezTo>
                    <a:cubicBezTo>
                      <a:pt x="795031" y="8870"/>
                      <a:pt x="765465" y="4435"/>
                      <a:pt x="73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55">
              <a:extLst>
                <a:ext uri="{FF2B5EF4-FFF2-40B4-BE49-F238E27FC236}">
                  <a16:creationId xmlns:a16="http://schemas.microsoft.com/office/drawing/2014/main" id="{35BC0515-7BBA-4A36-AAB7-E2462A817F0A}"/>
                </a:ext>
              </a:extLst>
            </p:cNvPr>
            <p:cNvSpPr/>
            <p:nvPr/>
          </p:nvSpPr>
          <p:spPr>
            <a:xfrm>
              <a:off x="7235462" y="5839615"/>
              <a:ext cx="136004" cy="136004"/>
            </a:xfrm>
            <a:custGeom>
              <a:avLst/>
              <a:gdLst>
                <a:gd name="connsiteX0" fmla="*/ 137186 w 136003"/>
                <a:gd name="connsiteY0" fmla="*/ 68593 h 136003"/>
                <a:gd name="connsiteX1" fmla="*/ 68593 w 136003"/>
                <a:gd name="connsiteY1" fmla="*/ 137187 h 136003"/>
                <a:gd name="connsiteX2" fmla="*/ 0 w 136003"/>
                <a:gd name="connsiteY2" fmla="*/ 68593 h 136003"/>
                <a:gd name="connsiteX3" fmla="*/ 68593 w 136003"/>
                <a:gd name="connsiteY3" fmla="*/ 0 h 136003"/>
                <a:gd name="connsiteX4" fmla="*/ 137186 w 136003"/>
                <a:gd name="connsiteY4" fmla="*/ 68593 h 13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03" h="136003">
                  <a:moveTo>
                    <a:pt x="137186" y="68593"/>
                  </a:moveTo>
                  <a:cubicBezTo>
                    <a:pt x="137186" y="106476"/>
                    <a:pt x="106476" y="137187"/>
                    <a:pt x="68593" y="137187"/>
                  </a:cubicBezTo>
                  <a:cubicBezTo>
                    <a:pt x="30710" y="137187"/>
                    <a:pt x="0" y="106476"/>
                    <a:pt x="0" y="68593"/>
                  </a:cubicBezTo>
                  <a:cubicBezTo>
                    <a:pt x="0" y="30710"/>
                    <a:pt x="30710" y="0"/>
                    <a:pt x="68593" y="0"/>
                  </a:cubicBezTo>
                  <a:cubicBezTo>
                    <a:pt x="106476" y="0"/>
                    <a:pt x="137186" y="30710"/>
                    <a:pt x="137186" y="68593"/>
                  </a:cubicBezTo>
                  <a:close/>
                </a:path>
              </a:pathLst>
            </a:custGeom>
            <a:solidFill>
              <a:srgbClr val="E6E6E6"/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57">
              <a:extLst>
                <a:ext uri="{FF2B5EF4-FFF2-40B4-BE49-F238E27FC236}">
                  <a16:creationId xmlns:a16="http://schemas.microsoft.com/office/drawing/2014/main" id="{61018DF0-1092-4AF7-A5ED-32C1388E7ADB}"/>
                </a:ext>
              </a:extLst>
            </p:cNvPr>
            <p:cNvSpPr/>
            <p:nvPr/>
          </p:nvSpPr>
          <p:spPr>
            <a:xfrm>
              <a:off x="7248471" y="5852624"/>
              <a:ext cx="109394" cy="109394"/>
            </a:xfrm>
            <a:custGeom>
              <a:avLst/>
              <a:gdLst>
                <a:gd name="connsiteX0" fmla="*/ 111168 w 109394"/>
                <a:gd name="connsiteY0" fmla="*/ 55584 h 109394"/>
                <a:gd name="connsiteX1" fmla="*/ 55584 w 109394"/>
                <a:gd name="connsiteY1" fmla="*/ 111168 h 109394"/>
                <a:gd name="connsiteX2" fmla="*/ 0 w 109394"/>
                <a:gd name="connsiteY2" fmla="*/ 55584 h 109394"/>
                <a:gd name="connsiteX3" fmla="*/ 55584 w 109394"/>
                <a:gd name="connsiteY3" fmla="*/ 0 h 109394"/>
                <a:gd name="connsiteX4" fmla="*/ 111168 w 109394"/>
                <a:gd name="connsiteY4" fmla="*/ 55584 h 10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394" h="109394">
                  <a:moveTo>
                    <a:pt x="111168" y="55584"/>
                  </a:moveTo>
                  <a:cubicBezTo>
                    <a:pt x="111168" y="86283"/>
                    <a:pt x="86282" y="111168"/>
                    <a:pt x="55584" y="111168"/>
                  </a:cubicBezTo>
                  <a:cubicBezTo>
                    <a:pt x="24886" y="111168"/>
                    <a:pt x="0" y="86282"/>
                    <a:pt x="0" y="55584"/>
                  </a:cubicBezTo>
                  <a:cubicBezTo>
                    <a:pt x="0" y="24886"/>
                    <a:pt x="24886" y="0"/>
                    <a:pt x="55584" y="0"/>
                  </a:cubicBezTo>
                  <a:cubicBezTo>
                    <a:pt x="86282" y="0"/>
                    <a:pt x="111168" y="24886"/>
                    <a:pt x="111168" y="55584"/>
                  </a:cubicBezTo>
                  <a:close/>
                </a:path>
              </a:pathLst>
            </a:custGeom>
            <a:solidFill>
              <a:srgbClr val="F2F2F2"/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58">
              <a:extLst>
                <a:ext uri="{FF2B5EF4-FFF2-40B4-BE49-F238E27FC236}">
                  <a16:creationId xmlns:a16="http://schemas.microsoft.com/office/drawing/2014/main" id="{2500B8C9-55C1-4087-A4F5-5485FDD379FC}"/>
                </a:ext>
              </a:extLst>
            </p:cNvPr>
            <p:cNvSpPr/>
            <p:nvPr/>
          </p:nvSpPr>
          <p:spPr>
            <a:xfrm>
              <a:off x="7256750" y="5860903"/>
              <a:ext cx="94611" cy="94611"/>
            </a:xfrm>
            <a:custGeom>
              <a:avLst/>
              <a:gdLst>
                <a:gd name="connsiteX0" fmla="*/ 94611 w 94611"/>
                <a:gd name="connsiteY0" fmla="*/ 47306 h 94611"/>
                <a:gd name="connsiteX1" fmla="*/ 47306 w 94611"/>
                <a:gd name="connsiteY1" fmla="*/ 94611 h 94611"/>
                <a:gd name="connsiteX2" fmla="*/ 0 w 94611"/>
                <a:gd name="connsiteY2" fmla="*/ 47306 h 94611"/>
                <a:gd name="connsiteX3" fmla="*/ 47306 w 94611"/>
                <a:gd name="connsiteY3" fmla="*/ 0 h 94611"/>
                <a:gd name="connsiteX4" fmla="*/ 94611 w 94611"/>
                <a:gd name="connsiteY4" fmla="*/ 47306 h 9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11" h="94611">
                  <a:moveTo>
                    <a:pt x="94611" y="47306"/>
                  </a:moveTo>
                  <a:cubicBezTo>
                    <a:pt x="94611" y="73432"/>
                    <a:pt x="73432" y="94611"/>
                    <a:pt x="47306" y="94611"/>
                  </a:cubicBezTo>
                  <a:cubicBezTo>
                    <a:pt x="21179" y="94611"/>
                    <a:pt x="0" y="73432"/>
                    <a:pt x="0" y="47306"/>
                  </a:cubicBezTo>
                  <a:cubicBezTo>
                    <a:pt x="0" y="21180"/>
                    <a:pt x="21179" y="0"/>
                    <a:pt x="47306" y="0"/>
                  </a:cubicBezTo>
                  <a:cubicBezTo>
                    <a:pt x="73432" y="0"/>
                    <a:pt x="94611" y="21180"/>
                    <a:pt x="94611" y="47306"/>
                  </a:cubicBezTo>
                  <a:close/>
                </a:path>
              </a:pathLst>
            </a:custGeom>
            <a:solidFill>
              <a:srgbClr val="4D4D4D"/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59">
              <a:extLst>
                <a:ext uri="{FF2B5EF4-FFF2-40B4-BE49-F238E27FC236}">
                  <a16:creationId xmlns:a16="http://schemas.microsoft.com/office/drawing/2014/main" id="{50E8AC80-8969-409D-A6C0-1E760D298BB2}"/>
                </a:ext>
              </a:extLst>
            </p:cNvPr>
            <p:cNvSpPr/>
            <p:nvPr/>
          </p:nvSpPr>
          <p:spPr>
            <a:xfrm>
              <a:off x="7273898" y="5878051"/>
              <a:ext cx="59132" cy="59132"/>
            </a:xfrm>
            <a:custGeom>
              <a:avLst/>
              <a:gdLst>
                <a:gd name="connsiteX0" fmla="*/ 60315 w 59132"/>
                <a:gd name="connsiteY0" fmla="*/ 30157 h 59132"/>
                <a:gd name="connsiteX1" fmla="*/ 30157 w 59132"/>
                <a:gd name="connsiteY1" fmla="*/ 60315 h 59132"/>
                <a:gd name="connsiteX2" fmla="*/ 0 w 59132"/>
                <a:gd name="connsiteY2" fmla="*/ 30157 h 59132"/>
                <a:gd name="connsiteX3" fmla="*/ 30157 w 59132"/>
                <a:gd name="connsiteY3" fmla="*/ 0 h 59132"/>
                <a:gd name="connsiteX4" fmla="*/ 60315 w 59132"/>
                <a:gd name="connsiteY4" fmla="*/ 30157 h 5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32" h="59132">
                  <a:moveTo>
                    <a:pt x="60315" y="30157"/>
                  </a:moveTo>
                  <a:cubicBezTo>
                    <a:pt x="60315" y="46813"/>
                    <a:pt x="46813" y="60315"/>
                    <a:pt x="30157" y="60315"/>
                  </a:cubicBezTo>
                  <a:cubicBezTo>
                    <a:pt x="13502" y="60315"/>
                    <a:pt x="0" y="46813"/>
                    <a:pt x="0" y="30157"/>
                  </a:cubicBezTo>
                  <a:cubicBezTo>
                    <a:pt x="0" y="13502"/>
                    <a:pt x="13502" y="0"/>
                    <a:pt x="30157" y="0"/>
                  </a:cubicBezTo>
                  <a:cubicBezTo>
                    <a:pt x="46813" y="0"/>
                    <a:pt x="60315" y="13502"/>
                    <a:pt x="60315" y="30157"/>
                  </a:cubicBezTo>
                  <a:close/>
                </a:path>
              </a:pathLst>
            </a:custGeom>
            <a:solidFill>
              <a:srgbClr val="000000"/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60">
              <a:extLst>
                <a:ext uri="{FF2B5EF4-FFF2-40B4-BE49-F238E27FC236}">
                  <a16:creationId xmlns:a16="http://schemas.microsoft.com/office/drawing/2014/main" id="{0B614D31-CD1B-4751-87FD-D49EC5EE4737}"/>
                </a:ext>
              </a:extLst>
            </p:cNvPr>
            <p:cNvSpPr/>
            <p:nvPr/>
          </p:nvSpPr>
          <p:spPr>
            <a:xfrm>
              <a:off x="7286907" y="5880712"/>
              <a:ext cx="20696" cy="20696"/>
            </a:xfrm>
            <a:custGeom>
              <a:avLst/>
              <a:gdLst>
                <a:gd name="connsiteX0" fmla="*/ 23062 w 20696"/>
                <a:gd name="connsiteY0" fmla="*/ 11531 h 20696"/>
                <a:gd name="connsiteX1" fmla="*/ 11531 w 20696"/>
                <a:gd name="connsiteY1" fmla="*/ 23062 h 20696"/>
                <a:gd name="connsiteX2" fmla="*/ 0 w 20696"/>
                <a:gd name="connsiteY2" fmla="*/ 11531 h 20696"/>
                <a:gd name="connsiteX3" fmla="*/ 11531 w 20696"/>
                <a:gd name="connsiteY3" fmla="*/ 0 h 20696"/>
                <a:gd name="connsiteX4" fmla="*/ 23062 w 20696"/>
                <a:gd name="connsiteY4" fmla="*/ 11531 h 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96" h="20696">
                  <a:moveTo>
                    <a:pt x="23062" y="11531"/>
                  </a:moveTo>
                  <a:cubicBezTo>
                    <a:pt x="23062" y="17899"/>
                    <a:pt x="17899" y="23062"/>
                    <a:pt x="11531" y="23062"/>
                  </a:cubicBezTo>
                  <a:cubicBezTo>
                    <a:pt x="5162" y="23062"/>
                    <a:pt x="0" y="17899"/>
                    <a:pt x="0" y="11531"/>
                  </a:cubicBezTo>
                  <a:cubicBezTo>
                    <a:pt x="0" y="5163"/>
                    <a:pt x="5163" y="0"/>
                    <a:pt x="11531" y="0"/>
                  </a:cubicBezTo>
                  <a:cubicBezTo>
                    <a:pt x="17899" y="0"/>
                    <a:pt x="23062" y="5163"/>
                    <a:pt x="23062" y="11531"/>
                  </a:cubicBezTo>
                  <a:close/>
                </a:path>
              </a:pathLst>
            </a:custGeom>
            <a:solidFill>
              <a:srgbClr val="F2F2F2"/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직사각형 1">
            <a:extLst>
              <a:ext uri="{FF2B5EF4-FFF2-40B4-BE49-F238E27FC236}">
                <a16:creationId xmlns:a16="http://schemas.microsoft.com/office/drawing/2014/main" id="{0FC1AC0C-65FA-43C7-8A8B-7BC4D0955FFF}"/>
              </a:ext>
            </a:extLst>
          </p:cNvPr>
          <p:cNvSpPr/>
          <p:nvPr/>
        </p:nvSpPr>
        <p:spPr>
          <a:xfrm>
            <a:off x="744129" y="2951626"/>
            <a:ext cx="37463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EB0EB496-6A53-4D5B-9B05-C7C9CE312EB3}"/>
              </a:ext>
            </a:extLst>
          </p:cNvPr>
          <p:cNvSpPr/>
          <p:nvPr/>
        </p:nvSpPr>
        <p:spPr>
          <a:xfrm>
            <a:off x="838160" y="967484"/>
            <a:ext cx="843336" cy="687342"/>
          </a:xfrm>
          <a:custGeom>
            <a:avLst/>
            <a:gdLst>
              <a:gd name="connsiteX0" fmla="*/ 1603909 w 1775805"/>
              <a:gd name="connsiteY0" fmla="*/ 763019 h 1447329"/>
              <a:gd name="connsiteX1" fmla="*/ 1628058 w 1775805"/>
              <a:gd name="connsiteY1" fmla="*/ 785552 h 1447329"/>
              <a:gd name="connsiteX2" fmla="*/ 1768708 w 1775805"/>
              <a:gd name="connsiteY2" fmla="*/ 1028052 h 1447329"/>
              <a:gd name="connsiteX3" fmla="*/ 1746883 w 1775805"/>
              <a:gd name="connsiteY3" fmla="*/ 1062810 h 1447329"/>
              <a:gd name="connsiteX4" fmla="*/ 1732333 w 1775805"/>
              <a:gd name="connsiteY4" fmla="*/ 1092719 h 1447329"/>
              <a:gd name="connsiteX5" fmla="*/ 1761432 w 1775805"/>
              <a:gd name="connsiteY5" fmla="*/ 1144453 h 1447329"/>
              <a:gd name="connsiteX6" fmla="*/ 1733950 w 1775805"/>
              <a:gd name="connsiteY6" fmla="*/ 1196994 h 1447329"/>
              <a:gd name="connsiteX7" fmla="*/ 1771133 w 1775805"/>
              <a:gd name="connsiteY7" fmla="*/ 1269744 h 1447329"/>
              <a:gd name="connsiteX8" fmla="*/ 1756583 w 1775805"/>
              <a:gd name="connsiteY8" fmla="*/ 1298844 h 1447329"/>
              <a:gd name="connsiteX9" fmla="*/ 1634525 w 1775805"/>
              <a:gd name="connsiteY9" fmla="*/ 1303695 h 1447329"/>
              <a:gd name="connsiteX10" fmla="*/ 1633615 w 1775805"/>
              <a:gd name="connsiteY10" fmla="*/ 1303960 h 1447329"/>
              <a:gd name="connsiteX11" fmla="*/ 1644810 w 1775805"/>
              <a:gd name="connsiteY11" fmla="*/ 1403118 h 1447329"/>
              <a:gd name="connsiteX12" fmla="*/ 1610052 w 1775805"/>
              <a:gd name="connsiteY12" fmla="*/ 1445152 h 1447329"/>
              <a:gd name="connsiteX13" fmla="*/ 1572870 w 1775805"/>
              <a:gd name="connsiteY13" fmla="*/ 1402311 h 1447329"/>
              <a:gd name="connsiteX14" fmla="*/ 1584186 w 1775805"/>
              <a:gd name="connsiteY14" fmla="*/ 1302885 h 1447329"/>
              <a:gd name="connsiteX15" fmla="*/ 1584308 w 1775805"/>
              <a:gd name="connsiteY15" fmla="*/ 1302885 h 1447329"/>
              <a:gd name="connsiteX16" fmla="*/ 1473667 w 1775805"/>
              <a:gd name="connsiteY16" fmla="*/ 1302077 h 1447329"/>
              <a:gd name="connsiteX17" fmla="*/ 1446184 w 1775805"/>
              <a:gd name="connsiteY17" fmla="*/ 1256003 h 1447329"/>
              <a:gd name="connsiteX18" fmla="*/ 1476092 w 1775805"/>
              <a:gd name="connsiteY18" fmla="*/ 1197802 h 1447329"/>
              <a:gd name="connsiteX19" fmla="*/ 1447800 w 1775805"/>
              <a:gd name="connsiteY19" fmla="*/ 1146069 h 1447329"/>
              <a:gd name="connsiteX20" fmla="*/ 1468817 w 1775805"/>
              <a:gd name="connsiteY20" fmla="*/ 1106460 h 1447329"/>
              <a:gd name="connsiteX21" fmla="*/ 1489025 w 1775805"/>
              <a:gd name="connsiteY21" fmla="*/ 1069277 h 1447329"/>
              <a:gd name="connsiteX22" fmla="*/ 1485792 w 1775805"/>
              <a:gd name="connsiteY22" fmla="*/ 1065236 h 1447329"/>
              <a:gd name="connsiteX23" fmla="*/ 1454267 w 1775805"/>
              <a:gd name="connsiteY23" fmla="*/ 1003802 h 1447329"/>
              <a:gd name="connsiteX24" fmla="*/ 1580367 w 1775805"/>
              <a:gd name="connsiteY24" fmla="*/ 787168 h 1447329"/>
              <a:gd name="connsiteX25" fmla="*/ 1603909 w 1775805"/>
              <a:gd name="connsiteY25" fmla="*/ 763019 h 1447329"/>
              <a:gd name="connsiteX26" fmla="*/ 239205 w 1775805"/>
              <a:gd name="connsiteY26" fmla="*/ 479942 h 1447329"/>
              <a:gd name="connsiteX27" fmla="*/ 273447 w 1775805"/>
              <a:gd name="connsiteY27" fmla="*/ 511892 h 1447329"/>
              <a:gd name="connsiteX28" fmla="*/ 472883 w 1775805"/>
              <a:gd name="connsiteY28" fmla="*/ 855748 h 1447329"/>
              <a:gd name="connsiteX29" fmla="*/ 441936 w 1775805"/>
              <a:gd name="connsiteY29" fmla="*/ 905034 h 1447329"/>
              <a:gd name="connsiteX30" fmla="*/ 421305 w 1775805"/>
              <a:gd name="connsiteY30" fmla="*/ 947443 h 1447329"/>
              <a:gd name="connsiteX31" fmla="*/ 462567 w 1775805"/>
              <a:gd name="connsiteY31" fmla="*/ 1020800 h 1447329"/>
              <a:gd name="connsiteX32" fmla="*/ 423598 w 1775805"/>
              <a:gd name="connsiteY32" fmla="*/ 1095302 h 1447329"/>
              <a:gd name="connsiteX33" fmla="*/ 476322 w 1775805"/>
              <a:gd name="connsiteY33" fmla="*/ 1198458 h 1447329"/>
              <a:gd name="connsiteX34" fmla="*/ 455691 w 1775805"/>
              <a:gd name="connsiteY34" fmla="*/ 1239720 h 1447329"/>
              <a:gd name="connsiteX35" fmla="*/ 282616 w 1775805"/>
              <a:gd name="connsiteY35" fmla="*/ 1246599 h 1447329"/>
              <a:gd name="connsiteX36" fmla="*/ 281327 w 1775805"/>
              <a:gd name="connsiteY36" fmla="*/ 1246974 h 1447329"/>
              <a:gd name="connsiteX37" fmla="*/ 297201 w 1775805"/>
              <a:gd name="connsiteY37" fmla="*/ 1387577 h 1447329"/>
              <a:gd name="connsiteX38" fmla="*/ 247916 w 1775805"/>
              <a:gd name="connsiteY38" fmla="*/ 1447179 h 1447329"/>
              <a:gd name="connsiteX39" fmla="*/ 195193 w 1775805"/>
              <a:gd name="connsiteY39" fmla="*/ 1386432 h 1447329"/>
              <a:gd name="connsiteX40" fmla="*/ 211239 w 1775805"/>
              <a:gd name="connsiteY40" fmla="*/ 1245450 h 1447329"/>
              <a:gd name="connsiteX41" fmla="*/ 211278 w 1775805"/>
              <a:gd name="connsiteY41" fmla="*/ 1245450 h 1447329"/>
              <a:gd name="connsiteX42" fmla="*/ 54527 w 1775805"/>
              <a:gd name="connsiteY42" fmla="*/ 1244305 h 1447329"/>
              <a:gd name="connsiteX43" fmla="*/ 15556 w 1775805"/>
              <a:gd name="connsiteY43" fmla="*/ 1178973 h 1447329"/>
              <a:gd name="connsiteX44" fmla="*/ 57965 w 1775805"/>
              <a:gd name="connsiteY44" fmla="*/ 1096447 h 1447329"/>
              <a:gd name="connsiteX45" fmla="*/ 17848 w 1775805"/>
              <a:gd name="connsiteY45" fmla="*/ 1023091 h 1447329"/>
              <a:gd name="connsiteX46" fmla="*/ 47649 w 1775805"/>
              <a:gd name="connsiteY46" fmla="*/ 966928 h 1447329"/>
              <a:gd name="connsiteX47" fmla="*/ 76303 w 1775805"/>
              <a:gd name="connsiteY47" fmla="*/ 914204 h 1447329"/>
              <a:gd name="connsiteX48" fmla="*/ 71720 w 1775805"/>
              <a:gd name="connsiteY48" fmla="*/ 908474 h 1447329"/>
              <a:gd name="connsiteX49" fmla="*/ 27017 w 1775805"/>
              <a:gd name="connsiteY49" fmla="*/ 821362 h 1447329"/>
              <a:gd name="connsiteX50" fmla="*/ 205823 w 1775805"/>
              <a:gd name="connsiteY50" fmla="*/ 514184 h 1447329"/>
              <a:gd name="connsiteX51" fmla="*/ 239205 w 1775805"/>
              <a:gd name="connsiteY51" fmla="*/ 479942 h 1447329"/>
              <a:gd name="connsiteX52" fmla="*/ 948402 w 1775805"/>
              <a:gd name="connsiteY52" fmla="*/ 18 h 1447329"/>
              <a:gd name="connsiteX53" fmla="*/ 999451 w 1775805"/>
              <a:gd name="connsiteY53" fmla="*/ 47651 h 1447329"/>
              <a:gd name="connsiteX54" fmla="*/ 1296779 w 1775805"/>
              <a:gd name="connsiteY54" fmla="*/ 560284 h 1447329"/>
              <a:gd name="connsiteX55" fmla="*/ 1250641 w 1775805"/>
              <a:gd name="connsiteY55" fmla="*/ 633761 h 1447329"/>
              <a:gd name="connsiteX56" fmla="*/ 1219883 w 1775805"/>
              <a:gd name="connsiteY56" fmla="*/ 696986 h 1447329"/>
              <a:gd name="connsiteX57" fmla="*/ 1281399 w 1775805"/>
              <a:gd name="connsiteY57" fmla="*/ 806348 h 1447329"/>
              <a:gd name="connsiteX58" fmla="*/ 1223302 w 1775805"/>
              <a:gd name="connsiteY58" fmla="*/ 917418 h 1447329"/>
              <a:gd name="connsiteX59" fmla="*/ 1301905 w 1775805"/>
              <a:gd name="connsiteY59" fmla="*/ 1071208 h 1447329"/>
              <a:gd name="connsiteX60" fmla="*/ 1271147 w 1775805"/>
              <a:gd name="connsiteY60" fmla="*/ 1132723 h 1447329"/>
              <a:gd name="connsiteX61" fmla="*/ 1013121 w 1775805"/>
              <a:gd name="connsiteY61" fmla="*/ 1142977 h 1447329"/>
              <a:gd name="connsiteX62" fmla="*/ 1011201 w 1775805"/>
              <a:gd name="connsiteY62" fmla="*/ 1143537 h 1447329"/>
              <a:gd name="connsiteX63" fmla="*/ 1034867 w 1775805"/>
              <a:gd name="connsiteY63" fmla="*/ 1353154 h 1447329"/>
              <a:gd name="connsiteX64" fmla="*/ 961390 w 1775805"/>
              <a:gd name="connsiteY64" fmla="*/ 1442011 h 1447329"/>
              <a:gd name="connsiteX65" fmla="*/ 882787 w 1775805"/>
              <a:gd name="connsiteY65" fmla="*/ 1351447 h 1447329"/>
              <a:gd name="connsiteX66" fmla="*/ 906710 w 1775805"/>
              <a:gd name="connsiteY66" fmla="*/ 1141266 h 1447329"/>
              <a:gd name="connsiteX67" fmla="*/ 906905 w 1775805"/>
              <a:gd name="connsiteY67" fmla="*/ 1141266 h 1447329"/>
              <a:gd name="connsiteX68" fmla="*/ 673076 w 1775805"/>
              <a:gd name="connsiteY68" fmla="*/ 1139558 h 1447329"/>
              <a:gd name="connsiteX69" fmla="*/ 614977 w 1775805"/>
              <a:gd name="connsiteY69" fmla="*/ 1042159 h 1447329"/>
              <a:gd name="connsiteX70" fmla="*/ 678202 w 1775805"/>
              <a:gd name="connsiteY70" fmla="*/ 919126 h 1447329"/>
              <a:gd name="connsiteX71" fmla="*/ 618394 w 1775805"/>
              <a:gd name="connsiteY71" fmla="*/ 809765 h 1447329"/>
              <a:gd name="connsiteX72" fmla="*/ 662822 w 1775805"/>
              <a:gd name="connsiteY72" fmla="*/ 726034 h 1447329"/>
              <a:gd name="connsiteX73" fmla="*/ 705541 w 1775805"/>
              <a:gd name="connsiteY73" fmla="*/ 647431 h 1447329"/>
              <a:gd name="connsiteX74" fmla="*/ 698708 w 1775805"/>
              <a:gd name="connsiteY74" fmla="*/ 638889 h 1447329"/>
              <a:gd name="connsiteX75" fmla="*/ 632065 w 1775805"/>
              <a:gd name="connsiteY75" fmla="*/ 509020 h 1447329"/>
              <a:gd name="connsiteX76" fmla="*/ 898635 w 1775805"/>
              <a:gd name="connsiteY76" fmla="*/ 51067 h 1447329"/>
              <a:gd name="connsiteX77" fmla="*/ 948402 w 1775805"/>
              <a:gd name="connsiteY77" fmla="*/ 18 h 144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75805" h="1447329">
                <a:moveTo>
                  <a:pt x="1603909" y="763019"/>
                </a:moveTo>
                <a:cubicBezTo>
                  <a:pt x="1611083" y="762716"/>
                  <a:pt x="1618358" y="770193"/>
                  <a:pt x="1628058" y="785552"/>
                </a:cubicBezTo>
                <a:cubicBezTo>
                  <a:pt x="1679791" y="863960"/>
                  <a:pt x="1724250" y="945602"/>
                  <a:pt x="1768708" y="1028052"/>
                </a:cubicBezTo>
                <a:cubicBezTo>
                  <a:pt x="1782449" y="1053111"/>
                  <a:pt x="1776791" y="1062002"/>
                  <a:pt x="1746883" y="1062810"/>
                </a:cubicBezTo>
                <a:cubicBezTo>
                  <a:pt x="1718591" y="1063619"/>
                  <a:pt x="1716974" y="1071702"/>
                  <a:pt x="1732333" y="1092719"/>
                </a:cubicBezTo>
                <a:cubicBezTo>
                  <a:pt x="1743649" y="1108885"/>
                  <a:pt x="1752541" y="1126669"/>
                  <a:pt x="1761432" y="1144453"/>
                </a:cubicBezTo>
                <a:cubicBezTo>
                  <a:pt x="1783258" y="1186486"/>
                  <a:pt x="1781641" y="1189719"/>
                  <a:pt x="1733950" y="1196994"/>
                </a:cubicBezTo>
                <a:cubicBezTo>
                  <a:pt x="1746883" y="1222052"/>
                  <a:pt x="1759008" y="1245494"/>
                  <a:pt x="1771133" y="1269744"/>
                </a:cubicBezTo>
                <a:cubicBezTo>
                  <a:pt x="1779216" y="1285911"/>
                  <a:pt x="1775982" y="1294803"/>
                  <a:pt x="1756583" y="1298844"/>
                </a:cubicBezTo>
                <a:cubicBezTo>
                  <a:pt x="1716167" y="1306927"/>
                  <a:pt x="1674942" y="1301270"/>
                  <a:pt x="1634525" y="1303695"/>
                </a:cubicBezTo>
                <a:lnTo>
                  <a:pt x="1633615" y="1303960"/>
                </a:lnTo>
                <a:lnTo>
                  <a:pt x="1644810" y="1403118"/>
                </a:lnTo>
                <a:cubicBezTo>
                  <a:pt x="1647235" y="1428177"/>
                  <a:pt x="1635110" y="1443536"/>
                  <a:pt x="1610052" y="1445152"/>
                </a:cubicBezTo>
                <a:cubicBezTo>
                  <a:pt x="1586611" y="1446769"/>
                  <a:pt x="1570444" y="1429793"/>
                  <a:pt x="1572870" y="1402311"/>
                </a:cubicBezTo>
                <a:cubicBezTo>
                  <a:pt x="1574486" y="1369977"/>
                  <a:pt x="1580144" y="1336027"/>
                  <a:pt x="1584186" y="1302885"/>
                </a:cubicBezTo>
                <a:lnTo>
                  <a:pt x="1584308" y="1302885"/>
                </a:lnTo>
                <a:lnTo>
                  <a:pt x="1473667" y="1302077"/>
                </a:lnTo>
                <a:cubicBezTo>
                  <a:pt x="1432442" y="1301270"/>
                  <a:pt x="1428400" y="1293994"/>
                  <a:pt x="1446184" y="1256003"/>
                </a:cubicBezTo>
                <a:cubicBezTo>
                  <a:pt x="1455075" y="1236603"/>
                  <a:pt x="1465583" y="1217202"/>
                  <a:pt x="1476092" y="1197802"/>
                </a:cubicBezTo>
                <a:cubicBezTo>
                  <a:pt x="1429209" y="1189719"/>
                  <a:pt x="1427592" y="1186486"/>
                  <a:pt x="1447800" y="1146069"/>
                </a:cubicBezTo>
                <a:cubicBezTo>
                  <a:pt x="1454267" y="1132328"/>
                  <a:pt x="1461542" y="1119394"/>
                  <a:pt x="1468817" y="1106460"/>
                </a:cubicBezTo>
                <a:cubicBezTo>
                  <a:pt x="1475283" y="1093527"/>
                  <a:pt x="1482559" y="1080594"/>
                  <a:pt x="1489025" y="1069277"/>
                </a:cubicBezTo>
                <a:cubicBezTo>
                  <a:pt x="1487408" y="1066852"/>
                  <a:pt x="1486600" y="1065236"/>
                  <a:pt x="1485792" y="1065236"/>
                </a:cubicBezTo>
                <a:cubicBezTo>
                  <a:pt x="1425976" y="1058769"/>
                  <a:pt x="1424358" y="1057961"/>
                  <a:pt x="1454267" y="1003802"/>
                </a:cubicBezTo>
                <a:cubicBezTo>
                  <a:pt x="1494684" y="931052"/>
                  <a:pt x="1536716" y="859110"/>
                  <a:pt x="1580367" y="787168"/>
                </a:cubicBezTo>
                <a:cubicBezTo>
                  <a:pt x="1589663" y="771406"/>
                  <a:pt x="1596735" y="763323"/>
                  <a:pt x="1603909" y="763019"/>
                </a:cubicBezTo>
                <a:close/>
                <a:moveTo>
                  <a:pt x="239205" y="479942"/>
                </a:moveTo>
                <a:cubicBezTo>
                  <a:pt x="249377" y="479512"/>
                  <a:pt x="259693" y="490115"/>
                  <a:pt x="273447" y="511892"/>
                </a:cubicBezTo>
                <a:cubicBezTo>
                  <a:pt x="346803" y="623072"/>
                  <a:pt x="409843" y="738837"/>
                  <a:pt x="472883" y="855748"/>
                </a:cubicBezTo>
                <a:cubicBezTo>
                  <a:pt x="492368" y="891281"/>
                  <a:pt x="484345" y="903887"/>
                  <a:pt x="441936" y="905034"/>
                </a:cubicBezTo>
                <a:cubicBezTo>
                  <a:pt x="401820" y="906181"/>
                  <a:pt x="399527" y="917642"/>
                  <a:pt x="421305" y="947443"/>
                </a:cubicBezTo>
                <a:cubicBezTo>
                  <a:pt x="437351" y="970366"/>
                  <a:pt x="449959" y="995584"/>
                  <a:pt x="462567" y="1020800"/>
                </a:cubicBezTo>
                <a:cubicBezTo>
                  <a:pt x="493515" y="1080402"/>
                  <a:pt x="491222" y="1084985"/>
                  <a:pt x="423598" y="1095302"/>
                </a:cubicBezTo>
                <a:cubicBezTo>
                  <a:pt x="441936" y="1130833"/>
                  <a:pt x="459129" y="1164072"/>
                  <a:pt x="476322" y="1198458"/>
                </a:cubicBezTo>
                <a:cubicBezTo>
                  <a:pt x="487783" y="1221382"/>
                  <a:pt x="483198" y="1233990"/>
                  <a:pt x="455691" y="1239720"/>
                </a:cubicBezTo>
                <a:cubicBezTo>
                  <a:pt x="398382" y="1251182"/>
                  <a:pt x="339927" y="1243160"/>
                  <a:pt x="282616" y="1246599"/>
                </a:cubicBezTo>
                <a:lnTo>
                  <a:pt x="281327" y="1246974"/>
                </a:lnTo>
                <a:lnTo>
                  <a:pt x="297201" y="1387577"/>
                </a:lnTo>
                <a:cubicBezTo>
                  <a:pt x="300640" y="1423110"/>
                  <a:pt x="283447" y="1444887"/>
                  <a:pt x="247916" y="1447179"/>
                </a:cubicBezTo>
                <a:cubicBezTo>
                  <a:pt x="214677" y="1449472"/>
                  <a:pt x="191753" y="1425401"/>
                  <a:pt x="195193" y="1386432"/>
                </a:cubicBezTo>
                <a:cubicBezTo>
                  <a:pt x="197484" y="1340585"/>
                  <a:pt x="205507" y="1292444"/>
                  <a:pt x="211239" y="1245450"/>
                </a:cubicBezTo>
                <a:lnTo>
                  <a:pt x="211278" y="1245450"/>
                </a:lnTo>
                <a:lnTo>
                  <a:pt x="54527" y="1244305"/>
                </a:lnTo>
                <a:cubicBezTo>
                  <a:pt x="-3929" y="1243160"/>
                  <a:pt x="-9660" y="1232844"/>
                  <a:pt x="15556" y="1178973"/>
                </a:cubicBezTo>
                <a:cubicBezTo>
                  <a:pt x="28164" y="1151465"/>
                  <a:pt x="43064" y="1123956"/>
                  <a:pt x="57965" y="1096447"/>
                </a:cubicBezTo>
                <a:cubicBezTo>
                  <a:pt x="-8514" y="1084985"/>
                  <a:pt x="-10807" y="1080402"/>
                  <a:pt x="17848" y="1023091"/>
                </a:cubicBezTo>
                <a:cubicBezTo>
                  <a:pt x="27017" y="1003607"/>
                  <a:pt x="37334" y="985267"/>
                  <a:pt x="47649" y="966928"/>
                </a:cubicBezTo>
                <a:cubicBezTo>
                  <a:pt x="56818" y="948590"/>
                  <a:pt x="67135" y="930250"/>
                  <a:pt x="76303" y="914204"/>
                </a:cubicBezTo>
                <a:cubicBezTo>
                  <a:pt x="74011" y="910765"/>
                  <a:pt x="72865" y="908474"/>
                  <a:pt x="71720" y="908474"/>
                </a:cubicBezTo>
                <a:cubicBezTo>
                  <a:pt x="-13098" y="899304"/>
                  <a:pt x="-15392" y="898157"/>
                  <a:pt x="27017" y="821362"/>
                </a:cubicBezTo>
                <a:cubicBezTo>
                  <a:pt x="84328" y="718206"/>
                  <a:pt x="143928" y="616195"/>
                  <a:pt x="205823" y="514184"/>
                </a:cubicBezTo>
                <a:cubicBezTo>
                  <a:pt x="219004" y="491834"/>
                  <a:pt x="229033" y="480372"/>
                  <a:pt x="239205" y="479942"/>
                </a:cubicBezTo>
                <a:close/>
                <a:moveTo>
                  <a:pt x="948402" y="18"/>
                </a:moveTo>
                <a:cubicBezTo>
                  <a:pt x="963567" y="-623"/>
                  <a:pt x="978946" y="15183"/>
                  <a:pt x="999451" y="47651"/>
                </a:cubicBezTo>
                <a:cubicBezTo>
                  <a:pt x="1108813" y="213401"/>
                  <a:pt x="1202796" y="385989"/>
                  <a:pt x="1296779" y="560284"/>
                </a:cubicBezTo>
                <a:cubicBezTo>
                  <a:pt x="1325827" y="613257"/>
                  <a:pt x="1313866" y="632051"/>
                  <a:pt x="1250641" y="633761"/>
                </a:cubicBezTo>
                <a:cubicBezTo>
                  <a:pt x="1190835" y="635470"/>
                  <a:pt x="1187416" y="652557"/>
                  <a:pt x="1219883" y="696986"/>
                </a:cubicBezTo>
                <a:cubicBezTo>
                  <a:pt x="1243806" y="731160"/>
                  <a:pt x="1262602" y="768755"/>
                  <a:pt x="1281399" y="806348"/>
                </a:cubicBezTo>
                <a:cubicBezTo>
                  <a:pt x="1327536" y="895205"/>
                  <a:pt x="1324118" y="902039"/>
                  <a:pt x="1223302" y="917418"/>
                </a:cubicBezTo>
                <a:cubicBezTo>
                  <a:pt x="1250641" y="970389"/>
                  <a:pt x="1276273" y="1019944"/>
                  <a:pt x="1301905" y="1071208"/>
                </a:cubicBezTo>
                <a:cubicBezTo>
                  <a:pt x="1318992" y="1105384"/>
                  <a:pt x="1312156" y="1124181"/>
                  <a:pt x="1271147" y="1132723"/>
                </a:cubicBezTo>
                <a:cubicBezTo>
                  <a:pt x="1185709" y="1149810"/>
                  <a:pt x="1098561" y="1137851"/>
                  <a:pt x="1013121" y="1142977"/>
                </a:cubicBezTo>
                <a:lnTo>
                  <a:pt x="1011201" y="1143537"/>
                </a:lnTo>
                <a:lnTo>
                  <a:pt x="1034867" y="1353154"/>
                </a:lnTo>
                <a:cubicBezTo>
                  <a:pt x="1039993" y="1406127"/>
                  <a:pt x="1014361" y="1438595"/>
                  <a:pt x="961390" y="1442011"/>
                </a:cubicBezTo>
                <a:cubicBezTo>
                  <a:pt x="911836" y="1445430"/>
                  <a:pt x="877659" y="1409544"/>
                  <a:pt x="882787" y="1351447"/>
                </a:cubicBezTo>
                <a:cubicBezTo>
                  <a:pt x="886204" y="1283096"/>
                  <a:pt x="898165" y="1211326"/>
                  <a:pt x="906710" y="1141266"/>
                </a:cubicBezTo>
                <a:lnTo>
                  <a:pt x="906905" y="1141266"/>
                </a:lnTo>
                <a:lnTo>
                  <a:pt x="673076" y="1139558"/>
                </a:lnTo>
                <a:cubicBezTo>
                  <a:pt x="585929" y="1137851"/>
                  <a:pt x="577384" y="1122471"/>
                  <a:pt x="614977" y="1042159"/>
                </a:cubicBezTo>
                <a:cubicBezTo>
                  <a:pt x="633774" y="1001149"/>
                  <a:pt x="655987" y="960138"/>
                  <a:pt x="678202" y="919126"/>
                </a:cubicBezTo>
                <a:cubicBezTo>
                  <a:pt x="579094" y="902039"/>
                  <a:pt x="575675" y="895205"/>
                  <a:pt x="618394" y="809765"/>
                </a:cubicBezTo>
                <a:cubicBezTo>
                  <a:pt x="632065" y="780717"/>
                  <a:pt x="647445" y="753375"/>
                  <a:pt x="662822" y="726034"/>
                </a:cubicBezTo>
                <a:cubicBezTo>
                  <a:pt x="676493" y="698695"/>
                  <a:pt x="691873" y="671354"/>
                  <a:pt x="705541" y="647431"/>
                </a:cubicBezTo>
                <a:cubicBezTo>
                  <a:pt x="702125" y="642305"/>
                  <a:pt x="700415" y="638889"/>
                  <a:pt x="698708" y="638889"/>
                </a:cubicBezTo>
                <a:cubicBezTo>
                  <a:pt x="572258" y="625218"/>
                  <a:pt x="568840" y="623509"/>
                  <a:pt x="632065" y="509020"/>
                </a:cubicBezTo>
                <a:cubicBezTo>
                  <a:pt x="717505" y="355231"/>
                  <a:pt x="806359" y="203149"/>
                  <a:pt x="898635" y="51067"/>
                </a:cubicBezTo>
                <a:cubicBezTo>
                  <a:pt x="918285" y="17746"/>
                  <a:pt x="933237" y="659"/>
                  <a:pt x="948402" y="18"/>
                </a:cubicBezTo>
                <a:close/>
              </a:path>
            </a:pathLst>
          </a:custGeom>
          <a:solidFill>
            <a:schemeClr val="accent1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1C452A-9951-451E-8EFD-35550BF7267E}"/>
              </a:ext>
            </a:extLst>
          </p:cNvPr>
          <p:cNvSpPr txBox="1"/>
          <p:nvPr/>
        </p:nvSpPr>
        <p:spPr>
          <a:xfrm>
            <a:off x="744130" y="1749228"/>
            <a:ext cx="3709830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Professional 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E484A2-5CD6-4BA1-9362-A57CB0E37AD2}"/>
              </a:ext>
            </a:extLst>
          </p:cNvPr>
          <p:cNvSpPr txBox="1"/>
          <p:nvPr/>
        </p:nvSpPr>
        <p:spPr>
          <a:xfrm>
            <a:off x="8515208" y="2296650"/>
            <a:ext cx="3129915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E0A8EA-5120-48DE-BD3D-3CADE580E19F}"/>
              </a:ext>
            </a:extLst>
          </p:cNvPr>
          <p:cNvSpPr txBox="1"/>
          <p:nvPr/>
        </p:nvSpPr>
        <p:spPr>
          <a:xfrm>
            <a:off x="8397514" y="1426062"/>
            <a:ext cx="29563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dirty="0">
                <a:solidFill>
                  <a:schemeClr val="accent4"/>
                </a:solidFill>
                <a:cs typeface="Arial" pitchFamily="34" charset="0"/>
              </a:rPr>
              <a:t>OREM IPSUM DOLOR SIT AMET </a:t>
            </a:r>
            <a:endParaRPr lang="ko-KR" altLang="en-US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94BFFA-30E4-47D4-A975-13C080F0FBA6}"/>
              </a:ext>
            </a:extLst>
          </p:cNvPr>
          <p:cNvSpPr txBox="1"/>
          <p:nvPr/>
        </p:nvSpPr>
        <p:spPr>
          <a:xfrm>
            <a:off x="8515208" y="5397414"/>
            <a:ext cx="295632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accent3"/>
                </a:solidFill>
                <a:cs typeface="Arial" pitchFamily="34" charset="0"/>
              </a:rPr>
              <a:t>ALLPPT</a:t>
            </a:r>
            <a:r>
              <a:rPr lang="en-GB" altLang="ko-KR" sz="1800" dirty="0">
                <a:solidFill>
                  <a:schemeClr val="tx1"/>
                </a:solidFill>
                <a:cs typeface="Arial" pitchFamily="34" charset="0"/>
              </a:rPr>
              <a:t> Layout</a:t>
            </a:r>
          </a:p>
          <a:p>
            <a:pPr algn="l"/>
            <a:r>
              <a:rPr lang="en-GB" altLang="ko-KR" sz="1800" dirty="0">
                <a:solidFill>
                  <a:schemeClr val="tx1"/>
                </a:solidFill>
                <a:cs typeface="Arial" pitchFamily="34" charset="0"/>
              </a:rPr>
              <a:t>Clean Text Slide for your Presentation</a:t>
            </a:r>
            <a:endParaRPr lang="ko-KR" altLang="en-US" sz="1800" dirty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3C9558F-41BF-4DA3-BB94-7B885BCD95C6}"/>
              </a:ext>
            </a:extLst>
          </p:cNvPr>
          <p:cNvGrpSpPr/>
          <p:nvPr/>
        </p:nvGrpSpPr>
        <p:grpSpPr>
          <a:xfrm>
            <a:off x="4784578" y="1875773"/>
            <a:ext cx="3355433" cy="2417490"/>
            <a:chOff x="4825146" y="1847934"/>
            <a:chExt cx="3355433" cy="2417490"/>
          </a:xfrm>
        </p:grpSpPr>
        <p:grpSp>
          <p:nvGrpSpPr>
            <p:cNvPr id="22" name="Group 9">
              <a:extLst>
                <a:ext uri="{FF2B5EF4-FFF2-40B4-BE49-F238E27FC236}">
                  <a16:creationId xmlns:a16="http://schemas.microsoft.com/office/drawing/2014/main" id="{331843E3-BE6C-4DAD-92BC-EB6C416F0F32}"/>
                </a:ext>
              </a:extLst>
            </p:cNvPr>
            <p:cNvGrpSpPr/>
            <p:nvPr/>
          </p:nvGrpSpPr>
          <p:grpSpPr>
            <a:xfrm flipH="1">
              <a:off x="4825146" y="3061762"/>
              <a:ext cx="3355433" cy="596751"/>
              <a:chOff x="8206665" y="3407874"/>
              <a:chExt cx="3355433" cy="59675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406BE2-A8AF-461D-A77C-7AD1DF5772A3}"/>
                  </a:ext>
                </a:extLst>
              </p:cNvPr>
              <p:cNvSpPr txBox="1"/>
              <p:nvPr/>
            </p:nvSpPr>
            <p:spPr>
              <a:xfrm>
                <a:off x="10327757" y="3407874"/>
                <a:ext cx="123434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1"/>
                    </a:solidFill>
                    <a:cs typeface="Arial" pitchFamily="34" charset="0"/>
                  </a:rPr>
                  <a:t>Text Slide</a:t>
                </a:r>
                <a:endParaRPr lang="ko-KR" altLang="en-US" sz="14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0EDF7A-D705-4B1F-969E-C59D117C2CE0}"/>
                  </a:ext>
                </a:extLst>
              </p:cNvPr>
              <p:cNvSpPr txBox="1"/>
              <p:nvPr/>
            </p:nvSpPr>
            <p:spPr>
              <a:xfrm>
                <a:off x="8206665" y="3727626"/>
                <a:ext cx="2903903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Simple PowerPoint Presentations</a:t>
                </a:r>
                <a:endParaRPr lang="ko-KR" altLang="en-US" sz="1200" dirty="0">
                  <a:cs typeface="Arial" pitchFamily="34" charset="0"/>
                </a:endParaRPr>
              </a:p>
            </p:txBody>
          </p:sp>
        </p:grpSp>
        <p:grpSp>
          <p:nvGrpSpPr>
            <p:cNvPr id="25" name="Group 12">
              <a:extLst>
                <a:ext uri="{FF2B5EF4-FFF2-40B4-BE49-F238E27FC236}">
                  <a16:creationId xmlns:a16="http://schemas.microsoft.com/office/drawing/2014/main" id="{0115B33A-5A1E-480A-A6B6-1EAF52FE6645}"/>
                </a:ext>
              </a:extLst>
            </p:cNvPr>
            <p:cNvGrpSpPr/>
            <p:nvPr/>
          </p:nvGrpSpPr>
          <p:grpSpPr>
            <a:xfrm flipH="1">
              <a:off x="4825146" y="3668676"/>
              <a:ext cx="3355433" cy="596748"/>
              <a:chOff x="8206665" y="4090685"/>
              <a:chExt cx="3355433" cy="596748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69ED13-D0FF-4BF4-BC1F-F82B2ABC84FC}"/>
                  </a:ext>
                </a:extLst>
              </p:cNvPr>
              <p:cNvSpPr txBox="1"/>
              <p:nvPr/>
            </p:nvSpPr>
            <p:spPr>
              <a:xfrm>
                <a:off x="10327757" y="4090685"/>
                <a:ext cx="1234341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3"/>
                    </a:solidFill>
                    <a:cs typeface="Arial" pitchFamily="34" charset="0"/>
                  </a:rPr>
                  <a:t>Content</a:t>
                </a:r>
                <a:endParaRPr lang="ko-KR" altLang="en-US" sz="14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Rectangle 18">
                <a:extLst>
                  <a:ext uri="{FF2B5EF4-FFF2-40B4-BE49-F238E27FC236}">
                    <a16:creationId xmlns:a16="http://schemas.microsoft.com/office/drawing/2014/main" id="{B8F0F2E7-96C1-4A9F-821F-3E6176B12DBC}"/>
                  </a:ext>
                </a:extLst>
              </p:cNvPr>
              <p:cNvSpPr/>
              <p:nvPr/>
            </p:nvSpPr>
            <p:spPr>
              <a:xfrm>
                <a:off x="8206665" y="4410434"/>
                <a:ext cx="290390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Easy to change colors, photos and text.</a:t>
                </a:r>
              </a:p>
            </p:txBody>
          </p:sp>
        </p:grpSp>
        <p:grpSp>
          <p:nvGrpSpPr>
            <p:cNvPr id="28" name="Group 15">
              <a:extLst>
                <a:ext uri="{FF2B5EF4-FFF2-40B4-BE49-F238E27FC236}">
                  <a16:creationId xmlns:a16="http://schemas.microsoft.com/office/drawing/2014/main" id="{2EFAE33B-78CD-4610-90C3-FE8516F9E4E6}"/>
                </a:ext>
              </a:extLst>
            </p:cNvPr>
            <p:cNvGrpSpPr/>
            <p:nvPr/>
          </p:nvGrpSpPr>
          <p:grpSpPr>
            <a:xfrm flipH="1">
              <a:off x="4825146" y="2454848"/>
              <a:ext cx="3355433" cy="596751"/>
              <a:chOff x="8206665" y="2762255"/>
              <a:chExt cx="3355433" cy="59675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DB7218-D7E6-49EE-BB74-3674A3A4A850}"/>
                  </a:ext>
                </a:extLst>
              </p:cNvPr>
              <p:cNvSpPr txBox="1"/>
              <p:nvPr/>
            </p:nvSpPr>
            <p:spPr>
              <a:xfrm>
                <a:off x="10327757" y="2762255"/>
                <a:ext cx="1234341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3"/>
                    </a:solidFill>
                    <a:cs typeface="Arial" pitchFamily="34" charset="0"/>
                  </a:rPr>
                  <a:t>PowerPoint</a:t>
                </a:r>
                <a:endParaRPr lang="ko-KR" altLang="en-US" sz="14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DAD3F8-4A5C-4787-AE20-D96FBC34F7AE}"/>
                  </a:ext>
                </a:extLst>
              </p:cNvPr>
              <p:cNvSpPr txBox="1"/>
              <p:nvPr/>
            </p:nvSpPr>
            <p:spPr>
              <a:xfrm>
                <a:off x="8206665" y="3082007"/>
                <a:ext cx="2903903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GB" altLang="ko-KR" sz="1200" dirty="0">
                    <a:cs typeface="Arial" pitchFamily="34" charset="0"/>
                  </a:rPr>
                  <a:t>ALLPPT Layout</a:t>
                </a:r>
              </a:p>
            </p:txBody>
          </p:sp>
        </p:grpSp>
        <p:grpSp>
          <p:nvGrpSpPr>
            <p:cNvPr id="31" name="Group 18">
              <a:extLst>
                <a:ext uri="{FF2B5EF4-FFF2-40B4-BE49-F238E27FC236}">
                  <a16:creationId xmlns:a16="http://schemas.microsoft.com/office/drawing/2014/main" id="{C512ABC2-F1BF-49C3-B614-E91B1864E316}"/>
                </a:ext>
              </a:extLst>
            </p:cNvPr>
            <p:cNvGrpSpPr/>
            <p:nvPr/>
          </p:nvGrpSpPr>
          <p:grpSpPr>
            <a:xfrm flipH="1">
              <a:off x="4825146" y="1847934"/>
              <a:ext cx="3355433" cy="596751"/>
              <a:chOff x="8206665" y="2079443"/>
              <a:chExt cx="3355433" cy="596751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86168D-7B72-4844-996B-6113A82960EB}"/>
                  </a:ext>
                </a:extLst>
              </p:cNvPr>
              <p:cNvSpPr txBox="1"/>
              <p:nvPr/>
            </p:nvSpPr>
            <p:spPr>
              <a:xfrm>
                <a:off x="10327757" y="2079443"/>
                <a:ext cx="1234341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1"/>
                    </a:solidFill>
                    <a:cs typeface="Arial" pitchFamily="34" charset="0"/>
                  </a:rPr>
                  <a:t>Modern</a:t>
                </a:r>
                <a:endParaRPr lang="ko-KR" altLang="en-US" sz="14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A7F758-DBB5-46B5-A299-40E0399865AF}"/>
                  </a:ext>
                </a:extLst>
              </p:cNvPr>
              <p:cNvSpPr txBox="1"/>
              <p:nvPr/>
            </p:nvSpPr>
            <p:spPr>
              <a:xfrm>
                <a:off x="8206665" y="2399195"/>
                <a:ext cx="2903903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GB" altLang="ko-KR" sz="1200" dirty="0">
                    <a:cs typeface="Arial" pitchFamily="34" charset="0"/>
                  </a:rPr>
                  <a:t>Clean Text Slide for your PPT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644639" y="2857630"/>
            <a:ext cx="5547359" cy="1142740"/>
            <a:chOff x="6665542" y="2749602"/>
            <a:chExt cx="4777152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639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A9EA8481-531B-407D-9BD0-0BE9D9B91D7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grpSp>
        <p:nvGrpSpPr>
          <p:cNvPr id="28" name="Graphic 42">
            <a:extLst>
              <a:ext uri="{FF2B5EF4-FFF2-40B4-BE49-F238E27FC236}">
                <a16:creationId xmlns:a16="http://schemas.microsoft.com/office/drawing/2014/main" id="{E8DE1507-FEC4-47BC-92BA-7303916310D6}"/>
              </a:ext>
            </a:extLst>
          </p:cNvPr>
          <p:cNvGrpSpPr/>
          <p:nvPr/>
        </p:nvGrpSpPr>
        <p:grpSpPr>
          <a:xfrm>
            <a:off x="10283492" y="3532618"/>
            <a:ext cx="1713567" cy="1518201"/>
            <a:chOff x="8950873" y="856864"/>
            <a:chExt cx="2622062" cy="2323118"/>
          </a:xfrm>
        </p:grpSpPr>
        <p:sp>
          <p:nvSpPr>
            <p:cNvPr id="29" name="Freeform: Shape 66">
              <a:extLst>
                <a:ext uri="{FF2B5EF4-FFF2-40B4-BE49-F238E27FC236}">
                  <a16:creationId xmlns:a16="http://schemas.microsoft.com/office/drawing/2014/main" id="{20BE037F-E864-439D-9419-3E214762425A}"/>
                </a:ext>
              </a:extLst>
            </p:cNvPr>
            <p:cNvSpPr/>
            <p:nvPr/>
          </p:nvSpPr>
          <p:spPr>
            <a:xfrm>
              <a:off x="8950873" y="858812"/>
              <a:ext cx="2622062" cy="2321170"/>
            </a:xfrm>
            <a:custGeom>
              <a:avLst/>
              <a:gdLst>
                <a:gd name="connsiteX0" fmla="*/ 2620903 w 2622062"/>
                <a:gd name="connsiteY0" fmla="*/ 2276099 h 2321170"/>
                <a:gd name="connsiteX1" fmla="*/ 2614148 w 2622062"/>
                <a:gd name="connsiteY1" fmla="*/ 2241506 h 2321170"/>
                <a:gd name="connsiteX2" fmla="*/ 2551309 w 2622062"/>
                <a:gd name="connsiteY2" fmla="*/ 2084510 h 2321170"/>
                <a:gd name="connsiteX3" fmla="*/ 2415191 w 2622062"/>
                <a:gd name="connsiteY3" fmla="*/ 1950234 h 2321170"/>
                <a:gd name="connsiteX4" fmla="*/ 2249802 w 2622062"/>
                <a:gd name="connsiteY4" fmla="*/ 1847685 h 2321170"/>
                <a:gd name="connsiteX5" fmla="*/ 2222579 w 2622062"/>
                <a:gd name="connsiteY5" fmla="*/ 1709111 h 2321170"/>
                <a:gd name="connsiteX6" fmla="*/ 2204976 w 2622062"/>
                <a:gd name="connsiteY6" fmla="*/ 1548430 h 2321170"/>
                <a:gd name="connsiteX7" fmla="*/ 2140908 w 2622062"/>
                <a:gd name="connsiteY7" fmla="*/ 1231777 h 2321170"/>
                <a:gd name="connsiteX8" fmla="*/ 2006837 w 2622062"/>
                <a:gd name="connsiteY8" fmla="*/ 861290 h 2321170"/>
                <a:gd name="connsiteX9" fmla="*/ 1771854 w 2622062"/>
                <a:gd name="connsiteY9" fmla="*/ 504517 h 2321170"/>
                <a:gd name="connsiteX10" fmla="*/ 1704307 w 2622062"/>
                <a:gd name="connsiteY10" fmla="*/ 399103 h 2321170"/>
                <a:gd name="connsiteX11" fmla="*/ 1748520 w 2622062"/>
                <a:gd name="connsiteY11" fmla="*/ 281816 h 2321170"/>
                <a:gd name="connsiteX12" fmla="*/ 1752000 w 2622062"/>
                <a:gd name="connsiteY12" fmla="*/ 267897 h 2321170"/>
                <a:gd name="connsiteX13" fmla="*/ 1689365 w 2622062"/>
                <a:gd name="connsiteY13" fmla="*/ 194005 h 2321170"/>
                <a:gd name="connsiteX14" fmla="*/ 1585178 w 2622062"/>
                <a:gd name="connsiteY14" fmla="*/ 174559 h 2321170"/>
                <a:gd name="connsiteX15" fmla="*/ 1484267 w 2622062"/>
                <a:gd name="connsiteY15" fmla="*/ 184998 h 2321170"/>
                <a:gd name="connsiteX16" fmla="*/ 1395841 w 2622062"/>
                <a:gd name="connsiteY16" fmla="*/ 189911 h 2321170"/>
                <a:gd name="connsiteX17" fmla="*/ 832333 w 2622062"/>
                <a:gd name="connsiteY17" fmla="*/ 9989 h 2321170"/>
                <a:gd name="connsiteX18" fmla="*/ 530213 w 2622062"/>
                <a:gd name="connsiteY18" fmla="*/ 5282 h 2321170"/>
                <a:gd name="connsiteX19" fmla="*/ 297686 w 2622062"/>
                <a:gd name="connsiteY19" fmla="*/ 45196 h 2321170"/>
                <a:gd name="connsiteX20" fmla="*/ 126771 w 2622062"/>
                <a:gd name="connsiteY20" fmla="*/ 158389 h 2321170"/>
                <a:gd name="connsiteX21" fmla="*/ 95659 w 2622062"/>
                <a:gd name="connsiteY21" fmla="*/ 339743 h 2321170"/>
                <a:gd name="connsiteX22" fmla="*/ 95863 w 2622062"/>
                <a:gd name="connsiteY22" fmla="*/ 339743 h 2321170"/>
                <a:gd name="connsiteX23" fmla="*/ 22175 w 2622062"/>
                <a:gd name="connsiteY23" fmla="*/ 399922 h 2321170"/>
                <a:gd name="connsiteX24" fmla="*/ 15625 w 2622062"/>
                <a:gd name="connsiteY24" fmla="*/ 426326 h 2321170"/>
                <a:gd name="connsiteX25" fmla="*/ 40802 w 2622062"/>
                <a:gd name="connsiteY25" fmla="*/ 507792 h 2321170"/>
                <a:gd name="connsiteX26" fmla="*/ 126976 w 2622062"/>
                <a:gd name="connsiteY26" fmla="*/ 523963 h 2321170"/>
                <a:gd name="connsiteX27" fmla="*/ 311810 w 2622062"/>
                <a:gd name="connsiteY27" fmla="*/ 544636 h 2321170"/>
                <a:gd name="connsiteX28" fmla="*/ 450589 w 2622062"/>
                <a:gd name="connsiteY28" fmla="*/ 596832 h 2321170"/>
                <a:gd name="connsiteX29" fmla="*/ 455501 w 2622062"/>
                <a:gd name="connsiteY29" fmla="*/ 613412 h 2321170"/>
                <a:gd name="connsiteX30" fmla="*/ 429506 w 2622062"/>
                <a:gd name="connsiteY30" fmla="*/ 879507 h 2321170"/>
                <a:gd name="connsiteX31" fmla="*/ 508311 w 2622062"/>
                <a:gd name="connsiteY31" fmla="*/ 1017263 h 2321170"/>
                <a:gd name="connsiteX32" fmla="*/ 568899 w 2622062"/>
                <a:gd name="connsiteY32" fmla="*/ 1069254 h 2321170"/>
                <a:gd name="connsiteX33" fmla="*/ 623755 w 2622062"/>
                <a:gd name="connsiteY33" fmla="*/ 1098319 h 2321170"/>
                <a:gd name="connsiteX34" fmla="*/ 636242 w 2622062"/>
                <a:gd name="connsiteY34" fmla="*/ 1046533 h 2321170"/>
                <a:gd name="connsiteX35" fmla="*/ 641973 w 2622062"/>
                <a:gd name="connsiteY35" fmla="*/ 953195 h 2321170"/>
                <a:gd name="connsiteX36" fmla="*/ 707883 w 2622062"/>
                <a:gd name="connsiteY36" fmla="*/ 810118 h 2321170"/>
                <a:gd name="connsiteX37" fmla="*/ 721801 w 2622062"/>
                <a:gd name="connsiteY37" fmla="*/ 760788 h 2321170"/>
                <a:gd name="connsiteX38" fmla="*/ 691712 w 2622062"/>
                <a:gd name="connsiteY38" fmla="*/ 710844 h 2321170"/>
                <a:gd name="connsiteX39" fmla="*/ 730808 w 2622062"/>
                <a:gd name="connsiteY39" fmla="*/ 736430 h 2321170"/>
                <a:gd name="connsiteX40" fmla="*/ 807975 w 2622062"/>
                <a:gd name="connsiteY40" fmla="*/ 778186 h 2321170"/>
                <a:gd name="connsiteX41" fmla="*/ 1267092 w 2622062"/>
                <a:gd name="connsiteY41" fmla="*/ 1011122 h 2321170"/>
                <a:gd name="connsiteX42" fmla="*/ 1428182 w 2622062"/>
                <a:gd name="connsiteY42" fmla="*/ 1096887 h 2321170"/>
                <a:gd name="connsiteX43" fmla="*/ 1627344 w 2622062"/>
                <a:gd name="connsiteY43" fmla="*/ 1199231 h 2321170"/>
                <a:gd name="connsiteX44" fmla="*/ 1825483 w 2622062"/>
                <a:gd name="connsiteY44" fmla="*/ 1391638 h 2321170"/>
                <a:gd name="connsiteX45" fmla="*/ 1988210 w 2622062"/>
                <a:gd name="connsiteY45" fmla="*/ 1663874 h 2321170"/>
                <a:gd name="connsiteX46" fmla="*/ 2070495 w 2622062"/>
                <a:gd name="connsiteY46" fmla="*/ 1852802 h 2321170"/>
                <a:gd name="connsiteX47" fmla="*/ 2063536 w 2622062"/>
                <a:gd name="connsiteY47" fmla="*/ 1865288 h 2321170"/>
                <a:gd name="connsiteX48" fmla="*/ 1707173 w 2622062"/>
                <a:gd name="connsiteY48" fmla="*/ 2199340 h 2321170"/>
                <a:gd name="connsiteX49" fmla="*/ 1698985 w 2622062"/>
                <a:gd name="connsiteY49" fmla="*/ 2265045 h 2321170"/>
                <a:gd name="connsiteX50" fmla="*/ 1710243 w 2622062"/>
                <a:gd name="connsiteY50" fmla="*/ 2270777 h 2321170"/>
                <a:gd name="connsiteX51" fmla="*/ 1912476 w 2622062"/>
                <a:gd name="connsiteY51" fmla="*/ 2203843 h 2321170"/>
                <a:gd name="connsiteX52" fmla="*/ 2165880 w 2622062"/>
                <a:gd name="connsiteY52" fmla="*/ 2206095 h 2321170"/>
                <a:gd name="connsiteX53" fmla="*/ 2489902 w 2622062"/>
                <a:gd name="connsiteY53" fmla="*/ 2246009 h 2321170"/>
                <a:gd name="connsiteX54" fmla="*/ 2555607 w 2622062"/>
                <a:gd name="connsiteY54" fmla="*/ 2283263 h 2321170"/>
                <a:gd name="connsiteX55" fmla="*/ 2619880 w 2622062"/>
                <a:gd name="connsiteY55" fmla="*/ 2320720 h 2321170"/>
                <a:gd name="connsiteX56" fmla="*/ 2620903 w 2622062"/>
                <a:gd name="connsiteY56" fmla="*/ 2276099 h 23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622062" h="2321170">
                  <a:moveTo>
                    <a:pt x="2620903" y="2276099"/>
                  </a:moveTo>
                  <a:cubicBezTo>
                    <a:pt x="2618447" y="2260951"/>
                    <a:pt x="2615172" y="2246419"/>
                    <a:pt x="2614148" y="2241506"/>
                  </a:cubicBezTo>
                  <a:cubicBezTo>
                    <a:pt x="2603505" y="2185831"/>
                    <a:pt x="2582012" y="2132202"/>
                    <a:pt x="2551309" y="2084510"/>
                  </a:cubicBezTo>
                  <a:cubicBezTo>
                    <a:pt x="2516512" y="2030677"/>
                    <a:pt x="2469434" y="1984417"/>
                    <a:pt x="2415191" y="1950234"/>
                  </a:cubicBezTo>
                  <a:cubicBezTo>
                    <a:pt x="2361767" y="1916665"/>
                    <a:pt x="2293606" y="1894559"/>
                    <a:pt x="2249802" y="1847685"/>
                  </a:cubicBezTo>
                  <a:cubicBezTo>
                    <a:pt x="2217666" y="1813297"/>
                    <a:pt x="2226059" y="1752300"/>
                    <a:pt x="2222579" y="1709111"/>
                  </a:cubicBezTo>
                  <a:cubicBezTo>
                    <a:pt x="2218281" y="1655482"/>
                    <a:pt x="2212549" y="1601854"/>
                    <a:pt x="2204976" y="1548430"/>
                  </a:cubicBezTo>
                  <a:cubicBezTo>
                    <a:pt x="2190033" y="1441787"/>
                    <a:pt x="2168541" y="1335758"/>
                    <a:pt x="2140908" y="1231777"/>
                  </a:cubicBezTo>
                  <a:cubicBezTo>
                    <a:pt x="2106930" y="1104460"/>
                    <a:pt x="2063945" y="980214"/>
                    <a:pt x="2006837" y="861290"/>
                  </a:cubicBezTo>
                  <a:cubicBezTo>
                    <a:pt x="1945430" y="733155"/>
                    <a:pt x="1866421" y="611774"/>
                    <a:pt x="1771854" y="504517"/>
                  </a:cubicBezTo>
                  <a:cubicBezTo>
                    <a:pt x="1744017" y="472995"/>
                    <a:pt x="1719454" y="439017"/>
                    <a:pt x="1704307" y="399103"/>
                  </a:cubicBezTo>
                  <a:cubicBezTo>
                    <a:pt x="1685885" y="350387"/>
                    <a:pt x="1696120" y="303922"/>
                    <a:pt x="1748520" y="281816"/>
                  </a:cubicBezTo>
                  <a:cubicBezTo>
                    <a:pt x="1756298" y="278541"/>
                    <a:pt x="1755275" y="273833"/>
                    <a:pt x="1752000" y="267897"/>
                  </a:cubicBezTo>
                  <a:cubicBezTo>
                    <a:pt x="1736648" y="240264"/>
                    <a:pt x="1716793" y="212017"/>
                    <a:pt x="1689365" y="194005"/>
                  </a:cubicBezTo>
                  <a:cubicBezTo>
                    <a:pt x="1657843" y="173126"/>
                    <a:pt x="1621408" y="171284"/>
                    <a:pt x="1585178" y="174559"/>
                  </a:cubicBezTo>
                  <a:cubicBezTo>
                    <a:pt x="1551405" y="177425"/>
                    <a:pt x="1517836" y="181109"/>
                    <a:pt x="1484267" y="184998"/>
                  </a:cubicBezTo>
                  <a:cubicBezTo>
                    <a:pt x="1460728" y="187659"/>
                    <a:pt x="1417334" y="201988"/>
                    <a:pt x="1395841" y="189911"/>
                  </a:cubicBezTo>
                  <a:cubicBezTo>
                    <a:pt x="1223289" y="93707"/>
                    <a:pt x="1028834" y="32710"/>
                    <a:pt x="832333" y="9989"/>
                  </a:cubicBezTo>
                  <a:cubicBezTo>
                    <a:pt x="732036" y="-1473"/>
                    <a:pt x="630715" y="-3111"/>
                    <a:pt x="530213" y="5282"/>
                  </a:cubicBezTo>
                  <a:cubicBezTo>
                    <a:pt x="452022" y="11832"/>
                    <a:pt x="372398" y="19200"/>
                    <a:pt x="297686" y="45196"/>
                  </a:cubicBezTo>
                  <a:cubicBezTo>
                    <a:pt x="231777" y="68121"/>
                    <a:pt x="166686" y="98210"/>
                    <a:pt x="126771" y="158389"/>
                  </a:cubicBezTo>
                  <a:cubicBezTo>
                    <a:pt x="90132" y="213450"/>
                    <a:pt x="81740" y="276494"/>
                    <a:pt x="95659" y="339743"/>
                  </a:cubicBezTo>
                  <a:cubicBezTo>
                    <a:pt x="95659" y="339743"/>
                    <a:pt x="95659" y="339743"/>
                    <a:pt x="95863" y="339743"/>
                  </a:cubicBezTo>
                  <a:cubicBezTo>
                    <a:pt x="75190" y="364510"/>
                    <a:pt x="43258" y="375768"/>
                    <a:pt x="22175" y="399922"/>
                  </a:cubicBezTo>
                  <a:cubicBezTo>
                    <a:pt x="17468" y="405243"/>
                    <a:pt x="10713" y="421823"/>
                    <a:pt x="15625" y="426326"/>
                  </a:cubicBezTo>
                  <a:cubicBezTo>
                    <a:pt x="-22651" y="442497"/>
                    <a:pt x="18696" y="497149"/>
                    <a:pt x="40802" y="507792"/>
                  </a:cubicBezTo>
                  <a:cubicBezTo>
                    <a:pt x="66798" y="520278"/>
                    <a:pt x="98729" y="521711"/>
                    <a:pt x="126976" y="523963"/>
                  </a:cubicBezTo>
                  <a:cubicBezTo>
                    <a:pt x="188792" y="529080"/>
                    <a:pt x="250813" y="532560"/>
                    <a:pt x="311810" y="544636"/>
                  </a:cubicBezTo>
                  <a:cubicBezTo>
                    <a:pt x="360935" y="554461"/>
                    <a:pt x="408218" y="568994"/>
                    <a:pt x="450589" y="596832"/>
                  </a:cubicBezTo>
                  <a:cubicBezTo>
                    <a:pt x="457548" y="601540"/>
                    <a:pt x="459186" y="605634"/>
                    <a:pt x="455501" y="613412"/>
                  </a:cubicBezTo>
                  <a:cubicBezTo>
                    <a:pt x="417020" y="696925"/>
                    <a:pt x="402896" y="790058"/>
                    <a:pt x="429506" y="879507"/>
                  </a:cubicBezTo>
                  <a:cubicBezTo>
                    <a:pt x="444653" y="930679"/>
                    <a:pt x="472081" y="978167"/>
                    <a:pt x="508311" y="1017263"/>
                  </a:cubicBezTo>
                  <a:cubicBezTo>
                    <a:pt x="526324" y="1036708"/>
                    <a:pt x="546793" y="1054516"/>
                    <a:pt x="568899" y="1069254"/>
                  </a:cubicBezTo>
                  <a:cubicBezTo>
                    <a:pt x="581999" y="1077851"/>
                    <a:pt x="607585" y="1101799"/>
                    <a:pt x="623755" y="1098319"/>
                  </a:cubicBezTo>
                  <a:cubicBezTo>
                    <a:pt x="640745" y="1094840"/>
                    <a:pt x="636037" y="1059224"/>
                    <a:pt x="636242" y="1046533"/>
                  </a:cubicBezTo>
                  <a:cubicBezTo>
                    <a:pt x="636446" y="1014806"/>
                    <a:pt x="635627" y="984717"/>
                    <a:pt x="641973" y="953195"/>
                  </a:cubicBezTo>
                  <a:cubicBezTo>
                    <a:pt x="652617" y="901409"/>
                    <a:pt x="675132" y="851874"/>
                    <a:pt x="707883" y="810118"/>
                  </a:cubicBezTo>
                  <a:cubicBezTo>
                    <a:pt x="723439" y="790263"/>
                    <a:pt x="733264" y="785350"/>
                    <a:pt x="721801" y="760788"/>
                  </a:cubicBezTo>
                  <a:cubicBezTo>
                    <a:pt x="713614" y="742980"/>
                    <a:pt x="700923" y="728038"/>
                    <a:pt x="691712" y="710844"/>
                  </a:cubicBezTo>
                  <a:cubicBezTo>
                    <a:pt x="697239" y="721283"/>
                    <a:pt x="720573" y="730289"/>
                    <a:pt x="730808" y="736430"/>
                  </a:cubicBezTo>
                  <a:cubicBezTo>
                    <a:pt x="755780" y="751372"/>
                    <a:pt x="782389" y="764267"/>
                    <a:pt x="807975" y="778186"/>
                  </a:cubicBezTo>
                  <a:cubicBezTo>
                    <a:pt x="958831" y="860471"/>
                    <a:pt x="1111529" y="938253"/>
                    <a:pt x="1267092" y="1011122"/>
                  </a:cubicBezTo>
                  <a:cubicBezTo>
                    <a:pt x="1322153" y="1036913"/>
                    <a:pt x="1375372" y="1066593"/>
                    <a:pt x="1428182" y="1096887"/>
                  </a:cubicBezTo>
                  <a:cubicBezTo>
                    <a:pt x="1492864" y="1134140"/>
                    <a:pt x="1558364" y="1170370"/>
                    <a:pt x="1627344" y="1199231"/>
                  </a:cubicBezTo>
                  <a:cubicBezTo>
                    <a:pt x="1719045" y="1237508"/>
                    <a:pt x="1771650" y="1312219"/>
                    <a:pt x="1825483" y="1391638"/>
                  </a:cubicBezTo>
                  <a:cubicBezTo>
                    <a:pt x="1884843" y="1479245"/>
                    <a:pt x="1939085" y="1570127"/>
                    <a:pt x="1988210" y="1663874"/>
                  </a:cubicBezTo>
                  <a:cubicBezTo>
                    <a:pt x="2019732" y="1724258"/>
                    <a:pt x="2048798" y="1788325"/>
                    <a:pt x="2070495" y="1852802"/>
                  </a:cubicBezTo>
                  <a:cubicBezTo>
                    <a:pt x="2072951" y="1859966"/>
                    <a:pt x="2072542" y="1863651"/>
                    <a:pt x="2063536" y="1865288"/>
                  </a:cubicBezTo>
                  <a:cubicBezTo>
                    <a:pt x="1898761" y="1893126"/>
                    <a:pt x="1758345" y="2046438"/>
                    <a:pt x="1707173" y="2199340"/>
                  </a:cubicBezTo>
                  <a:cubicBezTo>
                    <a:pt x="1700213" y="2220218"/>
                    <a:pt x="1696324" y="2243144"/>
                    <a:pt x="1698985" y="2265045"/>
                  </a:cubicBezTo>
                  <a:cubicBezTo>
                    <a:pt x="1700418" y="2276303"/>
                    <a:pt x="1700827" y="2276508"/>
                    <a:pt x="1710243" y="2270777"/>
                  </a:cubicBezTo>
                  <a:cubicBezTo>
                    <a:pt x="1771854" y="2233728"/>
                    <a:pt x="1837764" y="2193609"/>
                    <a:pt x="1912476" y="2203843"/>
                  </a:cubicBezTo>
                  <a:cubicBezTo>
                    <a:pt x="1997831" y="2215511"/>
                    <a:pt x="2080116" y="2212235"/>
                    <a:pt x="2165880" y="2206095"/>
                  </a:cubicBezTo>
                  <a:cubicBezTo>
                    <a:pt x="2274160" y="2198521"/>
                    <a:pt x="2390424" y="2196884"/>
                    <a:pt x="2489902" y="2246009"/>
                  </a:cubicBezTo>
                  <a:cubicBezTo>
                    <a:pt x="2512623" y="2257267"/>
                    <a:pt x="2534320" y="2269958"/>
                    <a:pt x="2555607" y="2283263"/>
                  </a:cubicBezTo>
                  <a:cubicBezTo>
                    <a:pt x="2565433" y="2289403"/>
                    <a:pt x="2608417" y="2328499"/>
                    <a:pt x="2619880" y="2320720"/>
                  </a:cubicBezTo>
                  <a:cubicBezTo>
                    <a:pt x="2626225" y="2316627"/>
                    <a:pt x="2624178" y="2295749"/>
                    <a:pt x="2620903" y="227609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0" name="Graphic 42">
              <a:extLst>
                <a:ext uri="{FF2B5EF4-FFF2-40B4-BE49-F238E27FC236}">
                  <a16:creationId xmlns:a16="http://schemas.microsoft.com/office/drawing/2014/main" id="{75CD5F4E-B956-4865-AF8F-E5F3782A56C0}"/>
                </a:ext>
              </a:extLst>
            </p:cNvPr>
            <p:cNvGrpSpPr/>
            <p:nvPr/>
          </p:nvGrpSpPr>
          <p:grpSpPr>
            <a:xfrm>
              <a:off x="8968074" y="856864"/>
              <a:ext cx="2306842" cy="1901558"/>
              <a:chOff x="8968074" y="856864"/>
              <a:chExt cx="2306842" cy="1901558"/>
            </a:xfrm>
            <a:solidFill>
              <a:srgbClr val="D4D4D4"/>
            </a:solidFill>
          </p:grpSpPr>
          <p:sp>
            <p:nvSpPr>
              <p:cNvPr id="31" name="Freeform: Shape 68">
                <a:extLst>
                  <a:ext uri="{FF2B5EF4-FFF2-40B4-BE49-F238E27FC236}">
                    <a16:creationId xmlns:a16="http://schemas.microsoft.com/office/drawing/2014/main" id="{65FB5C0A-7500-4412-84ED-7FD318C57869}"/>
                  </a:ext>
                </a:extLst>
              </p:cNvPr>
              <p:cNvSpPr/>
              <p:nvPr/>
            </p:nvSpPr>
            <p:spPr>
              <a:xfrm>
                <a:off x="9828366" y="1378204"/>
                <a:ext cx="591550" cy="405284"/>
              </a:xfrm>
              <a:custGeom>
                <a:avLst/>
                <a:gdLst>
                  <a:gd name="connsiteX0" fmla="*/ 497060 w 591550"/>
                  <a:gd name="connsiteY0" fmla="*/ 333302 h 405283"/>
                  <a:gd name="connsiteX1" fmla="*/ 393487 w 591550"/>
                  <a:gd name="connsiteY1" fmla="*/ 188382 h 405283"/>
                  <a:gd name="connsiteX2" fmla="*/ 341701 w 591550"/>
                  <a:gd name="connsiteY2" fmla="*/ 116332 h 405283"/>
                  <a:gd name="connsiteX3" fmla="*/ 56979 w 591550"/>
                  <a:gd name="connsiteY3" fmla="*/ 1092 h 405283"/>
                  <a:gd name="connsiteX4" fmla="*/ 13585 w 591550"/>
                  <a:gd name="connsiteY4" fmla="*/ 4981 h 405283"/>
                  <a:gd name="connsiteX5" fmla="*/ 7240 w 591550"/>
                  <a:gd name="connsiteY5" fmla="*/ 34456 h 405283"/>
                  <a:gd name="connsiteX6" fmla="*/ 134352 w 591550"/>
                  <a:gd name="connsiteY6" fmla="*/ 157474 h 405283"/>
                  <a:gd name="connsiteX7" fmla="*/ 342315 w 591550"/>
                  <a:gd name="connsiteY7" fmla="*/ 325933 h 405283"/>
                  <a:gd name="connsiteX8" fmla="*/ 466971 w 591550"/>
                  <a:gd name="connsiteY8" fmla="*/ 388977 h 405283"/>
                  <a:gd name="connsiteX9" fmla="*/ 592036 w 591550"/>
                  <a:gd name="connsiteY9" fmla="*/ 402896 h 405283"/>
                  <a:gd name="connsiteX10" fmla="*/ 585895 w 591550"/>
                  <a:gd name="connsiteY10" fmla="*/ 398597 h 405283"/>
                  <a:gd name="connsiteX11" fmla="*/ 497060 w 591550"/>
                  <a:gd name="connsiteY11" fmla="*/ 333302 h 405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91550" h="405283">
                    <a:moveTo>
                      <a:pt x="497060" y="333302"/>
                    </a:moveTo>
                    <a:cubicBezTo>
                      <a:pt x="452028" y="292569"/>
                      <a:pt x="413956" y="246309"/>
                      <a:pt x="393487" y="188382"/>
                    </a:cubicBezTo>
                    <a:cubicBezTo>
                      <a:pt x="383048" y="158907"/>
                      <a:pt x="366264" y="134754"/>
                      <a:pt x="341701" y="116332"/>
                    </a:cubicBezTo>
                    <a:cubicBezTo>
                      <a:pt x="257165" y="52469"/>
                      <a:pt x="161780" y="14601"/>
                      <a:pt x="56979" y="1092"/>
                    </a:cubicBezTo>
                    <a:cubicBezTo>
                      <a:pt x="42446" y="-750"/>
                      <a:pt x="27504" y="-750"/>
                      <a:pt x="13585" y="4981"/>
                    </a:cubicBezTo>
                    <a:cubicBezTo>
                      <a:pt x="-1766" y="11326"/>
                      <a:pt x="-4427" y="23198"/>
                      <a:pt x="7240" y="34456"/>
                    </a:cubicBezTo>
                    <a:cubicBezTo>
                      <a:pt x="49610" y="75599"/>
                      <a:pt x="91572" y="116946"/>
                      <a:pt x="134352" y="157474"/>
                    </a:cubicBezTo>
                    <a:cubicBezTo>
                      <a:pt x="199238" y="218881"/>
                      <a:pt x="267195" y="277012"/>
                      <a:pt x="342315" y="325933"/>
                    </a:cubicBezTo>
                    <a:cubicBezTo>
                      <a:pt x="381616" y="351519"/>
                      <a:pt x="422553" y="373830"/>
                      <a:pt x="466971" y="388977"/>
                    </a:cubicBezTo>
                    <a:cubicBezTo>
                      <a:pt x="506680" y="402486"/>
                      <a:pt x="547209" y="410265"/>
                      <a:pt x="592036" y="402896"/>
                    </a:cubicBezTo>
                    <a:cubicBezTo>
                      <a:pt x="588556" y="400440"/>
                      <a:pt x="587328" y="399416"/>
                      <a:pt x="585895" y="398597"/>
                    </a:cubicBezTo>
                    <a:cubicBezTo>
                      <a:pt x="554168" y="379766"/>
                      <a:pt x="524284" y="358069"/>
                      <a:pt x="497060" y="33330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69">
                <a:extLst>
                  <a:ext uri="{FF2B5EF4-FFF2-40B4-BE49-F238E27FC236}">
                    <a16:creationId xmlns:a16="http://schemas.microsoft.com/office/drawing/2014/main" id="{C2126F7D-2CC7-44B2-B612-63302B37AAE1}"/>
                  </a:ext>
                </a:extLst>
              </p:cNvPr>
              <p:cNvSpPr/>
              <p:nvPr/>
            </p:nvSpPr>
            <p:spPr>
              <a:xfrm>
                <a:off x="8968074" y="856864"/>
                <a:ext cx="2306842" cy="1901558"/>
              </a:xfrm>
              <a:custGeom>
                <a:avLst/>
                <a:gdLst>
                  <a:gd name="connsiteX0" fmla="*/ 2286434 w 2306841"/>
                  <a:gd name="connsiteY0" fmla="*/ 1888729 h 1901558"/>
                  <a:gd name="connsiteX1" fmla="*/ 2235467 w 2306841"/>
                  <a:gd name="connsiteY1" fmla="*/ 1851680 h 1901558"/>
                  <a:gd name="connsiteX2" fmla="*/ 2211723 w 2306841"/>
                  <a:gd name="connsiteY2" fmla="*/ 1785565 h 1901558"/>
                  <a:gd name="connsiteX3" fmla="*/ 2179996 w 2306841"/>
                  <a:gd name="connsiteY3" fmla="*/ 1468298 h 1901558"/>
                  <a:gd name="connsiteX4" fmla="*/ 2105285 w 2306841"/>
                  <a:gd name="connsiteY4" fmla="*/ 1153487 h 1901558"/>
                  <a:gd name="connsiteX5" fmla="*/ 1817492 w 2306841"/>
                  <a:gd name="connsiteY5" fmla="*/ 580972 h 1901558"/>
                  <a:gd name="connsiteX6" fmla="*/ 1690176 w 2306841"/>
                  <a:gd name="connsiteY6" fmla="*/ 403098 h 1901558"/>
                  <a:gd name="connsiteX7" fmla="*/ 1734389 w 2306841"/>
                  <a:gd name="connsiteY7" fmla="*/ 285811 h 1901558"/>
                  <a:gd name="connsiteX8" fmla="*/ 1737868 w 2306841"/>
                  <a:gd name="connsiteY8" fmla="*/ 271892 h 1901558"/>
                  <a:gd name="connsiteX9" fmla="*/ 1402384 w 2306841"/>
                  <a:gd name="connsiteY9" fmla="*/ 197181 h 1901558"/>
                  <a:gd name="connsiteX10" fmla="*/ 1381915 w 2306841"/>
                  <a:gd name="connsiteY10" fmla="*/ 193701 h 1901558"/>
                  <a:gd name="connsiteX11" fmla="*/ 942448 w 2306841"/>
                  <a:gd name="connsiteY11" fmla="*/ 33635 h 1901558"/>
                  <a:gd name="connsiteX12" fmla="*/ 326540 w 2306841"/>
                  <a:gd name="connsiteY12" fmla="*/ 36910 h 1901558"/>
                  <a:gd name="connsiteX13" fmla="*/ 143753 w 2306841"/>
                  <a:gd name="connsiteY13" fmla="*/ 149898 h 1901558"/>
                  <a:gd name="connsiteX14" fmla="*/ 127787 w 2306841"/>
                  <a:gd name="connsiteY14" fmla="*/ 286220 h 1901558"/>
                  <a:gd name="connsiteX15" fmla="*/ 369524 w 2306841"/>
                  <a:gd name="connsiteY15" fmla="*/ 300549 h 1901558"/>
                  <a:gd name="connsiteX16" fmla="*/ 160537 w 2306841"/>
                  <a:gd name="connsiteY16" fmla="*/ 312421 h 1901558"/>
                  <a:gd name="connsiteX17" fmla="*/ 7840 w 2306841"/>
                  <a:gd name="connsiteY17" fmla="*/ 403712 h 1901558"/>
                  <a:gd name="connsiteX18" fmla="*/ 57579 w 2306841"/>
                  <a:gd name="connsiteY18" fmla="*/ 447925 h 1901558"/>
                  <a:gd name="connsiteX19" fmla="*/ 166064 w 2306841"/>
                  <a:gd name="connsiteY19" fmla="*/ 437281 h 1901558"/>
                  <a:gd name="connsiteX20" fmla="*/ 307913 w 2306841"/>
                  <a:gd name="connsiteY20" fmla="*/ 365435 h 1901558"/>
                  <a:gd name="connsiteX21" fmla="*/ 606145 w 2306841"/>
                  <a:gd name="connsiteY21" fmla="*/ 303619 h 1901558"/>
                  <a:gd name="connsiteX22" fmla="*/ 916248 w 2306841"/>
                  <a:gd name="connsiteY22" fmla="*/ 383243 h 1901558"/>
                  <a:gd name="connsiteX23" fmla="*/ 1254598 w 2306841"/>
                  <a:gd name="connsiteY23" fmla="*/ 543514 h 1901558"/>
                  <a:gd name="connsiteX24" fmla="*/ 1707575 w 2306841"/>
                  <a:gd name="connsiteY24" fmla="*/ 913387 h 1901558"/>
                  <a:gd name="connsiteX25" fmla="*/ 1985542 w 2306841"/>
                  <a:gd name="connsiteY25" fmla="*/ 1346099 h 1901558"/>
                  <a:gd name="connsiteX26" fmla="*/ 2081745 w 2306841"/>
                  <a:gd name="connsiteY26" fmla="*/ 1596024 h 1901558"/>
                  <a:gd name="connsiteX27" fmla="*/ 2136602 w 2306841"/>
                  <a:gd name="connsiteY27" fmla="*/ 1797437 h 1901558"/>
                  <a:gd name="connsiteX28" fmla="*/ 2165259 w 2306841"/>
                  <a:gd name="connsiteY28" fmla="*/ 1839603 h 1901558"/>
                  <a:gd name="connsiteX29" fmla="*/ 2308336 w 2306841"/>
                  <a:gd name="connsiteY29" fmla="*/ 1901624 h 1901558"/>
                  <a:gd name="connsiteX30" fmla="*/ 2286434 w 2306841"/>
                  <a:gd name="connsiteY30" fmla="*/ 1888729 h 1901558"/>
                  <a:gd name="connsiteX31" fmla="*/ 606963 w 2306841"/>
                  <a:gd name="connsiteY31" fmla="*/ 252037 h 1901558"/>
                  <a:gd name="connsiteX32" fmla="*/ 553130 w 2306841"/>
                  <a:gd name="connsiteY32" fmla="*/ 269436 h 1901558"/>
                  <a:gd name="connsiteX33" fmla="*/ 536550 w 2306841"/>
                  <a:gd name="connsiteY33" fmla="*/ 248148 h 1901558"/>
                  <a:gd name="connsiteX34" fmla="*/ 576055 w 2306841"/>
                  <a:gd name="connsiteY34" fmla="*/ 219492 h 1901558"/>
                  <a:gd name="connsiteX35" fmla="*/ 606759 w 2306841"/>
                  <a:gd name="connsiteY35" fmla="*/ 229726 h 1901558"/>
                  <a:gd name="connsiteX36" fmla="*/ 606963 w 2306841"/>
                  <a:gd name="connsiteY36" fmla="*/ 252037 h 1901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306841" h="1901558">
                    <a:moveTo>
                      <a:pt x="2286434" y="1888729"/>
                    </a:moveTo>
                    <a:cubicBezTo>
                      <a:pt x="2267808" y="1878699"/>
                      <a:pt x="2249999" y="1867236"/>
                      <a:pt x="2235467" y="1851680"/>
                    </a:cubicBezTo>
                    <a:cubicBezTo>
                      <a:pt x="2218682" y="1833872"/>
                      <a:pt x="2214384" y="1808900"/>
                      <a:pt x="2211723" y="1785565"/>
                    </a:cubicBezTo>
                    <a:cubicBezTo>
                      <a:pt x="2199441" y="1679741"/>
                      <a:pt x="2197395" y="1573917"/>
                      <a:pt x="2179996" y="1468298"/>
                    </a:cubicBezTo>
                    <a:cubicBezTo>
                      <a:pt x="2162393" y="1361860"/>
                      <a:pt x="2137626" y="1256445"/>
                      <a:pt x="2105285" y="1153487"/>
                    </a:cubicBezTo>
                    <a:cubicBezTo>
                      <a:pt x="2041012" y="948798"/>
                      <a:pt x="1946651" y="752706"/>
                      <a:pt x="1817492" y="580972"/>
                    </a:cubicBezTo>
                    <a:cubicBezTo>
                      <a:pt x="1774303" y="523455"/>
                      <a:pt x="1715762" y="471259"/>
                      <a:pt x="1690176" y="403098"/>
                    </a:cubicBezTo>
                    <a:cubicBezTo>
                      <a:pt x="1671754" y="354382"/>
                      <a:pt x="1681988" y="307917"/>
                      <a:pt x="1734389" y="285811"/>
                    </a:cubicBezTo>
                    <a:cubicBezTo>
                      <a:pt x="1742167" y="282536"/>
                      <a:pt x="1740939" y="277828"/>
                      <a:pt x="1737868" y="271892"/>
                    </a:cubicBezTo>
                    <a:cubicBezTo>
                      <a:pt x="1659268" y="115715"/>
                      <a:pt x="1523559" y="179373"/>
                      <a:pt x="1402384" y="197181"/>
                    </a:cubicBezTo>
                    <a:cubicBezTo>
                      <a:pt x="1394810" y="198204"/>
                      <a:pt x="1388465" y="197386"/>
                      <a:pt x="1381915" y="193701"/>
                    </a:cubicBezTo>
                    <a:cubicBezTo>
                      <a:pt x="1245183" y="117762"/>
                      <a:pt x="1095555" y="64338"/>
                      <a:pt x="942448" y="33635"/>
                    </a:cubicBezTo>
                    <a:cubicBezTo>
                      <a:pt x="741034" y="-6894"/>
                      <a:pt x="526316" y="-16514"/>
                      <a:pt x="326540" y="36910"/>
                    </a:cubicBezTo>
                    <a:cubicBezTo>
                      <a:pt x="255104" y="55946"/>
                      <a:pt x="190422" y="87058"/>
                      <a:pt x="143753" y="149898"/>
                    </a:cubicBezTo>
                    <a:cubicBezTo>
                      <a:pt x="125536" y="174665"/>
                      <a:pt x="83165" y="288472"/>
                      <a:pt x="127787" y="286220"/>
                    </a:cubicBezTo>
                    <a:cubicBezTo>
                      <a:pt x="129425" y="286220"/>
                      <a:pt x="293380" y="265138"/>
                      <a:pt x="369524" y="300549"/>
                    </a:cubicBezTo>
                    <a:cubicBezTo>
                      <a:pt x="309141" y="298297"/>
                      <a:pt x="220306" y="295022"/>
                      <a:pt x="160537" y="312421"/>
                    </a:cubicBezTo>
                    <a:cubicBezTo>
                      <a:pt x="97698" y="330638"/>
                      <a:pt x="47344" y="358476"/>
                      <a:pt x="7840" y="403712"/>
                    </a:cubicBezTo>
                    <a:cubicBezTo>
                      <a:pt x="-20407" y="436053"/>
                      <a:pt x="35063" y="444650"/>
                      <a:pt x="57579" y="447925"/>
                    </a:cubicBezTo>
                    <a:cubicBezTo>
                      <a:pt x="93809" y="453042"/>
                      <a:pt x="131267" y="447925"/>
                      <a:pt x="166064" y="437281"/>
                    </a:cubicBezTo>
                    <a:cubicBezTo>
                      <a:pt x="218055" y="421315"/>
                      <a:pt x="259607" y="390612"/>
                      <a:pt x="307913" y="365435"/>
                    </a:cubicBezTo>
                    <a:cubicBezTo>
                      <a:pt x="397976" y="318766"/>
                      <a:pt x="504210" y="294408"/>
                      <a:pt x="606145" y="303619"/>
                    </a:cubicBezTo>
                    <a:cubicBezTo>
                      <a:pt x="713606" y="313444"/>
                      <a:pt x="816974" y="342100"/>
                      <a:pt x="916248" y="383243"/>
                    </a:cubicBezTo>
                    <a:cubicBezTo>
                      <a:pt x="1031488" y="431140"/>
                      <a:pt x="1144271" y="484769"/>
                      <a:pt x="1254598" y="543514"/>
                    </a:cubicBezTo>
                    <a:cubicBezTo>
                      <a:pt x="1430017" y="636852"/>
                      <a:pt x="1580258" y="761303"/>
                      <a:pt x="1707575" y="913387"/>
                    </a:cubicBezTo>
                    <a:cubicBezTo>
                      <a:pt x="1818516" y="1045820"/>
                      <a:pt x="1912877" y="1188898"/>
                      <a:pt x="1985542" y="1346099"/>
                    </a:cubicBezTo>
                    <a:cubicBezTo>
                      <a:pt x="2023000" y="1427360"/>
                      <a:pt x="2055136" y="1510668"/>
                      <a:pt x="2081745" y="1596024"/>
                    </a:cubicBezTo>
                    <a:cubicBezTo>
                      <a:pt x="2102624" y="1662548"/>
                      <a:pt x="2118794" y="1730095"/>
                      <a:pt x="2136602" y="1797437"/>
                    </a:cubicBezTo>
                    <a:cubicBezTo>
                      <a:pt x="2141310" y="1815041"/>
                      <a:pt x="2150521" y="1829164"/>
                      <a:pt x="2165259" y="1839603"/>
                    </a:cubicBezTo>
                    <a:cubicBezTo>
                      <a:pt x="2208652" y="1870102"/>
                      <a:pt x="2259415" y="1883816"/>
                      <a:pt x="2308336" y="1901624"/>
                    </a:cubicBezTo>
                    <a:cubicBezTo>
                      <a:pt x="2302400" y="1894869"/>
                      <a:pt x="2293803" y="1892822"/>
                      <a:pt x="2286434" y="1888729"/>
                    </a:cubicBezTo>
                    <a:close/>
                    <a:moveTo>
                      <a:pt x="606963" y="252037"/>
                    </a:moveTo>
                    <a:cubicBezTo>
                      <a:pt x="594068" y="261453"/>
                      <a:pt x="569915" y="269231"/>
                      <a:pt x="553130" y="269436"/>
                    </a:cubicBezTo>
                    <a:cubicBezTo>
                      <a:pt x="536550" y="269436"/>
                      <a:pt x="532457" y="264319"/>
                      <a:pt x="536550" y="248148"/>
                    </a:cubicBezTo>
                    <a:cubicBezTo>
                      <a:pt x="541258" y="229317"/>
                      <a:pt x="556201" y="218468"/>
                      <a:pt x="576055" y="219492"/>
                    </a:cubicBezTo>
                    <a:cubicBezTo>
                      <a:pt x="587109" y="220106"/>
                      <a:pt x="597343" y="223790"/>
                      <a:pt x="606759" y="229726"/>
                    </a:cubicBezTo>
                    <a:cubicBezTo>
                      <a:pt x="617607" y="236686"/>
                      <a:pt x="617607" y="244055"/>
                      <a:pt x="606963" y="2520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Right Triangle 30">
            <a:extLst>
              <a:ext uri="{FF2B5EF4-FFF2-40B4-BE49-F238E27FC236}">
                <a16:creationId xmlns:a16="http://schemas.microsoft.com/office/drawing/2014/main" id="{FAA79345-4427-4BD2-BF00-EDCE3BB62850}"/>
              </a:ext>
            </a:extLst>
          </p:cNvPr>
          <p:cNvSpPr/>
          <p:nvPr/>
        </p:nvSpPr>
        <p:spPr>
          <a:xfrm rot="18900000">
            <a:off x="3272838" y="-2832469"/>
            <a:ext cx="5646323" cy="5646323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DE3EA-C9E2-4048-886F-CA745BEB67CC}"/>
              </a:ext>
            </a:extLst>
          </p:cNvPr>
          <p:cNvSpPr txBox="1"/>
          <p:nvPr/>
        </p:nvSpPr>
        <p:spPr>
          <a:xfrm>
            <a:off x="4665007" y="343666"/>
            <a:ext cx="286198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ctr"/>
            <a:r>
              <a:rPr lang="en-GB" altLang="ko-KR" sz="4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그룹 15">
            <a:extLst>
              <a:ext uri="{FF2B5EF4-FFF2-40B4-BE49-F238E27FC236}">
                <a16:creationId xmlns:a16="http://schemas.microsoft.com/office/drawing/2014/main" id="{7E142CA1-ABFD-4526-B10C-30248B3D8963}"/>
              </a:ext>
            </a:extLst>
          </p:cNvPr>
          <p:cNvGrpSpPr/>
          <p:nvPr/>
        </p:nvGrpSpPr>
        <p:grpSpPr>
          <a:xfrm>
            <a:off x="567938" y="3343136"/>
            <a:ext cx="3287583" cy="2910026"/>
            <a:chOff x="7280226" y="751120"/>
            <a:chExt cx="3287583" cy="2910026"/>
          </a:xfrm>
        </p:grpSpPr>
        <p:sp>
          <p:nvSpPr>
            <p:cNvPr id="5" name="자유형: 도형 13">
              <a:extLst>
                <a:ext uri="{FF2B5EF4-FFF2-40B4-BE49-F238E27FC236}">
                  <a16:creationId xmlns:a16="http://schemas.microsoft.com/office/drawing/2014/main" id="{D0C19C2B-F56F-4F46-B52A-2A37EC341F74}"/>
                </a:ext>
              </a:extLst>
            </p:cNvPr>
            <p:cNvSpPr/>
            <p:nvPr/>
          </p:nvSpPr>
          <p:spPr>
            <a:xfrm>
              <a:off x="7280226" y="751120"/>
              <a:ext cx="515242" cy="476527"/>
            </a:xfrm>
            <a:custGeom>
              <a:avLst/>
              <a:gdLst/>
              <a:ahLst/>
              <a:cxnLst/>
              <a:rect l="l" t="t" r="r" b="b"/>
              <a:pathLst>
                <a:path w="282415" h="261194">
                  <a:moveTo>
                    <a:pt x="258472" y="0"/>
                  </a:moveTo>
                  <a:lnTo>
                    <a:pt x="282415" y="38091"/>
                  </a:lnTo>
                  <a:cubicBezTo>
                    <a:pt x="262463" y="46435"/>
                    <a:pt x="247771" y="58859"/>
                    <a:pt x="238339" y="75365"/>
                  </a:cubicBezTo>
                  <a:cubicBezTo>
                    <a:pt x="228907" y="91871"/>
                    <a:pt x="223647" y="115905"/>
                    <a:pt x="222558" y="147466"/>
                  </a:cubicBezTo>
                  <a:lnTo>
                    <a:pt x="273709" y="147466"/>
                  </a:lnTo>
                  <a:lnTo>
                    <a:pt x="273709" y="261194"/>
                  </a:lnTo>
                  <a:lnTo>
                    <a:pt x="168687" y="261194"/>
                  </a:lnTo>
                  <a:lnTo>
                    <a:pt x="168687" y="171408"/>
                  </a:lnTo>
                  <a:cubicBezTo>
                    <a:pt x="168687" y="122797"/>
                    <a:pt x="174491" y="87609"/>
                    <a:pt x="186100" y="65843"/>
                  </a:cubicBezTo>
                  <a:cubicBezTo>
                    <a:pt x="201336" y="36821"/>
                    <a:pt x="225460" y="14874"/>
                    <a:pt x="258472" y="0"/>
                  </a:cubicBezTo>
                  <a:close/>
                  <a:moveTo>
                    <a:pt x="89785" y="0"/>
                  </a:moveTo>
                  <a:lnTo>
                    <a:pt x="113728" y="38091"/>
                  </a:lnTo>
                  <a:cubicBezTo>
                    <a:pt x="93775" y="46435"/>
                    <a:pt x="79083" y="58859"/>
                    <a:pt x="69651" y="75365"/>
                  </a:cubicBezTo>
                  <a:cubicBezTo>
                    <a:pt x="60219" y="91871"/>
                    <a:pt x="54959" y="115905"/>
                    <a:pt x="53871" y="147466"/>
                  </a:cubicBezTo>
                  <a:lnTo>
                    <a:pt x="105021" y="147466"/>
                  </a:lnTo>
                  <a:lnTo>
                    <a:pt x="105021" y="261194"/>
                  </a:lnTo>
                  <a:lnTo>
                    <a:pt x="0" y="261194"/>
                  </a:lnTo>
                  <a:lnTo>
                    <a:pt x="0" y="171408"/>
                  </a:lnTo>
                  <a:cubicBezTo>
                    <a:pt x="0" y="122797"/>
                    <a:pt x="5804" y="87609"/>
                    <a:pt x="17413" y="65843"/>
                  </a:cubicBezTo>
                  <a:cubicBezTo>
                    <a:pt x="32649" y="36821"/>
                    <a:pt x="56773" y="14874"/>
                    <a:pt x="8978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B38C3-466E-4597-92FC-0684AC087596}"/>
                </a:ext>
              </a:extLst>
            </p:cNvPr>
            <p:cNvSpPr txBox="1"/>
            <p:nvPr/>
          </p:nvSpPr>
          <p:spPr>
            <a:xfrm>
              <a:off x="7689445" y="1170842"/>
              <a:ext cx="287836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 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자유형: 도형 14">
              <a:extLst>
                <a:ext uri="{FF2B5EF4-FFF2-40B4-BE49-F238E27FC236}">
                  <a16:creationId xmlns:a16="http://schemas.microsoft.com/office/drawing/2014/main" id="{87DC4A6F-CC6A-488C-84C2-3A2756DA3C25}"/>
                </a:ext>
              </a:extLst>
            </p:cNvPr>
            <p:cNvSpPr/>
            <p:nvPr/>
          </p:nvSpPr>
          <p:spPr>
            <a:xfrm rot="10800000">
              <a:off x="10052567" y="3184619"/>
              <a:ext cx="515242" cy="476527"/>
            </a:xfrm>
            <a:custGeom>
              <a:avLst/>
              <a:gdLst/>
              <a:ahLst/>
              <a:cxnLst/>
              <a:rect l="l" t="t" r="r" b="b"/>
              <a:pathLst>
                <a:path w="282415" h="261194">
                  <a:moveTo>
                    <a:pt x="258472" y="0"/>
                  </a:moveTo>
                  <a:lnTo>
                    <a:pt x="282415" y="38091"/>
                  </a:lnTo>
                  <a:cubicBezTo>
                    <a:pt x="262463" y="46435"/>
                    <a:pt x="247771" y="58859"/>
                    <a:pt x="238339" y="75365"/>
                  </a:cubicBezTo>
                  <a:cubicBezTo>
                    <a:pt x="228907" y="91871"/>
                    <a:pt x="223647" y="115905"/>
                    <a:pt x="222558" y="147466"/>
                  </a:cubicBezTo>
                  <a:lnTo>
                    <a:pt x="273709" y="147466"/>
                  </a:lnTo>
                  <a:lnTo>
                    <a:pt x="273709" y="261194"/>
                  </a:lnTo>
                  <a:lnTo>
                    <a:pt x="168687" y="261194"/>
                  </a:lnTo>
                  <a:lnTo>
                    <a:pt x="168687" y="171408"/>
                  </a:lnTo>
                  <a:cubicBezTo>
                    <a:pt x="168687" y="122797"/>
                    <a:pt x="174491" y="87609"/>
                    <a:pt x="186100" y="65843"/>
                  </a:cubicBezTo>
                  <a:cubicBezTo>
                    <a:pt x="201336" y="36821"/>
                    <a:pt x="225460" y="14874"/>
                    <a:pt x="258472" y="0"/>
                  </a:cubicBezTo>
                  <a:close/>
                  <a:moveTo>
                    <a:pt x="89785" y="0"/>
                  </a:moveTo>
                  <a:lnTo>
                    <a:pt x="113728" y="38091"/>
                  </a:lnTo>
                  <a:cubicBezTo>
                    <a:pt x="93775" y="46435"/>
                    <a:pt x="79083" y="58859"/>
                    <a:pt x="69651" y="75365"/>
                  </a:cubicBezTo>
                  <a:cubicBezTo>
                    <a:pt x="60219" y="91871"/>
                    <a:pt x="54959" y="115905"/>
                    <a:pt x="53871" y="147466"/>
                  </a:cubicBezTo>
                  <a:lnTo>
                    <a:pt x="105021" y="147466"/>
                  </a:lnTo>
                  <a:lnTo>
                    <a:pt x="105021" y="261194"/>
                  </a:lnTo>
                  <a:lnTo>
                    <a:pt x="0" y="261194"/>
                  </a:lnTo>
                  <a:lnTo>
                    <a:pt x="0" y="171408"/>
                  </a:lnTo>
                  <a:cubicBezTo>
                    <a:pt x="0" y="122797"/>
                    <a:pt x="5804" y="87609"/>
                    <a:pt x="17413" y="65843"/>
                  </a:cubicBezTo>
                  <a:cubicBezTo>
                    <a:pt x="32649" y="36821"/>
                    <a:pt x="56773" y="14874"/>
                    <a:pt x="8978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/>
            </a:p>
          </p:txBody>
        </p:sp>
      </p:grpSp>
      <p:grpSp>
        <p:nvGrpSpPr>
          <p:cNvPr id="8" name="Group 48">
            <a:extLst>
              <a:ext uri="{FF2B5EF4-FFF2-40B4-BE49-F238E27FC236}">
                <a16:creationId xmlns:a16="http://schemas.microsoft.com/office/drawing/2014/main" id="{387582F4-AF3B-4689-B7F9-11E35E548FA8}"/>
              </a:ext>
            </a:extLst>
          </p:cNvPr>
          <p:cNvGrpSpPr/>
          <p:nvPr/>
        </p:nvGrpSpPr>
        <p:grpSpPr>
          <a:xfrm>
            <a:off x="8810914" y="4358016"/>
            <a:ext cx="2824986" cy="1375703"/>
            <a:chOff x="4822352" y="1916832"/>
            <a:chExt cx="3422056" cy="1375703"/>
          </a:xfrm>
        </p:grpSpPr>
        <p:sp>
          <p:nvSpPr>
            <p:cNvPr id="9" name="Text Placeholder 10">
              <a:extLst>
                <a:ext uri="{FF2B5EF4-FFF2-40B4-BE49-F238E27FC236}">
                  <a16:creationId xmlns:a16="http://schemas.microsoft.com/office/drawing/2014/main" id="{BE6E99DD-75D9-4E0B-B29C-61E6F7C654E4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542CDF-2ED5-41E2-B841-20F69173DB30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</p:grp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9E5AD6-2E1A-490C-A22C-5F4848C30B61}"/>
              </a:ext>
            </a:extLst>
          </p:cNvPr>
          <p:cNvSpPr txBox="1">
            <a:spLocks/>
          </p:cNvSpPr>
          <p:nvPr/>
        </p:nvSpPr>
        <p:spPr>
          <a:xfrm>
            <a:off x="9549108" y="6034650"/>
            <a:ext cx="2086792" cy="360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6523E782-D4EE-4FD5-BC63-C38433DDE20F}"/>
              </a:ext>
            </a:extLst>
          </p:cNvPr>
          <p:cNvSpPr/>
          <p:nvPr/>
        </p:nvSpPr>
        <p:spPr>
          <a:xfrm>
            <a:off x="5669667" y="1827521"/>
            <a:ext cx="852664" cy="894478"/>
          </a:xfrm>
          <a:custGeom>
            <a:avLst/>
            <a:gdLst>
              <a:gd name="connsiteX0" fmla="*/ 648519 w 852664"/>
              <a:gd name="connsiteY0" fmla="*/ 657557 h 894478"/>
              <a:gd name="connsiteX1" fmla="*/ 619349 w 852664"/>
              <a:gd name="connsiteY1" fmla="*/ 715292 h 894478"/>
              <a:gd name="connsiteX2" fmla="*/ 537140 w 852664"/>
              <a:gd name="connsiteY2" fmla="*/ 794741 h 894478"/>
              <a:gd name="connsiteX3" fmla="*/ 570671 w 852664"/>
              <a:gd name="connsiteY3" fmla="*/ 728606 h 894478"/>
              <a:gd name="connsiteX4" fmla="*/ 584451 w 852664"/>
              <a:gd name="connsiteY4" fmla="*/ 667817 h 894478"/>
              <a:gd name="connsiteX5" fmla="*/ 587834 w 852664"/>
              <a:gd name="connsiteY5" fmla="*/ 664547 h 894478"/>
              <a:gd name="connsiteX6" fmla="*/ 648519 w 852664"/>
              <a:gd name="connsiteY6" fmla="*/ 657557 h 894478"/>
              <a:gd name="connsiteX7" fmla="*/ 713478 w 852664"/>
              <a:gd name="connsiteY7" fmla="*/ 638802 h 894478"/>
              <a:gd name="connsiteX8" fmla="*/ 656625 w 852664"/>
              <a:gd name="connsiteY8" fmla="*/ 732092 h 894478"/>
              <a:gd name="connsiteX9" fmla="*/ 609695 w 852664"/>
              <a:gd name="connsiteY9" fmla="*/ 772837 h 894478"/>
              <a:gd name="connsiteX10" fmla="*/ 587627 w 852664"/>
              <a:gd name="connsiteY10" fmla="*/ 782111 h 894478"/>
              <a:gd name="connsiteX11" fmla="*/ 552730 w 852664"/>
              <a:gd name="connsiteY11" fmla="*/ 790900 h 894478"/>
              <a:gd name="connsiteX12" fmla="*/ 549745 w 852664"/>
              <a:gd name="connsiteY12" fmla="*/ 791289 h 894478"/>
              <a:gd name="connsiteX13" fmla="*/ 654160 w 852664"/>
              <a:gd name="connsiteY13" fmla="*/ 656605 h 894478"/>
              <a:gd name="connsiteX14" fmla="*/ 713478 w 852664"/>
              <a:gd name="connsiteY14" fmla="*/ 638802 h 894478"/>
              <a:gd name="connsiteX15" fmla="*/ 851899 w 852664"/>
              <a:gd name="connsiteY15" fmla="*/ 558358 h 894478"/>
              <a:gd name="connsiteX16" fmla="*/ 812400 w 852664"/>
              <a:gd name="connsiteY16" fmla="*/ 627642 h 894478"/>
              <a:gd name="connsiteX17" fmla="*/ 706964 w 852664"/>
              <a:gd name="connsiteY17" fmla="*/ 726478 h 894478"/>
              <a:gd name="connsiteX18" fmla="*/ 611226 w 852664"/>
              <a:gd name="connsiteY18" fmla="*/ 774870 h 894478"/>
              <a:gd name="connsiteX19" fmla="*/ 639679 w 852664"/>
              <a:gd name="connsiteY19" fmla="*/ 752897 h 894478"/>
              <a:gd name="connsiteX20" fmla="*/ 720399 w 852664"/>
              <a:gd name="connsiteY20" fmla="*/ 636207 h 894478"/>
              <a:gd name="connsiteX21" fmla="*/ 790401 w 852664"/>
              <a:gd name="connsiteY21" fmla="*/ 604778 h 894478"/>
              <a:gd name="connsiteX22" fmla="*/ 851899 w 852664"/>
              <a:gd name="connsiteY22" fmla="*/ 558358 h 894478"/>
              <a:gd name="connsiteX23" fmla="*/ 698731 w 852664"/>
              <a:gd name="connsiteY23" fmla="*/ 529770 h 894478"/>
              <a:gd name="connsiteX24" fmla="*/ 675187 w 852664"/>
              <a:gd name="connsiteY24" fmla="*/ 552243 h 894478"/>
              <a:gd name="connsiteX25" fmla="*/ 698003 w 852664"/>
              <a:gd name="connsiteY25" fmla="*/ 575486 h 894478"/>
              <a:gd name="connsiteX26" fmla="*/ 721696 w 852664"/>
              <a:gd name="connsiteY26" fmla="*/ 553057 h 894478"/>
              <a:gd name="connsiteX27" fmla="*/ 698731 w 852664"/>
              <a:gd name="connsiteY27" fmla="*/ 529770 h 894478"/>
              <a:gd name="connsiteX28" fmla="*/ 157652 w 852664"/>
              <a:gd name="connsiteY28" fmla="*/ 5 h 894478"/>
              <a:gd name="connsiteX29" fmla="*/ 158604 w 852664"/>
              <a:gd name="connsiteY29" fmla="*/ 1943 h 894478"/>
              <a:gd name="connsiteX30" fmla="*/ 163232 w 852664"/>
              <a:gd name="connsiteY30" fmla="*/ 33682 h 894478"/>
              <a:gd name="connsiteX31" fmla="*/ 163241 w 852664"/>
              <a:gd name="connsiteY31" fmla="*/ 81902 h 894478"/>
              <a:gd name="connsiteX32" fmla="*/ 140826 w 852664"/>
              <a:gd name="connsiteY32" fmla="*/ 170148 h 894478"/>
              <a:gd name="connsiteX33" fmla="*/ 66793 w 852664"/>
              <a:gd name="connsiteY33" fmla="*/ 270221 h 894478"/>
              <a:gd name="connsiteX34" fmla="*/ 65574 w 852664"/>
              <a:gd name="connsiteY34" fmla="*/ 271691 h 894478"/>
              <a:gd name="connsiteX35" fmla="*/ 67364 w 852664"/>
              <a:gd name="connsiteY35" fmla="*/ 270783 h 894478"/>
              <a:gd name="connsiteX36" fmla="*/ 198510 w 852664"/>
              <a:gd name="connsiteY36" fmla="*/ 221603 h 894478"/>
              <a:gd name="connsiteX37" fmla="*/ 332657 w 852664"/>
              <a:gd name="connsiteY37" fmla="*/ 239882 h 894478"/>
              <a:gd name="connsiteX38" fmla="*/ 333402 w 852664"/>
              <a:gd name="connsiteY38" fmla="*/ 243879 h 894478"/>
              <a:gd name="connsiteX39" fmla="*/ 187229 w 852664"/>
              <a:gd name="connsiteY39" fmla="*/ 330767 h 894478"/>
              <a:gd name="connsiteX40" fmla="*/ 60132 w 852664"/>
              <a:gd name="connsiteY40" fmla="*/ 327099 h 894478"/>
              <a:gd name="connsiteX41" fmla="*/ 68203 w 852664"/>
              <a:gd name="connsiteY41" fmla="*/ 355716 h 894478"/>
              <a:gd name="connsiteX42" fmla="*/ 179521 w 852664"/>
              <a:gd name="connsiteY42" fmla="*/ 455442 h 894478"/>
              <a:gd name="connsiteX43" fmla="*/ 792507 w 852664"/>
              <a:gd name="connsiteY43" fmla="*/ 461377 h 894478"/>
              <a:gd name="connsiteX44" fmla="*/ 838209 w 852664"/>
              <a:gd name="connsiteY44" fmla="*/ 480953 h 894478"/>
              <a:gd name="connsiteX45" fmla="*/ 851591 w 852664"/>
              <a:gd name="connsiteY45" fmla="*/ 509735 h 894478"/>
              <a:gd name="connsiteX46" fmla="*/ 852664 w 852664"/>
              <a:gd name="connsiteY46" fmla="*/ 522590 h 894478"/>
              <a:gd name="connsiteX47" fmla="*/ 830406 w 852664"/>
              <a:gd name="connsiteY47" fmla="*/ 563421 h 894478"/>
              <a:gd name="connsiteX48" fmla="*/ 708075 w 852664"/>
              <a:gd name="connsiteY48" fmla="*/ 628147 h 894478"/>
              <a:gd name="connsiteX49" fmla="*/ 581194 w 852664"/>
              <a:gd name="connsiteY49" fmla="*/ 654748 h 894478"/>
              <a:gd name="connsiteX50" fmla="*/ 577345 w 852664"/>
              <a:gd name="connsiteY50" fmla="*/ 658632 h 894478"/>
              <a:gd name="connsiteX51" fmla="*/ 568235 w 852664"/>
              <a:gd name="connsiteY51" fmla="*/ 703841 h 894478"/>
              <a:gd name="connsiteX52" fmla="*/ 529143 w 852664"/>
              <a:gd name="connsiteY52" fmla="*/ 784085 h 894478"/>
              <a:gd name="connsiteX53" fmla="*/ 470733 w 852664"/>
              <a:gd name="connsiteY53" fmla="*/ 845861 h 894478"/>
              <a:gd name="connsiteX54" fmla="*/ 378161 w 852664"/>
              <a:gd name="connsiteY54" fmla="*/ 893717 h 894478"/>
              <a:gd name="connsiteX55" fmla="*/ 375046 w 852664"/>
              <a:gd name="connsiteY55" fmla="*/ 894478 h 894478"/>
              <a:gd name="connsiteX56" fmla="*/ 374294 w 852664"/>
              <a:gd name="connsiteY56" fmla="*/ 844035 h 894478"/>
              <a:gd name="connsiteX57" fmla="*/ 384674 w 852664"/>
              <a:gd name="connsiteY57" fmla="*/ 786542 h 894478"/>
              <a:gd name="connsiteX58" fmla="*/ 384091 w 852664"/>
              <a:gd name="connsiteY58" fmla="*/ 786444 h 894478"/>
              <a:gd name="connsiteX59" fmla="*/ 392426 w 852664"/>
              <a:gd name="connsiteY59" fmla="*/ 762708 h 894478"/>
              <a:gd name="connsiteX60" fmla="*/ 405048 w 852664"/>
              <a:gd name="connsiteY60" fmla="*/ 736139 h 894478"/>
              <a:gd name="connsiteX61" fmla="*/ 469955 w 852664"/>
              <a:gd name="connsiteY61" fmla="*/ 655834 h 894478"/>
              <a:gd name="connsiteX62" fmla="*/ 510856 w 852664"/>
              <a:gd name="connsiteY62" fmla="*/ 626127 h 894478"/>
              <a:gd name="connsiteX63" fmla="*/ 510536 w 852664"/>
              <a:gd name="connsiteY63" fmla="*/ 625582 h 894478"/>
              <a:gd name="connsiteX64" fmla="*/ 463674 w 852664"/>
              <a:gd name="connsiteY64" fmla="*/ 649640 h 894478"/>
              <a:gd name="connsiteX65" fmla="*/ 429400 w 852664"/>
              <a:gd name="connsiteY65" fmla="*/ 675428 h 894478"/>
              <a:gd name="connsiteX66" fmla="*/ 368326 w 852664"/>
              <a:gd name="connsiteY66" fmla="*/ 752804 h 894478"/>
              <a:gd name="connsiteX67" fmla="*/ 355722 w 852664"/>
              <a:gd name="connsiteY67" fmla="*/ 780257 h 894478"/>
              <a:gd name="connsiteX68" fmla="*/ 359383 w 852664"/>
              <a:gd name="connsiteY68" fmla="*/ 782268 h 894478"/>
              <a:gd name="connsiteX69" fmla="*/ 360643 w 852664"/>
              <a:gd name="connsiteY69" fmla="*/ 782664 h 894478"/>
              <a:gd name="connsiteX70" fmla="*/ 352468 w 852664"/>
              <a:gd name="connsiteY70" fmla="*/ 781412 h 894478"/>
              <a:gd name="connsiteX71" fmla="*/ 275433 w 852664"/>
              <a:gd name="connsiteY71" fmla="*/ 756965 h 894478"/>
              <a:gd name="connsiteX72" fmla="*/ 53324 w 852664"/>
              <a:gd name="connsiteY72" fmla="*/ 555592 h 894478"/>
              <a:gd name="connsiteX73" fmla="*/ 3201 w 852664"/>
              <a:gd name="connsiteY73" fmla="*/ 400493 h 894478"/>
              <a:gd name="connsiteX74" fmla="*/ 10667 w 852664"/>
              <a:gd name="connsiteY74" fmla="*/ 241482 h 894478"/>
              <a:gd name="connsiteX75" fmla="*/ 148258 w 852664"/>
              <a:gd name="connsiteY75" fmla="*/ 8206 h 894478"/>
              <a:gd name="connsiteX76" fmla="*/ 156009 w 852664"/>
              <a:gd name="connsiteY76" fmla="*/ 1146 h 894478"/>
              <a:gd name="connsiteX77" fmla="*/ 157652 w 852664"/>
              <a:gd name="connsiteY77" fmla="*/ 5 h 89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852664" h="894478">
                <a:moveTo>
                  <a:pt x="648519" y="657557"/>
                </a:moveTo>
                <a:cubicBezTo>
                  <a:pt x="642161" y="678501"/>
                  <a:pt x="631892" y="697498"/>
                  <a:pt x="619349" y="715292"/>
                </a:cubicBezTo>
                <a:cubicBezTo>
                  <a:pt x="598916" y="744307"/>
                  <a:pt x="560359" y="780675"/>
                  <a:pt x="537140" y="794741"/>
                </a:cubicBezTo>
                <a:cubicBezTo>
                  <a:pt x="551103" y="774109"/>
                  <a:pt x="562478" y="752171"/>
                  <a:pt x="570671" y="728606"/>
                </a:cubicBezTo>
                <a:cubicBezTo>
                  <a:pt x="577540" y="708856"/>
                  <a:pt x="582289" y="688631"/>
                  <a:pt x="584451" y="667817"/>
                </a:cubicBezTo>
                <a:cubicBezTo>
                  <a:pt x="584685" y="665594"/>
                  <a:pt x="585420" y="664642"/>
                  <a:pt x="587834" y="664547"/>
                </a:cubicBezTo>
                <a:cubicBezTo>
                  <a:pt x="608241" y="663812"/>
                  <a:pt x="628424" y="661026"/>
                  <a:pt x="648519" y="657557"/>
                </a:cubicBezTo>
                <a:close/>
                <a:moveTo>
                  <a:pt x="713478" y="638802"/>
                </a:moveTo>
                <a:cubicBezTo>
                  <a:pt x="701367" y="673405"/>
                  <a:pt x="681393" y="705197"/>
                  <a:pt x="656625" y="732092"/>
                </a:cubicBezTo>
                <a:cubicBezTo>
                  <a:pt x="642507" y="747421"/>
                  <a:pt x="626677" y="760761"/>
                  <a:pt x="609695" y="772837"/>
                </a:cubicBezTo>
                <a:cubicBezTo>
                  <a:pt x="602930" y="777647"/>
                  <a:pt x="595318" y="779853"/>
                  <a:pt x="587627" y="782111"/>
                </a:cubicBezTo>
                <a:cubicBezTo>
                  <a:pt x="576113" y="785493"/>
                  <a:pt x="564417" y="788175"/>
                  <a:pt x="552730" y="790900"/>
                </a:cubicBezTo>
                <a:cubicBezTo>
                  <a:pt x="551977" y="791073"/>
                  <a:pt x="551199" y="791107"/>
                  <a:pt x="549745" y="791289"/>
                </a:cubicBezTo>
                <a:cubicBezTo>
                  <a:pt x="597126" y="755587"/>
                  <a:pt x="634125" y="712636"/>
                  <a:pt x="654160" y="656605"/>
                </a:cubicBezTo>
                <a:cubicBezTo>
                  <a:pt x="669299" y="653162"/>
                  <a:pt x="708850" y="640290"/>
                  <a:pt x="713478" y="638802"/>
                </a:cubicBezTo>
                <a:close/>
                <a:moveTo>
                  <a:pt x="851899" y="558358"/>
                </a:moveTo>
                <a:cubicBezTo>
                  <a:pt x="837184" y="591222"/>
                  <a:pt x="828179" y="606846"/>
                  <a:pt x="812400" y="627642"/>
                </a:cubicBezTo>
                <a:cubicBezTo>
                  <a:pt x="782883" y="666545"/>
                  <a:pt x="747398" y="699184"/>
                  <a:pt x="706964" y="726478"/>
                </a:cubicBezTo>
                <a:cubicBezTo>
                  <a:pt x="678443" y="745726"/>
                  <a:pt x="625241" y="770302"/>
                  <a:pt x="611226" y="774870"/>
                </a:cubicBezTo>
                <a:cubicBezTo>
                  <a:pt x="621036" y="767915"/>
                  <a:pt x="630639" y="760769"/>
                  <a:pt x="639679" y="752897"/>
                </a:cubicBezTo>
                <a:cubicBezTo>
                  <a:pt x="675925" y="721348"/>
                  <a:pt x="703686" y="681312"/>
                  <a:pt x="720399" y="636207"/>
                </a:cubicBezTo>
                <a:cubicBezTo>
                  <a:pt x="744976" y="627028"/>
                  <a:pt x="767667" y="617884"/>
                  <a:pt x="790401" y="604778"/>
                </a:cubicBezTo>
                <a:cubicBezTo>
                  <a:pt x="806976" y="595219"/>
                  <a:pt x="837184" y="579111"/>
                  <a:pt x="851899" y="558358"/>
                </a:cubicBezTo>
                <a:close/>
                <a:moveTo>
                  <a:pt x="698731" y="529770"/>
                </a:moveTo>
                <a:cubicBezTo>
                  <a:pt x="685620" y="529599"/>
                  <a:pt x="675401" y="539368"/>
                  <a:pt x="675187" y="552243"/>
                </a:cubicBezTo>
                <a:cubicBezTo>
                  <a:pt x="674994" y="565075"/>
                  <a:pt x="685085" y="575379"/>
                  <a:pt x="698003" y="575486"/>
                </a:cubicBezTo>
                <a:cubicBezTo>
                  <a:pt x="711178" y="575615"/>
                  <a:pt x="721461" y="565889"/>
                  <a:pt x="721696" y="553057"/>
                </a:cubicBezTo>
                <a:cubicBezTo>
                  <a:pt x="721932" y="540460"/>
                  <a:pt x="711563" y="529920"/>
                  <a:pt x="698731" y="529770"/>
                </a:cubicBezTo>
                <a:close/>
                <a:moveTo>
                  <a:pt x="157652" y="5"/>
                </a:moveTo>
                <a:cubicBezTo>
                  <a:pt x="158829" y="109"/>
                  <a:pt x="158440" y="1233"/>
                  <a:pt x="158604" y="1943"/>
                </a:cubicBezTo>
                <a:cubicBezTo>
                  <a:pt x="160992" y="12401"/>
                  <a:pt x="162324" y="23024"/>
                  <a:pt x="163232" y="33682"/>
                </a:cubicBezTo>
                <a:cubicBezTo>
                  <a:pt x="164608" y="49747"/>
                  <a:pt x="164660" y="65846"/>
                  <a:pt x="163241" y="81902"/>
                </a:cubicBezTo>
                <a:cubicBezTo>
                  <a:pt x="160542" y="112517"/>
                  <a:pt x="153189" y="141990"/>
                  <a:pt x="140826" y="170148"/>
                </a:cubicBezTo>
                <a:cubicBezTo>
                  <a:pt x="123733" y="209094"/>
                  <a:pt x="98896" y="242356"/>
                  <a:pt x="66793" y="270221"/>
                </a:cubicBezTo>
                <a:cubicBezTo>
                  <a:pt x="66473" y="270688"/>
                  <a:pt x="66041" y="271051"/>
                  <a:pt x="65574" y="271691"/>
                </a:cubicBezTo>
                <a:cubicBezTo>
                  <a:pt x="66153" y="271016"/>
                  <a:pt x="66906" y="271224"/>
                  <a:pt x="67364" y="270783"/>
                </a:cubicBezTo>
                <a:cubicBezTo>
                  <a:pt x="106907" y="243273"/>
                  <a:pt x="150541" y="226681"/>
                  <a:pt x="198510" y="221603"/>
                </a:cubicBezTo>
                <a:cubicBezTo>
                  <a:pt x="244722" y="216707"/>
                  <a:pt x="289421" y="222823"/>
                  <a:pt x="332657" y="239882"/>
                </a:cubicBezTo>
                <a:cubicBezTo>
                  <a:pt x="335798" y="241119"/>
                  <a:pt x="335123" y="241967"/>
                  <a:pt x="333402" y="243879"/>
                </a:cubicBezTo>
                <a:cubicBezTo>
                  <a:pt x="293686" y="288007"/>
                  <a:pt x="245025" y="317194"/>
                  <a:pt x="187229" y="330767"/>
                </a:cubicBezTo>
                <a:cubicBezTo>
                  <a:pt x="146415" y="340352"/>
                  <a:pt x="99926" y="340076"/>
                  <a:pt x="60132" y="327099"/>
                </a:cubicBezTo>
                <a:cubicBezTo>
                  <a:pt x="62728" y="338345"/>
                  <a:pt x="64881" y="347835"/>
                  <a:pt x="68203" y="355716"/>
                </a:cubicBezTo>
                <a:cubicBezTo>
                  <a:pt x="89597" y="406470"/>
                  <a:pt x="126596" y="439914"/>
                  <a:pt x="179521" y="455442"/>
                </a:cubicBezTo>
                <a:cubicBezTo>
                  <a:pt x="233156" y="472433"/>
                  <a:pt x="603375" y="461446"/>
                  <a:pt x="792507" y="461377"/>
                </a:cubicBezTo>
                <a:cubicBezTo>
                  <a:pt x="810665" y="461368"/>
                  <a:pt x="826098" y="467216"/>
                  <a:pt x="838209" y="480953"/>
                </a:cubicBezTo>
                <a:cubicBezTo>
                  <a:pt x="845484" y="489206"/>
                  <a:pt x="849836" y="498878"/>
                  <a:pt x="851591" y="509735"/>
                </a:cubicBezTo>
                <a:cubicBezTo>
                  <a:pt x="851695" y="510349"/>
                  <a:pt x="852379" y="518835"/>
                  <a:pt x="852664" y="522590"/>
                </a:cubicBezTo>
                <a:cubicBezTo>
                  <a:pt x="852543" y="541639"/>
                  <a:pt x="835778" y="558880"/>
                  <a:pt x="830406" y="563421"/>
                </a:cubicBezTo>
                <a:cubicBezTo>
                  <a:pt x="810154" y="580567"/>
                  <a:pt x="765170" y="609115"/>
                  <a:pt x="708075" y="628147"/>
                </a:cubicBezTo>
                <a:cubicBezTo>
                  <a:pt x="663247" y="643087"/>
                  <a:pt x="636274" y="649773"/>
                  <a:pt x="581194" y="654748"/>
                </a:cubicBezTo>
                <a:cubicBezTo>
                  <a:pt x="578435" y="654990"/>
                  <a:pt x="577639" y="656218"/>
                  <a:pt x="577345" y="658632"/>
                </a:cubicBezTo>
                <a:cubicBezTo>
                  <a:pt x="575494" y="673944"/>
                  <a:pt x="572587" y="689039"/>
                  <a:pt x="568235" y="703841"/>
                </a:cubicBezTo>
                <a:cubicBezTo>
                  <a:pt x="560216" y="731108"/>
                  <a:pt x="530691" y="783168"/>
                  <a:pt x="529143" y="784085"/>
                </a:cubicBezTo>
                <a:cubicBezTo>
                  <a:pt x="512628" y="807468"/>
                  <a:pt x="493329" y="828213"/>
                  <a:pt x="470733" y="845861"/>
                </a:cubicBezTo>
                <a:cubicBezTo>
                  <a:pt x="442877" y="867626"/>
                  <a:pt x="412029" y="883587"/>
                  <a:pt x="378161" y="893717"/>
                </a:cubicBezTo>
                <a:cubicBezTo>
                  <a:pt x="377174" y="894011"/>
                  <a:pt x="376162" y="894210"/>
                  <a:pt x="375046" y="894478"/>
                </a:cubicBezTo>
                <a:cubicBezTo>
                  <a:pt x="373126" y="877566"/>
                  <a:pt x="373031" y="860800"/>
                  <a:pt x="374294" y="844035"/>
                </a:cubicBezTo>
                <a:cubicBezTo>
                  <a:pt x="375786" y="824299"/>
                  <a:pt x="379240" y="805131"/>
                  <a:pt x="384674" y="786542"/>
                </a:cubicBezTo>
                <a:lnTo>
                  <a:pt x="384091" y="786444"/>
                </a:lnTo>
                <a:lnTo>
                  <a:pt x="392426" y="762708"/>
                </a:lnTo>
                <a:cubicBezTo>
                  <a:pt x="396135" y="753705"/>
                  <a:pt x="400342" y="744848"/>
                  <a:pt x="405048" y="736139"/>
                </a:cubicBezTo>
                <a:cubicBezTo>
                  <a:pt x="421692" y="705342"/>
                  <a:pt x="443362" y="678594"/>
                  <a:pt x="469955" y="655834"/>
                </a:cubicBezTo>
                <a:cubicBezTo>
                  <a:pt x="470474" y="655393"/>
                  <a:pt x="494264" y="634354"/>
                  <a:pt x="510856" y="626127"/>
                </a:cubicBezTo>
                <a:cubicBezTo>
                  <a:pt x="511202" y="625954"/>
                  <a:pt x="510890" y="625435"/>
                  <a:pt x="510536" y="625582"/>
                </a:cubicBezTo>
                <a:cubicBezTo>
                  <a:pt x="497724" y="630894"/>
                  <a:pt x="472853" y="643610"/>
                  <a:pt x="463674" y="649640"/>
                </a:cubicBezTo>
                <a:cubicBezTo>
                  <a:pt x="451338" y="657019"/>
                  <a:pt x="440101" y="665886"/>
                  <a:pt x="429400" y="675428"/>
                </a:cubicBezTo>
                <a:cubicBezTo>
                  <a:pt x="404239" y="697864"/>
                  <a:pt x="383852" y="723647"/>
                  <a:pt x="368326" y="752804"/>
                </a:cubicBezTo>
                <a:lnTo>
                  <a:pt x="355722" y="780257"/>
                </a:lnTo>
                <a:lnTo>
                  <a:pt x="359383" y="782268"/>
                </a:lnTo>
                <a:lnTo>
                  <a:pt x="360643" y="782664"/>
                </a:lnTo>
                <a:lnTo>
                  <a:pt x="352468" y="781412"/>
                </a:lnTo>
                <a:cubicBezTo>
                  <a:pt x="337126" y="779243"/>
                  <a:pt x="282596" y="760028"/>
                  <a:pt x="275433" y="756965"/>
                </a:cubicBezTo>
                <a:cubicBezTo>
                  <a:pt x="178181" y="715450"/>
                  <a:pt x="104121" y="648286"/>
                  <a:pt x="53324" y="555592"/>
                </a:cubicBezTo>
                <a:cubicBezTo>
                  <a:pt x="26758" y="507122"/>
                  <a:pt x="10347" y="455261"/>
                  <a:pt x="3201" y="400493"/>
                </a:cubicBezTo>
                <a:cubicBezTo>
                  <a:pt x="-502" y="372092"/>
                  <a:pt x="-3884" y="296813"/>
                  <a:pt x="10667" y="241482"/>
                </a:cubicBezTo>
                <a:cubicBezTo>
                  <a:pt x="32363" y="149473"/>
                  <a:pt x="78437" y="71823"/>
                  <a:pt x="148258" y="8206"/>
                </a:cubicBezTo>
                <a:cubicBezTo>
                  <a:pt x="150835" y="5853"/>
                  <a:pt x="153457" y="3534"/>
                  <a:pt x="156009" y="1146"/>
                </a:cubicBezTo>
                <a:cubicBezTo>
                  <a:pt x="156519" y="662"/>
                  <a:pt x="156934" y="-65"/>
                  <a:pt x="157652" y="5"/>
                </a:cubicBezTo>
                <a:close/>
              </a:path>
            </a:pathLst>
          </a:custGeom>
          <a:solidFill>
            <a:schemeClr val="bg1"/>
          </a:solidFill>
          <a:ln w="662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B22B1D1B-E063-4EB8-A5D6-BE2EC207148F}"/>
              </a:ext>
            </a:extLst>
          </p:cNvPr>
          <p:cNvSpPr/>
          <p:nvPr/>
        </p:nvSpPr>
        <p:spPr>
          <a:xfrm>
            <a:off x="1250098" y="1825997"/>
            <a:ext cx="5425022" cy="922730"/>
          </a:xfrm>
          <a:prstGeom prst="roundRect">
            <a:avLst>
              <a:gd name="adj" fmla="val 1036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: Rounded Corners 7">
            <a:extLst>
              <a:ext uri="{FF2B5EF4-FFF2-40B4-BE49-F238E27FC236}">
                <a16:creationId xmlns:a16="http://schemas.microsoft.com/office/drawing/2014/main" id="{55B9FE36-1E68-4B66-AAC8-CC08BF44EA13}"/>
              </a:ext>
            </a:extLst>
          </p:cNvPr>
          <p:cNvSpPr/>
          <p:nvPr/>
        </p:nvSpPr>
        <p:spPr>
          <a:xfrm>
            <a:off x="4456358" y="2978172"/>
            <a:ext cx="5425022" cy="922730"/>
          </a:xfrm>
          <a:prstGeom prst="roundRect">
            <a:avLst>
              <a:gd name="adj" fmla="val 9417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A5902961-B12A-4840-9F1B-B9EE626A4865}"/>
              </a:ext>
            </a:extLst>
          </p:cNvPr>
          <p:cNvSpPr/>
          <p:nvPr/>
        </p:nvSpPr>
        <p:spPr>
          <a:xfrm>
            <a:off x="2853228" y="4130347"/>
            <a:ext cx="5425022" cy="922730"/>
          </a:xfrm>
          <a:prstGeom prst="roundRect">
            <a:avLst>
              <a:gd name="adj" fmla="val 5642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: Rounded Corners 13">
            <a:extLst>
              <a:ext uri="{FF2B5EF4-FFF2-40B4-BE49-F238E27FC236}">
                <a16:creationId xmlns:a16="http://schemas.microsoft.com/office/drawing/2014/main" id="{66CB0AF8-D241-4DEA-9683-E7CC7DC3CC51}"/>
              </a:ext>
            </a:extLst>
          </p:cNvPr>
          <p:cNvSpPr/>
          <p:nvPr/>
        </p:nvSpPr>
        <p:spPr>
          <a:xfrm>
            <a:off x="6059488" y="5282523"/>
            <a:ext cx="5425022" cy="922730"/>
          </a:xfrm>
          <a:prstGeom prst="roundRect">
            <a:avLst>
              <a:gd name="adj" fmla="val 8474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BF89A4E-A527-4C11-88BC-2107940D13EE}"/>
              </a:ext>
            </a:extLst>
          </p:cNvPr>
          <p:cNvGrpSpPr/>
          <p:nvPr/>
        </p:nvGrpSpPr>
        <p:grpSpPr>
          <a:xfrm>
            <a:off x="896815" y="1651599"/>
            <a:ext cx="887766" cy="1248156"/>
            <a:chOff x="4335987" y="774785"/>
            <a:chExt cx="887766" cy="1248156"/>
          </a:xfrm>
        </p:grpSpPr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5EC5697-1BAC-4394-A9F1-F5CF76EDCD2D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18B74DBC-0C21-49AC-8C36-C61840D643D0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E578C7D-68E4-4366-89C3-2B4F2A342C54}"/>
              </a:ext>
            </a:extLst>
          </p:cNvPr>
          <p:cNvGrpSpPr/>
          <p:nvPr/>
        </p:nvGrpSpPr>
        <p:grpSpPr>
          <a:xfrm>
            <a:off x="5723790" y="5141098"/>
            <a:ext cx="887766" cy="1248156"/>
            <a:chOff x="4335987" y="774785"/>
            <a:chExt cx="887766" cy="1248156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38E4535F-ED28-4638-B0F1-D5280E94E114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6E3B41F2-B53C-423B-8449-EBFE0EE7969B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61D5B61-391E-4516-84E7-74E91E6FB9F9}"/>
              </a:ext>
            </a:extLst>
          </p:cNvPr>
          <p:cNvGrpSpPr/>
          <p:nvPr/>
        </p:nvGrpSpPr>
        <p:grpSpPr>
          <a:xfrm>
            <a:off x="4087205" y="2835538"/>
            <a:ext cx="887766" cy="1248156"/>
            <a:chOff x="4335987" y="774785"/>
            <a:chExt cx="887766" cy="1248156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22401D59-B845-4925-B1E9-7FF91C8FA09E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E3271402-1C1B-496E-992A-2E71C3F2DA91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9B00D3A-797A-4DDA-BF7B-8624EB1824BD}"/>
              </a:ext>
            </a:extLst>
          </p:cNvPr>
          <p:cNvGrpSpPr/>
          <p:nvPr/>
        </p:nvGrpSpPr>
        <p:grpSpPr>
          <a:xfrm>
            <a:off x="2492011" y="3984238"/>
            <a:ext cx="887766" cy="1248156"/>
            <a:chOff x="4335987" y="774785"/>
            <a:chExt cx="887766" cy="1248156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270D673E-D152-4473-9A4C-1E3073735563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76C11A3A-E339-4197-AA53-B99CBE54A412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5" name="Parallelogram 15">
            <a:extLst>
              <a:ext uri="{FF2B5EF4-FFF2-40B4-BE49-F238E27FC236}">
                <a16:creationId xmlns:a16="http://schemas.microsoft.com/office/drawing/2014/main" id="{034FB2A7-E76D-47B4-86F4-CA7B4239C671}"/>
              </a:ext>
            </a:extLst>
          </p:cNvPr>
          <p:cNvSpPr/>
          <p:nvPr/>
        </p:nvSpPr>
        <p:spPr>
          <a:xfrm flipH="1">
            <a:off x="4255910" y="3259168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Frame 17">
            <a:extLst>
              <a:ext uri="{FF2B5EF4-FFF2-40B4-BE49-F238E27FC236}">
                <a16:creationId xmlns:a16="http://schemas.microsoft.com/office/drawing/2014/main" id="{8E389CBD-B07B-48C6-89EA-75A71C869A4D}"/>
              </a:ext>
            </a:extLst>
          </p:cNvPr>
          <p:cNvSpPr/>
          <p:nvPr/>
        </p:nvSpPr>
        <p:spPr>
          <a:xfrm>
            <a:off x="1090881" y="2116460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Round Same Side Corner Rectangle 11">
            <a:extLst>
              <a:ext uri="{FF2B5EF4-FFF2-40B4-BE49-F238E27FC236}">
                <a16:creationId xmlns:a16="http://schemas.microsoft.com/office/drawing/2014/main" id="{DD2861BD-46D8-46F3-A307-3F4CFB4EF3C8}"/>
              </a:ext>
            </a:extLst>
          </p:cNvPr>
          <p:cNvSpPr>
            <a:spLocks noChangeAspect="1"/>
          </p:cNvSpPr>
          <p:nvPr/>
        </p:nvSpPr>
        <p:spPr>
          <a:xfrm rot="9900000">
            <a:off x="5919883" y="560212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id="{2ACEC4EC-6F9D-4DAF-B715-76BE2078A538}"/>
              </a:ext>
            </a:extLst>
          </p:cNvPr>
          <p:cNvSpPr/>
          <p:nvPr/>
        </p:nvSpPr>
        <p:spPr>
          <a:xfrm>
            <a:off x="2658543" y="444557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8B54FAF-65D4-4E9E-9C16-51E9CF209870}"/>
              </a:ext>
            </a:extLst>
          </p:cNvPr>
          <p:cNvGrpSpPr/>
          <p:nvPr/>
        </p:nvGrpSpPr>
        <p:grpSpPr>
          <a:xfrm>
            <a:off x="1916391" y="1941813"/>
            <a:ext cx="4758729" cy="673514"/>
            <a:chOff x="2113657" y="4283314"/>
            <a:chExt cx="3647460" cy="67351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A06BB3-040B-4296-9FCD-6907413ADCBE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06D523-3182-4120-8F07-28337EAC091B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B685BA54-00A3-432E-9F1F-2F8002F3017D}"/>
              </a:ext>
            </a:extLst>
          </p:cNvPr>
          <p:cNvGrpSpPr/>
          <p:nvPr/>
        </p:nvGrpSpPr>
        <p:grpSpPr>
          <a:xfrm>
            <a:off x="5088873" y="3102080"/>
            <a:ext cx="4758729" cy="673514"/>
            <a:chOff x="2113657" y="4283314"/>
            <a:chExt cx="3647460" cy="67351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C568F0-2CB4-459B-B55C-F8D7B589EFE8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D0C662-B0A5-40E0-BF4E-AE9D7F23A09C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31C2F1ED-C61D-47F9-85F2-8705D55CDDE2}"/>
              </a:ext>
            </a:extLst>
          </p:cNvPr>
          <p:cNvGrpSpPr/>
          <p:nvPr/>
        </p:nvGrpSpPr>
        <p:grpSpPr>
          <a:xfrm>
            <a:off x="3502632" y="4262347"/>
            <a:ext cx="4758729" cy="673514"/>
            <a:chOff x="2113657" y="4283314"/>
            <a:chExt cx="3647460" cy="67351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991FC9-A46F-47A2-AD9B-7B5718B0EA3E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8EDBDB8-26BC-45F3-92D6-05EFA81FC2A4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71293510-FF01-4531-A32E-B1E9AA7F6C9B}"/>
              </a:ext>
            </a:extLst>
          </p:cNvPr>
          <p:cNvGrpSpPr/>
          <p:nvPr/>
        </p:nvGrpSpPr>
        <p:grpSpPr>
          <a:xfrm>
            <a:off x="6675113" y="5422614"/>
            <a:ext cx="4758729" cy="673514"/>
            <a:chOff x="2113657" y="4283314"/>
            <a:chExt cx="3647460" cy="67351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6F59C4-6007-4123-91F0-3FAA734FC466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2976B8-BD72-4953-8A9E-7C30ECBD443C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2BB7B15-8867-4E20-9F81-927F4D5FEB14}"/>
              </a:ext>
            </a:extLst>
          </p:cNvPr>
          <p:cNvSpPr txBox="1"/>
          <p:nvPr/>
        </p:nvSpPr>
        <p:spPr>
          <a:xfrm>
            <a:off x="7001020" y="2047416"/>
            <a:ext cx="235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60D8A8-2112-4F5A-9CC6-C13F51E2E186}"/>
              </a:ext>
            </a:extLst>
          </p:cNvPr>
          <p:cNvSpPr txBox="1"/>
          <p:nvPr/>
        </p:nvSpPr>
        <p:spPr>
          <a:xfrm>
            <a:off x="8576170" y="4327005"/>
            <a:ext cx="235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ADDB97-7EC1-4328-94AC-D8FAED4AE52D}"/>
              </a:ext>
            </a:extLst>
          </p:cNvPr>
          <p:cNvSpPr txBox="1"/>
          <p:nvPr/>
        </p:nvSpPr>
        <p:spPr>
          <a:xfrm>
            <a:off x="1537259" y="3223977"/>
            <a:ext cx="235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E1A0E3-99DD-4AA3-B2C7-0B10058C307E}"/>
              </a:ext>
            </a:extLst>
          </p:cNvPr>
          <p:cNvSpPr txBox="1"/>
          <p:nvPr/>
        </p:nvSpPr>
        <p:spPr>
          <a:xfrm>
            <a:off x="3112409" y="5503566"/>
            <a:ext cx="235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590EE62-70B5-4F35-921A-5D9DD7632A63}"/>
              </a:ext>
            </a:extLst>
          </p:cNvPr>
          <p:cNvGrpSpPr/>
          <p:nvPr/>
        </p:nvGrpSpPr>
        <p:grpSpPr>
          <a:xfrm>
            <a:off x="4115642" y="3419297"/>
            <a:ext cx="827088" cy="1027536"/>
            <a:chOff x="4193464" y="3419297"/>
            <a:chExt cx="827088" cy="1027536"/>
          </a:xfrm>
        </p:grpSpPr>
        <p:sp>
          <p:nvSpPr>
            <p:cNvPr id="43" name="Chevron 2">
              <a:extLst>
                <a:ext uri="{FF2B5EF4-FFF2-40B4-BE49-F238E27FC236}">
                  <a16:creationId xmlns:a16="http://schemas.microsoft.com/office/drawing/2014/main" id="{E584C174-A840-48A0-9BBD-A3B6C2685464}"/>
                </a:ext>
              </a:extLst>
            </p:cNvPr>
            <p:cNvSpPr/>
            <p:nvPr/>
          </p:nvSpPr>
          <p:spPr>
            <a:xfrm>
              <a:off x="4193464" y="3419297"/>
              <a:ext cx="720080" cy="1027536"/>
            </a:xfrm>
            <a:prstGeom prst="chevro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" name="Chevron 2">
              <a:extLst>
                <a:ext uri="{FF2B5EF4-FFF2-40B4-BE49-F238E27FC236}">
                  <a16:creationId xmlns:a16="http://schemas.microsoft.com/office/drawing/2014/main" id="{CAA940BE-05C3-4164-847E-B748A63099F7}"/>
                </a:ext>
              </a:extLst>
            </p:cNvPr>
            <p:cNvSpPr/>
            <p:nvPr/>
          </p:nvSpPr>
          <p:spPr>
            <a:xfrm>
              <a:off x="4300472" y="3419297"/>
              <a:ext cx="720080" cy="1027536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EF06591-00E0-4B8B-8708-85CD8C656174}"/>
              </a:ext>
            </a:extLst>
          </p:cNvPr>
          <p:cNvGrpSpPr/>
          <p:nvPr/>
        </p:nvGrpSpPr>
        <p:grpSpPr>
          <a:xfrm>
            <a:off x="5740154" y="3419297"/>
            <a:ext cx="827088" cy="1027536"/>
            <a:chOff x="5700923" y="3419297"/>
            <a:chExt cx="827088" cy="1027536"/>
          </a:xfrm>
        </p:grpSpPr>
        <p:sp>
          <p:nvSpPr>
            <p:cNvPr id="42" name="Chevron 16">
              <a:extLst>
                <a:ext uri="{FF2B5EF4-FFF2-40B4-BE49-F238E27FC236}">
                  <a16:creationId xmlns:a16="http://schemas.microsoft.com/office/drawing/2014/main" id="{0202E91B-7932-4046-8DE0-8F09FF091F0A}"/>
                </a:ext>
              </a:extLst>
            </p:cNvPr>
            <p:cNvSpPr/>
            <p:nvPr/>
          </p:nvSpPr>
          <p:spPr>
            <a:xfrm>
              <a:off x="5700923" y="3419297"/>
              <a:ext cx="720080" cy="1027536"/>
            </a:xfrm>
            <a:prstGeom prst="chevron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" name="Chevron 16">
              <a:extLst>
                <a:ext uri="{FF2B5EF4-FFF2-40B4-BE49-F238E27FC236}">
                  <a16:creationId xmlns:a16="http://schemas.microsoft.com/office/drawing/2014/main" id="{43A8CB48-B4D9-472F-941E-CDD7EE5FA48E}"/>
                </a:ext>
              </a:extLst>
            </p:cNvPr>
            <p:cNvSpPr/>
            <p:nvPr/>
          </p:nvSpPr>
          <p:spPr>
            <a:xfrm>
              <a:off x="5807931" y="3419297"/>
              <a:ext cx="720080" cy="102753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DCDBFCE-7D0E-4641-A078-FFE178F18AE5}"/>
              </a:ext>
            </a:extLst>
          </p:cNvPr>
          <p:cNvGrpSpPr/>
          <p:nvPr/>
        </p:nvGrpSpPr>
        <p:grpSpPr>
          <a:xfrm>
            <a:off x="7364666" y="3419297"/>
            <a:ext cx="827088" cy="1027536"/>
            <a:chOff x="7299595" y="3419297"/>
            <a:chExt cx="827088" cy="1027536"/>
          </a:xfrm>
        </p:grpSpPr>
        <p:sp>
          <p:nvSpPr>
            <p:cNvPr id="41" name="Chevron 17">
              <a:extLst>
                <a:ext uri="{FF2B5EF4-FFF2-40B4-BE49-F238E27FC236}">
                  <a16:creationId xmlns:a16="http://schemas.microsoft.com/office/drawing/2014/main" id="{0047B910-994F-4080-A0EE-E02B5F93DCBF}"/>
                </a:ext>
              </a:extLst>
            </p:cNvPr>
            <p:cNvSpPr/>
            <p:nvPr/>
          </p:nvSpPr>
          <p:spPr>
            <a:xfrm>
              <a:off x="7299595" y="3419297"/>
              <a:ext cx="720080" cy="1027536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Chevron 17">
              <a:extLst>
                <a:ext uri="{FF2B5EF4-FFF2-40B4-BE49-F238E27FC236}">
                  <a16:creationId xmlns:a16="http://schemas.microsoft.com/office/drawing/2014/main" id="{4ACC8F74-E14B-4826-BA95-96B6C42FA00F}"/>
                </a:ext>
              </a:extLst>
            </p:cNvPr>
            <p:cNvSpPr/>
            <p:nvPr/>
          </p:nvSpPr>
          <p:spPr>
            <a:xfrm>
              <a:off x="7406603" y="3419297"/>
              <a:ext cx="720080" cy="102753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30">
            <a:extLst>
              <a:ext uri="{FF2B5EF4-FFF2-40B4-BE49-F238E27FC236}">
                <a16:creationId xmlns:a16="http://schemas.microsoft.com/office/drawing/2014/main" id="{728B2CB8-4013-4689-8A5D-8C4FC31156D5}"/>
              </a:ext>
            </a:extLst>
          </p:cNvPr>
          <p:cNvSpPr/>
          <p:nvPr/>
        </p:nvSpPr>
        <p:spPr>
          <a:xfrm>
            <a:off x="8539969" y="3763099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Rectangle 36">
            <a:extLst>
              <a:ext uri="{FF2B5EF4-FFF2-40B4-BE49-F238E27FC236}">
                <a16:creationId xmlns:a16="http://schemas.microsoft.com/office/drawing/2014/main" id="{4939A47F-0E3E-4F3C-A7AD-1A5D961E436F}"/>
              </a:ext>
            </a:extLst>
          </p:cNvPr>
          <p:cNvSpPr/>
          <p:nvPr/>
        </p:nvSpPr>
        <p:spPr>
          <a:xfrm>
            <a:off x="5316665" y="377032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ed Rectangle 7">
            <a:extLst>
              <a:ext uri="{FF2B5EF4-FFF2-40B4-BE49-F238E27FC236}">
                <a16:creationId xmlns:a16="http://schemas.microsoft.com/office/drawing/2014/main" id="{BFCB4428-4B7A-42E8-ACF8-E49DF875E735}"/>
              </a:ext>
            </a:extLst>
          </p:cNvPr>
          <p:cNvSpPr/>
          <p:nvPr/>
        </p:nvSpPr>
        <p:spPr>
          <a:xfrm>
            <a:off x="3745522" y="3781103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 Same Side Corner Rectangle 36">
            <a:extLst>
              <a:ext uri="{FF2B5EF4-FFF2-40B4-BE49-F238E27FC236}">
                <a16:creationId xmlns:a16="http://schemas.microsoft.com/office/drawing/2014/main" id="{139D8407-E55E-4485-B8FD-D3798638D65B}"/>
              </a:ext>
            </a:extLst>
          </p:cNvPr>
          <p:cNvSpPr>
            <a:spLocks noChangeAspect="1"/>
          </p:cNvSpPr>
          <p:nvPr/>
        </p:nvSpPr>
        <p:spPr>
          <a:xfrm>
            <a:off x="6925002" y="3776523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787A8A9-738F-48E2-8098-D05CE871DCE7}"/>
              </a:ext>
            </a:extLst>
          </p:cNvPr>
          <p:cNvGrpSpPr/>
          <p:nvPr/>
        </p:nvGrpSpPr>
        <p:grpSpPr>
          <a:xfrm>
            <a:off x="8989178" y="3419297"/>
            <a:ext cx="827088" cy="1027536"/>
            <a:chOff x="8995553" y="3419297"/>
            <a:chExt cx="827088" cy="1027536"/>
          </a:xfrm>
        </p:grpSpPr>
        <p:sp>
          <p:nvSpPr>
            <p:cNvPr id="6" name="Chevron 18">
              <a:extLst>
                <a:ext uri="{FF2B5EF4-FFF2-40B4-BE49-F238E27FC236}">
                  <a16:creationId xmlns:a16="http://schemas.microsoft.com/office/drawing/2014/main" id="{3D04877E-167F-4310-A214-FEC82A863B54}"/>
                </a:ext>
              </a:extLst>
            </p:cNvPr>
            <p:cNvSpPr/>
            <p:nvPr/>
          </p:nvSpPr>
          <p:spPr>
            <a:xfrm>
              <a:off x="8995553" y="3419297"/>
              <a:ext cx="720080" cy="1027536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0" name="Chevron 18">
              <a:extLst>
                <a:ext uri="{FF2B5EF4-FFF2-40B4-BE49-F238E27FC236}">
                  <a16:creationId xmlns:a16="http://schemas.microsoft.com/office/drawing/2014/main" id="{B1CF20F7-0D16-46DA-97D1-5C40503BE8C1}"/>
                </a:ext>
              </a:extLst>
            </p:cNvPr>
            <p:cNvSpPr/>
            <p:nvPr/>
          </p:nvSpPr>
          <p:spPr>
            <a:xfrm>
              <a:off x="9102561" y="3419297"/>
              <a:ext cx="720080" cy="1027536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22">
            <a:extLst>
              <a:ext uri="{FF2B5EF4-FFF2-40B4-BE49-F238E27FC236}">
                <a16:creationId xmlns:a16="http://schemas.microsoft.com/office/drawing/2014/main" id="{6057A46F-3679-4A43-B6CC-D0F024AE32F1}"/>
              </a:ext>
            </a:extLst>
          </p:cNvPr>
          <p:cNvGrpSpPr/>
          <p:nvPr/>
        </p:nvGrpSpPr>
        <p:grpSpPr>
          <a:xfrm>
            <a:off x="5984534" y="1861181"/>
            <a:ext cx="1663418" cy="1477328"/>
            <a:chOff x="2725123" y="4283314"/>
            <a:chExt cx="1292073" cy="1477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58517A-695E-47DB-A7F0-7A3FC7DBE4A3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D81E1B-AA05-420E-B16A-BD2586935C55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25">
            <a:extLst>
              <a:ext uri="{FF2B5EF4-FFF2-40B4-BE49-F238E27FC236}">
                <a16:creationId xmlns:a16="http://schemas.microsoft.com/office/drawing/2014/main" id="{69342A1D-1828-4007-80F7-4BF762686CD0}"/>
              </a:ext>
            </a:extLst>
          </p:cNvPr>
          <p:cNvGrpSpPr/>
          <p:nvPr/>
        </p:nvGrpSpPr>
        <p:grpSpPr>
          <a:xfrm>
            <a:off x="4362377" y="4505571"/>
            <a:ext cx="1663418" cy="1477328"/>
            <a:chOff x="2725123" y="4283314"/>
            <a:chExt cx="1292073" cy="14773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D83B67-5301-49CF-953B-F83519D598FA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17BAE4-DBA6-4D14-BA60-99EC94C6A239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28">
            <a:extLst>
              <a:ext uri="{FF2B5EF4-FFF2-40B4-BE49-F238E27FC236}">
                <a16:creationId xmlns:a16="http://schemas.microsoft.com/office/drawing/2014/main" id="{439A886C-AA80-4C6A-B4D0-C84BE0C9575F}"/>
              </a:ext>
            </a:extLst>
          </p:cNvPr>
          <p:cNvGrpSpPr/>
          <p:nvPr/>
        </p:nvGrpSpPr>
        <p:grpSpPr>
          <a:xfrm>
            <a:off x="7606691" y="4505571"/>
            <a:ext cx="1663418" cy="1477328"/>
            <a:chOff x="2725123" y="4283314"/>
            <a:chExt cx="1292073" cy="14773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54FA09-BD62-4B42-82E3-A148D996C8A5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1E922A-5FA3-4CA8-8161-F6AB1615D92A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19">
            <a:extLst>
              <a:ext uri="{FF2B5EF4-FFF2-40B4-BE49-F238E27FC236}">
                <a16:creationId xmlns:a16="http://schemas.microsoft.com/office/drawing/2014/main" id="{BCCBC81C-2374-477C-900C-B73172B177FB}"/>
              </a:ext>
            </a:extLst>
          </p:cNvPr>
          <p:cNvGrpSpPr/>
          <p:nvPr/>
        </p:nvGrpSpPr>
        <p:grpSpPr>
          <a:xfrm>
            <a:off x="2740220" y="1861181"/>
            <a:ext cx="1663418" cy="1477328"/>
            <a:chOff x="2725123" y="4283314"/>
            <a:chExt cx="1292073" cy="147732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CCA837-AD18-4C9E-B120-16BBC227CA4E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00CDB1-D088-45F5-BF2B-DC2960C29C94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22">
            <a:extLst>
              <a:ext uri="{FF2B5EF4-FFF2-40B4-BE49-F238E27FC236}">
                <a16:creationId xmlns:a16="http://schemas.microsoft.com/office/drawing/2014/main" id="{6E77FE16-5577-4051-8E4B-438864CC591E}"/>
              </a:ext>
            </a:extLst>
          </p:cNvPr>
          <p:cNvGrpSpPr/>
          <p:nvPr/>
        </p:nvGrpSpPr>
        <p:grpSpPr>
          <a:xfrm>
            <a:off x="9228847" y="1861181"/>
            <a:ext cx="1663418" cy="1477328"/>
            <a:chOff x="2725123" y="4283314"/>
            <a:chExt cx="1292073" cy="147732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95301E9-342B-467F-A9B9-53D63AD1A1BE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7EDE9E-EC7F-4A0E-B5D9-74058C1B0E3F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6BB8F5D-1168-456A-8B90-D4874183BC8D}"/>
              </a:ext>
            </a:extLst>
          </p:cNvPr>
          <p:cNvGrpSpPr/>
          <p:nvPr/>
        </p:nvGrpSpPr>
        <p:grpSpPr>
          <a:xfrm>
            <a:off x="10613689" y="3419297"/>
            <a:ext cx="827088" cy="1027536"/>
            <a:chOff x="8995553" y="3419297"/>
            <a:chExt cx="827088" cy="1027536"/>
          </a:xfrm>
        </p:grpSpPr>
        <p:sp>
          <p:nvSpPr>
            <p:cNvPr id="57" name="Chevron 18">
              <a:extLst>
                <a:ext uri="{FF2B5EF4-FFF2-40B4-BE49-F238E27FC236}">
                  <a16:creationId xmlns:a16="http://schemas.microsoft.com/office/drawing/2014/main" id="{BD3146A3-0E76-4758-9D85-33A160881604}"/>
                </a:ext>
              </a:extLst>
            </p:cNvPr>
            <p:cNvSpPr/>
            <p:nvPr/>
          </p:nvSpPr>
          <p:spPr>
            <a:xfrm>
              <a:off x="8995553" y="3419297"/>
              <a:ext cx="720080" cy="1027536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8" name="Chevron 18">
              <a:extLst>
                <a:ext uri="{FF2B5EF4-FFF2-40B4-BE49-F238E27FC236}">
                  <a16:creationId xmlns:a16="http://schemas.microsoft.com/office/drawing/2014/main" id="{6E942B60-F307-4B91-89A9-628DC798724E}"/>
                </a:ext>
              </a:extLst>
            </p:cNvPr>
            <p:cNvSpPr/>
            <p:nvPr/>
          </p:nvSpPr>
          <p:spPr>
            <a:xfrm>
              <a:off x="9102561" y="3419297"/>
              <a:ext cx="720080" cy="1027536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Round Same Side Corner Rectangle 11">
            <a:extLst>
              <a:ext uri="{FF2B5EF4-FFF2-40B4-BE49-F238E27FC236}">
                <a16:creationId xmlns:a16="http://schemas.microsoft.com/office/drawing/2014/main" id="{4958A3F9-957D-494B-933D-A0B9AD6BC3BB}"/>
              </a:ext>
            </a:extLst>
          </p:cNvPr>
          <p:cNvSpPr>
            <a:spLocks noChangeAspect="1"/>
          </p:cNvSpPr>
          <p:nvPr/>
        </p:nvSpPr>
        <p:spPr>
          <a:xfrm rot="9900000">
            <a:off x="10097334" y="381583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927E3212-F4BB-47A8-B387-9728D67FA8DD}"/>
              </a:ext>
            </a:extLst>
          </p:cNvPr>
          <p:cNvGrpSpPr/>
          <p:nvPr/>
        </p:nvGrpSpPr>
        <p:grpSpPr>
          <a:xfrm>
            <a:off x="558443" y="1467371"/>
            <a:ext cx="3566131" cy="4278252"/>
            <a:chOff x="527680" y="1010171"/>
            <a:chExt cx="3566131" cy="4278252"/>
          </a:xfrm>
        </p:grpSpPr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A7A22CE9-69BC-403D-AC7A-8DD3CC0C4AFA}"/>
                </a:ext>
              </a:extLst>
            </p:cNvPr>
            <p:cNvSpPr/>
            <p:nvPr/>
          </p:nvSpPr>
          <p:spPr>
            <a:xfrm flipH="1">
              <a:off x="1397841" y="1010171"/>
              <a:ext cx="1311931" cy="930554"/>
            </a:xfrm>
            <a:custGeom>
              <a:avLst/>
              <a:gdLst>
                <a:gd name="connsiteX0" fmla="*/ 580365 w 1311931"/>
                <a:gd name="connsiteY0" fmla="*/ 0 h 930554"/>
                <a:gd name="connsiteX1" fmla="*/ 522679 w 1311931"/>
                <a:gd name="connsiteY1" fmla="*/ 0 h 930554"/>
                <a:gd name="connsiteX2" fmla="*/ 512872 w 1311931"/>
                <a:gd name="connsiteY2" fmla="*/ 2622 h 930554"/>
                <a:gd name="connsiteX3" fmla="*/ 321118 w 1311931"/>
                <a:gd name="connsiteY3" fmla="*/ 141121 h 930554"/>
                <a:gd name="connsiteX4" fmla="*/ 307719 w 1311931"/>
                <a:gd name="connsiteY4" fmla="*/ 147441 h 930554"/>
                <a:gd name="connsiteX5" fmla="*/ 151022 w 1311931"/>
                <a:gd name="connsiteY5" fmla="*/ 180191 h 930554"/>
                <a:gd name="connsiteX6" fmla="*/ 39583 w 1311931"/>
                <a:gd name="connsiteY6" fmla="*/ 354875 h 930554"/>
                <a:gd name="connsiteX7" fmla="*/ 63680 w 1311931"/>
                <a:gd name="connsiteY7" fmla="*/ 449061 h 930554"/>
                <a:gd name="connsiteX8" fmla="*/ 58226 w 1311931"/>
                <a:gd name="connsiteY8" fmla="*/ 455249 h 930554"/>
                <a:gd name="connsiteX9" fmla="*/ 73198 w 1311931"/>
                <a:gd name="connsiteY9" fmla="*/ 743471 h 930554"/>
                <a:gd name="connsiteX10" fmla="*/ 299092 w 1311931"/>
                <a:gd name="connsiteY10" fmla="*/ 800370 h 930554"/>
                <a:gd name="connsiteX11" fmla="*/ 318522 w 1311931"/>
                <a:gd name="connsiteY11" fmla="*/ 809128 h 930554"/>
                <a:gd name="connsiteX12" fmla="*/ 350380 w 1311931"/>
                <a:gd name="connsiteY12" fmla="*/ 852131 h 930554"/>
                <a:gd name="connsiteX13" fmla="*/ 675180 w 1311931"/>
                <a:gd name="connsiteY13" fmla="*/ 894583 h 930554"/>
                <a:gd name="connsiteX14" fmla="*/ 712021 w 1311931"/>
                <a:gd name="connsiteY14" fmla="*/ 870748 h 930554"/>
                <a:gd name="connsiteX15" fmla="*/ 969406 w 1311931"/>
                <a:gd name="connsiteY15" fmla="*/ 906697 h 930554"/>
                <a:gd name="connsiteX16" fmla="*/ 1116558 w 1311931"/>
                <a:gd name="connsiteY16" fmla="*/ 748060 h 930554"/>
                <a:gd name="connsiteX17" fmla="*/ 1121671 w 1311931"/>
                <a:gd name="connsiteY17" fmla="*/ 701622 h 930554"/>
                <a:gd name="connsiteX18" fmla="*/ 1166326 w 1311931"/>
                <a:gd name="connsiteY18" fmla="*/ 687437 h 930554"/>
                <a:gd name="connsiteX19" fmla="*/ 1305088 w 1311931"/>
                <a:gd name="connsiteY19" fmla="*/ 544348 h 930554"/>
                <a:gd name="connsiteX20" fmla="*/ 1311931 w 1311931"/>
                <a:gd name="connsiteY20" fmla="*/ 516554 h 930554"/>
                <a:gd name="connsiteX21" fmla="*/ 1311879 w 1311931"/>
                <a:gd name="connsiteY21" fmla="*/ 472004 h 930554"/>
                <a:gd name="connsiteX22" fmla="*/ 1305402 w 1311931"/>
                <a:gd name="connsiteY22" fmla="*/ 447042 h 930554"/>
                <a:gd name="connsiteX23" fmla="*/ 1167008 w 1311931"/>
                <a:gd name="connsiteY23" fmla="*/ 301673 h 930554"/>
                <a:gd name="connsiteX24" fmla="*/ 1134835 w 1311931"/>
                <a:gd name="connsiteY24" fmla="*/ 290739 h 930554"/>
                <a:gd name="connsiteX25" fmla="*/ 1126444 w 1311931"/>
                <a:gd name="connsiteY25" fmla="*/ 280748 h 930554"/>
                <a:gd name="connsiteX26" fmla="*/ 957843 w 1311931"/>
                <a:gd name="connsiteY26" fmla="*/ 76539 h 930554"/>
                <a:gd name="connsiteX27" fmla="*/ 765695 w 1311931"/>
                <a:gd name="connsiteY27" fmla="*/ 88627 h 930554"/>
                <a:gd name="connsiteX28" fmla="*/ 749044 w 1311931"/>
                <a:gd name="connsiteY28" fmla="*/ 85795 h 930554"/>
                <a:gd name="connsiteX29" fmla="*/ 590198 w 1311931"/>
                <a:gd name="connsiteY29" fmla="*/ 2543 h 930554"/>
                <a:gd name="connsiteX30" fmla="*/ 580365 w 1311931"/>
                <a:gd name="connsiteY30" fmla="*/ 0 h 930554"/>
                <a:gd name="connsiteX31" fmla="*/ 553820 w 1311931"/>
                <a:gd name="connsiteY31" fmla="*/ 39818 h 930554"/>
                <a:gd name="connsiteX32" fmla="*/ 707117 w 1311931"/>
                <a:gd name="connsiteY32" fmla="*/ 95969 h 930554"/>
                <a:gd name="connsiteX33" fmla="*/ 733207 w 1311931"/>
                <a:gd name="connsiteY33" fmla="*/ 123475 h 930554"/>
                <a:gd name="connsiteX34" fmla="*/ 767164 w 1311931"/>
                <a:gd name="connsiteY34" fmla="*/ 131184 h 930554"/>
                <a:gd name="connsiteX35" fmla="*/ 984588 w 1311931"/>
                <a:gd name="connsiteY35" fmla="*/ 129007 h 930554"/>
                <a:gd name="connsiteX36" fmla="*/ 1090049 w 1311931"/>
                <a:gd name="connsiteY36" fmla="*/ 252744 h 930554"/>
                <a:gd name="connsiteX37" fmla="*/ 1091098 w 1311931"/>
                <a:gd name="connsiteY37" fmla="*/ 294331 h 930554"/>
                <a:gd name="connsiteX38" fmla="*/ 1114802 w 1311931"/>
                <a:gd name="connsiteY38" fmla="*/ 327658 h 930554"/>
                <a:gd name="connsiteX39" fmla="*/ 1239456 w 1311931"/>
                <a:gd name="connsiteY39" fmla="*/ 396986 h 930554"/>
                <a:gd name="connsiteX40" fmla="*/ 1212160 w 1311931"/>
                <a:gd name="connsiteY40" fmla="*/ 619104 h 930554"/>
                <a:gd name="connsiteX41" fmla="*/ 1104261 w 1311931"/>
                <a:gd name="connsiteY41" fmla="*/ 663182 h 930554"/>
                <a:gd name="connsiteX42" fmla="*/ 1084438 w 1311931"/>
                <a:gd name="connsiteY42" fmla="*/ 689534 h 930554"/>
                <a:gd name="connsiteX43" fmla="*/ 1023500 w 1311931"/>
                <a:gd name="connsiteY43" fmla="*/ 833750 h 930554"/>
                <a:gd name="connsiteX44" fmla="*/ 876164 w 1311931"/>
                <a:gd name="connsiteY44" fmla="*/ 883360 h 930554"/>
                <a:gd name="connsiteX45" fmla="*/ 727334 w 1311931"/>
                <a:gd name="connsiteY45" fmla="*/ 833776 h 930554"/>
                <a:gd name="connsiteX46" fmla="*/ 694636 w 1311931"/>
                <a:gd name="connsiteY46" fmla="*/ 834982 h 930554"/>
                <a:gd name="connsiteX47" fmla="*/ 369154 w 1311931"/>
                <a:gd name="connsiteY47" fmla="*/ 818253 h 930554"/>
                <a:gd name="connsiteX48" fmla="*/ 340311 w 1311931"/>
                <a:gd name="connsiteY48" fmla="*/ 774910 h 930554"/>
                <a:gd name="connsiteX49" fmla="*/ 304860 w 1311931"/>
                <a:gd name="connsiteY49" fmla="*/ 758522 h 930554"/>
                <a:gd name="connsiteX50" fmla="*/ 96246 w 1311931"/>
                <a:gd name="connsiteY50" fmla="*/ 713658 h 930554"/>
                <a:gd name="connsiteX51" fmla="*/ 89875 w 1311931"/>
                <a:gd name="connsiteY51" fmla="*/ 476043 h 930554"/>
                <a:gd name="connsiteX52" fmla="*/ 97819 w 1311931"/>
                <a:gd name="connsiteY52" fmla="*/ 436659 h 930554"/>
                <a:gd name="connsiteX53" fmla="*/ 144178 w 1311931"/>
                <a:gd name="connsiteY53" fmla="*/ 229434 h 930554"/>
                <a:gd name="connsiteX54" fmla="*/ 321118 w 1311931"/>
                <a:gd name="connsiteY54" fmla="*/ 189578 h 930554"/>
                <a:gd name="connsiteX55" fmla="*/ 344559 w 1311931"/>
                <a:gd name="connsiteY55" fmla="*/ 176389 h 930554"/>
                <a:gd name="connsiteX56" fmla="*/ 497113 w 1311931"/>
                <a:gd name="connsiteY56" fmla="*/ 46385 h 930554"/>
                <a:gd name="connsiteX57" fmla="*/ 553820 w 1311931"/>
                <a:gd name="connsiteY57" fmla="*/ 39818 h 93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11931" h="930554">
                  <a:moveTo>
                    <a:pt x="580365" y="0"/>
                  </a:moveTo>
                  <a:cubicBezTo>
                    <a:pt x="561145" y="0"/>
                    <a:pt x="541899" y="0"/>
                    <a:pt x="522679" y="0"/>
                  </a:cubicBezTo>
                  <a:cubicBezTo>
                    <a:pt x="519427" y="892"/>
                    <a:pt x="516202" y="2071"/>
                    <a:pt x="512872" y="2622"/>
                  </a:cubicBezTo>
                  <a:cubicBezTo>
                    <a:pt x="425897" y="16886"/>
                    <a:pt x="358273" y="58053"/>
                    <a:pt x="321118" y="141121"/>
                  </a:cubicBezTo>
                  <a:cubicBezTo>
                    <a:pt x="317892" y="148332"/>
                    <a:pt x="313645" y="147886"/>
                    <a:pt x="307719" y="147441"/>
                  </a:cubicBezTo>
                  <a:cubicBezTo>
                    <a:pt x="252366" y="143350"/>
                    <a:pt x="199426" y="152423"/>
                    <a:pt x="151022" y="180191"/>
                  </a:cubicBezTo>
                  <a:cubicBezTo>
                    <a:pt x="83739" y="218814"/>
                    <a:pt x="42021" y="274560"/>
                    <a:pt x="39583" y="354875"/>
                  </a:cubicBezTo>
                  <a:cubicBezTo>
                    <a:pt x="38560" y="388464"/>
                    <a:pt x="48288" y="419484"/>
                    <a:pt x="63680" y="449061"/>
                  </a:cubicBezTo>
                  <a:cubicBezTo>
                    <a:pt x="61661" y="451368"/>
                    <a:pt x="60009" y="453361"/>
                    <a:pt x="58226" y="455249"/>
                  </a:cubicBezTo>
                  <a:cubicBezTo>
                    <a:pt x="-24554" y="542119"/>
                    <a:pt x="-18628" y="666197"/>
                    <a:pt x="73198" y="743471"/>
                  </a:cubicBezTo>
                  <a:cubicBezTo>
                    <a:pt x="138882" y="798745"/>
                    <a:pt x="215421" y="815211"/>
                    <a:pt x="299092" y="800370"/>
                  </a:cubicBezTo>
                  <a:cubicBezTo>
                    <a:pt x="308977" y="798614"/>
                    <a:pt x="313278" y="800659"/>
                    <a:pt x="318522" y="809128"/>
                  </a:cubicBezTo>
                  <a:cubicBezTo>
                    <a:pt x="327909" y="824258"/>
                    <a:pt x="338161" y="839282"/>
                    <a:pt x="350380" y="852131"/>
                  </a:cubicBezTo>
                  <a:cubicBezTo>
                    <a:pt x="431482" y="937507"/>
                    <a:pt x="571057" y="955520"/>
                    <a:pt x="675180" y="894583"/>
                  </a:cubicBezTo>
                  <a:cubicBezTo>
                    <a:pt x="687897" y="887136"/>
                    <a:pt x="699985" y="878588"/>
                    <a:pt x="712021" y="870748"/>
                  </a:cubicBezTo>
                  <a:cubicBezTo>
                    <a:pt x="792205" y="925235"/>
                    <a:pt x="878472" y="938713"/>
                    <a:pt x="969406" y="906697"/>
                  </a:cubicBezTo>
                  <a:cubicBezTo>
                    <a:pt x="1045237" y="880004"/>
                    <a:pt x="1098519" y="829424"/>
                    <a:pt x="1116558" y="748060"/>
                  </a:cubicBezTo>
                  <a:cubicBezTo>
                    <a:pt x="1119915" y="732904"/>
                    <a:pt x="1120072" y="717014"/>
                    <a:pt x="1121671" y="701622"/>
                  </a:cubicBezTo>
                  <a:cubicBezTo>
                    <a:pt x="1136513" y="696955"/>
                    <a:pt x="1151774" y="693100"/>
                    <a:pt x="1166326" y="687437"/>
                  </a:cubicBezTo>
                  <a:cubicBezTo>
                    <a:pt x="1234370" y="661006"/>
                    <a:pt x="1283534" y="615958"/>
                    <a:pt x="1305088" y="544348"/>
                  </a:cubicBezTo>
                  <a:cubicBezTo>
                    <a:pt x="1307841" y="535224"/>
                    <a:pt x="1309676" y="525836"/>
                    <a:pt x="1311931" y="516554"/>
                  </a:cubicBezTo>
                  <a:cubicBezTo>
                    <a:pt x="1311931" y="501687"/>
                    <a:pt x="1311931" y="486846"/>
                    <a:pt x="1311879" y="472004"/>
                  </a:cubicBezTo>
                  <a:cubicBezTo>
                    <a:pt x="1309729" y="463692"/>
                    <a:pt x="1307789" y="455302"/>
                    <a:pt x="1305402" y="447042"/>
                  </a:cubicBezTo>
                  <a:cubicBezTo>
                    <a:pt x="1284373" y="374698"/>
                    <a:pt x="1234605" y="329625"/>
                    <a:pt x="1167008" y="301673"/>
                  </a:cubicBezTo>
                  <a:cubicBezTo>
                    <a:pt x="1156572" y="297346"/>
                    <a:pt x="1145270" y="295118"/>
                    <a:pt x="1134835" y="290739"/>
                  </a:cubicBezTo>
                  <a:cubicBezTo>
                    <a:pt x="1131163" y="289191"/>
                    <a:pt x="1126391" y="284131"/>
                    <a:pt x="1126444" y="280748"/>
                  </a:cubicBezTo>
                  <a:cubicBezTo>
                    <a:pt x="1128017" y="190627"/>
                    <a:pt x="1060367" y="106090"/>
                    <a:pt x="957843" y="76539"/>
                  </a:cubicBezTo>
                  <a:cubicBezTo>
                    <a:pt x="892526" y="57713"/>
                    <a:pt x="828285" y="61986"/>
                    <a:pt x="765695" y="88627"/>
                  </a:cubicBezTo>
                  <a:cubicBezTo>
                    <a:pt x="759087" y="91433"/>
                    <a:pt x="754866" y="92482"/>
                    <a:pt x="749044" y="85795"/>
                  </a:cubicBezTo>
                  <a:cubicBezTo>
                    <a:pt x="706986" y="37549"/>
                    <a:pt x="652866" y="11799"/>
                    <a:pt x="590198" y="2543"/>
                  </a:cubicBezTo>
                  <a:cubicBezTo>
                    <a:pt x="586867" y="2045"/>
                    <a:pt x="583643" y="865"/>
                    <a:pt x="580365" y="0"/>
                  </a:cubicBezTo>
                  <a:close/>
                  <a:moveTo>
                    <a:pt x="553820" y="39818"/>
                  </a:moveTo>
                  <a:cubicBezTo>
                    <a:pt x="609270" y="39435"/>
                    <a:pt x="660805" y="57739"/>
                    <a:pt x="707117" y="95969"/>
                  </a:cubicBezTo>
                  <a:cubicBezTo>
                    <a:pt x="716793" y="103966"/>
                    <a:pt x="725184" y="113747"/>
                    <a:pt x="733207" y="123475"/>
                  </a:cubicBezTo>
                  <a:cubicBezTo>
                    <a:pt x="746344" y="139417"/>
                    <a:pt x="748520" y="140125"/>
                    <a:pt x="767164" y="131184"/>
                  </a:cubicBezTo>
                  <a:cubicBezTo>
                    <a:pt x="839271" y="96624"/>
                    <a:pt x="912271" y="95628"/>
                    <a:pt x="984588" y="129007"/>
                  </a:cubicBezTo>
                  <a:cubicBezTo>
                    <a:pt x="1038157" y="153707"/>
                    <a:pt x="1077227" y="192856"/>
                    <a:pt x="1090049" y="252744"/>
                  </a:cubicBezTo>
                  <a:cubicBezTo>
                    <a:pt x="1092907" y="266091"/>
                    <a:pt x="1092383" y="280591"/>
                    <a:pt x="1091098" y="294331"/>
                  </a:cubicBezTo>
                  <a:cubicBezTo>
                    <a:pt x="1088921" y="317537"/>
                    <a:pt x="1092356" y="323096"/>
                    <a:pt x="1114802" y="327658"/>
                  </a:cubicBezTo>
                  <a:cubicBezTo>
                    <a:pt x="1163625" y="337596"/>
                    <a:pt x="1206601" y="358808"/>
                    <a:pt x="1239456" y="396986"/>
                  </a:cubicBezTo>
                  <a:cubicBezTo>
                    <a:pt x="1300552" y="467993"/>
                    <a:pt x="1288647" y="562074"/>
                    <a:pt x="1212160" y="619104"/>
                  </a:cubicBezTo>
                  <a:cubicBezTo>
                    <a:pt x="1179961" y="643123"/>
                    <a:pt x="1143619" y="656784"/>
                    <a:pt x="1104261" y="663182"/>
                  </a:cubicBezTo>
                  <a:cubicBezTo>
                    <a:pt x="1088895" y="665673"/>
                    <a:pt x="1081973" y="674300"/>
                    <a:pt x="1084438" y="689534"/>
                  </a:cubicBezTo>
                  <a:cubicBezTo>
                    <a:pt x="1094244" y="750393"/>
                    <a:pt x="1069361" y="796804"/>
                    <a:pt x="1023500" y="833750"/>
                  </a:cubicBezTo>
                  <a:cubicBezTo>
                    <a:pt x="980681" y="868231"/>
                    <a:pt x="930442" y="882102"/>
                    <a:pt x="876164" y="883360"/>
                  </a:cubicBezTo>
                  <a:cubicBezTo>
                    <a:pt x="821441" y="882154"/>
                    <a:pt x="771254" y="867523"/>
                    <a:pt x="727334" y="833776"/>
                  </a:cubicBezTo>
                  <a:cubicBezTo>
                    <a:pt x="712361" y="822265"/>
                    <a:pt x="709398" y="822501"/>
                    <a:pt x="694636" y="834982"/>
                  </a:cubicBezTo>
                  <a:cubicBezTo>
                    <a:pt x="600240" y="914773"/>
                    <a:pt x="449784" y="907379"/>
                    <a:pt x="369154" y="818253"/>
                  </a:cubicBezTo>
                  <a:cubicBezTo>
                    <a:pt x="357617" y="805510"/>
                    <a:pt x="348440" y="790197"/>
                    <a:pt x="340311" y="774910"/>
                  </a:cubicBezTo>
                  <a:cubicBezTo>
                    <a:pt x="329272" y="754169"/>
                    <a:pt x="328171" y="753199"/>
                    <a:pt x="304860" y="758522"/>
                  </a:cubicBezTo>
                  <a:cubicBezTo>
                    <a:pt x="228400" y="776011"/>
                    <a:pt x="157944" y="762612"/>
                    <a:pt x="96246" y="713658"/>
                  </a:cubicBezTo>
                  <a:cubicBezTo>
                    <a:pt x="14279" y="648629"/>
                    <a:pt x="12103" y="545790"/>
                    <a:pt x="89875" y="476043"/>
                  </a:cubicBezTo>
                  <a:cubicBezTo>
                    <a:pt x="106079" y="461516"/>
                    <a:pt x="108439" y="452942"/>
                    <a:pt x="97819" y="436659"/>
                  </a:cubicBezTo>
                  <a:cubicBezTo>
                    <a:pt x="47134" y="358940"/>
                    <a:pt x="77419" y="276107"/>
                    <a:pt x="144178" y="229434"/>
                  </a:cubicBezTo>
                  <a:cubicBezTo>
                    <a:pt x="197485" y="192174"/>
                    <a:pt x="257165" y="180505"/>
                    <a:pt x="321118" y="189578"/>
                  </a:cubicBezTo>
                  <a:cubicBezTo>
                    <a:pt x="332917" y="191256"/>
                    <a:pt x="340836" y="187874"/>
                    <a:pt x="344559" y="176389"/>
                  </a:cubicBezTo>
                  <a:cubicBezTo>
                    <a:pt x="368761" y="101790"/>
                    <a:pt x="423982" y="62406"/>
                    <a:pt x="497113" y="46385"/>
                  </a:cubicBezTo>
                  <a:cubicBezTo>
                    <a:pt x="516418" y="42150"/>
                    <a:pt x="535337" y="39946"/>
                    <a:pt x="553820" y="39818"/>
                  </a:cubicBezTo>
                  <a:close/>
                </a:path>
              </a:pathLst>
            </a:custGeom>
            <a:solidFill>
              <a:schemeClr val="accent5"/>
            </a:solidFill>
            <a:ln w="730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D503A070-D276-4568-BC72-6E16E5E37BE2}"/>
                </a:ext>
              </a:extLst>
            </p:cNvPr>
            <p:cNvSpPr/>
            <p:nvPr/>
          </p:nvSpPr>
          <p:spPr>
            <a:xfrm flipH="1">
              <a:off x="2360649" y="2034522"/>
              <a:ext cx="502405" cy="343770"/>
            </a:xfrm>
            <a:custGeom>
              <a:avLst/>
              <a:gdLst>
                <a:gd name="connsiteX0" fmla="*/ 159311 w 502405"/>
                <a:gd name="connsiteY0" fmla="*/ 1160 h 343770"/>
                <a:gd name="connsiteX1" fmla="*/ 86915 w 502405"/>
                <a:gd name="connsiteY1" fmla="*/ 53314 h 343770"/>
                <a:gd name="connsiteX2" fmla="*/ 68377 w 502405"/>
                <a:gd name="connsiteY2" fmla="*/ 69361 h 343770"/>
                <a:gd name="connsiteX3" fmla="*/ 16748 w 502405"/>
                <a:gd name="connsiteY3" fmla="*/ 189978 h 343770"/>
                <a:gd name="connsiteX4" fmla="*/ 17351 w 502405"/>
                <a:gd name="connsiteY4" fmla="*/ 202721 h 343770"/>
                <a:gd name="connsiteX5" fmla="*/ 30907 w 502405"/>
                <a:gd name="connsiteY5" fmla="*/ 276402 h 343770"/>
                <a:gd name="connsiteX6" fmla="*/ 145807 w 502405"/>
                <a:gd name="connsiteY6" fmla="*/ 312771 h 343770"/>
                <a:gd name="connsiteX7" fmla="*/ 167859 w 502405"/>
                <a:gd name="connsiteY7" fmla="*/ 317621 h 343770"/>
                <a:gd name="connsiteX8" fmla="*/ 311419 w 502405"/>
                <a:gd name="connsiteY8" fmla="*/ 318120 h 343770"/>
                <a:gd name="connsiteX9" fmla="*/ 324923 w 502405"/>
                <a:gd name="connsiteY9" fmla="*/ 315655 h 343770"/>
                <a:gd name="connsiteX10" fmla="*/ 379095 w 502405"/>
                <a:gd name="connsiteY10" fmla="*/ 320637 h 343770"/>
                <a:gd name="connsiteX11" fmla="*/ 455189 w 502405"/>
                <a:gd name="connsiteY11" fmla="*/ 226687 h 343770"/>
                <a:gd name="connsiteX12" fmla="*/ 475484 w 502405"/>
                <a:gd name="connsiteY12" fmla="*/ 212973 h 343770"/>
                <a:gd name="connsiteX13" fmla="*/ 499293 w 502405"/>
                <a:gd name="connsiteY13" fmla="*/ 137981 h 343770"/>
                <a:gd name="connsiteX14" fmla="*/ 441607 w 502405"/>
                <a:gd name="connsiteY14" fmla="*/ 79666 h 343770"/>
                <a:gd name="connsiteX15" fmla="*/ 390056 w 502405"/>
                <a:gd name="connsiteY15" fmla="*/ 43140 h 343770"/>
                <a:gd name="connsiteX16" fmla="*/ 382819 w 502405"/>
                <a:gd name="connsiteY16" fmla="*/ 35588 h 343770"/>
                <a:gd name="connsiteX17" fmla="*/ 252579 w 502405"/>
                <a:gd name="connsiteY17" fmla="*/ 16368 h 343770"/>
                <a:gd name="connsiteX18" fmla="*/ 234880 w 502405"/>
                <a:gd name="connsiteY18" fmla="*/ 16473 h 343770"/>
                <a:gd name="connsiteX19" fmla="*/ 159311 w 502405"/>
                <a:gd name="connsiteY19" fmla="*/ 1160 h 343770"/>
                <a:gd name="connsiteX20" fmla="*/ 165237 w 502405"/>
                <a:gd name="connsiteY20" fmla="*/ 27197 h 343770"/>
                <a:gd name="connsiteX21" fmla="*/ 231996 w 502405"/>
                <a:gd name="connsiteY21" fmla="*/ 44844 h 343770"/>
                <a:gd name="connsiteX22" fmla="*/ 255568 w 502405"/>
                <a:gd name="connsiteY22" fmla="*/ 45631 h 343770"/>
                <a:gd name="connsiteX23" fmla="*/ 360951 w 502405"/>
                <a:gd name="connsiteY23" fmla="*/ 49983 h 343770"/>
                <a:gd name="connsiteX24" fmla="*/ 384576 w 502405"/>
                <a:gd name="connsiteY24" fmla="*/ 83179 h 343770"/>
                <a:gd name="connsiteX25" fmla="*/ 402878 w 502405"/>
                <a:gd name="connsiteY25" fmla="*/ 97548 h 343770"/>
                <a:gd name="connsiteX26" fmla="*/ 458336 w 502405"/>
                <a:gd name="connsiteY26" fmla="*/ 118316 h 343770"/>
                <a:gd name="connsiteX27" fmla="*/ 449866 w 502405"/>
                <a:gd name="connsiteY27" fmla="*/ 198158 h 343770"/>
                <a:gd name="connsiteX28" fmla="*/ 432822 w 502405"/>
                <a:gd name="connsiteY28" fmla="*/ 235209 h 343770"/>
                <a:gd name="connsiteX29" fmla="*/ 414179 w 502405"/>
                <a:gd name="connsiteY29" fmla="*/ 279575 h 343770"/>
                <a:gd name="connsiteX30" fmla="*/ 362078 w 502405"/>
                <a:gd name="connsiteY30" fmla="*/ 296933 h 343770"/>
                <a:gd name="connsiteX31" fmla="*/ 324582 w 502405"/>
                <a:gd name="connsiteY31" fmla="*/ 287022 h 343770"/>
                <a:gd name="connsiteX32" fmla="*/ 299489 w 502405"/>
                <a:gd name="connsiteY32" fmla="*/ 292580 h 343770"/>
                <a:gd name="connsiteX33" fmla="*/ 175726 w 502405"/>
                <a:gd name="connsiteY33" fmla="*/ 291059 h 343770"/>
                <a:gd name="connsiteX34" fmla="*/ 145886 w 502405"/>
                <a:gd name="connsiteY34" fmla="*/ 284583 h 343770"/>
                <a:gd name="connsiteX35" fmla="*/ 51412 w 502405"/>
                <a:gd name="connsiteY35" fmla="*/ 263265 h 343770"/>
                <a:gd name="connsiteX36" fmla="*/ 43205 w 502405"/>
                <a:gd name="connsiteY36" fmla="*/ 206837 h 343770"/>
                <a:gd name="connsiteX37" fmla="*/ 42785 w 502405"/>
                <a:gd name="connsiteY37" fmla="*/ 181980 h 343770"/>
                <a:gd name="connsiteX38" fmla="*/ 25610 w 502405"/>
                <a:gd name="connsiteY38" fmla="*/ 130980 h 343770"/>
                <a:gd name="connsiteX39" fmla="*/ 75456 w 502405"/>
                <a:gd name="connsiteY39" fmla="*/ 95765 h 343770"/>
                <a:gd name="connsiteX40" fmla="*/ 107367 w 502405"/>
                <a:gd name="connsiteY40" fmla="*/ 68260 h 343770"/>
                <a:gd name="connsiteX41" fmla="*/ 165237 w 502405"/>
                <a:gd name="connsiteY41" fmla="*/ 27197 h 34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2405" h="343770">
                  <a:moveTo>
                    <a:pt x="159311" y="1160"/>
                  </a:moveTo>
                  <a:cubicBezTo>
                    <a:pt x="126299" y="5696"/>
                    <a:pt x="98924" y="19961"/>
                    <a:pt x="86915" y="53314"/>
                  </a:cubicBezTo>
                  <a:cubicBezTo>
                    <a:pt x="83270" y="63409"/>
                    <a:pt x="78656" y="67342"/>
                    <a:pt x="68377" y="69361"/>
                  </a:cubicBezTo>
                  <a:cubicBezTo>
                    <a:pt x="3532" y="82025"/>
                    <a:pt x="-18572" y="145035"/>
                    <a:pt x="16748" y="189978"/>
                  </a:cubicBezTo>
                  <a:cubicBezTo>
                    <a:pt x="18924" y="192757"/>
                    <a:pt x="18609" y="198840"/>
                    <a:pt x="17351" y="202721"/>
                  </a:cubicBezTo>
                  <a:cubicBezTo>
                    <a:pt x="8541" y="229860"/>
                    <a:pt x="12264" y="255006"/>
                    <a:pt x="30907" y="276402"/>
                  </a:cubicBezTo>
                  <a:cubicBezTo>
                    <a:pt x="61533" y="311538"/>
                    <a:pt x="100943" y="322158"/>
                    <a:pt x="145807" y="312771"/>
                  </a:cubicBezTo>
                  <a:cubicBezTo>
                    <a:pt x="154723" y="310909"/>
                    <a:pt x="160570" y="311564"/>
                    <a:pt x="167859" y="317621"/>
                  </a:cubicBezTo>
                  <a:cubicBezTo>
                    <a:pt x="209918" y="352574"/>
                    <a:pt x="270147" y="352233"/>
                    <a:pt x="311419" y="318120"/>
                  </a:cubicBezTo>
                  <a:cubicBezTo>
                    <a:pt x="314513" y="315550"/>
                    <a:pt x="320439" y="315288"/>
                    <a:pt x="324923" y="315655"/>
                  </a:cubicBezTo>
                  <a:cubicBezTo>
                    <a:pt x="343016" y="317123"/>
                    <a:pt x="361318" y="322105"/>
                    <a:pt x="379095" y="320637"/>
                  </a:cubicBezTo>
                  <a:cubicBezTo>
                    <a:pt x="432298" y="316232"/>
                    <a:pt x="461036" y="279680"/>
                    <a:pt x="455189" y="226687"/>
                  </a:cubicBezTo>
                  <a:cubicBezTo>
                    <a:pt x="461849" y="222203"/>
                    <a:pt x="469007" y="218008"/>
                    <a:pt x="475484" y="212973"/>
                  </a:cubicBezTo>
                  <a:cubicBezTo>
                    <a:pt x="498821" y="194645"/>
                    <a:pt x="507710" y="166536"/>
                    <a:pt x="499293" y="137981"/>
                  </a:cubicBezTo>
                  <a:cubicBezTo>
                    <a:pt x="490535" y="108299"/>
                    <a:pt x="469086" y="90783"/>
                    <a:pt x="441607" y="79666"/>
                  </a:cubicBezTo>
                  <a:cubicBezTo>
                    <a:pt x="410875" y="67237"/>
                    <a:pt x="410797" y="67420"/>
                    <a:pt x="390056" y="43140"/>
                  </a:cubicBezTo>
                  <a:cubicBezTo>
                    <a:pt x="387801" y="40491"/>
                    <a:pt x="385362" y="37974"/>
                    <a:pt x="382819" y="35588"/>
                  </a:cubicBezTo>
                  <a:cubicBezTo>
                    <a:pt x="348102" y="2996"/>
                    <a:pt x="295398" y="-4976"/>
                    <a:pt x="252579" y="16368"/>
                  </a:cubicBezTo>
                  <a:cubicBezTo>
                    <a:pt x="246208" y="19541"/>
                    <a:pt x="241540" y="20459"/>
                    <a:pt x="234880" y="16473"/>
                  </a:cubicBezTo>
                  <a:cubicBezTo>
                    <a:pt x="211648" y="2524"/>
                    <a:pt x="186004" y="-2511"/>
                    <a:pt x="159311" y="1160"/>
                  </a:cubicBezTo>
                  <a:close/>
                  <a:moveTo>
                    <a:pt x="165237" y="27197"/>
                  </a:moveTo>
                  <a:cubicBezTo>
                    <a:pt x="189544" y="25074"/>
                    <a:pt x="212277" y="30108"/>
                    <a:pt x="231996" y="44844"/>
                  </a:cubicBezTo>
                  <a:cubicBezTo>
                    <a:pt x="240282" y="51059"/>
                    <a:pt x="246916" y="51111"/>
                    <a:pt x="255568" y="45631"/>
                  </a:cubicBezTo>
                  <a:cubicBezTo>
                    <a:pt x="288004" y="25074"/>
                    <a:pt x="331032" y="26070"/>
                    <a:pt x="360951" y="49983"/>
                  </a:cubicBezTo>
                  <a:cubicBezTo>
                    <a:pt x="371229" y="58217"/>
                    <a:pt x="378938" y="70987"/>
                    <a:pt x="384576" y="83179"/>
                  </a:cubicBezTo>
                  <a:cubicBezTo>
                    <a:pt x="388797" y="92304"/>
                    <a:pt x="392730" y="96893"/>
                    <a:pt x="402878" y="97548"/>
                  </a:cubicBezTo>
                  <a:cubicBezTo>
                    <a:pt x="423304" y="98886"/>
                    <a:pt x="442209" y="105284"/>
                    <a:pt x="458336" y="118316"/>
                  </a:cubicBezTo>
                  <a:cubicBezTo>
                    <a:pt x="489906" y="143829"/>
                    <a:pt x="486051" y="179804"/>
                    <a:pt x="449866" y="198158"/>
                  </a:cubicBezTo>
                  <a:cubicBezTo>
                    <a:pt x="426739" y="209879"/>
                    <a:pt x="427054" y="209801"/>
                    <a:pt x="432822" y="235209"/>
                  </a:cubicBezTo>
                  <a:cubicBezTo>
                    <a:pt x="437096" y="254088"/>
                    <a:pt x="428627" y="268509"/>
                    <a:pt x="414179" y="279575"/>
                  </a:cubicBezTo>
                  <a:cubicBezTo>
                    <a:pt x="399076" y="291138"/>
                    <a:pt x="381456" y="295412"/>
                    <a:pt x="362078" y="296933"/>
                  </a:cubicBezTo>
                  <a:cubicBezTo>
                    <a:pt x="349518" y="293734"/>
                    <a:pt x="336487" y="291767"/>
                    <a:pt x="324582" y="287022"/>
                  </a:cubicBezTo>
                  <a:cubicBezTo>
                    <a:pt x="313937" y="282747"/>
                    <a:pt x="306568" y="283744"/>
                    <a:pt x="299489" y="292580"/>
                  </a:cubicBezTo>
                  <a:cubicBezTo>
                    <a:pt x="273215" y="325330"/>
                    <a:pt x="206588" y="324727"/>
                    <a:pt x="175726" y="291059"/>
                  </a:cubicBezTo>
                  <a:cubicBezTo>
                    <a:pt x="166129" y="280597"/>
                    <a:pt x="157921" y="280755"/>
                    <a:pt x="145886" y="284583"/>
                  </a:cubicBezTo>
                  <a:cubicBezTo>
                    <a:pt x="110566" y="295806"/>
                    <a:pt x="78550" y="288516"/>
                    <a:pt x="51412" y="263265"/>
                  </a:cubicBezTo>
                  <a:cubicBezTo>
                    <a:pt x="33293" y="246379"/>
                    <a:pt x="31143" y="228339"/>
                    <a:pt x="43205" y="206837"/>
                  </a:cubicBezTo>
                  <a:cubicBezTo>
                    <a:pt x="47977" y="198342"/>
                    <a:pt x="51228" y="190240"/>
                    <a:pt x="42785" y="181980"/>
                  </a:cubicBezTo>
                  <a:cubicBezTo>
                    <a:pt x="28416" y="167925"/>
                    <a:pt x="17246" y="152324"/>
                    <a:pt x="25610" y="130980"/>
                  </a:cubicBezTo>
                  <a:cubicBezTo>
                    <a:pt x="34342" y="108666"/>
                    <a:pt x="53483" y="98388"/>
                    <a:pt x="75456" y="95765"/>
                  </a:cubicBezTo>
                  <a:cubicBezTo>
                    <a:pt x="93680" y="93589"/>
                    <a:pt x="105191" y="90810"/>
                    <a:pt x="107367" y="68260"/>
                  </a:cubicBezTo>
                  <a:cubicBezTo>
                    <a:pt x="109491" y="46286"/>
                    <a:pt x="136551" y="29689"/>
                    <a:pt x="165237" y="27197"/>
                  </a:cubicBezTo>
                  <a:close/>
                </a:path>
              </a:pathLst>
            </a:custGeom>
            <a:solidFill>
              <a:schemeClr val="accent5"/>
            </a:solidFill>
            <a:ln w="730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729E0AB0-6C03-425A-8830-3820EEA4436A}"/>
                </a:ext>
              </a:extLst>
            </p:cNvPr>
            <p:cNvSpPr/>
            <p:nvPr/>
          </p:nvSpPr>
          <p:spPr>
            <a:xfrm flipH="1">
              <a:off x="2216592" y="2487718"/>
              <a:ext cx="288113" cy="250626"/>
            </a:xfrm>
            <a:custGeom>
              <a:avLst/>
              <a:gdLst>
                <a:gd name="connsiteX0" fmla="*/ 125346 w 288113"/>
                <a:gd name="connsiteY0" fmla="*/ 124 h 250626"/>
                <a:gd name="connsiteX1" fmla="*/ 84559 w 288113"/>
                <a:gd name="connsiteY1" fmla="*/ 23012 h 250626"/>
                <a:gd name="connsiteX2" fmla="*/ 66178 w 288113"/>
                <a:gd name="connsiteY2" fmla="*/ 32714 h 250626"/>
                <a:gd name="connsiteX3" fmla="*/ 12766 w 288113"/>
                <a:gd name="connsiteY3" fmla="*/ 98712 h 250626"/>
                <a:gd name="connsiteX4" fmla="*/ 8361 w 288113"/>
                <a:gd name="connsiteY4" fmla="*/ 119086 h 250626"/>
                <a:gd name="connsiteX5" fmla="*/ 54248 w 288113"/>
                <a:gd name="connsiteY5" fmla="*/ 210991 h 250626"/>
                <a:gd name="connsiteX6" fmla="*/ 67201 w 288113"/>
                <a:gd name="connsiteY6" fmla="*/ 219145 h 250626"/>
                <a:gd name="connsiteX7" fmla="*/ 140698 w 288113"/>
                <a:gd name="connsiteY7" fmla="*/ 241355 h 250626"/>
                <a:gd name="connsiteX8" fmla="*/ 154569 w 288113"/>
                <a:gd name="connsiteY8" fmla="*/ 242141 h 250626"/>
                <a:gd name="connsiteX9" fmla="*/ 241492 w 288113"/>
                <a:gd name="connsiteY9" fmla="*/ 208762 h 250626"/>
                <a:gd name="connsiteX10" fmla="*/ 254314 w 288113"/>
                <a:gd name="connsiteY10" fmla="*/ 194603 h 250626"/>
                <a:gd name="connsiteX11" fmla="*/ 288113 w 288113"/>
                <a:gd name="connsiteY11" fmla="*/ 142868 h 250626"/>
                <a:gd name="connsiteX12" fmla="*/ 263334 w 288113"/>
                <a:gd name="connsiteY12" fmla="*/ 90951 h 250626"/>
                <a:gd name="connsiteX13" fmla="*/ 253292 w 288113"/>
                <a:gd name="connsiteY13" fmla="*/ 74274 h 250626"/>
                <a:gd name="connsiteX14" fmla="*/ 187608 w 288113"/>
                <a:gd name="connsiteY14" fmla="*/ 23196 h 250626"/>
                <a:gd name="connsiteX15" fmla="*/ 169437 w 288113"/>
                <a:gd name="connsiteY15" fmla="*/ 17139 h 250626"/>
                <a:gd name="connsiteX16" fmla="*/ 125346 w 288113"/>
                <a:gd name="connsiteY16" fmla="*/ 124 h 250626"/>
                <a:gd name="connsiteX17" fmla="*/ 125198 w 288113"/>
                <a:gd name="connsiteY17" fmla="*/ 24936 h 250626"/>
                <a:gd name="connsiteX18" fmla="*/ 158371 w 288113"/>
                <a:gd name="connsiteY18" fmla="*/ 42153 h 250626"/>
                <a:gd name="connsiteX19" fmla="*/ 182888 w 288113"/>
                <a:gd name="connsiteY19" fmla="*/ 49521 h 250626"/>
                <a:gd name="connsiteX20" fmla="*/ 231476 w 288113"/>
                <a:gd name="connsiteY20" fmla="*/ 88460 h 250626"/>
                <a:gd name="connsiteX21" fmla="*/ 243668 w 288113"/>
                <a:gd name="connsiteY21" fmla="*/ 107680 h 250626"/>
                <a:gd name="connsiteX22" fmla="*/ 250932 w 288113"/>
                <a:gd name="connsiteY22" fmla="*/ 168434 h 250626"/>
                <a:gd name="connsiteX23" fmla="*/ 236563 w 288113"/>
                <a:gd name="connsiteY23" fmla="*/ 174307 h 250626"/>
                <a:gd name="connsiteX24" fmla="*/ 221669 w 288113"/>
                <a:gd name="connsiteY24" fmla="*/ 192190 h 250626"/>
                <a:gd name="connsiteX25" fmla="*/ 184566 w 288113"/>
                <a:gd name="connsiteY25" fmla="*/ 228008 h 250626"/>
                <a:gd name="connsiteX26" fmla="*/ 161334 w 288113"/>
                <a:gd name="connsiteY26" fmla="*/ 215055 h 250626"/>
                <a:gd name="connsiteX27" fmla="*/ 139361 w 288113"/>
                <a:gd name="connsiteY27" fmla="*/ 213822 h 250626"/>
                <a:gd name="connsiteX28" fmla="*/ 83248 w 288113"/>
                <a:gd name="connsiteY28" fmla="*/ 196936 h 250626"/>
                <a:gd name="connsiteX29" fmla="*/ 64316 w 288113"/>
                <a:gd name="connsiteY29" fmla="*/ 185347 h 250626"/>
                <a:gd name="connsiteX30" fmla="*/ 26532 w 288113"/>
                <a:gd name="connsiteY30" fmla="*/ 165287 h 250626"/>
                <a:gd name="connsiteX31" fmla="*/ 32615 w 288113"/>
                <a:gd name="connsiteY31" fmla="*/ 124147 h 250626"/>
                <a:gd name="connsiteX32" fmla="*/ 36941 w 288113"/>
                <a:gd name="connsiteY32" fmla="*/ 102986 h 250626"/>
                <a:gd name="connsiteX33" fmla="*/ 76929 w 288113"/>
                <a:gd name="connsiteY33" fmla="*/ 57860 h 250626"/>
                <a:gd name="connsiteX34" fmla="*/ 95310 w 288113"/>
                <a:gd name="connsiteY34" fmla="*/ 47660 h 250626"/>
                <a:gd name="connsiteX35" fmla="*/ 125198 w 288113"/>
                <a:gd name="connsiteY35" fmla="*/ 24936 h 25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88113" h="250626">
                  <a:moveTo>
                    <a:pt x="125346" y="124"/>
                  </a:moveTo>
                  <a:cubicBezTo>
                    <a:pt x="110085" y="1170"/>
                    <a:pt x="95375" y="8866"/>
                    <a:pt x="84559" y="23012"/>
                  </a:cubicBezTo>
                  <a:cubicBezTo>
                    <a:pt x="79393" y="29725"/>
                    <a:pt x="73940" y="31796"/>
                    <a:pt x="66178" y="32714"/>
                  </a:cubicBezTo>
                  <a:cubicBezTo>
                    <a:pt x="32589" y="36725"/>
                    <a:pt x="10380" y="64992"/>
                    <a:pt x="12766" y="98712"/>
                  </a:cubicBezTo>
                  <a:cubicBezTo>
                    <a:pt x="13238" y="105425"/>
                    <a:pt x="11560" y="113186"/>
                    <a:pt x="8361" y="119086"/>
                  </a:cubicBezTo>
                  <a:cubicBezTo>
                    <a:pt x="-13377" y="159256"/>
                    <a:pt x="9147" y="204409"/>
                    <a:pt x="54248" y="210991"/>
                  </a:cubicBezTo>
                  <a:cubicBezTo>
                    <a:pt x="58941" y="211699"/>
                    <a:pt x="64448" y="215238"/>
                    <a:pt x="67201" y="219145"/>
                  </a:cubicBezTo>
                  <a:cubicBezTo>
                    <a:pt x="85529" y="245026"/>
                    <a:pt x="111278" y="252840"/>
                    <a:pt x="140698" y="241355"/>
                  </a:cubicBezTo>
                  <a:cubicBezTo>
                    <a:pt x="144684" y="239781"/>
                    <a:pt x="150793" y="240148"/>
                    <a:pt x="154569" y="242141"/>
                  </a:cubicBezTo>
                  <a:cubicBezTo>
                    <a:pt x="190728" y="261335"/>
                    <a:pt x="227726" y="247019"/>
                    <a:pt x="241492" y="208762"/>
                  </a:cubicBezTo>
                  <a:cubicBezTo>
                    <a:pt x="243511" y="203177"/>
                    <a:pt x="249018" y="197697"/>
                    <a:pt x="254314" y="194603"/>
                  </a:cubicBezTo>
                  <a:cubicBezTo>
                    <a:pt x="275265" y="182357"/>
                    <a:pt x="286802" y="164841"/>
                    <a:pt x="288113" y="142868"/>
                  </a:cubicBezTo>
                  <a:cubicBezTo>
                    <a:pt x="287982" y="119951"/>
                    <a:pt x="279775" y="103169"/>
                    <a:pt x="263334" y="90951"/>
                  </a:cubicBezTo>
                  <a:cubicBezTo>
                    <a:pt x="257329" y="86493"/>
                    <a:pt x="254288" y="82035"/>
                    <a:pt x="253292" y="74274"/>
                  </a:cubicBezTo>
                  <a:cubicBezTo>
                    <a:pt x="249044" y="40947"/>
                    <a:pt x="220804" y="19053"/>
                    <a:pt x="187608" y="23196"/>
                  </a:cubicBezTo>
                  <a:cubicBezTo>
                    <a:pt x="179899" y="24166"/>
                    <a:pt x="175048" y="22514"/>
                    <a:pt x="169437" y="17139"/>
                  </a:cubicBezTo>
                  <a:cubicBezTo>
                    <a:pt x="156418" y="4683"/>
                    <a:pt x="140607" y="-921"/>
                    <a:pt x="125346" y="124"/>
                  </a:cubicBezTo>
                  <a:close/>
                  <a:moveTo>
                    <a:pt x="125198" y="24936"/>
                  </a:moveTo>
                  <a:cubicBezTo>
                    <a:pt x="136837" y="23917"/>
                    <a:pt x="149024" y="29554"/>
                    <a:pt x="158371" y="42153"/>
                  </a:cubicBezTo>
                  <a:cubicBezTo>
                    <a:pt x="165346" y="51567"/>
                    <a:pt x="172085" y="53114"/>
                    <a:pt x="182888" y="49521"/>
                  </a:cubicBezTo>
                  <a:cubicBezTo>
                    <a:pt x="208794" y="40921"/>
                    <a:pt x="235173" y="61688"/>
                    <a:pt x="231476" y="88460"/>
                  </a:cubicBezTo>
                  <a:cubicBezTo>
                    <a:pt x="229824" y="100390"/>
                    <a:pt x="235251" y="103432"/>
                    <a:pt x="243668" y="107680"/>
                  </a:cubicBezTo>
                  <a:cubicBezTo>
                    <a:pt x="269680" y="120790"/>
                    <a:pt x="273456" y="153226"/>
                    <a:pt x="250932" y="168434"/>
                  </a:cubicBezTo>
                  <a:cubicBezTo>
                    <a:pt x="246710" y="171292"/>
                    <a:pt x="241544" y="173652"/>
                    <a:pt x="236563" y="174307"/>
                  </a:cubicBezTo>
                  <a:cubicBezTo>
                    <a:pt x="225576" y="175776"/>
                    <a:pt x="222508" y="182174"/>
                    <a:pt x="221669" y="192190"/>
                  </a:cubicBezTo>
                  <a:cubicBezTo>
                    <a:pt x="219886" y="213665"/>
                    <a:pt x="206225" y="225989"/>
                    <a:pt x="184566" y="228008"/>
                  </a:cubicBezTo>
                  <a:cubicBezTo>
                    <a:pt x="176778" y="223760"/>
                    <a:pt x="168231" y="220456"/>
                    <a:pt x="161334" y="215055"/>
                  </a:cubicBezTo>
                  <a:cubicBezTo>
                    <a:pt x="153678" y="208998"/>
                    <a:pt x="147909" y="208001"/>
                    <a:pt x="139361" y="213822"/>
                  </a:cubicBezTo>
                  <a:cubicBezTo>
                    <a:pt x="116208" y="229555"/>
                    <a:pt x="94470" y="222895"/>
                    <a:pt x="83248" y="196936"/>
                  </a:cubicBezTo>
                  <a:cubicBezTo>
                    <a:pt x="79368" y="187995"/>
                    <a:pt x="74307" y="183983"/>
                    <a:pt x="64316" y="185347"/>
                  </a:cubicBezTo>
                  <a:cubicBezTo>
                    <a:pt x="47194" y="187680"/>
                    <a:pt x="34372" y="180155"/>
                    <a:pt x="26532" y="165287"/>
                  </a:cubicBezTo>
                  <a:cubicBezTo>
                    <a:pt x="18744" y="150498"/>
                    <a:pt x="22258" y="137257"/>
                    <a:pt x="32615" y="124147"/>
                  </a:cubicBezTo>
                  <a:cubicBezTo>
                    <a:pt x="36680" y="119007"/>
                    <a:pt x="38358" y="109568"/>
                    <a:pt x="36941" y="102986"/>
                  </a:cubicBezTo>
                  <a:cubicBezTo>
                    <a:pt x="30780" y="74117"/>
                    <a:pt x="47220" y="54608"/>
                    <a:pt x="76929" y="57860"/>
                  </a:cubicBezTo>
                  <a:cubicBezTo>
                    <a:pt x="86159" y="58856"/>
                    <a:pt x="91010" y="56103"/>
                    <a:pt x="95310" y="47660"/>
                  </a:cubicBezTo>
                  <a:cubicBezTo>
                    <a:pt x="102468" y="33631"/>
                    <a:pt x="113560" y="25955"/>
                    <a:pt x="125198" y="24936"/>
                  </a:cubicBezTo>
                  <a:close/>
                </a:path>
              </a:pathLst>
            </a:custGeom>
            <a:solidFill>
              <a:schemeClr val="accent5"/>
            </a:solidFill>
            <a:ln w="730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F624155C-AD92-43FF-ADD5-16AC165E2E03}"/>
                </a:ext>
              </a:extLst>
            </p:cNvPr>
            <p:cNvSpPr/>
            <p:nvPr/>
          </p:nvSpPr>
          <p:spPr>
            <a:xfrm>
              <a:off x="1978187" y="1168680"/>
              <a:ext cx="151237" cy="613536"/>
            </a:xfrm>
            <a:custGeom>
              <a:avLst/>
              <a:gdLst/>
              <a:ahLst/>
              <a:cxnLst/>
              <a:rect l="l" t="t" r="r" b="b"/>
              <a:pathLst>
                <a:path w="211131" h="856514">
                  <a:moveTo>
                    <a:pt x="105021" y="644294"/>
                  </a:moveTo>
                  <a:cubicBezTo>
                    <a:pt x="138611" y="644294"/>
                    <a:pt x="165105" y="655171"/>
                    <a:pt x="184501" y="676926"/>
                  </a:cubicBezTo>
                  <a:cubicBezTo>
                    <a:pt x="202254" y="697026"/>
                    <a:pt x="211131" y="721876"/>
                    <a:pt x="211131" y="751475"/>
                  </a:cubicBezTo>
                  <a:cubicBezTo>
                    <a:pt x="211131" y="779760"/>
                    <a:pt x="202254" y="803952"/>
                    <a:pt x="184501" y="824052"/>
                  </a:cubicBezTo>
                  <a:cubicBezTo>
                    <a:pt x="165207" y="845693"/>
                    <a:pt x="138713" y="856514"/>
                    <a:pt x="105021" y="856514"/>
                  </a:cubicBezTo>
                  <a:cubicBezTo>
                    <a:pt x="71034" y="856514"/>
                    <a:pt x="43515" y="844299"/>
                    <a:pt x="22463" y="819868"/>
                  </a:cubicBezTo>
                  <a:cubicBezTo>
                    <a:pt x="7487" y="802818"/>
                    <a:pt x="0" y="780021"/>
                    <a:pt x="0" y="751475"/>
                  </a:cubicBezTo>
                  <a:cubicBezTo>
                    <a:pt x="0" y="721615"/>
                    <a:pt x="7669" y="697547"/>
                    <a:pt x="23007" y="679273"/>
                  </a:cubicBezTo>
                  <a:cubicBezTo>
                    <a:pt x="44603" y="655954"/>
                    <a:pt x="71941" y="644294"/>
                    <a:pt x="105021" y="644294"/>
                  </a:cubicBezTo>
                  <a:close/>
                  <a:moveTo>
                    <a:pt x="104868" y="0"/>
                  </a:moveTo>
                  <a:cubicBezTo>
                    <a:pt x="136168" y="0"/>
                    <a:pt x="161800" y="10379"/>
                    <a:pt x="181764" y="31136"/>
                  </a:cubicBezTo>
                  <a:cubicBezTo>
                    <a:pt x="204641" y="55079"/>
                    <a:pt x="213880" y="86481"/>
                    <a:pt x="209481" y="125342"/>
                  </a:cubicBezTo>
                  <a:cubicBezTo>
                    <a:pt x="203677" y="173931"/>
                    <a:pt x="193775" y="243197"/>
                    <a:pt x="179774" y="333141"/>
                  </a:cubicBezTo>
                  <a:cubicBezTo>
                    <a:pt x="168993" y="399822"/>
                    <a:pt x="154936" y="486320"/>
                    <a:pt x="137602" y="592634"/>
                  </a:cubicBezTo>
                  <a:lnTo>
                    <a:pt x="72032" y="592634"/>
                  </a:lnTo>
                  <a:cubicBezTo>
                    <a:pt x="52045" y="473521"/>
                    <a:pt x="37665" y="385096"/>
                    <a:pt x="28891" y="327359"/>
                  </a:cubicBezTo>
                  <a:cubicBezTo>
                    <a:pt x="15491" y="239898"/>
                    <a:pt x="6246" y="172502"/>
                    <a:pt x="1156" y="125172"/>
                  </a:cubicBezTo>
                  <a:cubicBezTo>
                    <a:pt x="-2404" y="85642"/>
                    <a:pt x="8065" y="53163"/>
                    <a:pt x="32564" y="27735"/>
                  </a:cubicBezTo>
                  <a:cubicBezTo>
                    <a:pt x="49160" y="9245"/>
                    <a:pt x="73262" y="0"/>
                    <a:pt x="104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49CF1F3F-4451-4051-8032-1302AE2F848E}"/>
                </a:ext>
              </a:extLst>
            </p:cNvPr>
            <p:cNvSpPr/>
            <p:nvPr/>
          </p:nvSpPr>
          <p:spPr>
            <a:xfrm>
              <a:off x="527680" y="2577709"/>
              <a:ext cx="3566131" cy="2710714"/>
            </a:xfrm>
            <a:custGeom>
              <a:avLst/>
              <a:gdLst>
                <a:gd name="connsiteX0" fmla="*/ 919895 w 3566131"/>
                <a:gd name="connsiteY0" fmla="*/ 745 h 2710714"/>
                <a:gd name="connsiteX1" fmla="*/ 1008114 w 3566131"/>
                <a:gd name="connsiteY1" fmla="*/ 1303 h 2710714"/>
                <a:gd name="connsiteX2" fmla="*/ 1806508 w 3566131"/>
                <a:gd name="connsiteY2" fmla="*/ 514947 h 2710714"/>
                <a:gd name="connsiteX3" fmla="*/ 1861454 w 3566131"/>
                <a:gd name="connsiteY3" fmla="*/ 663097 h 2710714"/>
                <a:gd name="connsiteX4" fmla="*/ 1865972 w 3566131"/>
                <a:gd name="connsiteY4" fmla="*/ 709736 h 2710714"/>
                <a:gd name="connsiteX5" fmla="*/ 1910607 w 3566131"/>
                <a:gd name="connsiteY5" fmla="*/ 799624 h 2710714"/>
                <a:gd name="connsiteX6" fmla="*/ 2208401 w 3566131"/>
                <a:gd name="connsiteY6" fmla="*/ 1054205 h 2710714"/>
                <a:gd name="connsiteX7" fmla="*/ 2124926 w 3566131"/>
                <a:gd name="connsiteY7" fmla="*/ 1271950 h 2710714"/>
                <a:gd name="connsiteX8" fmla="*/ 2174151 w 3566131"/>
                <a:gd name="connsiteY8" fmla="*/ 1459670 h 2710714"/>
                <a:gd name="connsiteX9" fmla="*/ 2196195 w 3566131"/>
                <a:gd name="connsiteY9" fmla="*/ 1482989 h 2710714"/>
                <a:gd name="connsiteX10" fmla="*/ 2252744 w 3566131"/>
                <a:gd name="connsiteY10" fmla="*/ 1428917 h 2710714"/>
                <a:gd name="connsiteX11" fmla="*/ 2301642 w 3566131"/>
                <a:gd name="connsiteY11" fmla="*/ 1432962 h 2710714"/>
                <a:gd name="connsiteX12" fmla="*/ 2360960 w 3566131"/>
                <a:gd name="connsiteY12" fmla="*/ 1453949 h 2710714"/>
                <a:gd name="connsiteX13" fmla="*/ 2399874 w 3566131"/>
                <a:gd name="connsiteY13" fmla="*/ 1497855 h 2710714"/>
                <a:gd name="connsiteX14" fmla="*/ 2672091 w 3566131"/>
                <a:gd name="connsiteY14" fmla="*/ 1899421 h 2710714"/>
                <a:gd name="connsiteX15" fmla="*/ 2610878 w 3566131"/>
                <a:gd name="connsiteY15" fmla="*/ 1867612 h 2710714"/>
                <a:gd name="connsiteX16" fmla="*/ 2328896 w 3566131"/>
                <a:gd name="connsiteY16" fmla="*/ 1484629 h 2710714"/>
                <a:gd name="connsiteX17" fmla="*/ 2632630 w 3566131"/>
                <a:gd name="connsiteY17" fmla="*/ 1922631 h 2710714"/>
                <a:gd name="connsiteX18" fmla="*/ 2647423 w 3566131"/>
                <a:gd name="connsiteY18" fmla="*/ 1936950 h 2710714"/>
                <a:gd name="connsiteX19" fmla="*/ 2673293 w 3566131"/>
                <a:gd name="connsiteY19" fmla="*/ 1933926 h 2710714"/>
                <a:gd name="connsiteX20" fmla="*/ 3032010 w 3566131"/>
                <a:gd name="connsiteY20" fmla="*/ 1867175 h 2710714"/>
                <a:gd name="connsiteX21" fmla="*/ 3127109 w 3566131"/>
                <a:gd name="connsiteY21" fmla="*/ 1878324 h 2710714"/>
                <a:gd name="connsiteX22" fmla="*/ 3317561 w 3566131"/>
                <a:gd name="connsiteY22" fmla="*/ 2000276 h 2710714"/>
                <a:gd name="connsiteX23" fmla="*/ 3488303 w 3566131"/>
                <a:gd name="connsiteY23" fmla="*/ 2133269 h 2710714"/>
                <a:gd name="connsiteX24" fmla="*/ 3539204 w 3566131"/>
                <a:gd name="connsiteY24" fmla="*/ 2320480 h 2710714"/>
                <a:gd name="connsiteX25" fmla="*/ 3566131 w 3566131"/>
                <a:gd name="connsiteY25" fmla="*/ 2710131 h 2710714"/>
                <a:gd name="connsiteX26" fmla="*/ 2914393 w 3566131"/>
                <a:gd name="connsiteY26" fmla="*/ 2710714 h 2710714"/>
                <a:gd name="connsiteX27" fmla="*/ 2890637 w 3566131"/>
                <a:gd name="connsiteY27" fmla="*/ 2706013 h 2710714"/>
                <a:gd name="connsiteX28" fmla="*/ 2877301 w 3566131"/>
                <a:gd name="connsiteY28" fmla="*/ 2686811 h 2710714"/>
                <a:gd name="connsiteX29" fmla="*/ 2660796 w 3566131"/>
                <a:gd name="connsiteY29" fmla="*/ 2397907 h 2710714"/>
                <a:gd name="connsiteX30" fmla="*/ 2622610 w 3566131"/>
                <a:gd name="connsiteY30" fmla="*/ 2355313 h 2710714"/>
                <a:gd name="connsiteX31" fmla="*/ 2631465 w 3566131"/>
                <a:gd name="connsiteY31" fmla="*/ 2302954 h 2710714"/>
                <a:gd name="connsiteX32" fmla="*/ 2576992 w 3566131"/>
                <a:gd name="connsiteY32" fmla="*/ 2278068 h 2710714"/>
                <a:gd name="connsiteX33" fmla="*/ 2563692 w 3566131"/>
                <a:gd name="connsiteY33" fmla="*/ 2223814 h 2710714"/>
                <a:gd name="connsiteX34" fmla="*/ 2577174 w 3566131"/>
                <a:gd name="connsiteY34" fmla="*/ 2206981 h 2710714"/>
                <a:gd name="connsiteX35" fmla="*/ 2554401 w 3566131"/>
                <a:gd name="connsiteY35" fmla="*/ 2060907 h 2710714"/>
                <a:gd name="connsiteX36" fmla="*/ 2211899 w 3566131"/>
                <a:gd name="connsiteY36" fmla="*/ 1513486 h 2710714"/>
                <a:gd name="connsiteX37" fmla="*/ 2188288 w 3566131"/>
                <a:gd name="connsiteY37" fmla="*/ 1621702 h 2710714"/>
                <a:gd name="connsiteX38" fmla="*/ 2269104 w 3566131"/>
                <a:gd name="connsiteY38" fmla="*/ 1765189 h 2710714"/>
                <a:gd name="connsiteX39" fmla="*/ 2148500 w 3566131"/>
                <a:gd name="connsiteY39" fmla="*/ 2015944 h 2710714"/>
                <a:gd name="connsiteX40" fmla="*/ 1902991 w 3566131"/>
                <a:gd name="connsiteY40" fmla="*/ 2054348 h 2710714"/>
                <a:gd name="connsiteX41" fmla="*/ 1805342 w 3566131"/>
                <a:gd name="connsiteY41" fmla="*/ 2135893 h 2710714"/>
                <a:gd name="connsiteX42" fmla="*/ 1807856 w 3566131"/>
                <a:gd name="connsiteY42" fmla="*/ 2251068 h 2710714"/>
                <a:gd name="connsiteX43" fmla="*/ 1801298 w 3566131"/>
                <a:gd name="connsiteY43" fmla="*/ 2490346 h 2710714"/>
                <a:gd name="connsiteX44" fmla="*/ 1772695 w 3566131"/>
                <a:gd name="connsiteY44" fmla="*/ 2710422 h 2710714"/>
                <a:gd name="connsiteX45" fmla="*/ 573937 w 3566131"/>
                <a:gd name="connsiteY45" fmla="*/ 2710422 h 2710714"/>
                <a:gd name="connsiteX46" fmla="*/ 575868 w 3566131"/>
                <a:gd name="connsiteY46" fmla="*/ 2692532 h 2710714"/>
                <a:gd name="connsiteX47" fmla="*/ 587637 w 3566131"/>
                <a:gd name="connsiteY47" fmla="*/ 2297743 h 2710714"/>
                <a:gd name="connsiteX48" fmla="*/ 445171 w 3566131"/>
                <a:gd name="connsiteY48" fmla="*/ 1933234 h 2710714"/>
                <a:gd name="connsiteX49" fmla="*/ 276835 w 3566131"/>
                <a:gd name="connsiteY49" fmla="*/ 1744275 h 2710714"/>
                <a:gd name="connsiteX50" fmla="*/ 146137 w 3566131"/>
                <a:gd name="connsiteY50" fmla="*/ 1536623 h 2710714"/>
                <a:gd name="connsiteX51" fmla="*/ 501 w 3566131"/>
                <a:gd name="connsiteY51" fmla="*/ 983300 h 2710714"/>
                <a:gd name="connsiteX52" fmla="*/ 368910 w 3566131"/>
                <a:gd name="connsiteY52" fmla="*/ 213034 h 2710714"/>
                <a:gd name="connsiteX53" fmla="*/ 919895 w 3566131"/>
                <a:gd name="connsiteY53" fmla="*/ 745 h 2710714"/>
                <a:gd name="connsiteX54" fmla="*/ 3012152 w 3566131"/>
                <a:gd name="connsiteY54" fmla="*/ 2299310 h 2710714"/>
                <a:gd name="connsiteX55" fmla="*/ 2997832 w 3566131"/>
                <a:gd name="connsiteY55" fmla="*/ 2300513 h 2710714"/>
                <a:gd name="connsiteX56" fmla="*/ 2956550 w 3566131"/>
                <a:gd name="connsiteY56" fmla="*/ 2331629 h 2710714"/>
                <a:gd name="connsiteX57" fmla="*/ 3019986 w 3566131"/>
                <a:gd name="connsiteY57" fmla="*/ 2397179 h 2710714"/>
                <a:gd name="connsiteX58" fmla="*/ 3034269 w 3566131"/>
                <a:gd name="connsiteY58" fmla="*/ 2398599 h 2710714"/>
                <a:gd name="connsiteX59" fmla="*/ 3114939 w 3566131"/>
                <a:gd name="connsiteY59" fmla="*/ 2361252 h 2710714"/>
                <a:gd name="connsiteX60" fmla="*/ 3150355 w 3566131"/>
                <a:gd name="connsiteY60" fmla="*/ 2337714 h 2710714"/>
                <a:gd name="connsiteX61" fmla="*/ 3134141 w 3566131"/>
                <a:gd name="connsiteY61" fmla="*/ 2330536 h 2710714"/>
                <a:gd name="connsiteX62" fmla="*/ 3012152 w 3566131"/>
                <a:gd name="connsiteY62" fmla="*/ 2299310 h 271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66131" h="2710714">
                  <a:moveTo>
                    <a:pt x="919895" y="745"/>
                  </a:moveTo>
                  <a:cubicBezTo>
                    <a:pt x="948935" y="-406"/>
                    <a:pt x="978345" y="-228"/>
                    <a:pt x="1008114" y="1303"/>
                  </a:cubicBezTo>
                  <a:cubicBezTo>
                    <a:pt x="1370000" y="19885"/>
                    <a:pt x="1641159" y="188076"/>
                    <a:pt x="1806508" y="514947"/>
                  </a:cubicBezTo>
                  <a:cubicBezTo>
                    <a:pt x="1830155" y="561658"/>
                    <a:pt x="1844584" y="613179"/>
                    <a:pt x="1861454" y="663097"/>
                  </a:cubicBezTo>
                  <a:cubicBezTo>
                    <a:pt x="1866336" y="677562"/>
                    <a:pt x="1867102" y="694323"/>
                    <a:pt x="1865972" y="709736"/>
                  </a:cubicBezTo>
                  <a:cubicBezTo>
                    <a:pt x="1863130" y="749051"/>
                    <a:pt x="1879672" y="777653"/>
                    <a:pt x="1910607" y="799624"/>
                  </a:cubicBezTo>
                  <a:cubicBezTo>
                    <a:pt x="2007017" y="868016"/>
                    <a:pt x="2152909" y="945443"/>
                    <a:pt x="2208401" y="1054205"/>
                  </a:cubicBezTo>
                  <a:cubicBezTo>
                    <a:pt x="2266335" y="1167777"/>
                    <a:pt x="2129443" y="1177324"/>
                    <a:pt x="2124926" y="1271950"/>
                  </a:cubicBezTo>
                  <a:cubicBezTo>
                    <a:pt x="2122412" y="1324491"/>
                    <a:pt x="2251724" y="1415910"/>
                    <a:pt x="2174151" y="1459670"/>
                  </a:cubicBezTo>
                  <a:cubicBezTo>
                    <a:pt x="2181511" y="1467431"/>
                    <a:pt x="2188835" y="1475228"/>
                    <a:pt x="2196195" y="1482989"/>
                  </a:cubicBezTo>
                  <a:cubicBezTo>
                    <a:pt x="2203337" y="1456391"/>
                    <a:pt x="2225599" y="1433581"/>
                    <a:pt x="2252744" y="1428917"/>
                  </a:cubicBezTo>
                  <a:cubicBezTo>
                    <a:pt x="2268958" y="1426112"/>
                    <a:pt x="2285537" y="1429537"/>
                    <a:pt x="2301642" y="1432962"/>
                  </a:cubicBezTo>
                  <a:cubicBezTo>
                    <a:pt x="2322302" y="1437371"/>
                    <a:pt x="2343544" y="1441998"/>
                    <a:pt x="2360960" y="1453949"/>
                  </a:cubicBezTo>
                  <a:cubicBezTo>
                    <a:pt x="2377175" y="1465098"/>
                    <a:pt x="2388725" y="1481641"/>
                    <a:pt x="2399874" y="1497855"/>
                  </a:cubicBezTo>
                  <a:cubicBezTo>
                    <a:pt x="2491549" y="1631067"/>
                    <a:pt x="2582312" y="1764934"/>
                    <a:pt x="2672091" y="1899421"/>
                  </a:cubicBezTo>
                  <a:cubicBezTo>
                    <a:pt x="2649573" y="1910534"/>
                    <a:pt x="2625744" y="1887834"/>
                    <a:pt x="2610878" y="1867612"/>
                  </a:cubicBezTo>
                  <a:cubicBezTo>
                    <a:pt x="2516872" y="1739939"/>
                    <a:pt x="2422866" y="1612302"/>
                    <a:pt x="2328896" y="1484629"/>
                  </a:cubicBezTo>
                  <a:cubicBezTo>
                    <a:pt x="2430153" y="1630629"/>
                    <a:pt x="2531373" y="1776630"/>
                    <a:pt x="2632630" y="1922631"/>
                  </a:cubicBezTo>
                  <a:cubicBezTo>
                    <a:pt x="2636602" y="1928351"/>
                    <a:pt x="2640938" y="1934400"/>
                    <a:pt x="2647423" y="1936950"/>
                  </a:cubicBezTo>
                  <a:cubicBezTo>
                    <a:pt x="2655695" y="1940229"/>
                    <a:pt x="2664986" y="1937023"/>
                    <a:pt x="2673293" y="1933926"/>
                  </a:cubicBezTo>
                  <a:cubicBezTo>
                    <a:pt x="2787850" y="1891368"/>
                    <a:pt x="2909802" y="1868668"/>
                    <a:pt x="3032010" y="1867175"/>
                  </a:cubicBezTo>
                  <a:cubicBezTo>
                    <a:pt x="3064074" y="1866774"/>
                    <a:pt x="3096757" y="1867940"/>
                    <a:pt x="3127109" y="1878324"/>
                  </a:cubicBezTo>
                  <a:cubicBezTo>
                    <a:pt x="3199034" y="1902955"/>
                    <a:pt x="3258753" y="1953893"/>
                    <a:pt x="3317561" y="2000276"/>
                  </a:cubicBezTo>
                  <a:cubicBezTo>
                    <a:pt x="3371779" y="2043053"/>
                    <a:pt x="3445672" y="2078360"/>
                    <a:pt x="3488303" y="2133269"/>
                  </a:cubicBezTo>
                  <a:cubicBezTo>
                    <a:pt x="3528565" y="2185155"/>
                    <a:pt x="3534650" y="2254967"/>
                    <a:pt x="3539204" y="2320480"/>
                  </a:cubicBezTo>
                  <a:cubicBezTo>
                    <a:pt x="3548168" y="2450376"/>
                    <a:pt x="3557131" y="2580235"/>
                    <a:pt x="3566131" y="2710131"/>
                  </a:cubicBezTo>
                  <a:cubicBezTo>
                    <a:pt x="3348897" y="2710313"/>
                    <a:pt x="3131627" y="2710532"/>
                    <a:pt x="2914393" y="2710714"/>
                  </a:cubicBezTo>
                  <a:cubicBezTo>
                    <a:pt x="2906194" y="2710714"/>
                    <a:pt x="2897450" y="2710568"/>
                    <a:pt x="2890637" y="2706013"/>
                  </a:cubicBezTo>
                  <a:cubicBezTo>
                    <a:pt x="2884078" y="2701641"/>
                    <a:pt x="2880580" y="2694026"/>
                    <a:pt x="2877301" y="2686811"/>
                  </a:cubicBezTo>
                  <a:cubicBezTo>
                    <a:pt x="2826946" y="2576482"/>
                    <a:pt x="2752542" y="2477193"/>
                    <a:pt x="2660796" y="2397907"/>
                  </a:cubicBezTo>
                  <a:cubicBezTo>
                    <a:pt x="2646258" y="2385337"/>
                    <a:pt x="2630845" y="2372693"/>
                    <a:pt x="2622610" y="2355313"/>
                  </a:cubicBezTo>
                  <a:cubicBezTo>
                    <a:pt x="2614412" y="2337933"/>
                    <a:pt x="2615906" y="2314213"/>
                    <a:pt x="2631465" y="2302954"/>
                  </a:cubicBezTo>
                  <a:cubicBezTo>
                    <a:pt x="2612080" y="2297415"/>
                    <a:pt x="2592004" y="2291513"/>
                    <a:pt x="2576992" y="2278068"/>
                  </a:cubicBezTo>
                  <a:cubicBezTo>
                    <a:pt x="2561980" y="2264623"/>
                    <a:pt x="2553745" y="2241340"/>
                    <a:pt x="2563692" y="2223814"/>
                  </a:cubicBezTo>
                  <a:cubicBezTo>
                    <a:pt x="2567227" y="2217547"/>
                    <a:pt x="2572692" y="2212628"/>
                    <a:pt x="2577174" y="2206981"/>
                  </a:cubicBezTo>
                  <a:cubicBezTo>
                    <a:pt x="2609931" y="2165661"/>
                    <a:pt x="2582348" y="2105614"/>
                    <a:pt x="2554401" y="2060907"/>
                  </a:cubicBezTo>
                  <a:cubicBezTo>
                    <a:pt x="2440246" y="1878433"/>
                    <a:pt x="2326054" y="1695960"/>
                    <a:pt x="2211899" y="1513486"/>
                  </a:cubicBezTo>
                  <a:cubicBezTo>
                    <a:pt x="2212154" y="1513924"/>
                    <a:pt x="2185082" y="1603521"/>
                    <a:pt x="2188288" y="1621702"/>
                  </a:cubicBezTo>
                  <a:cubicBezTo>
                    <a:pt x="2198090" y="1677414"/>
                    <a:pt x="2249647" y="1712903"/>
                    <a:pt x="2269104" y="1765189"/>
                  </a:cubicBezTo>
                  <a:cubicBezTo>
                    <a:pt x="2310788" y="1877304"/>
                    <a:pt x="2271764" y="1996669"/>
                    <a:pt x="2148500" y="2015944"/>
                  </a:cubicBezTo>
                  <a:cubicBezTo>
                    <a:pt x="2066664" y="2028734"/>
                    <a:pt x="1984828" y="2041522"/>
                    <a:pt x="1902991" y="2054348"/>
                  </a:cubicBezTo>
                  <a:cubicBezTo>
                    <a:pt x="1853912" y="2062036"/>
                    <a:pt x="1818204" y="2084117"/>
                    <a:pt x="1805342" y="2135893"/>
                  </a:cubicBezTo>
                  <a:cubicBezTo>
                    <a:pt x="1796014" y="2173423"/>
                    <a:pt x="1801807" y="2212883"/>
                    <a:pt x="1807856" y="2251068"/>
                  </a:cubicBezTo>
                  <a:cubicBezTo>
                    <a:pt x="1820572" y="2331338"/>
                    <a:pt x="1814342" y="2410441"/>
                    <a:pt x="1801298" y="2490346"/>
                  </a:cubicBezTo>
                  <a:cubicBezTo>
                    <a:pt x="1789383" y="2563328"/>
                    <a:pt x="1782059" y="2637039"/>
                    <a:pt x="1772695" y="2710422"/>
                  </a:cubicBezTo>
                  <a:cubicBezTo>
                    <a:pt x="1373097" y="2710422"/>
                    <a:pt x="973535" y="2710422"/>
                    <a:pt x="573937" y="2710422"/>
                  </a:cubicBezTo>
                  <a:cubicBezTo>
                    <a:pt x="574557" y="2704446"/>
                    <a:pt x="574702" y="2698398"/>
                    <a:pt x="575868" y="2692532"/>
                  </a:cubicBezTo>
                  <a:cubicBezTo>
                    <a:pt x="601993" y="2561580"/>
                    <a:pt x="605600" y="2430044"/>
                    <a:pt x="587637" y="2297743"/>
                  </a:cubicBezTo>
                  <a:cubicBezTo>
                    <a:pt x="569856" y="2166864"/>
                    <a:pt x="524748" y="2039592"/>
                    <a:pt x="445171" y="1933234"/>
                  </a:cubicBezTo>
                  <a:cubicBezTo>
                    <a:pt x="394525" y="1865535"/>
                    <a:pt x="332692" y="1807492"/>
                    <a:pt x="276835" y="1744275"/>
                  </a:cubicBezTo>
                  <a:cubicBezTo>
                    <a:pt x="219302" y="1679199"/>
                    <a:pt x="185416" y="1612411"/>
                    <a:pt x="146137" y="1536623"/>
                  </a:cubicBezTo>
                  <a:cubicBezTo>
                    <a:pt x="53625" y="1358012"/>
                    <a:pt x="-6130" y="1188291"/>
                    <a:pt x="501" y="983300"/>
                  </a:cubicBezTo>
                  <a:cubicBezTo>
                    <a:pt x="9975" y="689477"/>
                    <a:pt x="140235" y="397257"/>
                    <a:pt x="368910" y="213034"/>
                  </a:cubicBezTo>
                  <a:cubicBezTo>
                    <a:pt x="531507" y="82031"/>
                    <a:pt x="716617" y="8803"/>
                    <a:pt x="919895" y="745"/>
                  </a:cubicBezTo>
                  <a:close/>
                  <a:moveTo>
                    <a:pt x="3012152" y="2299310"/>
                  </a:moveTo>
                  <a:cubicBezTo>
                    <a:pt x="3008253" y="2297561"/>
                    <a:pt x="3001367" y="2298108"/>
                    <a:pt x="2997832" y="2300513"/>
                  </a:cubicBezTo>
                  <a:cubicBezTo>
                    <a:pt x="2984387" y="2309658"/>
                    <a:pt x="2971780" y="2319970"/>
                    <a:pt x="2956550" y="2331629"/>
                  </a:cubicBezTo>
                  <a:cubicBezTo>
                    <a:pt x="2977974" y="2353965"/>
                    <a:pt x="2998597" y="2375972"/>
                    <a:pt x="3019986" y="2397179"/>
                  </a:cubicBezTo>
                  <a:cubicBezTo>
                    <a:pt x="3022682" y="2399875"/>
                    <a:pt x="3030334" y="2400349"/>
                    <a:pt x="3034269" y="2398599"/>
                  </a:cubicBezTo>
                  <a:cubicBezTo>
                    <a:pt x="3061414" y="2386721"/>
                    <a:pt x="3088450" y="2374515"/>
                    <a:pt x="3114939" y="2361252"/>
                  </a:cubicBezTo>
                  <a:cubicBezTo>
                    <a:pt x="3126416" y="2355495"/>
                    <a:pt x="3136546" y="2347005"/>
                    <a:pt x="3150355" y="2337714"/>
                  </a:cubicBezTo>
                  <a:cubicBezTo>
                    <a:pt x="3142303" y="2334034"/>
                    <a:pt x="3138149" y="2330391"/>
                    <a:pt x="3134141" y="2330536"/>
                  </a:cubicBezTo>
                  <a:cubicBezTo>
                    <a:pt x="3090272" y="2332285"/>
                    <a:pt x="3051030" y="2316872"/>
                    <a:pt x="3012152" y="2299310"/>
                  </a:cubicBezTo>
                  <a:close/>
                </a:path>
              </a:pathLst>
            </a:custGeom>
            <a:solidFill>
              <a:schemeClr val="accent5"/>
            </a:solidFill>
            <a:ln w="730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>
            <a:extLst>
              <a:ext uri="{FF2B5EF4-FFF2-40B4-BE49-F238E27FC236}">
                <a16:creationId xmlns:a16="http://schemas.microsoft.com/office/drawing/2014/main" id="{CDB4412C-C5E3-4060-94BB-CA3CAB1851EC}"/>
              </a:ext>
            </a:extLst>
          </p:cNvPr>
          <p:cNvGrpSpPr/>
          <p:nvPr/>
        </p:nvGrpSpPr>
        <p:grpSpPr>
          <a:xfrm>
            <a:off x="702818" y="5069845"/>
            <a:ext cx="3969559" cy="1191037"/>
            <a:chOff x="4822352" y="1916832"/>
            <a:chExt cx="3422056" cy="1191037"/>
          </a:xfrm>
        </p:grpSpPr>
        <p:sp>
          <p:nvSpPr>
            <p:cNvPr id="6" name="Text Placeholder 10">
              <a:extLst>
                <a:ext uri="{FF2B5EF4-FFF2-40B4-BE49-F238E27FC236}">
                  <a16:creationId xmlns:a16="http://schemas.microsoft.com/office/drawing/2014/main" id="{2D2A0CCA-761F-42EB-91A0-FD2CA1F15928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9F17FA-6693-4AC6-86F6-4354FC571F08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6F4E3F-630D-4801-8ACF-4B182A7FE689}"/>
              </a:ext>
            </a:extLst>
          </p:cNvPr>
          <p:cNvSpPr txBox="1"/>
          <p:nvPr/>
        </p:nvSpPr>
        <p:spPr>
          <a:xfrm>
            <a:off x="735223" y="414270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400" b="1" dirty="0">
                <a:solidFill>
                  <a:schemeClr val="accent1"/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accent1"/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1EAF5-803D-4BBB-8FAE-2631E9AA6ED3}"/>
              </a:ext>
            </a:extLst>
          </p:cNvPr>
          <p:cNvSpPr txBox="1"/>
          <p:nvPr/>
        </p:nvSpPr>
        <p:spPr>
          <a:xfrm>
            <a:off x="8753764" y="6014925"/>
            <a:ext cx="3092583" cy="492443"/>
          </a:xfrm>
          <a:prstGeom prst="rect">
            <a:avLst/>
          </a:prstGeom>
          <a:solidFill>
            <a:schemeClr val="accent4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</a:rPr>
              <a:t>PPT Professional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ED87C-4E8B-4A1F-8D64-D2FFD8E8C30A}"/>
              </a:ext>
            </a:extLst>
          </p:cNvPr>
          <p:cNvSpPr txBox="1"/>
          <p:nvPr/>
        </p:nvSpPr>
        <p:spPr>
          <a:xfrm>
            <a:off x="6748472" y="5953105"/>
            <a:ext cx="182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52B596-E4BD-40A8-B6A4-8720C902E3E4}"/>
              </a:ext>
            </a:extLst>
          </p:cNvPr>
          <p:cNvSpPr txBox="1"/>
          <p:nvPr/>
        </p:nvSpPr>
        <p:spPr>
          <a:xfrm>
            <a:off x="6748472" y="6269805"/>
            <a:ext cx="182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57DADA38-27DB-4FD2-B6E5-51D143A99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208424"/>
              </p:ext>
            </p:extLst>
          </p:nvPr>
        </p:nvGraphicFramePr>
        <p:xfrm>
          <a:off x="6998100" y="2079930"/>
          <a:ext cx="3708000" cy="336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22">
            <a:extLst>
              <a:ext uri="{FF2B5EF4-FFF2-40B4-BE49-F238E27FC236}">
                <a16:creationId xmlns:a16="http://schemas.microsoft.com/office/drawing/2014/main" id="{29A915F9-B392-4DB2-BB13-3E5AD6DE35B7}"/>
              </a:ext>
            </a:extLst>
          </p:cNvPr>
          <p:cNvGrpSpPr/>
          <p:nvPr/>
        </p:nvGrpSpPr>
        <p:grpSpPr>
          <a:xfrm>
            <a:off x="7492648" y="1657362"/>
            <a:ext cx="1009100" cy="4439755"/>
            <a:chOff x="4195688" y="1196752"/>
            <a:chExt cx="921426" cy="4054014"/>
          </a:xfrm>
        </p:grpSpPr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52F97C1A-1051-4848-A29F-D05F639BDFBD}"/>
                </a:ext>
              </a:extLst>
            </p:cNvPr>
            <p:cNvSpPr/>
            <p:nvPr/>
          </p:nvSpPr>
          <p:spPr>
            <a:xfrm>
              <a:off x="4366860" y="4461974"/>
              <a:ext cx="579081" cy="6135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19">
              <a:extLst>
                <a:ext uri="{FF2B5EF4-FFF2-40B4-BE49-F238E27FC236}">
                  <a16:creationId xmlns:a16="http://schemas.microsoft.com/office/drawing/2014/main" id="{9EC966B1-BAB1-456B-9F53-4E492B085606}"/>
                </a:ext>
              </a:extLst>
            </p:cNvPr>
            <p:cNvSpPr/>
            <p:nvPr/>
          </p:nvSpPr>
          <p:spPr>
            <a:xfrm>
              <a:off x="4195688" y="1196752"/>
              <a:ext cx="921426" cy="4054014"/>
            </a:xfrm>
            <a:custGeom>
              <a:avLst/>
              <a:gdLst/>
              <a:ahLst/>
              <a:cxnLst/>
              <a:rect l="l" t="t" r="r" b="b"/>
              <a:pathLst>
                <a:path w="921426" h="4054014">
                  <a:moveTo>
                    <a:pt x="461707" y="95248"/>
                  </a:moveTo>
                  <a:cubicBezTo>
                    <a:pt x="349448" y="95248"/>
                    <a:pt x="258445" y="186251"/>
                    <a:pt x="258445" y="298510"/>
                  </a:cubicBezTo>
                  <a:lnTo>
                    <a:pt x="258445" y="3205934"/>
                  </a:lnTo>
                  <a:lnTo>
                    <a:pt x="257957" y="3205934"/>
                  </a:lnTo>
                  <a:lnTo>
                    <a:pt x="257957" y="3230789"/>
                  </a:lnTo>
                  <a:cubicBezTo>
                    <a:pt x="153385" y="3301056"/>
                    <a:pt x="84384" y="3424912"/>
                    <a:pt x="84384" y="3565845"/>
                  </a:cubicBezTo>
                  <a:cubicBezTo>
                    <a:pt x="84384" y="3786071"/>
                    <a:pt x="252872" y="3964601"/>
                    <a:pt x="460713" y="3964601"/>
                  </a:cubicBezTo>
                  <a:cubicBezTo>
                    <a:pt x="668554" y="3964601"/>
                    <a:pt x="837042" y="3786071"/>
                    <a:pt x="837042" y="3565845"/>
                  </a:cubicBezTo>
                  <a:cubicBezTo>
                    <a:pt x="837042" y="3424909"/>
                    <a:pt x="768038" y="3301051"/>
                    <a:pt x="663462" y="3230785"/>
                  </a:cubicBezTo>
                  <a:lnTo>
                    <a:pt x="663462" y="3185741"/>
                  </a:lnTo>
                  <a:lnTo>
                    <a:pt x="664968" y="3185741"/>
                  </a:lnTo>
                  <a:lnTo>
                    <a:pt x="664968" y="298511"/>
                  </a:lnTo>
                  <a:cubicBezTo>
                    <a:pt x="664968" y="186252"/>
                    <a:pt x="573965" y="95249"/>
                    <a:pt x="461706" y="95249"/>
                  </a:cubicBezTo>
                  <a:close/>
                  <a:moveTo>
                    <a:pt x="455951" y="0"/>
                  </a:moveTo>
                  <a:cubicBezTo>
                    <a:pt x="612513" y="0"/>
                    <a:pt x="739431" y="126918"/>
                    <a:pt x="739431" y="283480"/>
                  </a:cubicBezTo>
                  <a:lnTo>
                    <a:pt x="739431" y="3185741"/>
                  </a:lnTo>
                  <a:lnTo>
                    <a:pt x="746796" y="3185741"/>
                  </a:lnTo>
                  <a:lnTo>
                    <a:pt x="746796" y="3185958"/>
                  </a:lnTo>
                  <a:cubicBezTo>
                    <a:pt x="853753" y="3273737"/>
                    <a:pt x="921426" y="3411417"/>
                    <a:pt x="921426" y="3565845"/>
                  </a:cubicBezTo>
                  <a:cubicBezTo>
                    <a:pt x="921426" y="3835454"/>
                    <a:pt x="715158" y="4054014"/>
                    <a:pt x="460713" y="4054014"/>
                  </a:cubicBezTo>
                  <a:cubicBezTo>
                    <a:pt x="206268" y="4054014"/>
                    <a:pt x="0" y="3835454"/>
                    <a:pt x="0" y="3565845"/>
                  </a:cubicBezTo>
                  <a:cubicBezTo>
                    <a:pt x="0" y="3412564"/>
                    <a:pt x="66672" y="3275782"/>
                    <a:pt x="172471" y="3188183"/>
                  </a:cubicBezTo>
                  <a:lnTo>
                    <a:pt x="172471" y="283480"/>
                  </a:lnTo>
                  <a:cubicBezTo>
                    <a:pt x="172471" y="126918"/>
                    <a:pt x="299389" y="0"/>
                    <a:pt x="455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484351BA-C306-4BBC-B216-390DB213948B}"/>
              </a:ext>
            </a:extLst>
          </p:cNvPr>
          <p:cNvGrpSpPr/>
          <p:nvPr/>
        </p:nvGrpSpPr>
        <p:grpSpPr>
          <a:xfrm>
            <a:off x="9197433" y="1657362"/>
            <a:ext cx="1009100" cy="4439755"/>
            <a:chOff x="4195688" y="1196752"/>
            <a:chExt cx="921426" cy="4054014"/>
          </a:xfrm>
        </p:grpSpPr>
        <p:sp>
          <p:nvSpPr>
            <p:cNvPr id="8" name="Oval 27">
              <a:extLst>
                <a:ext uri="{FF2B5EF4-FFF2-40B4-BE49-F238E27FC236}">
                  <a16:creationId xmlns:a16="http://schemas.microsoft.com/office/drawing/2014/main" id="{973F2D35-326B-4DE6-80CB-E40E5579FEC2}"/>
                </a:ext>
              </a:extLst>
            </p:cNvPr>
            <p:cNvSpPr/>
            <p:nvPr/>
          </p:nvSpPr>
          <p:spPr>
            <a:xfrm>
              <a:off x="4366860" y="4461973"/>
              <a:ext cx="579081" cy="613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Oval 19">
              <a:extLst>
                <a:ext uri="{FF2B5EF4-FFF2-40B4-BE49-F238E27FC236}">
                  <a16:creationId xmlns:a16="http://schemas.microsoft.com/office/drawing/2014/main" id="{5A26B140-449A-4163-A77C-3EA3255F797C}"/>
                </a:ext>
              </a:extLst>
            </p:cNvPr>
            <p:cNvSpPr/>
            <p:nvPr/>
          </p:nvSpPr>
          <p:spPr>
            <a:xfrm>
              <a:off x="4195688" y="1196752"/>
              <a:ext cx="921426" cy="4054014"/>
            </a:xfrm>
            <a:custGeom>
              <a:avLst/>
              <a:gdLst/>
              <a:ahLst/>
              <a:cxnLst/>
              <a:rect l="l" t="t" r="r" b="b"/>
              <a:pathLst>
                <a:path w="921426" h="4054014">
                  <a:moveTo>
                    <a:pt x="461707" y="95248"/>
                  </a:moveTo>
                  <a:cubicBezTo>
                    <a:pt x="349448" y="95248"/>
                    <a:pt x="258445" y="186251"/>
                    <a:pt x="258445" y="298510"/>
                  </a:cubicBezTo>
                  <a:lnTo>
                    <a:pt x="258445" y="3205934"/>
                  </a:lnTo>
                  <a:lnTo>
                    <a:pt x="257957" y="3205934"/>
                  </a:lnTo>
                  <a:lnTo>
                    <a:pt x="257957" y="3230789"/>
                  </a:lnTo>
                  <a:cubicBezTo>
                    <a:pt x="153385" y="3301056"/>
                    <a:pt x="84384" y="3424912"/>
                    <a:pt x="84384" y="3565845"/>
                  </a:cubicBezTo>
                  <a:cubicBezTo>
                    <a:pt x="84384" y="3786071"/>
                    <a:pt x="252872" y="3964601"/>
                    <a:pt x="460713" y="3964601"/>
                  </a:cubicBezTo>
                  <a:cubicBezTo>
                    <a:pt x="668554" y="3964601"/>
                    <a:pt x="837042" y="3786071"/>
                    <a:pt x="837042" y="3565845"/>
                  </a:cubicBezTo>
                  <a:cubicBezTo>
                    <a:pt x="837042" y="3424909"/>
                    <a:pt x="768038" y="3301051"/>
                    <a:pt x="663462" y="3230785"/>
                  </a:cubicBezTo>
                  <a:lnTo>
                    <a:pt x="663462" y="3185741"/>
                  </a:lnTo>
                  <a:lnTo>
                    <a:pt x="664968" y="3185741"/>
                  </a:lnTo>
                  <a:lnTo>
                    <a:pt x="664968" y="298511"/>
                  </a:lnTo>
                  <a:cubicBezTo>
                    <a:pt x="664968" y="186252"/>
                    <a:pt x="573965" y="95249"/>
                    <a:pt x="461706" y="95249"/>
                  </a:cubicBezTo>
                  <a:close/>
                  <a:moveTo>
                    <a:pt x="455951" y="0"/>
                  </a:moveTo>
                  <a:cubicBezTo>
                    <a:pt x="612513" y="0"/>
                    <a:pt x="739431" y="126918"/>
                    <a:pt x="739431" y="283480"/>
                  </a:cubicBezTo>
                  <a:lnTo>
                    <a:pt x="739431" y="3185741"/>
                  </a:lnTo>
                  <a:lnTo>
                    <a:pt x="746796" y="3185741"/>
                  </a:lnTo>
                  <a:lnTo>
                    <a:pt x="746796" y="3185958"/>
                  </a:lnTo>
                  <a:cubicBezTo>
                    <a:pt x="853753" y="3273737"/>
                    <a:pt x="921426" y="3411417"/>
                    <a:pt x="921426" y="3565845"/>
                  </a:cubicBezTo>
                  <a:cubicBezTo>
                    <a:pt x="921426" y="3835454"/>
                    <a:pt x="715158" y="4054014"/>
                    <a:pt x="460713" y="4054014"/>
                  </a:cubicBezTo>
                  <a:cubicBezTo>
                    <a:pt x="206268" y="4054014"/>
                    <a:pt x="0" y="3835454"/>
                    <a:pt x="0" y="3565845"/>
                  </a:cubicBezTo>
                  <a:cubicBezTo>
                    <a:pt x="0" y="3412564"/>
                    <a:pt x="66672" y="3275782"/>
                    <a:pt x="172471" y="3188183"/>
                  </a:cubicBezTo>
                  <a:lnTo>
                    <a:pt x="172471" y="283480"/>
                  </a:lnTo>
                  <a:cubicBezTo>
                    <a:pt x="172471" y="126918"/>
                    <a:pt x="299389" y="0"/>
                    <a:pt x="455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F02685B-0A7A-4714-85E8-7B4CE7B14E81}"/>
              </a:ext>
            </a:extLst>
          </p:cNvPr>
          <p:cNvSpPr txBox="1"/>
          <p:nvPr/>
        </p:nvSpPr>
        <p:spPr>
          <a:xfrm>
            <a:off x="10205269" y="2139822"/>
            <a:ext cx="1116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2022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E96D9-8C77-4A73-952D-C627CA9D9E63}"/>
              </a:ext>
            </a:extLst>
          </p:cNvPr>
          <p:cNvSpPr txBox="1"/>
          <p:nvPr/>
        </p:nvSpPr>
        <p:spPr>
          <a:xfrm>
            <a:off x="10205269" y="2633616"/>
            <a:ext cx="111600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92%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2" name="Straight Connector 58">
            <a:extLst>
              <a:ext uri="{FF2B5EF4-FFF2-40B4-BE49-F238E27FC236}">
                <a16:creationId xmlns:a16="http://schemas.microsoft.com/office/drawing/2014/main" id="{2299B22C-C930-4AF0-B85B-8958CE8A6553}"/>
              </a:ext>
            </a:extLst>
          </p:cNvPr>
          <p:cNvCxnSpPr/>
          <p:nvPr/>
        </p:nvCxnSpPr>
        <p:spPr>
          <a:xfrm>
            <a:off x="10176011" y="2614731"/>
            <a:ext cx="1148193" cy="1161"/>
          </a:xfrm>
          <a:prstGeom prst="line">
            <a:avLst/>
          </a:prstGeom>
          <a:ln cap="flat">
            <a:solidFill>
              <a:schemeClr val="accent1"/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59">
            <a:extLst>
              <a:ext uri="{FF2B5EF4-FFF2-40B4-BE49-F238E27FC236}">
                <a16:creationId xmlns:a16="http://schemas.microsoft.com/office/drawing/2014/main" id="{2EC99DA6-21DA-4E84-9DCD-DE2E0880483E}"/>
              </a:ext>
            </a:extLst>
          </p:cNvPr>
          <p:cNvGrpSpPr/>
          <p:nvPr/>
        </p:nvGrpSpPr>
        <p:grpSpPr>
          <a:xfrm>
            <a:off x="883382" y="1870081"/>
            <a:ext cx="5249551" cy="1305428"/>
            <a:chOff x="-311417" y="4105536"/>
            <a:chExt cx="3037928" cy="13054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65E393-E40B-49F6-883A-D4EC9046B7A1}"/>
                </a:ext>
              </a:extLst>
            </p:cNvPr>
            <p:cNvSpPr txBox="1"/>
            <p:nvPr/>
          </p:nvSpPr>
          <p:spPr>
            <a:xfrm>
              <a:off x="-304623" y="4395301"/>
              <a:ext cx="302186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I hope and I believe that this Template will your Time, Money and Reputation.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B2589C-9438-4925-817A-624C3DDF7443}"/>
                </a:ext>
              </a:extLst>
            </p:cNvPr>
            <p:cNvSpPr txBox="1"/>
            <p:nvPr/>
          </p:nvSpPr>
          <p:spPr>
            <a:xfrm>
              <a:off x="-311417" y="4105536"/>
              <a:ext cx="3037928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92">
            <a:extLst>
              <a:ext uri="{FF2B5EF4-FFF2-40B4-BE49-F238E27FC236}">
                <a16:creationId xmlns:a16="http://schemas.microsoft.com/office/drawing/2014/main" id="{F2C2CE4A-C33A-4A33-8966-CFF2E4493660}"/>
              </a:ext>
            </a:extLst>
          </p:cNvPr>
          <p:cNvGrpSpPr/>
          <p:nvPr/>
        </p:nvGrpSpPr>
        <p:grpSpPr>
          <a:xfrm>
            <a:off x="2120128" y="4947267"/>
            <a:ext cx="3714186" cy="1120762"/>
            <a:chOff x="575693" y="4105536"/>
            <a:chExt cx="1625100" cy="11207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AE5BBA-147E-4636-9B91-99ACD784FBC7}"/>
                </a:ext>
              </a:extLst>
            </p:cNvPr>
            <p:cNvSpPr txBox="1"/>
            <p:nvPr/>
          </p:nvSpPr>
          <p:spPr>
            <a:xfrm>
              <a:off x="578400" y="4395301"/>
              <a:ext cx="16223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03A429-82FB-498A-ACEF-84371F44DBF9}"/>
                </a:ext>
              </a:extLst>
            </p:cNvPr>
            <p:cNvSpPr txBox="1"/>
            <p:nvPr/>
          </p:nvSpPr>
          <p:spPr>
            <a:xfrm>
              <a:off x="575693" y="4105536"/>
              <a:ext cx="162239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649F9F7-1D21-43EE-B8D5-A668FE556A66}"/>
              </a:ext>
            </a:extLst>
          </p:cNvPr>
          <p:cNvSpPr txBox="1"/>
          <p:nvPr/>
        </p:nvSpPr>
        <p:spPr>
          <a:xfrm>
            <a:off x="6332958" y="2957386"/>
            <a:ext cx="1116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52C3-AFE0-49AD-87EC-907A28920BF8}"/>
              </a:ext>
            </a:extLst>
          </p:cNvPr>
          <p:cNvSpPr txBox="1"/>
          <p:nvPr/>
        </p:nvSpPr>
        <p:spPr>
          <a:xfrm>
            <a:off x="6332958" y="3451180"/>
            <a:ext cx="111600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65%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7" name="Straight Connector 47">
            <a:extLst>
              <a:ext uri="{FF2B5EF4-FFF2-40B4-BE49-F238E27FC236}">
                <a16:creationId xmlns:a16="http://schemas.microsoft.com/office/drawing/2014/main" id="{E753C558-F6FA-4E0A-AEB1-35AE0ABA1075}"/>
              </a:ext>
            </a:extLst>
          </p:cNvPr>
          <p:cNvCxnSpPr/>
          <p:nvPr/>
        </p:nvCxnSpPr>
        <p:spPr>
          <a:xfrm>
            <a:off x="6303700" y="3432295"/>
            <a:ext cx="1148193" cy="1161"/>
          </a:xfrm>
          <a:prstGeom prst="line">
            <a:avLst/>
          </a:prstGeom>
          <a:ln cap="flat">
            <a:solidFill>
              <a:schemeClr val="accent2"/>
            </a:solidFill>
            <a:beve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48">
            <a:extLst>
              <a:ext uri="{FF2B5EF4-FFF2-40B4-BE49-F238E27FC236}">
                <a16:creationId xmlns:a16="http://schemas.microsoft.com/office/drawing/2014/main" id="{73F844B3-5D95-4CFE-AC0D-77BB773949E0}"/>
              </a:ext>
            </a:extLst>
          </p:cNvPr>
          <p:cNvGrpSpPr/>
          <p:nvPr/>
        </p:nvGrpSpPr>
        <p:grpSpPr>
          <a:xfrm>
            <a:off x="2120128" y="3671440"/>
            <a:ext cx="3714186" cy="1120762"/>
            <a:chOff x="575693" y="4105536"/>
            <a:chExt cx="1625100" cy="112076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3E807C-DC46-4850-8CAA-2F39E6AA657F}"/>
                </a:ext>
              </a:extLst>
            </p:cNvPr>
            <p:cNvSpPr txBox="1"/>
            <p:nvPr/>
          </p:nvSpPr>
          <p:spPr>
            <a:xfrm>
              <a:off x="578400" y="4395301"/>
              <a:ext cx="16223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172A4A-28A8-4246-A5F2-B746C8C1D398}"/>
                </a:ext>
              </a:extLst>
            </p:cNvPr>
            <p:cNvSpPr txBox="1"/>
            <p:nvPr/>
          </p:nvSpPr>
          <p:spPr>
            <a:xfrm>
              <a:off x="575693" y="4105536"/>
              <a:ext cx="162239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3" name="Chart 58">
            <a:extLst>
              <a:ext uri="{FF2B5EF4-FFF2-40B4-BE49-F238E27FC236}">
                <a16:creationId xmlns:a16="http://schemas.microsoft.com/office/drawing/2014/main" id="{46B5BBEF-9295-4FA8-879B-8CF34D6C4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719124"/>
              </p:ext>
            </p:extLst>
          </p:nvPr>
        </p:nvGraphicFramePr>
        <p:xfrm>
          <a:off x="6856059" y="2360886"/>
          <a:ext cx="3707999" cy="3370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7D08BBB8-28E2-45D8-BE26-C9AC2916F017}"/>
              </a:ext>
            </a:extLst>
          </p:cNvPr>
          <p:cNvGrpSpPr/>
          <p:nvPr/>
        </p:nvGrpSpPr>
        <p:grpSpPr>
          <a:xfrm>
            <a:off x="1068514" y="3671440"/>
            <a:ext cx="887766" cy="1248156"/>
            <a:chOff x="4335987" y="774785"/>
            <a:chExt cx="887766" cy="1248156"/>
          </a:xfrm>
          <a:effectLst/>
        </p:grpSpPr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184A4392-6D37-449B-B05D-F34A9C62667B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654879A1-EA7C-494A-A096-9076BE56CD14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120060C-1BDD-4CD8-B2FF-FA2E793F1767}"/>
              </a:ext>
            </a:extLst>
          </p:cNvPr>
          <p:cNvGrpSpPr/>
          <p:nvPr/>
        </p:nvGrpSpPr>
        <p:grpSpPr>
          <a:xfrm>
            <a:off x="1068514" y="4919596"/>
            <a:ext cx="887766" cy="1248156"/>
            <a:chOff x="4335987" y="774785"/>
            <a:chExt cx="887766" cy="1248156"/>
          </a:xfrm>
        </p:grpSpPr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7515C0B1-54CE-4884-9DB1-F6B63FD397B9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15C3C4E2-27C6-41AC-BF13-74EEB854D795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Rectangle 130">
            <a:extLst>
              <a:ext uri="{FF2B5EF4-FFF2-40B4-BE49-F238E27FC236}">
                <a16:creationId xmlns:a16="http://schemas.microsoft.com/office/drawing/2014/main" id="{68BD1BE2-5A4A-4DD5-842A-442372F4C81F}"/>
              </a:ext>
            </a:extLst>
          </p:cNvPr>
          <p:cNvSpPr/>
          <p:nvPr/>
        </p:nvSpPr>
        <p:spPr>
          <a:xfrm>
            <a:off x="1250237" y="4134964"/>
            <a:ext cx="319657" cy="32110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Round Same Side Corner Rectangle 36">
            <a:extLst>
              <a:ext uri="{FF2B5EF4-FFF2-40B4-BE49-F238E27FC236}">
                <a16:creationId xmlns:a16="http://schemas.microsoft.com/office/drawing/2014/main" id="{2B3B505C-A583-4880-9523-E34CCF6E9347}"/>
              </a:ext>
            </a:extLst>
          </p:cNvPr>
          <p:cNvSpPr>
            <a:spLocks noChangeAspect="1"/>
          </p:cNvSpPr>
          <p:nvPr/>
        </p:nvSpPr>
        <p:spPr>
          <a:xfrm>
            <a:off x="1253084" y="5377442"/>
            <a:ext cx="374070" cy="295745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rrow: Chevron 2">
            <a:extLst>
              <a:ext uri="{FF2B5EF4-FFF2-40B4-BE49-F238E27FC236}">
                <a16:creationId xmlns:a16="http://schemas.microsoft.com/office/drawing/2014/main" id="{FD1B7E23-94E3-4BB2-9C57-9E0E480A247F}"/>
              </a:ext>
            </a:extLst>
          </p:cNvPr>
          <p:cNvSpPr/>
          <p:nvPr/>
        </p:nvSpPr>
        <p:spPr>
          <a:xfrm>
            <a:off x="691963" y="2318076"/>
            <a:ext cx="2214910" cy="923758"/>
          </a:xfrm>
          <a:prstGeom prst="chevron">
            <a:avLst>
              <a:gd name="adj" fmla="val 4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Arrow: Chevron 5">
            <a:extLst>
              <a:ext uri="{FF2B5EF4-FFF2-40B4-BE49-F238E27FC236}">
                <a16:creationId xmlns:a16="http://schemas.microsoft.com/office/drawing/2014/main" id="{1DB8ED83-0DE4-44C1-AD56-1F3BB7DDBF07}"/>
              </a:ext>
            </a:extLst>
          </p:cNvPr>
          <p:cNvSpPr/>
          <p:nvPr/>
        </p:nvSpPr>
        <p:spPr>
          <a:xfrm>
            <a:off x="3425480" y="2318076"/>
            <a:ext cx="2214910" cy="923758"/>
          </a:xfrm>
          <a:prstGeom prst="chevron">
            <a:avLst>
              <a:gd name="adj" fmla="val 4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Arrow: Chevron 7">
            <a:extLst>
              <a:ext uri="{FF2B5EF4-FFF2-40B4-BE49-F238E27FC236}">
                <a16:creationId xmlns:a16="http://schemas.microsoft.com/office/drawing/2014/main" id="{B0559050-6A37-480F-8DBA-2BC699368F29}"/>
              </a:ext>
            </a:extLst>
          </p:cNvPr>
          <p:cNvSpPr/>
          <p:nvPr/>
        </p:nvSpPr>
        <p:spPr>
          <a:xfrm>
            <a:off x="6158997" y="2318076"/>
            <a:ext cx="2214910" cy="923758"/>
          </a:xfrm>
          <a:prstGeom prst="chevron">
            <a:avLst>
              <a:gd name="adj" fmla="val 4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Arrow: Chevron 9">
            <a:extLst>
              <a:ext uri="{FF2B5EF4-FFF2-40B4-BE49-F238E27FC236}">
                <a16:creationId xmlns:a16="http://schemas.microsoft.com/office/drawing/2014/main" id="{BC0D7906-B30C-44E0-ABD5-FCD212465DC2}"/>
              </a:ext>
            </a:extLst>
          </p:cNvPr>
          <p:cNvSpPr/>
          <p:nvPr/>
        </p:nvSpPr>
        <p:spPr>
          <a:xfrm>
            <a:off x="8889847" y="2318076"/>
            <a:ext cx="2214910" cy="923758"/>
          </a:xfrm>
          <a:prstGeom prst="chevron">
            <a:avLst>
              <a:gd name="adj" fmla="val 4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7359199-A202-45A5-BD8D-E0B8006A9817}"/>
              </a:ext>
            </a:extLst>
          </p:cNvPr>
          <p:cNvSpPr/>
          <p:nvPr/>
        </p:nvSpPr>
        <p:spPr>
          <a:xfrm>
            <a:off x="821339" y="2318076"/>
            <a:ext cx="2214910" cy="923758"/>
          </a:xfrm>
          <a:prstGeom prst="chevron">
            <a:avLst>
              <a:gd name="adj" fmla="val 40000"/>
            </a:avLst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Freeform: Shape 4">
            <a:extLst>
              <a:ext uri="{FF2B5EF4-FFF2-40B4-BE49-F238E27FC236}">
                <a16:creationId xmlns:a16="http://schemas.microsoft.com/office/drawing/2014/main" id="{468F1FCE-CE36-4329-AABF-36211BE4A8D8}"/>
              </a:ext>
            </a:extLst>
          </p:cNvPr>
          <p:cNvSpPr/>
          <p:nvPr/>
        </p:nvSpPr>
        <p:spPr>
          <a:xfrm>
            <a:off x="1281268" y="2549016"/>
            <a:ext cx="2020887" cy="923758"/>
          </a:xfrm>
          <a:custGeom>
            <a:avLst/>
            <a:gdLst>
              <a:gd name="connsiteX0" fmla="*/ 0 w 2020887"/>
              <a:gd name="connsiteY0" fmla="*/ 92376 h 923758"/>
              <a:gd name="connsiteX1" fmla="*/ 92376 w 2020887"/>
              <a:gd name="connsiteY1" fmla="*/ 0 h 923758"/>
              <a:gd name="connsiteX2" fmla="*/ 1928511 w 2020887"/>
              <a:gd name="connsiteY2" fmla="*/ 0 h 923758"/>
              <a:gd name="connsiteX3" fmla="*/ 2020887 w 2020887"/>
              <a:gd name="connsiteY3" fmla="*/ 92376 h 923758"/>
              <a:gd name="connsiteX4" fmla="*/ 2020887 w 2020887"/>
              <a:gd name="connsiteY4" fmla="*/ 831382 h 923758"/>
              <a:gd name="connsiteX5" fmla="*/ 1928511 w 2020887"/>
              <a:gd name="connsiteY5" fmla="*/ 923758 h 923758"/>
              <a:gd name="connsiteX6" fmla="*/ 92376 w 2020887"/>
              <a:gd name="connsiteY6" fmla="*/ 923758 h 923758"/>
              <a:gd name="connsiteX7" fmla="*/ 0 w 2020887"/>
              <a:gd name="connsiteY7" fmla="*/ 831382 h 923758"/>
              <a:gd name="connsiteX8" fmla="*/ 0 w 2020887"/>
              <a:gd name="connsiteY8" fmla="*/ 92376 h 9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87" h="923758">
                <a:moveTo>
                  <a:pt x="0" y="92376"/>
                </a:moveTo>
                <a:cubicBezTo>
                  <a:pt x="0" y="41358"/>
                  <a:pt x="41358" y="0"/>
                  <a:pt x="92376" y="0"/>
                </a:cubicBezTo>
                <a:lnTo>
                  <a:pt x="1928511" y="0"/>
                </a:lnTo>
                <a:cubicBezTo>
                  <a:pt x="1979529" y="0"/>
                  <a:pt x="2020887" y="41358"/>
                  <a:pt x="2020887" y="92376"/>
                </a:cubicBezTo>
                <a:lnTo>
                  <a:pt x="2020887" y="831382"/>
                </a:lnTo>
                <a:cubicBezTo>
                  <a:pt x="2020887" y="882400"/>
                  <a:pt x="1979529" y="923758"/>
                  <a:pt x="1928511" y="923758"/>
                </a:cubicBezTo>
                <a:lnTo>
                  <a:pt x="92376" y="923758"/>
                </a:lnTo>
                <a:cubicBezTo>
                  <a:pt x="41358" y="923758"/>
                  <a:pt x="0" y="882400"/>
                  <a:pt x="0" y="831382"/>
                </a:cubicBezTo>
                <a:lnTo>
                  <a:pt x="0" y="92376"/>
                </a:lnTo>
                <a:close/>
              </a:path>
            </a:pathLst>
          </a:custGeom>
          <a:ln w="19050"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528" tIns="247528" rIns="247528" bIns="247528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100" kern="1200"/>
          </a:p>
        </p:txBody>
      </p:sp>
      <p:sp>
        <p:nvSpPr>
          <p:cNvPr id="5" name="Arrow: Chevron 5">
            <a:extLst>
              <a:ext uri="{FF2B5EF4-FFF2-40B4-BE49-F238E27FC236}">
                <a16:creationId xmlns:a16="http://schemas.microsoft.com/office/drawing/2014/main" id="{868B1036-A918-4297-9D95-D37D3647A926}"/>
              </a:ext>
            </a:extLst>
          </p:cNvPr>
          <p:cNvSpPr/>
          <p:nvPr/>
        </p:nvSpPr>
        <p:spPr>
          <a:xfrm>
            <a:off x="3554856" y="2318076"/>
            <a:ext cx="2214910" cy="923758"/>
          </a:xfrm>
          <a:prstGeom prst="chevron">
            <a:avLst>
              <a:gd name="adj" fmla="val 4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F6ADCACD-2E6C-4FD0-9235-76307DA47C77}"/>
              </a:ext>
            </a:extLst>
          </p:cNvPr>
          <p:cNvSpPr/>
          <p:nvPr/>
        </p:nvSpPr>
        <p:spPr>
          <a:xfrm>
            <a:off x="4014785" y="2549016"/>
            <a:ext cx="2020887" cy="923758"/>
          </a:xfrm>
          <a:custGeom>
            <a:avLst/>
            <a:gdLst>
              <a:gd name="connsiteX0" fmla="*/ 0 w 2020887"/>
              <a:gd name="connsiteY0" fmla="*/ 92376 h 923758"/>
              <a:gd name="connsiteX1" fmla="*/ 92376 w 2020887"/>
              <a:gd name="connsiteY1" fmla="*/ 0 h 923758"/>
              <a:gd name="connsiteX2" fmla="*/ 1928511 w 2020887"/>
              <a:gd name="connsiteY2" fmla="*/ 0 h 923758"/>
              <a:gd name="connsiteX3" fmla="*/ 2020887 w 2020887"/>
              <a:gd name="connsiteY3" fmla="*/ 92376 h 923758"/>
              <a:gd name="connsiteX4" fmla="*/ 2020887 w 2020887"/>
              <a:gd name="connsiteY4" fmla="*/ 831382 h 923758"/>
              <a:gd name="connsiteX5" fmla="*/ 1928511 w 2020887"/>
              <a:gd name="connsiteY5" fmla="*/ 923758 h 923758"/>
              <a:gd name="connsiteX6" fmla="*/ 92376 w 2020887"/>
              <a:gd name="connsiteY6" fmla="*/ 923758 h 923758"/>
              <a:gd name="connsiteX7" fmla="*/ 0 w 2020887"/>
              <a:gd name="connsiteY7" fmla="*/ 831382 h 923758"/>
              <a:gd name="connsiteX8" fmla="*/ 0 w 2020887"/>
              <a:gd name="connsiteY8" fmla="*/ 92376 h 9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87" h="923758">
                <a:moveTo>
                  <a:pt x="0" y="92376"/>
                </a:moveTo>
                <a:cubicBezTo>
                  <a:pt x="0" y="41358"/>
                  <a:pt x="41358" y="0"/>
                  <a:pt x="92376" y="0"/>
                </a:cubicBezTo>
                <a:lnTo>
                  <a:pt x="1928511" y="0"/>
                </a:lnTo>
                <a:cubicBezTo>
                  <a:pt x="1979529" y="0"/>
                  <a:pt x="2020887" y="41358"/>
                  <a:pt x="2020887" y="92376"/>
                </a:cubicBezTo>
                <a:lnTo>
                  <a:pt x="2020887" y="831382"/>
                </a:lnTo>
                <a:cubicBezTo>
                  <a:pt x="2020887" y="882400"/>
                  <a:pt x="1979529" y="923758"/>
                  <a:pt x="1928511" y="923758"/>
                </a:cubicBezTo>
                <a:lnTo>
                  <a:pt x="92376" y="923758"/>
                </a:lnTo>
                <a:cubicBezTo>
                  <a:pt x="41358" y="923758"/>
                  <a:pt x="0" y="882400"/>
                  <a:pt x="0" y="831382"/>
                </a:cubicBezTo>
                <a:lnTo>
                  <a:pt x="0" y="92376"/>
                </a:lnTo>
                <a:close/>
              </a:path>
            </a:pathLst>
          </a:custGeom>
          <a:ln w="1905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528" tIns="247528" rIns="247528" bIns="247528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100" kern="1200"/>
          </a:p>
        </p:txBody>
      </p:sp>
      <p:sp>
        <p:nvSpPr>
          <p:cNvPr id="7" name="Arrow: Chevron 7">
            <a:extLst>
              <a:ext uri="{FF2B5EF4-FFF2-40B4-BE49-F238E27FC236}">
                <a16:creationId xmlns:a16="http://schemas.microsoft.com/office/drawing/2014/main" id="{5B0829BB-1FAA-4A25-9709-81A7372E4967}"/>
              </a:ext>
            </a:extLst>
          </p:cNvPr>
          <p:cNvSpPr/>
          <p:nvPr/>
        </p:nvSpPr>
        <p:spPr>
          <a:xfrm>
            <a:off x="6288373" y="2318076"/>
            <a:ext cx="2214910" cy="923758"/>
          </a:xfrm>
          <a:prstGeom prst="chevron">
            <a:avLst>
              <a:gd name="adj" fmla="val 4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E9044927-A39B-4DDD-BC1E-3FD14090352F}"/>
              </a:ext>
            </a:extLst>
          </p:cNvPr>
          <p:cNvSpPr/>
          <p:nvPr/>
        </p:nvSpPr>
        <p:spPr>
          <a:xfrm>
            <a:off x="6748302" y="2549016"/>
            <a:ext cx="2020887" cy="923758"/>
          </a:xfrm>
          <a:custGeom>
            <a:avLst/>
            <a:gdLst>
              <a:gd name="connsiteX0" fmla="*/ 0 w 2020887"/>
              <a:gd name="connsiteY0" fmla="*/ 92376 h 923758"/>
              <a:gd name="connsiteX1" fmla="*/ 92376 w 2020887"/>
              <a:gd name="connsiteY1" fmla="*/ 0 h 923758"/>
              <a:gd name="connsiteX2" fmla="*/ 1928511 w 2020887"/>
              <a:gd name="connsiteY2" fmla="*/ 0 h 923758"/>
              <a:gd name="connsiteX3" fmla="*/ 2020887 w 2020887"/>
              <a:gd name="connsiteY3" fmla="*/ 92376 h 923758"/>
              <a:gd name="connsiteX4" fmla="*/ 2020887 w 2020887"/>
              <a:gd name="connsiteY4" fmla="*/ 831382 h 923758"/>
              <a:gd name="connsiteX5" fmla="*/ 1928511 w 2020887"/>
              <a:gd name="connsiteY5" fmla="*/ 923758 h 923758"/>
              <a:gd name="connsiteX6" fmla="*/ 92376 w 2020887"/>
              <a:gd name="connsiteY6" fmla="*/ 923758 h 923758"/>
              <a:gd name="connsiteX7" fmla="*/ 0 w 2020887"/>
              <a:gd name="connsiteY7" fmla="*/ 831382 h 923758"/>
              <a:gd name="connsiteX8" fmla="*/ 0 w 2020887"/>
              <a:gd name="connsiteY8" fmla="*/ 92376 h 9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87" h="923758">
                <a:moveTo>
                  <a:pt x="0" y="92376"/>
                </a:moveTo>
                <a:cubicBezTo>
                  <a:pt x="0" y="41358"/>
                  <a:pt x="41358" y="0"/>
                  <a:pt x="92376" y="0"/>
                </a:cubicBezTo>
                <a:lnTo>
                  <a:pt x="1928511" y="0"/>
                </a:lnTo>
                <a:cubicBezTo>
                  <a:pt x="1979529" y="0"/>
                  <a:pt x="2020887" y="41358"/>
                  <a:pt x="2020887" y="92376"/>
                </a:cubicBezTo>
                <a:lnTo>
                  <a:pt x="2020887" y="831382"/>
                </a:lnTo>
                <a:cubicBezTo>
                  <a:pt x="2020887" y="882400"/>
                  <a:pt x="1979529" y="923758"/>
                  <a:pt x="1928511" y="923758"/>
                </a:cubicBezTo>
                <a:lnTo>
                  <a:pt x="92376" y="923758"/>
                </a:lnTo>
                <a:cubicBezTo>
                  <a:pt x="41358" y="923758"/>
                  <a:pt x="0" y="882400"/>
                  <a:pt x="0" y="831382"/>
                </a:cubicBezTo>
                <a:lnTo>
                  <a:pt x="0" y="92376"/>
                </a:ln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528" tIns="247528" rIns="247528" bIns="247528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100" kern="1200"/>
          </a:p>
        </p:txBody>
      </p:sp>
      <p:sp>
        <p:nvSpPr>
          <p:cNvPr id="9" name="Arrow: Chevron 9">
            <a:extLst>
              <a:ext uri="{FF2B5EF4-FFF2-40B4-BE49-F238E27FC236}">
                <a16:creationId xmlns:a16="http://schemas.microsoft.com/office/drawing/2014/main" id="{E73A748F-7F5D-4D32-B29C-00F856572BF5}"/>
              </a:ext>
            </a:extLst>
          </p:cNvPr>
          <p:cNvSpPr/>
          <p:nvPr/>
        </p:nvSpPr>
        <p:spPr>
          <a:xfrm>
            <a:off x="9021889" y="2318076"/>
            <a:ext cx="2214910" cy="923758"/>
          </a:xfrm>
          <a:prstGeom prst="chevron">
            <a:avLst>
              <a:gd name="adj" fmla="val 4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eform: Shape 10">
            <a:extLst>
              <a:ext uri="{FF2B5EF4-FFF2-40B4-BE49-F238E27FC236}">
                <a16:creationId xmlns:a16="http://schemas.microsoft.com/office/drawing/2014/main" id="{9BEFBAB0-03D5-421E-902C-4F853EB9816B}"/>
              </a:ext>
            </a:extLst>
          </p:cNvPr>
          <p:cNvSpPr/>
          <p:nvPr/>
        </p:nvSpPr>
        <p:spPr>
          <a:xfrm>
            <a:off x="9481818" y="2549016"/>
            <a:ext cx="2020887" cy="923758"/>
          </a:xfrm>
          <a:custGeom>
            <a:avLst/>
            <a:gdLst>
              <a:gd name="connsiteX0" fmla="*/ 0 w 2020887"/>
              <a:gd name="connsiteY0" fmla="*/ 92376 h 923758"/>
              <a:gd name="connsiteX1" fmla="*/ 92376 w 2020887"/>
              <a:gd name="connsiteY1" fmla="*/ 0 h 923758"/>
              <a:gd name="connsiteX2" fmla="*/ 1928511 w 2020887"/>
              <a:gd name="connsiteY2" fmla="*/ 0 h 923758"/>
              <a:gd name="connsiteX3" fmla="*/ 2020887 w 2020887"/>
              <a:gd name="connsiteY3" fmla="*/ 92376 h 923758"/>
              <a:gd name="connsiteX4" fmla="*/ 2020887 w 2020887"/>
              <a:gd name="connsiteY4" fmla="*/ 831382 h 923758"/>
              <a:gd name="connsiteX5" fmla="*/ 1928511 w 2020887"/>
              <a:gd name="connsiteY5" fmla="*/ 923758 h 923758"/>
              <a:gd name="connsiteX6" fmla="*/ 92376 w 2020887"/>
              <a:gd name="connsiteY6" fmla="*/ 923758 h 923758"/>
              <a:gd name="connsiteX7" fmla="*/ 0 w 2020887"/>
              <a:gd name="connsiteY7" fmla="*/ 831382 h 923758"/>
              <a:gd name="connsiteX8" fmla="*/ 0 w 2020887"/>
              <a:gd name="connsiteY8" fmla="*/ 92376 h 9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87" h="923758">
                <a:moveTo>
                  <a:pt x="0" y="92376"/>
                </a:moveTo>
                <a:cubicBezTo>
                  <a:pt x="0" y="41358"/>
                  <a:pt x="41358" y="0"/>
                  <a:pt x="92376" y="0"/>
                </a:cubicBezTo>
                <a:lnTo>
                  <a:pt x="1928511" y="0"/>
                </a:lnTo>
                <a:cubicBezTo>
                  <a:pt x="1979529" y="0"/>
                  <a:pt x="2020887" y="41358"/>
                  <a:pt x="2020887" y="92376"/>
                </a:cubicBezTo>
                <a:lnTo>
                  <a:pt x="2020887" y="831382"/>
                </a:lnTo>
                <a:cubicBezTo>
                  <a:pt x="2020887" y="882400"/>
                  <a:pt x="1979529" y="923758"/>
                  <a:pt x="1928511" y="923758"/>
                </a:cubicBezTo>
                <a:lnTo>
                  <a:pt x="92376" y="923758"/>
                </a:lnTo>
                <a:cubicBezTo>
                  <a:pt x="41358" y="923758"/>
                  <a:pt x="0" y="882400"/>
                  <a:pt x="0" y="831382"/>
                </a:cubicBezTo>
                <a:lnTo>
                  <a:pt x="0" y="92376"/>
                </a:lnTo>
                <a:close/>
              </a:path>
            </a:pathLst>
          </a:custGeom>
          <a:ln w="19050">
            <a:solidFill>
              <a:schemeClr val="accent4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528" tIns="247528" rIns="247528" bIns="247528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100" kern="1200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5C8532FD-2556-445E-AEB5-DE07EC31C051}"/>
              </a:ext>
            </a:extLst>
          </p:cNvPr>
          <p:cNvGrpSpPr/>
          <p:nvPr/>
        </p:nvGrpSpPr>
        <p:grpSpPr>
          <a:xfrm>
            <a:off x="9591945" y="3865825"/>
            <a:ext cx="1910760" cy="2184417"/>
            <a:chOff x="1487520" y="1270387"/>
            <a:chExt cx="4380624" cy="218441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2CE520-E3C1-42EB-A948-D42CB3CDF363}"/>
                </a:ext>
              </a:extLst>
            </p:cNvPr>
            <p:cNvSpPr txBox="1"/>
            <p:nvPr/>
          </p:nvSpPr>
          <p:spPr>
            <a:xfrm>
              <a:off x="1487520" y="1270387"/>
              <a:ext cx="438062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B86320-90A2-4249-B381-7A9D57B1C4AC}"/>
                </a:ext>
              </a:extLst>
            </p:cNvPr>
            <p:cNvSpPr txBox="1"/>
            <p:nvPr/>
          </p:nvSpPr>
          <p:spPr>
            <a:xfrm>
              <a:off x="1487520" y="1515812"/>
              <a:ext cx="43806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5527F97A-8D7C-49E5-9FFF-F8D97A67AAF6}"/>
              </a:ext>
            </a:extLst>
          </p:cNvPr>
          <p:cNvGrpSpPr/>
          <p:nvPr/>
        </p:nvGrpSpPr>
        <p:grpSpPr>
          <a:xfrm>
            <a:off x="1338855" y="2610785"/>
            <a:ext cx="1905712" cy="779324"/>
            <a:chOff x="1338855" y="2610785"/>
            <a:chExt cx="1905712" cy="7793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779344-1DC0-4D53-94AD-1618DFFA83E8}"/>
                </a:ext>
              </a:extLst>
            </p:cNvPr>
            <p:cNvSpPr txBox="1"/>
            <p:nvPr/>
          </p:nvSpPr>
          <p:spPr>
            <a:xfrm>
              <a:off x="1338855" y="2610785"/>
              <a:ext cx="1905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36580D-9746-487C-9CB3-EA2F5710E335}"/>
                </a:ext>
              </a:extLst>
            </p:cNvPr>
            <p:cNvSpPr txBox="1"/>
            <p:nvPr/>
          </p:nvSpPr>
          <p:spPr>
            <a:xfrm>
              <a:off x="1338855" y="3051555"/>
              <a:ext cx="190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D9BAABA4-2053-4AAA-8C5E-A998F7DB4DAF}"/>
              </a:ext>
            </a:extLst>
          </p:cNvPr>
          <p:cNvGrpSpPr/>
          <p:nvPr/>
        </p:nvGrpSpPr>
        <p:grpSpPr>
          <a:xfrm>
            <a:off x="4072372" y="2610785"/>
            <a:ext cx="1905712" cy="779324"/>
            <a:chOff x="1338855" y="2610785"/>
            <a:chExt cx="1905712" cy="779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A1AE11-B28E-4A27-A442-DA28F43256FE}"/>
                </a:ext>
              </a:extLst>
            </p:cNvPr>
            <p:cNvSpPr txBox="1"/>
            <p:nvPr/>
          </p:nvSpPr>
          <p:spPr>
            <a:xfrm>
              <a:off x="1338855" y="2610785"/>
              <a:ext cx="1905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CE3FB66-E36F-4C5F-A92B-466FFA8653A7}"/>
                </a:ext>
              </a:extLst>
            </p:cNvPr>
            <p:cNvSpPr txBox="1"/>
            <p:nvPr/>
          </p:nvSpPr>
          <p:spPr>
            <a:xfrm>
              <a:off x="1338855" y="3051555"/>
              <a:ext cx="190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75B786DC-36FC-4AF6-8176-A566CD6A8122}"/>
              </a:ext>
            </a:extLst>
          </p:cNvPr>
          <p:cNvGrpSpPr/>
          <p:nvPr/>
        </p:nvGrpSpPr>
        <p:grpSpPr>
          <a:xfrm>
            <a:off x="6805889" y="2610785"/>
            <a:ext cx="1905712" cy="779324"/>
            <a:chOff x="1338855" y="2610785"/>
            <a:chExt cx="1905712" cy="7793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546BB4-DF36-463C-8140-CC508B86119D}"/>
                </a:ext>
              </a:extLst>
            </p:cNvPr>
            <p:cNvSpPr txBox="1"/>
            <p:nvPr/>
          </p:nvSpPr>
          <p:spPr>
            <a:xfrm>
              <a:off x="1338855" y="2610785"/>
              <a:ext cx="1905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A019F7-30AA-4C6A-858C-415A54334EE3}"/>
                </a:ext>
              </a:extLst>
            </p:cNvPr>
            <p:cNvSpPr txBox="1"/>
            <p:nvPr/>
          </p:nvSpPr>
          <p:spPr>
            <a:xfrm>
              <a:off x="1338855" y="3051555"/>
              <a:ext cx="190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CB70DC40-BAB2-43E3-AD69-F2ED855250F9}"/>
              </a:ext>
            </a:extLst>
          </p:cNvPr>
          <p:cNvGrpSpPr/>
          <p:nvPr/>
        </p:nvGrpSpPr>
        <p:grpSpPr>
          <a:xfrm>
            <a:off x="9539406" y="2610785"/>
            <a:ext cx="1905712" cy="779324"/>
            <a:chOff x="1338855" y="2610785"/>
            <a:chExt cx="1905712" cy="7793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0C6702-B33F-4308-9A31-5E6417399D88}"/>
                </a:ext>
              </a:extLst>
            </p:cNvPr>
            <p:cNvSpPr txBox="1"/>
            <p:nvPr/>
          </p:nvSpPr>
          <p:spPr>
            <a:xfrm>
              <a:off x="1338855" y="2610785"/>
              <a:ext cx="1905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1AAD33-BFFC-4AE0-BE08-E5C921D985EA}"/>
                </a:ext>
              </a:extLst>
            </p:cNvPr>
            <p:cNvSpPr txBox="1"/>
            <p:nvPr/>
          </p:nvSpPr>
          <p:spPr>
            <a:xfrm>
              <a:off x="1338855" y="3051555"/>
              <a:ext cx="190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153F8381-B969-4751-9429-674784AAA2A5}"/>
              </a:ext>
            </a:extLst>
          </p:cNvPr>
          <p:cNvGrpSpPr/>
          <p:nvPr/>
        </p:nvGrpSpPr>
        <p:grpSpPr>
          <a:xfrm>
            <a:off x="6848821" y="3865825"/>
            <a:ext cx="1910760" cy="2184417"/>
            <a:chOff x="1487520" y="1270387"/>
            <a:chExt cx="4380624" cy="218441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EAF8D1-32D1-4D77-9595-E2FBF37479D6}"/>
                </a:ext>
              </a:extLst>
            </p:cNvPr>
            <p:cNvSpPr txBox="1"/>
            <p:nvPr/>
          </p:nvSpPr>
          <p:spPr>
            <a:xfrm>
              <a:off x="1487520" y="1270387"/>
              <a:ext cx="438062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5859DC-984C-4F99-A0ED-E01D6D3BD01B}"/>
                </a:ext>
              </a:extLst>
            </p:cNvPr>
            <p:cNvSpPr txBox="1"/>
            <p:nvPr/>
          </p:nvSpPr>
          <p:spPr>
            <a:xfrm>
              <a:off x="1487520" y="1515812"/>
              <a:ext cx="43806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1051D339-72B5-48A5-883E-A9F6A8627408}"/>
              </a:ext>
            </a:extLst>
          </p:cNvPr>
          <p:cNvGrpSpPr/>
          <p:nvPr/>
        </p:nvGrpSpPr>
        <p:grpSpPr>
          <a:xfrm>
            <a:off x="4105698" y="3865825"/>
            <a:ext cx="1910760" cy="2184417"/>
            <a:chOff x="1487520" y="1270387"/>
            <a:chExt cx="4380624" cy="218441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8CBCB9-136A-4286-A9BA-CC9490F2705E}"/>
                </a:ext>
              </a:extLst>
            </p:cNvPr>
            <p:cNvSpPr txBox="1"/>
            <p:nvPr/>
          </p:nvSpPr>
          <p:spPr>
            <a:xfrm>
              <a:off x="1487520" y="1270387"/>
              <a:ext cx="438062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F303DC-A1B0-438E-AF2D-530DBF33D292}"/>
                </a:ext>
              </a:extLst>
            </p:cNvPr>
            <p:cNvSpPr txBox="1"/>
            <p:nvPr/>
          </p:nvSpPr>
          <p:spPr>
            <a:xfrm>
              <a:off x="1487520" y="1515812"/>
              <a:ext cx="43806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143A36F6-761E-4CDE-9D2A-49800165DF4E}"/>
              </a:ext>
            </a:extLst>
          </p:cNvPr>
          <p:cNvGrpSpPr/>
          <p:nvPr/>
        </p:nvGrpSpPr>
        <p:grpSpPr>
          <a:xfrm>
            <a:off x="1362575" y="3865825"/>
            <a:ext cx="1910760" cy="2184417"/>
            <a:chOff x="1487520" y="1270387"/>
            <a:chExt cx="4380624" cy="21844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ADE8AD-2EFB-42C7-8813-79DA87883EC2}"/>
                </a:ext>
              </a:extLst>
            </p:cNvPr>
            <p:cNvSpPr txBox="1"/>
            <p:nvPr/>
          </p:nvSpPr>
          <p:spPr>
            <a:xfrm>
              <a:off x="1487520" y="1270387"/>
              <a:ext cx="438062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B3BB08-7F4D-44B7-8288-482DDE09F280}"/>
                </a:ext>
              </a:extLst>
            </p:cNvPr>
            <p:cNvSpPr txBox="1"/>
            <p:nvPr/>
          </p:nvSpPr>
          <p:spPr>
            <a:xfrm>
              <a:off x="1487520" y="1515812"/>
              <a:ext cx="43806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F69FCF-5A3D-493F-8BFD-6CC2C5524994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F44539B8-5451-4376-B1A9-E90272AAC9EA}"/>
              </a:ext>
            </a:extLst>
          </p:cNvPr>
          <p:cNvSpPr/>
          <p:nvPr/>
        </p:nvSpPr>
        <p:spPr>
          <a:xfrm>
            <a:off x="698220" y="4424456"/>
            <a:ext cx="575221" cy="452438"/>
          </a:xfrm>
          <a:custGeom>
            <a:avLst/>
            <a:gdLst/>
            <a:ahLst/>
            <a:cxnLst/>
            <a:rect l="l" t="t" r="r" b="b"/>
            <a:pathLst>
              <a:path w="575221" h="452438">
                <a:moveTo>
                  <a:pt x="534293" y="0"/>
                </a:moveTo>
                <a:lnTo>
                  <a:pt x="575221" y="86320"/>
                </a:lnTo>
                <a:cubicBezTo>
                  <a:pt x="533549" y="100211"/>
                  <a:pt x="503659" y="119559"/>
                  <a:pt x="485552" y="144363"/>
                </a:cubicBezTo>
                <a:cubicBezTo>
                  <a:pt x="467445" y="169168"/>
                  <a:pt x="457895" y="202158"/>
                  <a:pt x="456903" y="243334"/>
                </a:cubicBezTo>
                <a:lnTo>
                  <a:pt x="558106" y="243334"/>
                </a:lnTo>
                <a:lnTo>
                  <a:pt x="558106" y="452438"/>
                </a:lnTo>
                <a:lnTo>
                  <a:pt x="349002" y="452438"/>
                </a:lnTo>
                <a:lnTo>
                  <a:pt x="349002" y="302865"/>
                </a:lnTo>
                <a:cubicBezTo>
                  <a:pt x="349002" y="241846"/>
                  <a:pt x="354335" y="193973"/>
                  <a:pt x="365001" y="159246"/>
                </a:cubicBezTo>
                <a:cubicBezTo>
                  <a:pt x="375667" y="124520"/>
                  <a:pt x="395511" y="93266"/>
                  <a:pt x="424533" y="65484"/>
                </a:cubicBezTo>
                <a:cubicBezTo>
                  <a:pt x="453554" y="37703"/>
                  <a:pt x="490141" y="15875"/>
                  <a:pt x="534293" y="0"/>
                </a:cubicBezTo>
                <a:close/>
                <a:moveTo>
                  <a:pt x="185291" y="0"/>
                </a:moveTo>
                <a:lnTo>
                  <a:pt x="226219" y="86320"/>
                </a:lnTo>
                <a:cubicBezTo>
                  <a:pt x="184547" y="100211"/>
                  <a:pt x="154658" y="119559"/>
                  <a:pt x="136550" y="144363"/>
                </a:cubicBezTo>
                <a:cubicBezTo>
                  <a:pt x="118443" y="169168"/>
                  <a:pt x="108893" y="202158"/>
                  <a:pt x="107901" y="243334"/>
                </a:cubicBezTo>
                <a:lnTo>
                  <a:pt x="209104" y="243334"/>
                </a:lnTo>
                <a:lnTo>
                  <a:pt x="209104" y="452438"/>
                </a:lnTo>
                <a:lnTo>
                  <a:pt x="0" y="452438"/>
                </a:lnTo>
                <a:lnTo>
                  <a:pt x="0" y="302865"/>
                </a:lnTo>
                <a:cubicBezTo>
                  <a:pt x="0" y="242342"/>
                  <a:pt x="5333" y="194593"/>
                  <a:pt x="15999" y="159618"/>
                </a:cubicBezTo>
                <a:cubicBezTo>
                  <a:pt x="26665" y="124644"/>
                  <a:pt x="46385" y="93266"/>
                  <a:pt x="75159" y="65484"/>
                </a:cubicBezTo>
                <a:cubicBezTo>
                  <a:pt x="103932" y="37703"/>
                  <a:pt x="140643" y="15875"/>
                  <a:pt x="185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7E7B49E-9CEF-4884-B8A5-644347C847A5}"/>
              </a:ext>
            </a:extLst>
          </p:cNvPr>
          <p:cNvGrpSpPr/>
          <p:nvPr/>
        </p:nvGrpSpPr>
        <p:grpSpPr>
          <a:xfrm>
            <a:off x="7736810" y="2305050"/>
            <a:ext cx="3109358" cy="4552950"/>
            <a:chOff x="7736810" y="2305050"/>
            <a:chExt cx="3109358" cy="4552950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95CC567B-6608-4F5A-9564-DE40671F56B2}"/>
                </a:ext>
              </a:extLst>
            </p:cNvPr>
            <p:cNvSpPr/>
            <p:nvPr/>
          </p:nvSpPr>
          <p:spPr>
            <a:xfrm>
              <a:off x="7741623" y="2305050"/>
              <a:ext cx="3101102" cy="4552950"/>
            </a:xfrm>
            <a:custGeom>
              <a:avLst/>
              <a:gdLst>
                <a:gd name="connsiteX0" fmla="*/ 409337 w 3101102"/>
                <a:gd name="connsiteY0" fmla="*/ 0 h 4552950"/>
                <a:gd name="connsiteX1" fmla="*/ 2691766 w 3101102"/>
                <a:gd name="connsiteY1" fmla="*/ 0 h 4552950"/>
                <a:gd name="connsiteX2" fmla="*/ 3101102 w 3101102"/>
                <a:gd name="connsiteY2" fmla="*/ 404602 h 4552950"/>
                <a:gd name="connsiteX3" fmla="*/ 3101102 w 3101102"/>
                <a:gd name="connsiteY3" fmla="*/ 4552950 h 4552950"/>
                <a:gd name="connsiteX4" fmla="*/ 0 w 3101102"/>
                <a:gd name="connsiteY4" fmla="*/ 4552950 h 4552950"/>
                <a:gd name="connsiteX5" fmla="*/ 0 w 3101102"/>
                <a:gd name="connsiteY5" fmla="*/ 404602 h 4552950"/>
                <a:gd name="connsiteX6" fmla="*/ 409337 w 3101102"/>
                <a:gd name="connsiteY6" fmla="*/ 0 h 455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1102" h="4552950">
                  <a:moveTo>
                    <a:pt x="409337" y="0"/>
                  </a:moveTo>
                  <a:lnTo>
                    <a:pt x="2691766" y="0"/>
                  </a:lnTo>
                  <a:cubicBezTo>
                    <a:pt x="2917832" y="0"/>
                    <a:pt x="3101102" y="181150"/>
                    <a:pt x="3101102" y="404602"/>
                  </a:cubicBezTo>
                  <a:lnTo>
                    <a:pt x="3101102" y="4552950"/>
                  </a:lnTo>
                  <a:lnTo>
                    <a:pt x="0" y="4552950"/>
                  </a:lnTo>
                  <a:lnTo>
                    <a:pt x="0" y="404602"/>
                  </a:lnTo>
                  <a:cubicBezTo>
                    <a:pt x="62" y="181150"/>
                    <a:pt x="183271" y="0"/>
                    <a:pt x="409337" y="0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F560E15B-77EA-4570-995E-5E168A3648EE}"/>
                </a:ext>
              </a:extLst>
            </p:cNvPr>
            <p:cNvSpPr/>
            <p:nvPr/>
          </p:nvSpPr>
          <p:spPr>
            <a:xfrm>
              <a:off x="7783171" y="2337599"/>
              <a:ext cx="3018004" cy="4520401"/>
            </a:xfrm>
            <a:custGeom>
              <a:avLst/>
              <a:gdLst>
                <a:gd name="connsiteX0" fmla="*/ 408231 w 3018004"/>
                <a:gd name="connsiteY0" fmla="*/ 0 h 4520401"/>
                <a:gd name="connsiteX1" fmla="*/ 2609773 w 3018004"/>
                <a:gd name="connsiteY1" fmla="*/ 0 h 4520401"/>
                <a:gd name="connsiteX2" fmla="*/ 3018004 w 3018004"/>
                <a:gd name="connsiteY2" fmla="*/ 404602 h 4520401"/>
                <a:gd name="connsiteX3" fmla="*/ 3018004 w 3018004"/>
                <a:gd name="connsiteY3" fmla="*/ 4520401 h 4520401"/>
                <a:gd name="connsiteX4" fmla="*/ 0 w 3018004"/>
                <a:gd name="connsiteY4" fmla="*/ 4520401 h 4520401"/>
                <a:gd name="connsiteX5" fmla="*/ 0 w 3018004"/>
                <a:gd name="connsiteY5" fmla="*/ 404602 h 4520401"/>
                <a:gd name="connsiteX6" fmla="*/ 408231 w 3018004"/>
                <a:gd name="connsiteY6" fmla="*/ 0 h 452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18004" h="4520401">
                  <a:moveTo>
                    <a:pt x="408231" y="0"/>
                  </a:moveTo>
                  <a:lnTo>
                    <a:pt x="2609773" y="0"/>
                  </a:lnTo>
                  <a:cubicBezTo>
                    <a:pt x="2835229" y="0"/>
                    <a:pt x="3018004" y="181150"/>
                    <a:pt x="3018004" y="404602"/>
                  </a:cubicBezTo>
                  <a:lnTo>
                    <a:pt x="3018004" y="4520401"/>
                  </a:lnTo>
                  <a:lnTo>
                    <a:pt x="0" y="4520401"/>
                  </a:lnTo>
                  <a:lnTo>
                    <a:pt x="0" y="404602"/>
                  </a:lnTo>
                  <a:cubicBezTo>
                    <a:pt x="0" y="181150"/>
                    <a:pt x="182776" y="0"/>
                    <a:pt x="408231" y="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DFB4F14-8AEF-4B9B-8EED-0F0FDEE9D34E}"/>
                </a:ext>
              </a:extLst>
            </p:cNvPr>
            <p:cNvSpPr/>
            <p:nvPr/>
          </p:nvSpPr>
          <p:spPr>
            <a:xfrm>
              <a:off x="7855722" y="2443351"/>
              <a:ext cx="2872905" cy="4414649"/>
            </a:xfrm>
            <a:custGeom>
              <a:avLst/>
              <a:gdLst>
                <a:gd name="connsiteX0" fmla="*/ 309018 w 2872905"/>
                <a:gd name="connsiteY0" fmla="*/ 0 h 4414649"/>
                <a:gd name="connsiteX1" fmla="*/ 582629 w 2872905"/>
                <a:gd name="connsiteY1" fmla="*/ 0 h 4414649"/>
                <a:gd name="connsiteX2" fmla="*/ 609152 w 2872905"/>
                <a:gd name="connsiteY2" fmla="*/ 25112 h 4414649"/>
                <a:gd name="connsiteX3" fmla="*/ 814392 w 2872905"/>
                <a:gd name="connsiteY3" fmla="*/ 219429 h 4414649"/>
                <a:gd name="connsiteX4" fmla="*/ 2045638 w 2872905"/>
                <a:gd name="connsiteY4" fmla="*/ 219429 h 4414649"/>
                <a:gd name="connsiteX5" fmla="*/ 2250877 w 2872905"/>
                <a:gd name="connsiteY5" fmla="*/ 25112 h 4414649"/>
                <a:gd name="connsiteX6" fmla="*/ 2277401 w 2872905"/>
                <a:gd name="connsiteY6" fmla="*/ 0 h 4414649"/>
                <a:gd name="connsiteX7" fmla="*/ 2563887 w 2872905"/>
                <a:gd name="connsiteY7" fmla="*/ 0 h 4414649"/>
                <a:gd name="connsiteX8" fmla="*/ 2872905 w 2872905"/>
                <a:gd name="connsiteY8" fmla="*/ 292571 h 4414649"/>
                <a:gd name="connsiteX9" fmla="*/ 2872905 w 2872905"/>
                <a:gd name="connsiteY9" fmla="*/ 4414649 h 4414649"/>
                <a:gd name="connsiteX10" fmla="*/ 0 w 2872905"/>
                <a:gd name="connsiteY10" fmla="*/ 4414649 h 4414649"/>
                <a:gd name="connsiteX11" fmla="*/ 0 w 2872905"/>
                <a:gd name="connsiteY11" fmla="*/ 292571 h 4414649"/>
                <a:gd name="connsiteX12" fmla="*/ 309018 w 2872905"/>
                <a:gd name="connsiteY12" fmla="*/ 0 h 441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2905" h="4414649">
                  <a:moveTo>
                    <a:pt x="309018" y="0"/>
                  </a:moveTo>
                  <a:lnTo>
                    <a:pt x="582629" y="0"/>
                  </a:lnTo>
                  <a:cubicBezTo>
                    <a:pt x="597242" y="0"/>
                    <a:pt x="609152" y="11216"/>
                    <a:pt x="609152" y="25112"/>
                  </a:cubicBezTo>
                  <a:cubicBezTo>
                    <a:pt x="609152" y="132449"/>
                    <a:pt x="701086" y="219429"/>
                    <a:pt x="814392" y="219429"/>
                  </a:cubicBezTo>
                  <a:lnTo>
                    <a:pt x="2045638" y="219429"/>
                  </a:lnTo>
                  <a:cubicBezTo>
                    <a:pt x="2159009" y="219429"/>
                    <a:pt x="2250877" y="132388"/>
                    <a:pt x="2250877" y="25112"/>
                  </a:cubicBezTo>
                  <a:cubicBezTo>
                    <a:pt x="2250877" y="11277"/>
                    <a:pt x="2262722" y="0"/>
                    <a:pt x="2277401" y="0"/>
                  </a:cubicBezTo>
                  <a:lnTo>
                    <a:pt x="2563887" y="0"/>
                  </a:lnTo>
                  <a:cubicBezTo>
                    <a:pt x="2734555" y="0"/>
                    <a:pt x="2872905" y="130987"/>
                    <a:pt x="2872905" y="292571"/>
                  </a:cubicBezTo>
                  <a:lnTo>
                    <a:pt x="2872905" y="4414649"/>
                  </a:lnTo>
                  <a:lnTo>
                    <a:pt x="0" y="4414649"/>
                  </a:lnTo>
                  <a:lnTo>
                    <a:pt x="0" y="292571"/>
                  </a:lnTo>
                  <a:cubicBezTo>
                    <a:pt x="0" y="130987"/>
                    <a:pt x="138350" y="0"/>
                    <a:pt x="30901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2DB9AB1E-B266-4F52-865D-287805317CE1}"/>
                </a:ext>
              </a:extLst>
            </p:cNvPr>
            <p:cNvSpPr/>
            <p:nvPr/>
          </p:nvSpPr>
          <p:spPr>
            <a:xfrm>
              <a:off x="7737358" y="3187820"/>
              <a:ext cx="21698" cy="211443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C5BE53C2-CBE5-4E39-A18F-3ED3805C437A}"/>
                </a:ext>
              </a:extLst>
            </p:cNvPr>
            <p:cNvSpPr/>
            <p:nvPr/>
          </p:nvSpPr>
          <p:spPr>
            <a:xfrm>
              <a:off x="7737358" y="3641489"/>
              <a:ext cx="30291" cy="421728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BC056B8A-8E36-4DE8-A722-298B39048BF9}"/>
                </a:ext>
              </a:extLst>
            </p:cNvPr>
            <p:cNvSpPr/>
            <p:nvPr/>
          </p:nvSpPr>
          <p:spPr>
            <a:xfrm>
              <a:off x="7737419" y="3671783"/>
              <a:ext cx="17127" cy="353157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DA4E1A8A-61C7-4E96-85A2-59E1A534BA31}"/>
                </a:ext>
              </a:extLst>
            </p:cNvPr>
            <p:cNvSpPr/>
            <p:nvPr/>
          </p:nvSpPr>
          <p:spPr>
            <a:xfrm>
              <a:off x="7736810" y="4204628"/>
              <a:ext cx="30291" cy="421728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10B86237-E7EA-4143-BB8B-6BE779C1A41A}"/>
                </a:ext>
              </a:extLst>
            </p:cNvPr>
            <p:cNvSpPr/>
            <p:nvPr/>
          </p:nvSpPr>
          <p:spPr>
            <a:xfrm>
              <a:off x="7736810" y="4234921"/>
              <a:ext cx="17127" cy="353157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63D2141D-2AE5-44C1-BB4D-389A37536AC1}"/>
                </a:ext>
              </a:extLst>
            </p:cNvPr>
            <p:cNvSpPr/>
            <p:nvPr/>
          </p:nvSpPr>
          <p:spPr>
            <a:xfrm>
              <a:off x="10815877" y="3782959"/>
              <a:ext cx="30291" cy="682543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F03D1878-2B7C-4BE4-93F9-6584ECCDDA7B}"/>
                </a:ext>
              </a:extLst>
            </p:cNvPr>
            <p:cNvSpPr/>
            <p:nvPr/>
          </p:nvSpPr>
          <p:spPr>
            <a:xfrm>
              <a:off x="10829041" y="3832025"/>
              <a:ext cx="17127" cy="571550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CC9E65C1-EB60-4227-9B49-13309E78AA17}"/>
                </a:ext>
              </a:extLst>
            </p:cNvPr>
            <p:cNvSpPr/>
            <p:nvPr/>
          </p:nvSpPr>
          <p:spPr>
            <a:xfrm>
              <a:off x="10821666" y="5210827"/>
              <a:ext cx="24502" cy="467748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CBE4A49F-6B88-4D93-997A-493AA3AA57CD}"/>
                </a:ext>
              </a:extLst>
            </p:cNvPr>
            <p:cNvSpPr/>
            <p:nvPr/>
          </p:nvSpPr>
          <p:spPr>
            <a:xfrm>
              <a:off x="10832272" y="5244411"/>
              <a:ext cx="13896" cy="39167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216">
              <a:extLst>
                <a:ext uri="{FF2B5EF4-FFF2-40B4-BE49-F238E27FC236}">
                  <a16:creationId xmlns:a16="http://schemas.microsoft.com/office/drawing/2014/main" id="{1330C8F3-C57A-4C7C-9479-36634E734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1181" y="2432835"/>
              <a:ext cx="144244" cy="1442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217">
              <a:extLst>
                <a:ext uri="{FF2B5EF4-FFF2-40B4-BE49-F238E27FC236}">
                  <a16:creationId xmlns:a16="http://schemas.microsoft.com/office/drawing/2014/main" id="{5D5620C4-5D3F-4946-97AB-97A336A8E2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0196" y="2441850"/>
              <a:ext cx="126214" cy="126214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218">
              <a:extLst>
                <a:ext uri="{FF2B5EF4-FFF2-40B4-BE49-F238E27FC236}">
                  <a16:creationId xmlns:a16="http://schemas.microsoft.com/office/drawing/2014/main" id="{F7F5E8C4-6DF7-4257-AABF-08D5273CB571}"/>
                </a:ext>
              </a:extLst>
            </p:cNvPr>
            <p:cNvSpPr/>
            <p:nvPr/>
          </p:nvSpPr>
          <p:spPr>
            <a:xfrm>
              <a:off x="9842110" y="2473765"/>
              <a:ext cx="62385" cy="6238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219">
              <a:extLst>
                <a:ext uri="{FF2B5EF4-FFF2-40B4-BE49-F238E27FC236}">
                  <a16:creationId xmlns:a16="http://schemas.microsoft.com/office/drawing/2014/main" id="{28E29A0E-B357-4F91-8551-3F3B07781105}"/>
                </a:ext>
              </a:extLst>
            </p:cNvPr>
            <p:cNvSpPr/>
            <p:nvPr/>
          </p:nvSpPr>
          <p:spPr>
            <a:xfrm>
              <a:off x="9856757" y="2488412"/>
              <a:ext cx="33093" cy="33093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Graphic 2">
              <a:extLst>
                <a:ext uri="{FF2B5EF4-FFF2-40B4-BE49-F238E27FC236}">
                  <a16:creationId xmlns:a16="http://schemas.microsoft.com/office/drawing/2014/main" id="{3CD61CB4-84FA-48E2-8F3A-446AD6EFDD4C}"/>
                </a:ext>
              </a:extLst>
            </p:cNvPr>
            <p:cNvSpPr/>
            <p:nvPr userDrawn="1"/>
          </p:nvSpPr>
          <p:spPr>
            <a:xfrm flipH="1">
              <a:off x="7739511" y="3213028"/>
              <a:ext cx="11520" cy="161027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8ADCC50-C831-4A92-9874-DCA840CC5A12}"/>
              </a:ext>
            </a:extLst>
          </p:cNvPr>
          <p:cNvSpPr txBox="1"/>
          <p:nvPr/>
        </p:nvSpPr>
        <p:spPr>
          <a:xfrm>
            <a:off x="7162564" y="518725"/>
            <a:ext cx="368360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2664DDB-65DC-45AD-AF17-1D158C3B39C9}"/>
              </a:ext>
            </a:extLst>
          </p:cNvPr>
          <p:cNvGrpSpPr/>
          <p:nvPr/>
        </p:nvGrpSpPr>
        <p:grpSpPr>
          <a:xfrm rot="10800000">
            <a:off x="6861710" y="3567815"/>
            <a:ext cx="638491" cy="897687"/>
            <a:chOff x="4335987" y="774785"/>
            <a:chExt cx="887766" cy="1248156"/>
          </a:xfrm>
          <a:effectLst/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BEEA366E-78F1-4D21-90D2-C25209127297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9EBD6A71-6EFA-45B4-B17E-DAFBD40743DF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CC3E2CF-99DE-4B8A-BE9E-C10C7A190369}"/>
              </a:ext>
            </a:extLst>
          </p:cNvPr>
          <p:cNvGrpSpPr/>
          <p:nvPr/>
        </p:nvGrpSpPr>
        <p:grpSpPr>
          <a:xfrm rot="10800000">
            <a:off x="6861710" y="4585064"/>
            <a:ext cx="638491" cy="897687"/>
            <a:chOff x="4335987" y="774785"/>
            <a:chExt cx="887766" cy="1248156"/>
          </a:xfrm>
        </p:grpSpPr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60FC3B9A-82C4-4D71-A46E-03A5DD38DDCB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6DA7D6A5-56C2-4837-87E6-DD9ACB6F42B0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906CF16-7430-4D97-84EC-C7BF9877596A}"/>
              </a:ext>
            </a:extLst>
          </p:cNvPr>
          <p:cNvSpPr txBox="1"/>
          <p:nvPr/>
        </p:nvSpPr>
        <p:spPr>
          <a:xfrm>
            <a:off x="568193" y="257978"/>
            <a:ext cx="5407227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We Create Quality Professional </a:t>
            </a:r>
          </a:p>
          <a:p>
            <a:r>
              <a:rPr lang="en-US" altLang="ko-KR" sz="2800" dirty="0">
                <a:solidFill>
                  <a:schemeClr val="accent1"/>
                </a:solidFill>
              </a:rPr>
              <a:t>PPT Presentation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68905B-D94C-4D6B-81E6-3F1A6628EA46}"/>
              </a:ext>
            </a:extLst>
          </p:cNvPr>
          <p:cNvSpPr txBox="1"/>
          <p:nvPr/>
        </p:nvSpPr>
        <p:spPr>
          <a:xfrm flipH="1">
            <a:off x="5614204" y="4658382"/>
            <a:ext cx="12343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Text Slide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5DDBB5-1877-4E6E-B34A-B1F86077D2E3}"/>
              </a:ext>
            </a:extLst>
          </p:cNvPr>
          <p:cNvSpPr txBox="1"/>
          <p:nvPr/>
        </p:nvSpPr>
        <p:spPr>
          <a:xfrm flipH="1">
            <a:off x="4531806" y="4978134"/>
            <a:ext cx="21057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PowerPoint Presentations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A51D77-8B36-478B-BA52-00B8DE287FD4}"/>
              </a:ext>
            </a:extLst>
          </p:cNvPr>
          <p:cNvSpPr txBox="1"/>
          <p:nvPr/>
        </p:nvSpPr>
        <p:spPr>
          <a:xfrm flipH="1">
            <a:off x="5614204" y="3662384"/>
            <a:ext cx="12343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B93D6F-8697-4ABE-97F4-D6411FEAD63E}"/>
              </a:ext>
            </a:extLst>
          </p:cNvPr>
          <p:cNvSpPr txBox="1"/>
          <p:nvPr/>
        </p:nvSpPr>
        <p:spPr>
          <a:xfrm flipH="1">
            <a:off x="4531806" y="3982136"/>
            <a:ext cx="21057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cs typeface="Arial" pitchFamily="34" charset="0"/>
              </a:rPr>
              <a:t>ALLPPT Layout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D5D513-A081-4F63-B0CD-566B2C194812}"/>
              </a:ext>
            </a:extLst>
          </p:cNvPr>
          <p:cNvSpPr txBox="1"/>
          <p:nvPr/>
        </p:nvSpPr>
        <p:spPr>
          <a:xfrm>
            <a:off x="568193" y="5004079"/>
            <a:ext cx="368360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CD641C4-8188-41AC-ADD6-CEBAA254DBB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0E6408-11F8-4F4E-89CB-EFC5EA0E6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40027"/>
              </p:ext>
            </p:extLst>
          </p:nvPr>
        </p:nvGraphicFramePr>
        <p:xfrm>
          <a:off x="896815" y="2687778"/>
          <a:ext cx="10410092" cy="2537989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3104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6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6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0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 TITLE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5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5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45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45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5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5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B91137-CF1E-4F4D-9A58-2C5150E561D8}"/>
              </a:ext>
            </a:extLst>
          </p:cNvPr>
          <p:cNvSpPr txBox="1"/>
          <p:nvPr/>
        </p:nvSpPr>
        <p:spPr>
          <a:xfrm>
            <a:off x="4255307" y="2322948"/>
            <a:ext cx="128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ADAB9-10A0-4BE2-B0E4-AFE27FD2F6D5}"/>
              </a:ext>
            </a:extLst>
          </p:cNvPr>
          <p:cNvSpPr txBox="1"/>
          <p:nvPr/>
        </p:nvSpPr>
        <p:spPr>
          <a:xfrm>
            <a:off x="6091603" y="2322948"/>
            <a:ext cx="128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DA255-7596-47FB-B2A0-15B4B32405C5}"/>
              </a:ext>
            </a:extLst>
          </p:cNvPr>
          <p:cNvSpPr txBox="1"/>
          <p:nvPr/>
        </p:nvSpPr>
        <p:spPr>
          <a:xfrm>
            <a:off x="7927899" y="2322948"/>
            <a:ext cx="128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9F89E-D0D4-4E4F-9642-B292410CF6F9}"/>
              </a:ext>
            </a:extLst>
          </p:cNvPr>
          <p:cNvSpPr txBox="1"/>
          <p:nvPr/>
        </p:nvSpPr>
        <p:spPr>
          <a:xfrm>
            <a:off x="9764195" y="2322948"/>
            <a:ext cx="128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" name="Group 19">
            <a:extLst>
              <a:ext uri="{FF2B5EF4-FFF2-40B4-BE49-F238E27FC236}">
                <a16:creationId xmlns:a16="http://schemas.microsoft.com/office/drawing/2014/main" id="{9102F2BA-DF95-453A-A2F1-524DA80ACB47}"/>
              </a:ext>
            </a:extLst>
          </p:cNvPr>
          <p:cNvGrpSpPr/>
          <p:nvPr/>
        </p:nvGrpSpPr>
        <p:grpSpPr>
          <a:xfrm>
            <a:off x="896816" y="5353960"/>
            <a:ext cx="10346476" cy="720079"/>
            <a:chOff x="-413984" y="5157191"/>
            <a:chExt cx="9996146" cy="1029601"/>
          </a:xfrm>
        </p:grpSpPr>
        <p:sp>
          <p:nvSpPr>
            <p:cNvPr id="9" name="Rounded Rectangle 24">
              <a:extLst>
                <a:ext uri="{FF2B5EF4-FFF2-40B4-BE49-F238E27FC236}">
                  <a16:creationId xmlns:a16="http://schemas.microsoft.com/office/drawing/2014/main" id="{D2C52042-D757-4FD8-AE7D-280F5E5AFA9C}"/>
                </a:ext>
              </a:extLst>
            </p:cNvPr>
            <p:cNvSpPr/>
            <p:nvPr/>
          </p:nvSpPr>
          <p:spPr>
            <a:xfrm rot="16200000" flipH="1">
              <a:off x="4075724" y="667485"/>
              <a:ext cx="1016730" cy="9996146"/>
            </a:xfrm>
            <a:prstGeom prst="roundRect">
              <a:avLst>
                <a:gd name="adj" fmla="val 2135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0" name="Round Same Side Corner Rectangle 25">
              <a:extLst>
                <a:ext uri="{FF2B5EF4-FFF2-40B4-BE49-F238E27FC236}">
                  <a16:creationId xmlns:a16="http://schemas.microsoft.com/office/drawing/2014/main" id="{F8AE3D6F-E0DD-420A-9C77-2965F91BCF68}"/>
                </a:ext>
              </a:extLst>
            </p:cNvPr>
            <p:cNvSpPr/>
            <p:nvPr/>
          </p:nvSpPr>
          <p:spPr>
            <a:xfrm rot="16200000">
              <a:off x="81658" y="4711687"/>
              <a:ext cx="1029601" cy="1920609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5895B19-CFE5-4216-A795-3E54AA5B41CD}"/>
              </a:ext>
            </a:extLst>
          </p:cNvPr>
          <p:cNvSpPr txBox="1"/>
          <p:nvPr/>
        </p:nvSpPr>
        <p:spPr>
          <a:xfrm>
            <a:off x="1304225" y="5560110"/>
            <a:ext cx="135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35AAF-219D-4670-8C83-57F884F532C5}"/>
              </a:ext>
            </a:extLst>
          </p:cNvPr>
          <p:cNvSpPr txBox="1"/>
          <p:nvPr/>
        </p:nvSpPr>
        <p:spPr>
          <a:xfrm>
            <a:off x="3292145" y="5390834"/>
            <a:ext cx="775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3" name="Parallelogram 15">
            <a:extLst>
              <a:ext uri="{FF2B5EF4-FFF2-40B4-BE49-F238E27FC236}">
                <a16:creationId xmlns:a16="http://schemas.microsoft.com/office/drawing/2014/main" id="{ECE48C13-6B1C-4AD0-B46D-D694FFF2CE22}"/>
              </a:ext>
            </a:extLst>
          </p:cNvPr>
          <p:cNvSpPr/>
          <p:nvPr/>
        </p:nvSpPr>
        <p:spPr>
          <a:xfrm flipH="1">
            <a:off x="4728320" y="1812758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ectangle 36">
            <a:extLst>
              <a:ext uri="{FF2B5EF4-FFF2-40B4-BE49-F238E27FC236}">
                <a16:creationId xmlns:a16="http://schemas.microsoft.com/office/drawing/2014/main" id="{E584CBE5-686B-41B5-BB54-D7C1F1C7B9C4}"/>
              </a:ext>
            </a:extLst>
          </p:cNvPr>
          <p:cNvSpPr/>
          <p:nvPr/>
        </p:nvSpPr>
        <p:spPr>
          <a:xfrm>
            <a:off x="6551099" y="1840953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Rounded Rectangle 27">
            <a:extLst>
              <a:ext uri="{FF2B5EF4-FFF2-40B4-BE49-F238E27FC236}">
                <a16:creationId xmlns:a16="http://schemas.microsoft.com/office/drawing/2014/main" id="{480B64D4-382E-43E1-B2BA-378E7A324443}"/>
              </a:ext>
            </a:extLst>
          </p:cNvPr>
          <p:cNvSpPr/>
          <p:nvPr/>
        </p:nvSpPr>
        <p:spPr>
          <a:xfrm>
            <a:off x="8396856" y="1860602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Freeform 53">
            <a:extLst>
              <a:ext uri="{FF2B5EF4-FFF2-40B4-BE49-F238E27FC236}">
                <a16:creationId xmlns:a16="http://schemas.microsoft.com/office/drawing/2014/main" id="{0774B8D7-F6C5-483C-84E0-A723C68C8001}"/>
              </a:ext>
            </a:extLst>
          </p:cNvPr>
          <p:cNvSpPr/>
          <p:nvPr/>
        </p:nvSpPr>
        <p:spPr>
          <a:xfrm>
            <a:off x="10294349" y="1797414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F95129C-5A56-4473-BD7C-31A3FB5FD408}"/>
              </a:ext>
            </a:extLst>
          </p:cNvPr>
          <p:cNvGrpSpPr/>
          <p:nvPr/>
        </p:nvGrpSpPr>
        <p:grpSpPr>
          <a:xfrm rot="5400000">
            <a:off x="7630199" y="2568187"/>
            <a:ext cx="1974602" cy="2776194"/>
            <a:chOff x="4335987" y="774785"/>
            <a:chExt cx="887766" cy="1248156"/>
          </a:xfrm>
        </p:grpSpPr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49C0A597-1105-4475-A882-BD24918D3316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9CADDE44-B875-4741-8C52-A3761039B6FC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AB26A80-5F34-4DDA-9D83-718E92E81EE0}"/>
              </a:ext>
            </a:extLst>
          </p:cNvPr>
          <p:cNvGrpSpPr/>
          <p:nvPr/>
        </p:nvGrpSpPr>
        <p:grpSpPr>
          <a:xfrm rot="5400000" flipH="1">
            <a:off x="2555162" y="2568187"/>
            <a:ext cx="1974602" cy="2776194"/>
            <a:chOff x="4335987" y="774785"/>
            <a:chExt cx="887766" cy="1248156"/>
          </a:xfrm>
        </p:grpSpPr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35AF96B-EC2B-4E0F-AF4C-8580F916DF57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315F4D27-723A-4587-8EEB-CDF3AC19B2A0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97655AA-2013-4E48-B77E-040D0DD8D8B1}"/>
              </a:ext>
            </a:extLst>
          </p:cNvPr>
          <p:cNvGrpSpPr/>
          <p:nvPr/>
        </p:nvGrpSpPr>
        <p:grpSpPr>
          <a:xfrm rot="5400000" flipH="1">
            <a:off x="5938520" y="2568187"/>
            <a:ext cx="1974602" cy="2776194"/>
            <a:chOff x="4335987" y="774785"/>
            <a:chExt cx="887766" cy="1248156"/>
          </a:xfrm>
        </p:grpSpPr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8189BFCB-3B1B-4963-AB79-FAA138BF35E9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4DBC40A2-D20B-40CB-B737-E66EF62CC3B3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0AE9ED2-2EF2-4028-A90B-489A9DE1EF0E}"/>
              </a:ext>
            </a:extLst>
          </p:cNvPr>
          <p:cNvGrpSpPr/>
          <p:nvPr/>
        </p:nvGrpSpPr>
        <p:grpSpPr>
          <a:xfrm rot="5400000">
            <a:off x="4246841" y="2568187"/>
            <a:ext cx="1974602" cy="2776194"/>
            <a:chOff x="4335987" y="774785"/>
            <a:chExt cx="887766" cy="1248156"/>
          </a:xfrm>
        </p:grpSpPr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73AC2CC3-71F4-4CF1-9625-AAC9FEB4B56D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CF6AC51D-F06D-4516-A89A-B6AB336799C8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6CB0380-75BE-481C-B8DC-DA1CA0A03A77}"/>
              </a:ext>
            </a:extLst>
          </p:cNvPr>
          <p:cNvGrpSpPr/>
          <p:nvPr/>
        </p:nvGrpSpPr>
        <p:grpSpPr>
          <a:xfrm rot="5400000" flipH="1">
            <a:off x="9321880" y="2568185"/>
            <a:ext cx="1974602" cy="2776194"/>
            <a:chOff x="4335987" y="774785"/>
            <a:chExt cx="887766" cy="1248156"/>
          </a:xfrm>
        </p:grpSpPr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2059250A-D688-4A5E-8F87-B99232B368D9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D9438D65-F38D-45B5-9605-F6F9D3174E30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F8012AF-7198-4755-B5F6-7DA585BA001E}"/>
              </a:ext>
            </a:extLst>
          </p:cNvPr>
          <p:cNvGrpSpPr/>
          <p:nvPr/>
        </p:nvGrpSpPr>
        <p:grpSpPr>
          <a:xfrm rot="5400000">
            <a:off x="863483" y="2568185"/>
            <a:ext cx="1974602" cy="2776194"/>
            <a:chOff x="4335987" y="774785"/>
            <a:chExt cx="887766" cy="1248156"/>
          </a:xfrm>
        </p:grpSpPr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6ABFB1CB-06A9-43E0-B0C9-348FF2C27CEA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0C5B7BBF-5939-416B-9672-E58FDDCB09E4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F6940FB9-A529-44BE-B796-690A2D57D188}"/>
              </a:ext>
            </a:extLst>
          </p:cNvPr>
          <p:cNvSpPr/>
          <p:nvPr/>
        </p:nvSpPr>
        <p:spPr>
          <a:xfrm rot="18900000">
            <a:off x="3363441" y="3385924"/>
            <a:ext cx="364559" cy="29284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E91B9127-B493-402C-8DD7-3D3CC2201A62}"/>
              </a:ext>
            </a:extLst>
          </p:cNvPr>
          <p:cNvSpPr/>
          <p:nvPr/>
        </p:nvSpPr>
        <p:spPr>
          <a:xfrm>
            <a:off x="5086545" y="4252415"/>
            <a:ext cx="296647" cy="296990"/>
          </a:xfrm>
          <a:custGeom>
            <a:avLst/>
            <a:gdLst/>
            <a:ahLst/>
            <a:cxnLst/>
            <a:rect l="l" t="t" r="r" b="b"/>
            <a:pathLst>
              <a:path w="3975208" h="3979806">
                <a:moveTo>
                  <a:pt x="2049173" y="2050685"/>
                </a:moveTo>
                <a:lnTo>
                  <a:pt x="2525339" y="2050685"/>
                </a:lnTo>
                <a:cubicBezTo>
                  <a:pt x="2501269" y="2092239"/>
                  <a:pt x="2487652" y="2140563"/>
                  <a:pt x="2487652" y="2192066"/>
                </a:cubicBezTo>
                <a:cubicBezTo>
                  <a:pt x="2487652" y="2349996"/>
                  <a:pt x="2615682" y="2478023"/>
                  <a:pt x="2773615" y="2478023"/>
                </a:cubicBezTo>
                <a:cubicBezTo>
                  <a:pt x="2931549" y="2478023"/>
                  <a:pt x="3059579" y="2349996"/>
                  <a:pt x="3059579" y="2192066"/>
                </a:cubicBezTo>
                <a:cubicBezTo>
                  <a:pt x="3059579" y="2140563"/>
                  <a:pt x="3045963" y="2092239"/>
                  <a:pt x="3021893" y="2050685"/>
                </a:cubicBezTo>
                <a:lnTo>
                  <a:pt x="3498055" y="2050685"/>
                </a:lnTo>
                <a:lnTo>
                  <a:pt x="3498055" y="2641745"/>
                </a:lnTo>
                <a:lnTo>
                  <a:pt x="3565582" y="2641745"/>
                </a:lnTo>
                <a:cubicBezTo>
                  <a:pt x="3604012" y="2582980"/>
                  <a:pt x="3670956" y="2546426"/>
                  <a:pt x="3746438" y="2546426"/>
                </a:cubicBezTo>
                <a:cubicBezTo>
                  <a:pt x="3872785" y="2546426"/>
                  <a:pt x="3975208" y="2648847"/>
                  <a:pt x="3975208" y="2775192"/>
                </a:cubicBezTo>
                <a:cubicBezTo>
                  <a:pt x="3975208" y="2901536"/>
                  <a:pt x="3872785" y="3003958"/>
                  <a:pt x="3746438" y="3003958"/>
                </a:cubicBezTo>
                <a:cubicBezTo>
                  <a:pt x="3670956" y="3003958"/>
                  <a:pt x="3604012" y="2967403"/>
                  <a:pt x="3565582" y="2908639"/>
                </a:cubicBezTo>
                <a:lnTo>
                  <a:pt x="3498055" y="2908639"/>
                </a:lnTo>
                <a:lnTo>
                  <a:pt x="3498055" y="3499698"/>
                </a:lnTo>
                <a:lnTo>
                  <a:pt x="3026505" y="3499698"/>
                </a:lnTo>
                <a:cubicBezTo>
                  <a:pt x="3047979" y="3460792"/>
                  <a:pt x="3059579" y="3415963"/>
                  <a:pt x="3059579" y="3368427"/>
                </a:cubicBezTo>
                <a:cubicBezTo>
                  <a:pt x="3059579" y="3210496"/>
                  <a:pt x="2931549" y="3082469"/>
                  <a:pt x="2773615" y="3082469"/>
                </a:cubicBezTo>
                <a:cubicBezTo>
                  <a:pt x="2615682" y="3082469"/>
                  <a:pt x="2487652" y="3210496"/>
                  <a:pt x="2487652" y="3368427"/>
                </a:cubicBezTo>
                <a:cubicBezTo>
                  <a:pt x="2487652" y="3415963"/>
                  <a:pt x="2499253" y="3460792"/>
                  <a:pt x="2520726" y="3499698"/>
                </a:cubicBezTo>
                <a:lnTo>
                  <a:pt x="2049173" y="3499698"/>
                </a:lnTo>
                <a:lnTo>
                  <a:pt x="2049173" y="2908639"/>
                </a:lnTo>
                <a:lnTo>
                  <a:pt x="1950400" y="2908639"/>
                </a:lnTo>
                <a:cubicBezTo>
                  <a:pt x="1911969" y="2967403"/>
                  <a:pt x="1845025" y="3003958"/>
                  <a:pt x="1769544" y="3003958"/>
                </a:cubicBezTo>
                <a:cubicBezTo>
                  <a:pt x="1643197" y="3003958"/>
                  <a:pt x="1540773" y="2901536"/>
                  <a:pt x="1540773" y="2775192"/>
                </a:cubicBezTo>
                <a:cubicBezTo>
                  <a:pt x="1540773" y="2648847"/>
                  <a:pt x="1643197" y="2546426"/>
                  <a:pt x="1769544" y="2546426"/>
                </a:cubicBezTo>
                <a:cubicBezTo>
                  <a:pt x="1845025" y="2546426"/>
                  <a:pt x="1911969" y="2582980"/>
                  <a:pt x="1950400" y="2641745"/>
                </a:cubicBezTo>
                <a:lnTo>
                  <a:pt x="2049173" y="2641745"/>
                </a:lnTo>
                <a:close/>
                <a:moveTo>
                  <a:pt x="1204640" y="1545421"/>
                </a:moveTo>
                <a:cubicBezTo>
                  <a:pt x="1330987" y="1545421"/>
                  <a:pt x="1433411" y="1647843"/>
                  <a:pt x="1433411" y="1774187"/>
                </a:cubicBezTo>
                <a:cubicBezTo>
                  <a:pt x="1433411" y="1849667"/>
                  <a:pt x="1396855" y="1916610"/>
                  <a:pt x="1338089" y="1955039"/>
                </a:cubicBezTo>
                <a:lnTo>
                  <a:pt x="1338089" y="2053811"/>
                </a:lnTo>
                <a:lnTo>
                  <a:pt x="1929161" y="2053811"/>
                </a:lnTo>
                <a:lnTo>
                  <a:pt x="1929161" y="2529967"/>
                </a:lnTo>
                <a:cubicBezTo>
                  <a:pt x="1887606" y="2505897"/>
                  <a:pt x="1839281" y="2492281"/>
                  <a:pt x="1787777" y="2492281"/>
                </a:cubicBezTo>
                <a:cubicBezTo>
                  <a:pt x="1629844" y="2492281"/>
                  <a:pt x="1501814" y="2620308"/>
                  <a:pt x="1501814" y="2778238"/>
                </a:cubicBezTo>
                <a:cubicBezTo>
                  <a:pt x="1501814" y="2936168"/>
                  <a:pt x="1629844" y="3064196"/>
                  <a:pt x="1787777" y="3064196"/>
                </a:cubicBezTo>
                <a:cubicBezTo>
                  <a:pt x="1839281" y="3064196"/>
                  <a:pt x="1887606" y="3050580"/>
                  <a:pt x="1929161" y="3026511"/>
                </a:cubicBezTo>
                <a:lnTo>
                  <a:pt x="1929161" y="3502663"/>
                </a:lnTo>
                <a:lnTo>
                  <a:pt x="1338089" y="3502663"/>
                </a:lnTo>
                <a:lnTo>
                  <a:pt x="1338089" y="3570188"/>
                </a:lnTo>
                <a:cubicBezTo>
                  <a:pt x="1396855" y="3608617"/>
                  <a:pt x="1433411" y="3675560"/>
                  <a:pt x="1433411" y="3751040"/>
                </a:cubicBezTo>
                <a:cubicBezTo>
                  <a:pt x="1433411" y="3877385"/>
                  <a:pt x="1330987" y="3979806"/>
                  <a:pt x="1204640" y="3979806"/>
                </a:cubicBezTo>
                <a:cubicBezTo>
                  <a:pt x="1078293" y="3979806"/>
                  <a:pt x="975869" y="3877385"/>
                  <a:pt x="975869" y="3751040"/>
                </a:cubicBezTo>
                <a:cubicBezTo>
                  <a:pt x="975869" y="3675560"/>
                  <a:pt x="1012425" y="3608617"/>
                  <a:pt x="1071190" y="3570188"/>
                </a:cubicBezTo>
                <a:lnTo>
                  <a:pt x="1071190" y="3502663"/>
                </a:lnTo>
                <a:lnTo>
                  <a:pt x="480119" y="3502663"/>
                </a:lnTo>
                <a:lnTo>
                  <a:pt x="480119" y="3031122"/>
                </a:lnTo>
                <a:cubicBezTo>
                  <a:pt x="519026" y="3052596"/>
                  <a:pt x="563855" y="3064196"/>
                  <a:pt x="611393" y="3064196"/>
                </a:cubicBezTo>
                <a:cubicBezTo>
                  <a:pt x="769326" y="3064196"/>
                  <a:pt x="897356" y="2936168"/>
                  <a:pt x="897356" y="2778238"/>
                </a:cubicBezTo>
                <a:cubicBezTo>
                  <a:pt x="897356" y="2620308"/>
                  <a:pt x="769326" y="2492281"/>
                  <a:pt x="611393" y="2492281"/>
                </a:cubicBezTo>
                <a:cubicBezTo>
                  <a:pt x="563855" y="2492281"/>
                  <a:pt x="519026" y="2503881"/>
                  <a:pt x="480119" y="2525354"/>
                </a:cubicBezTo>
                <a:lnTo>
                  <a:pt x="480119" y="2053811"/>
                </a:lnTo>
                <a:lnTo>
                  <a:pt x="1071190" y="2053811"/>
                </a:lnTo>
                <a:lnTo>
                  <a:pt x="1071190" y="1955039"/>
                </a:lnTo>
                <a:cubicBezTo>
                  <a:pt x="1012425" y="1916610"/>
                  <a:pt x="975869" y="1849667"/>
                  <a:pt x="975869" y="1774187"/>
                </a:cubicBezTo>
                <a:cubicBezTo>
                  <a:pt x="975869" y="1647843"/>
                  <a:pt x="1078293" y="1545421"/>
                  <a:pt x="1204640" y="1545421"/>
                </a:cubicBezTo>
                <a:close/>
                <a:moveTo>
                  <a:pt x="477153" y="467589"/>
                </a:moveTo>
                <a:lnTo>
                  <a:pt x="948703" y="467589"/>
                </a:lnTo>
                <a:cubicBezTo>
                  <a:pt x="927229" y="506495"/>
                  <a:pt x="915629" y="551324"/>
                  <a:pt x="915629" y="598861"/>
                </a:cubicBezTo>
                <a:cubicBezTo>
                  <a:pt x="915629" y="756791"/>
                  <a:pt x="1043659" y="884818"/>
                  <a:pt x="1201593" y="884818"/>
                </a:cubicBezTo>
                <a:cubicBezTo>
                  <a:pt x="1359526" y="884818"/>
                  <a:pt x="1487556" y="756791"/>
                  <a:pt x="1487556" y="598861"/>
                </a:cubicBezTo>
                <a:cubicBezTo>
                  <a:pt x="1487556" y="551324"/>
                  <a:pt x="1475955" y="506495"/>
                  <a:pt x="1454482" y="467589"/>
                </a:cubicBezTo>
                <a:lnTo>
                  <a:pt x="1926034" y="467589"/>
                </a:lnTo>
                <a:lnTo>
                  <a:pt x="1926034" y="1058649"/>
                </a:lnTo>
                <a:lnTo>
                  <a:pt x="2024808" y="1058649"/>
                </a:lnTo>
                <a:cubicBezTo>
                  <a:pt x="2063239" y="999884"/>
                  <a:pt x="2130183" y="963330"/>
                  <a:pt x="2205664" y="963330"/>
                </a:cubicBezTo>
                <a:cubicBezTo>
                  <a:pt x="2332011" y="963330"/>
                  <a:pt x="2434435" y="1065751"/>
                  <a:pt x="2434435" y="1192096"/>
                </a:cubicBezTo>
                <a:cubicBezTo>
                  <a:pt x="2434435" y="1318440"/>
                  <a:pt x="2332011" y="1420862"/>
                  <a:pt x="2205664" y="1420862"/>
                </a:cubicBezTo>
                <a:cubicBezTo>
                  <a:pt x="2130183" y="1420862"/>
                  <a:pt x="2063239" y="1384307"/>
                  <a:pt x="2024808" y="1325543"/>
                </a:cubicBezTo>
                <a:lnTo>
                  <a:pt x="1926034" y="1325543"/>
                </a:lnTo>
                <a:lnTo>
                  <a:pt x="1926034" y="1916602"/>
                </a:lnTo>
                <a:lnTo>
                  <a:pt x="1449869" y="1916602"/>
                </a:lnTo>
                <a:cubicBezTo>
                  <a:pt x="1473939" y="1875048"/>
                  <a:pt x="1487556" y="1826725"/>
                  <a:pt x="1487556" y="1775221"/>
                </a:cubicBezTo>
                <a:cubicBezTo>
                  <a:pt x="1487556" y="1617291"/>
                  <a:pt x="1359526" y="1489264"/>
                  <a:pt x="1201593" y="1489264"/>
                </a:cubicBezTo>
                <a:cubicBezTo>
                  <a:pt x="1043659" y="1489264"/>
                  <a:pt x="915629" y="1617291"/>
                  <a:pt x="915629" y="1775222"/>
                </a:cubicBezTo>
                <a:cubicBezTo>
                  <a:pt x="915629" y="1826725"/>
                  <a:pt x="929245" y="1875048"/>
                  <a:pt x="953315" y="1916602"/>
                </a:cubicBezTo>
                <a:lnTo>
                  <a:pt x="477153" y="1916602"/>
                </a:lnTo>
                <a:lnTo>
                  <a:pt x="477153" y="1325543"/>
                </a:lnTo>
                <a:lnTo>
                  <a:pt x="409627" y="1325543"/>
                </a:lnTo>
                <a:cubicBezTo>
                  <a:pt x="371196" y="1384307"/>
                  <a:pt x="304252" y="1420862"/>
                  <a:pt x="228771" y="1420862"/>
                </a:cubicBezTo>
                <a:cubicBezTo>
                  <a:pt x="102423" y="1420862"/>
                  <a:pt x="0" y="1318440"/>
                  <a:pt x="0" y="1192096"/>
                </a:cubicBezTo>
                <a:cubicBezTo>
                  <a:pt x="0" y="1065751"/>
                  <a:pt x="102423" y="963330"/>
                  <a:pt x="228771" y="963330"/>
                </a:cubicBezTo>
                <a:cubicBezTo>
                  <a:pt x="304252" y="963330"/>
                  <a:pt x="371196" y="999885"/>
                  <a:pt x="409627" y="1058649"/>
                </a:cubicBezTo>
                <a:lnTo>
                  <a:pt x="477153" y="1058649"/>
                </a:lnTo>
                <a:close/>
                <a:moveTo>
                  <a:pt x="2779453" y="0"/>
                </a:moveTo>
                <a:cubicBezTo>
                  <a:pt x="2905800" y="0"/>
                  <a:pt x="3008224" y="102422"/>
                  <a:pt x="3008224" y="228766"/>
                </a:cubicBezTo>
                <a:cubicBezTo>
                  <a:pt x="3008224" y="304246"/>
                  <a:pt x="2971668" y="371189"/>
                  <a:pt x="2912903" y="409618"/>
                </a:cubicBezTo>
                <a:lnTo>
                  <a:pt x="2912903" y="477144"/>
                </a:lnTo>
                <a:lnTo>
                  <a:pt x="3503974" y="477144"/>
                </a:lnTo>
                <a:lnTo>
                  <a:pt x="3503974" y="948684"/>
                </a:lnTo>
                <a:cubicBezTo>
                  <a:pt x="3465067" y="927210"/>
                  <a:pt x="3420238" y="915611"/>
                  <a:pt x="3372700" y="915611"/>
                </a:cubicBezTo>
                <a:cubicBezTo>
                  <a:pt x="3214767" y="915611"/>
                  <a:pt x="3086737" y="1043638"/>
                  <a:pt x="3086737" y="1201568"/>
                </a:cubicBezTo>
                <a:cubicBezTo>
                  <a:pt x="3086737" y="1359498"/>
                  <a:pt x="3214767" y="1487526"/>
                  <a:pt x="3372700" y="1487526"/>
                </a:cubicBezTo>
                <a:cubicBezTo>
                  <a:pt x="3420238" y="1487526"/>
                  <a:pt x="3465067" y="1475925"/>
                  <a:pt x="3503974" y="1454452"/>
                </a:cubicBezTo>
                <a:lnTo>
                  <a:pt x="3503974" y="1925995"/>
                </a:lnTo>
                <a:lnTo>
                  <a:pt x="2912903" y="1925995"/>
                </a:lnTo>
                <a:lnTo>
                  <a:pt x="2912903" y="2024767"/>
                </a:lnTo>
                <a:cubicBezTo>
                  <a:pt x="2971668" y="2063196"/>
                  <a:pt x="3008224" y="2130139"/>
                  <a:pt x="3008224" y="2205619"/>
                </a:cubicBezTo>
                <a:cubicBezTo>
                  <a:pt x="3008224" y="2331964"/>
                  <a:pt x="2905800" y="2434385"/>
                  <a:pt x="2779453" y="2434385"/>
                </a:cubicBezTo>
                <a:cubicBezTo>
                  <a:pt x="2653106" y="2434385"/>
                  <a:pt x="2550683" y="2331964"/>
                  <a:pt x="2550683" y="2205619"/>
                </a:cubicBezTo>
                <a:cubicBezTo>
                  <a:pt x="2550683" y="2130139"/>
                  <a:pt x="2587238" y="2063196"/>
                  <a:pt x="2646004" y="2024767"/>
                </a:cubicBezTo>
                <a:lnTo>
                  <a:pt x="2646004" y="1925995"/>
                </a:lnTo>
                <a:lnTo>
                  <a:pt x="2054932" y="1925995"/>
                </a:lnTo>
                <a:lnTo>
                  <a:pt x="2054932" y="1449840"/>
                </a:lnTo>
                <a:cubicBezTo>
                  <a:pt x="2096487" y="1473909"/>
                  <a:pt x="2144812" y="1487526"/>
                  <a:pt x="2196316" y="1487526"/>
                </a:cubicBezTo>
                <a:cubicBezTo>
                  <a:pt x="2354249" y="1487526"/>
                  <a:pt x="2482279" y="1359498"/>
                  <a:pt x="2482279" y="1201568"/>
                </a:cubicBezTo>
                <a:cubicBezTo>
                  <a:pt x="2482279" y="1043638"/>
                  <a:pt x="2354249" y="915611"/>
                  <a:pt x="2196316" y="915611"/>
                </a:cubicBezTo>
                <a:cubicBezTo>
                  <a:pt x="2144812" y="915611"/>
                  <a:pt x="2096487" y="929227"/>
                  <a:pt x="2054932" y="953296"/>
                </a:cubicBezTo>
                <a:lnTo>
                  <a:pt x="2054932" y="477144"/>
                </a:lnTo>
                <a:lnTo>
                  <a:pt x="2646004" y="477144"/>
                </a:lnTo>
                <a:lnTo>
                  <a:pt x="2646004" y="409618"/>
                </a:lnTo>
                <a:cubicBezTo>
                  <a:pt x="2587238" y="371189"/>
                  <a:pt x="2550683" y="304246"/>
                  <a:pt x="2550683" y="228766"/>
                </a:cubicBezTo>
                <a:cubicBezTo>
                  <a:pt x="2550683" y="102422"/>
                  <a:pt x="2653106" y="0"/>
                  <a:pt x="27794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61CB9A8A-1C50-4518-95FF-34711F155B3F}"/>
              </a:ext>
            </a:extLst>
          </p:cNvPr>
          <p:cNvSpPr/>
          <p:nvPr/>
        </p:nvSpPr>
        <p:spPr>
          <a:xfrm flipH="1">
            <a:off x="8468309" y="4274927"/>
            <a:ext cx="293173" cy="251966"/>
          </a:xfrm>
          <a:custGeom>
            <a:avLst/>
            <a:gdLst/>
            <a:ahLst/>
            <a:cxnLst/>
            <a:rect l="l" t="t" r="r" b="b"/>
            <a:pathLst>
              <a:path w="3747318" h="3220630">
                <a:moveTo>
                  <a:pt x="1455638" y="819213"/>
                </a:moveTo>
                <a:cubicBezTo>
                  <a:pt x="1581890" y="819213"/>
                  <a:pt x="1684238" y="921561"/>
                  <a:pt x="1684238" y="1047813"/>
                </a:cubicBezTo>
                <a:cubicBezTo>
                  <a:pt x="1684238" y="1174065"/>
                  <a:pt x="1581890" y="1276413"/>
                  <a:pt x="1455638" y="1276413"/>
                </a:cubicBezTo>
                <a:cubicBezTo>
                  <a:pt x="1329386" y="1276413"/>
                  <a:pt x="1227038" y="1174065"/>
                  <a:pt x="1227038" y="1047813"/>
                </a:cubicBezTo>
                <a:cubicBezTo>
                  <a:pt x="1227038" y="921561"/>
                  <a:pt x="1329386" y="819213"/>
                  <a:pt x="1455638" y="819213"/>
                </a:cubicBezTo>
                <a:close/>
                <a:moveTo>
                  <a:pt x="2235150" y="819213"/>
                </a:moveTo>
                <a:cubicBezTo>
                  <a:pt x="2361402" y="819213"/>
                  <a:pt x="2463750" y="921561"/>
                  <a:pt x="2463750" y="1047813"/>
                </a:cubicBezTo>
                <a:cubicBezTo>
                  <a:pt x="2463750" y="1174065"/>
                  <a:pt x="2361402" y="1276413"/>
                  <a:pt x="2235150" y="1276413"/>
                </a:cubicBezTo>
                <a:cubicBezTo>
                  <a:pt x="2108898" y="1276413"/>
                  <a:pt x="2006550" y="1174065"/>
                  <a:pt x="2006550" y="1047813"/>
                </a:cubicBezTo>
                <a:cubicBezTo>
                  <a:pt x="2006550" y="921561"/>
                  <a:pt x="2108898" y="819213"/>
                  <a:pt x="2235150" y="819213"/>
                </a:cubicBezTo>
                <a:close/>
                <a:moveTo>
                  <a:pt x="3014662" y="819213"/>
                </a:moveTo>
                <a:cubicBezTo>
                  <a:pt x="3140914" y="819213"/>
                  <a:pt x="3243262" y="921561"/>
                  <a:pt x="3243262" y="1047813"/>
                </a:cubicBezTo>
                <a:cubicBezTo>
                  <a:pt x="3243262" y="1174065"/>
                  <a:pt x="3140914" y="1276413"/>
                  <a:pt x="3014662" y="1276413"/>
                </a:cubicBezTo>
                <a:cubicBezTo>
                  <a:pt x="2888410" y="1276413"/>
                  <a:pt x="2786062" y="1174065"/>
                  <a:pt x="2786062" y="1047813"/>
                </a:cubicBezTo>
                <a:cubicBezTo>
                  <a:pt x="2786062" y="921561"/>
                  <a:pt x="2888410" y="819213"/>
                  <a:pt x="3014662" y="819213"/>
                </a:cubicBezTo>
                <a:close/>
                <a:moveTo>
                  <a:pt x="553290" y="667803"/>
                </a:moveTo>
                <a:lnTo>
                  <a:pt x="552034" y="667803"/>
                </a:lnTo>
                <a:lnTo>
                  <a:pt x="454090" y="667803"/>
                </a:lnTo>
                <a:lnTo>
                  <a:pt x="383671" y="667803"/>
                </a:lnTo>
                <a:cubicBezTo>
                  <a:pt x="171775" y="667803"/>
                  <a:pt x="0" y="839578"/>
                  <a:pt x="0" y="1051474"/>
                </a:cubicBezTo>
                <a:lnTo>
                  <a:pt x="0" y="2372364"/>
                </a:lnTo>
                <a:cubicBezTo>
                  <a:pt x="0" y="2584260"/>
                  <a:pt x="171775" y="2756035"/>
                  <a:pt x="383671" y="2756035"/>
                </a:cubicBezTo>
                <a:lnTo>
                  <a:pt x="649047" y="2756035"/>
                </a:lnTo>
                <a:cubicBezTo>
                  <a:pt x="546380" y="2958845"/>
                  <a:pt x="474406" y="3028353"/>
                  <a:pt x="174793" y="3220630"/>
                </a:cubicBezTo>
                <a:cubicBezTo>
                  <a:pt x="650199" y="3174991"/>
                  <a:pt x="1051667" y="3043772"/>
                  <a:pt x="1403830" y="2756035"/>
                </a:cubicBezTo>
                <a:lnTo>
                  <a:pt x="2640665" y="2756035"/>
                </a:lnTo>
                <a:cubicBezTo>
                  <a:pt x="2782226" y="2756035"/>
                  <a:pt x="2905880" y="2679370"/>
                  <a:pt x="2970971" y="2564477"/>
                </a:cubicBezTo>
                <a:cubicBezTo>
                  <a:pt x="2742421" y="2482699"/>
                  <a:pt x="2531569" y="2366318"/>
                  <a:pt x="2334721" y="2205482"/>
                </a:cubicBezTo>
                <a:lnTo>
                  <a:pt x="974103" y="2205482"/>
                </a:lnTo>
                <a:cubicBezTo>
                  <a:pt x="768630" y="2205482"/>
                  <a:pt x="597451" y="2058657"/>
                  <a:pt x="560170" y="1864121"/>
                </a:cubicBezTo>
                <a:lnTo>
                  <a:pt x="553290" y="1852846"/>
                </a:lnTo>
                <a:close/>
                <a:moveTo>
                  <a:pt x="3363647" y="0"/>
                </a:moveTo>
                <a:lnTo>
                  <a:pt x="1106653" y="0"/>
                </a:lnTo>
                <a:cubicBezTo>
                  <a:pt x="894757" y="0"/>
                  <a:pt x="722982" y="171775"/>
                  <a:pt x="722982" y="383671"/>
                </a:cubicBezTo>
                <a:lnTo>
                  <a:pt x="722982" y="1704561"/>
                </a:lnTo>
                <a:cubicBezTo>
                  <a:pt x="722982" y="1916457"/>
                  <a:pt x="894757" y="2088232"/>
                  <a:pt x="1106653" y="2088232"/>
                </a:cubicBezTo>
                <a:lnTo>
                  <a:pt x="2343488" y="2088232"/>
                </a:lnTo>
                <a:cubicBezTo>
                  <a:pt x="2695651" y="2375969"/>
                  <a:pt x="3097119" y="2507188"/>
                  <a:pt x="3572525" y="2552827"/>
                </a:cubicBezTo>
                <a:cubicBezTo>
                  <a:pt x="3272912" y="2360550"/>
                  <a:pt x="3200938" y="2291042"/>
                  <a:pt x="3098271" y="2088232"/>
                </a:cubicBezTo>
                <a:lnTo>
                  <a:pt x="3363647" y="2088232"/>
                </a:lnTo>
                <a:cubicBezTo>
                  <a:pt x="3575543" y="2088232"/>
                  <a:pt x="3747318" y="1916457"/>
                  <a:pt x="3747318" y="1704561"/>
                </a:cubicBezTo>
                <a:lnTo>
                  <a:pt x="3747318" y="383671"/>
                </a:lnTo>
                <a:cubicBezTo>
                  <a:pt x="3747318" y="171775"/>
                  <a:pt x="3575543" y="0"/>
                  <a:pt x="33636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55" name="Round Same Side Corner Rectangle 12">
            <a:extLst>
              <a:ext uri="{FF2B5EF4-FFF2-40B4-BE49-F238E27FC236}">
                <a16:creationId xmlns:a16="http://schemas.microsoft.com/office/drawing/2014/main" id="{1C43B350-2C07-431B-BA1F-6AC7DA98349A}"/>
              </a:ext>
            </a:extLst>
          </p:cNvPr>
          <p:cNvSpPr/>
          <p:nvPr/>
        </p:nvSpPr>
        <p:spPr>
          <a:xfrm>
            <a:off x="6803187" y="3386006"/>
            <a:ext cx="290424" cy="292682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65" name="Parallelogram 15">
            <a:extLst>
              <a:ext uri="{FF2B5EF4-FFF2-40B4-BE49-F238E27FC236}">
                <a16:creationId xmlns:a16="http://schemas.microsoft.com/office/drawing/2014/main" id="{215AEA56-FDA1-4C7E-99F5-953D009BFE90}"/>
              </a:ext>
            </a:extLst>
          </p:cNvPr>
          <p:cNvSpPr/>
          <p:nvPr/>
        </p:nvSpPr>
        <p:spPr>
          <a:xfrm flipH="1">
            <a:off x="1671335" y="4220027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6" name="Rounded Rectangle 27">
            <a:extLst>
              <a:ext uri="{FF2B5EF4-FFF2-40B4-BE49-F238E27FC236}">
                <a16:creationId xmlns:a16="http://schemas.microsoft.com/office/drawing/2014/main" id="{33836EEF-23C6-4F8E-966A-C4195239301C}"/>
              </a:ext>
            </a:extLst>
          </p:cNvPr>
          <p:cNvSpPr/>
          <p:nvPr/>
        </p:nvSpPr>
        <p:spPr>
          <a:xfrm>
            <a:off x="10133027" y="3399308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68188B-5FFD-425A-9509-AEED918EAEE1}"/>
              </a:ext>
            </a:extLst>
          </p:cNvPr>
          <p:cNvSpPr txBox="1"/>
          <p:nvPr/>
        </p:nvSpPr>
        <p:spPr>
          <a:xfrm>
            <a:off x="1094700" y="3378459"/>
            <a:ext cx="151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129A7F-5DFE-44A1-BCEA-208F2C634A3F}"/>
              </a:ext>
            </a:extLst>
          </p:cNvPr>
          <p:cNvSpPr txBox="1"/>
          <p:nvPr/>
        </p:nvSpPr>
        <p:spPr>
          <a:xfrm>
            <a:off x="2780311" y="4247022"/>
            <a:ext cx="151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44BB48-9E3A-4DB4-9221-B9FA6052E923}"/>
              </a:ext>
            </a:extLst>
          </p:cNvPr>
          <p:cNvSpPr txBox="1"/>
          <p:nvPr/>
        </p:nvSpPr>
        <p:spPr>
          <a:xfrm>
            <a:off x="4517525" y="3378459"/>
            <a:ext cx="151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C0C1F4-19B5-4F26-B7C2-9029B927B15A}"/>
              </a:ext>
            </a:extLst>
          </p:cNvPr>
          <p:cNvSpPr txBox="1"/>
          <p:nvPr/>
        </p:nvSpPr>
        <p:spPr>
          <a:xfrm>
            <a:off x="6203136" y="4247022"/>
            <a:ext cx="151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60D207-77DD-4FB2-B261-556087FDC254}"/>
              </a:ext>
            </a:extLst>
          </p:cNvPr>
          <p:cNvSpPr txBox="1"/>
          <p:nvPr/>
        </p:nvSpPr>
        <p:spPr>
          <a:xfrm>
            <a:off x="7940350" y="3378459"/>
            <a:ext cx="151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EE0474-E13C-4781-92EE-7DB29B2F9FC0}"/>
              </a:ext>
            </a:extLst>
          </p:cNvPr>
          <p:cNvSpPr txBox="1"/>
          <p:nvPr/>
        </p:nvSpPr>
        <p:spPr>
          <a:xfrm>
            <a:off x="9625961" y="4247022"/>
            <a:ext cx="151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DA80380-9EE7-4A53-9624-61EFD7C652A3}"/>
              </a:ext>
            </a:extLst>
          </p:cNvPr>
          <p:cNvGrpSpPr/>
          <p:nvPr/>
        </p:nvGrpSpPr>
        <p:grpSpPr>
          <a:xfrm>
            <a:off x="10662421" y="2968979"/>
            <a:ext cx="1529579" cy="1974602"/>
            <a:chOff x="10662421" y="2968979"/>
            <a:chExt cx="1529579" cy="1974602"/>
          </a:xfrm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96E143D2-057F-47C7-8597-50D7CD138339}"/>
                </a:ext>
              </a:extLst>
            </p:cNvPr>
            <p:cNvSpPr/>
            <p:nvPr/>
          </p:nvSpPr>
          <p:spPr>
            <a:xfrm rot="10800000">
              <a:off x="10662421" y="2968979"/>
              <a:ext cx="1529579" cy="1974602"/>
            </a:xfrm>
            <a:custGeom>
              <a:avLst/>
              <a:gdLst>
                <a:gd name="connsiteX0" fmla="*/ 1529579 w 1529579"/>
                <a:gd name="connsiteY0" fmla="*/ 1974602 h 1974602"/>
                <a:gd name="connsiteX1" fmla="*/ 0 w 1529579"/>
                <a:gd name="connsiteY1" fmla="*/ 1974602 h 1974602"/>
                <a:gd name="connsiteX2" fmla="*/ 0 w 1529579"/>
                <a:gd name="connsiteY2" fmla="*/ 201262 h 1974602"/>
                <a:gd name="connsiteX3" fmla="*/ 141482 w 1529579"/>
                <a:gd name="connsiteY3" fmla="*/ 0 h 197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9579" h="1974602">
                  <a:moveTo>
                    <a:pt x="1529579" y="1974602"/>
                  </a:moveTo>
                  <a:lnTo>
                    <a:pt x="0" y="1974602"/>
                  </a:lnTo>
                  <a:lnTo>
                    <a:pt x="0" y="201262"/>
                  </a:lnTo>
                  <a:lnTo>
                    <a:pt x="14148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D97BD6E-F377-4703-9317-D0B110E5A026}"/>
                </a:ext>
              </a:extLst>
            </p:cNvPr>
            <p:cNvSpPr/>
            <p:nvPr/>
          </p:nvSpPr>
          <p:spPr>
            <a:xfrm rot="10800000">
              <a:off x="10830212" y="3207667"/>
              <a:ext cx="1361788" cy="1735912"/>
            </a:xfrm>
            <a:custGeom>
              <a:avLst/>
              <a:gdLst>
                <a:gd name="connsiteX0" fmla="*/ 1361788 w 1361788"/>
                <a:gd name="connsiteY0" fmla="*/ 1735912 h 1735912"/>
                <a:gd name="connsiteX1" fmla="*/ 0 w 1361788"/>
                <a:gd name="connsiteY1" fmla="*/ 1735912 h 1735912"/>
                <a:gd name="connsiteX2" fmla="*/ 0 w 1361788"/>
                <a:gd name="connsiteY2" fmla="*/ 201263 h 1735912"/>
                <a:gd name="connsiteX3" fmla="*/ 141483 w 1361788"/>
                <a:gd name="connsiteY3" fmla="*/ 0 h 173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1788" h="1735912">
                  <a:moveTo>
                    <a:pt x="1361788" y="1735912"/>
                  </a:moveTo>
                  <a:lnTo>
                    <a:pt x="0" y="1735912"/>
                  </a:lnTo>
                  <a:lnTo>
                    <a:pt x="0" y="201263"/>
                  </a:lnTo>
                  <a:lnTo>
                    <a:pt x="14148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D93EBC3-0094-4D39-86D4-0D140FDF87D8}"/>
              </a:ext>
            </a:extLst>
          </p:cNvPr>
          <p:cNvGrpSpPr/>
          <p:nvPr/>
        </p:nvGrpSpPr>
        <p:grpSpPr>
          <a:xfrm rot="10800000">
            <a:off x="987" y="2968978"/>
            <a:ext cx="1529579" cy="1974602"/>
            <a:chOff x="10662421" y="2968979"/>
            <a:chExt cx="1529579" cy="1974602"/>
          </a:xfrm>
        </p:grpSpPr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73592FFB-7E21-4421-A991-06406F4BCD66}"/>
                </a:ext>
              </a:extLst>
            </p:cNvPr>
            <p:cNvSpPr/>
            <p:nvPr/>
          </p:nvSpPr>
          <p:spPr>
            <a:xfrm rot="10800000">
              <a:off x="10662421" y="2968979"/>
              <a:ext cx="1529579" cy="1974602"/>
            </a:xfrm>
            <a:custGeom>
              <a:avLst/>
              <a:gdLst>
                <a:gd name="connsiteX0" fmla="*/ 1529579 w 1529579"/>
                <a:gd name="connsiteY0" fmla="*/ 1974602 h 1974602"/>
                <a:gd name="connsiteX1" fmla="*/ 0 w 1529579"/>
                <a:gd name="connsiteY1" fmla="*/ 1974602 h 1974602"/>
                <a:gd name="connsiteX2" fmla="*/ 0 w 1529579"/>
                <a:gd name="connsiteY2" fmla="*/ 201262 h 1974602"/>
                <a:gd name="connsiteX3" fmla="*/ 141482 w 1529579"/>
                <a:gd name="connsiteY3" fmla="*/ 0 h 197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9579" h="1974602">
                  <a:moveTo>
                    <a:pt x="1529579" y="1974602"/>
                  </a:moveTo>
                  <a:lnTo>
                    <a:pt x="0" y="1974602"/>
                  </a:lnTo>
                  <a:lnTo>
                    <a:pt x="0" y="201262"/>
                  </a:lnTo>
                  <a:lnTo>
                    <a:pt x="14148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4FD2D24F-C5E0-4746-9DB9-682A937CF4EA}"/>
                </a:ext>
              </a:extLst>
            </p:cNvPr>
            <p:cNvSpPr/>
            <p:nvPr/>
          </p:nvSpPr>
          <p:spPr>
            <a:xfrm rot="10800000">
              <a:off x="10830212" y="3207667"/>
              <a:ext cx="1361788" cy="1735912"/>
            </a:xfrm>
            <a:custGeom>
              <a:avLst/>
              <a:gdLst>
                <a:gd name="connsiteX0" fmla="*/ 1361788 w 1361788"/>
                <a:gd name="connsiteY0" fmla="*/ 1735912 h 1735912"/>
                <a:gd name="connsiteX1" fmla="*/ 0 w 1361788"/>
                <a:gd name="connsiteY1" fmla="*/ 1735912 h 1735912"/>
                <a:gd name="connsiteX2" fmla="*/ 0 w 1361788"/>
                <a:gd name="connsiteY2" fmla="*/ 201263 h 1735912"/>
                <a:gd name="connsiteX3" fmla="*/ 141483 w 1361788"/>
                <a:gd name="connsiteY3" fmla="*/ 0 h 173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1788" h="1735912">
                  <a:moveTo>
                    <a:pt x="1361788" y="1735912"/>
                  </a:moveTo>
                  <a:lnTo>
                    <a:pt x="0" y="1735912"/>
                  </a:lnTo>
                  <a:lnTo>
                    <a:pt x="0" y="201263"/>
                  </a:lnTo>
                  <a:lnTo>
                    <a:pt x="14148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Group 12">
            <a:extLst>
              <a:ext uri="{FF2B5EF4-FFF2-40B4-BE49-F238E27FC236}">
                <a16:creationId xmlns:a16="http://schemas.microsoft.com/office/drawing/2014/main" id="{25FE17EA-AA28-4A56-A245-98D1C6DDA8E7}"/>
              </a:ext>
            </a:extLst>
          </p:cNvPr>
          <p:cNvGrpSpPr/>
          <p:nvPr/>
        </p:nvGrpSpPr>
        <p:grpSpPr>
          <a:xfrm>
            <a:off x="831845" y="1651985"/>
            <a:ext cx="2037878" cy="1080044"/>
            <a:chOff x="2442008" y="1754350"/>
            <a:chExt cx="2634048" cy="108004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D9A12D3-B26F-4BAA-9647-239A5EC38B23}"/>
                </a:ext>
              </a:extLst>
            </p:cNvPr>
            <p:cNvSpPr txBox="1"/>
            <p:nvPr/>
          </p:nvSpPr>
          <p:spPr>
            <a:xfrm>
              <a:off x="2442008" y="1754350"/>
              <a:ext cx="263404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DEC6DCD-CE97-475F-82C6-0CEF1B9BAFFB}"/>
                </a:ext>
              </a:extLst>
            </p:cNvPr>
            <p:cNvSpPr txBox="1"/>
            <p:nvPr/>
          </p:nvSpPr>
          <p:spPr>
            <a:xfrm>
              <a:off x="2442011" y="2003397"/>
              <a:ext cx="2634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1" name="Group 12">
            <a:extLst>
              <a:ext uri="{FF2B5EF4-FFF2-40B4-BE49-F238E27FC236}">
                <a16:creationId xmlns:a16="http://schemas.microsoft.com/office/drawing/2014/main" id="{FE501036-A9BF-4875-8028-2AABF17FE01F}"/>
              </a:ext>
            </a:extLst>
          </p:cNvPr>
          <p:cNvGrpSpPr/>
          <p:nvPr/>
        </p:nvGrpSpPr>
        <p:grpSpPr>
          <a:xfrm>
            <a:off x="4215203" y="1651985"/>
            <a:ext cx="2037878" cy="1080044"/>
            <a:chOff x="2442008" y="1754350"/>
            <a:chExt cx="2634048" cy="108004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C5FCB43-3E1F-4E45-808E-E0375E40514F}"/>
                </a:ext>
              </a:extLst>
            </p:cNvPr>
            <p:cNvSpPr txBox="1"/>
            <p:nvPr/>
          </p:nvSpPr>
          <p:spPr>
            <a:xfrm>
              <a:off x="2442008" y="1754350"/>
              <a:ext cx="263404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0251D01-73D0-4B9E-A6D5-EF35D40CD846}"/>
                </a:ext>
              </a:extLst>
            </p:cNvPr>
            <p:cNvSpPr txBox="1"/>
            <p:nvPr/>
          </p:nvSpPr>
          <p:spPr>
            <a:xfrm>
              <a:off x="2442011" y="2003397"/>
              <a:ext cx="2634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4" name="Group 12">
            <a:extLst>
              <a:ext uri="{FF2B5EF4-FFF2-40B4-BE49-F238E27FC236}">
                <a16:creationId xmlns:a16="http://schemas.microsoft.com/office/drawing/2014/main" id="{02A77C96-4E7F-4B5F-A2BB-26B3854CE0FC}"/>
              </a:ext>
            </a:extLst>
          </p:cNvPr>
          <p:cNvGrpSpPr/>
          <p:nvPr/>
        </p:nvGrpSpPr>
        <p:grpSpPr>
          <a:xfrm>
            <a:off x="7598561" y="1651985"/>
            <a:ext cx="2037878" cy="1080044"/>
            <a:chOff x="2442008" y="1754350"/>
            <a:chExt cx="2634048" cy="108004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AD70883-ED0E-4755-BBCE-D4EE9F83C118}"/>
                </a:ext>
              </a:extLst>
            </p:cNvPr>
            <p:cNvSpPr txBox="1"/>
            <p:nvPr/>
          </p:nvSpPr>
          <p:spPr>
            <a:xfrm>
              <a:off x="2442008" y="1754350"/>
              <a:ext cx="263404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9E57667-234A-43CD-9458-822074746D09}"/>
                </a:ext>
              </a:extLst>
            </p:cNvPr>
            <p:cNvSpPr txBox="1"/>
            <p:nvPr/>
          </p:nvSpPr>
          <p:spPr>
            <a:xfrm>
              <a:off x="2442011" y="2003397"/>
              <a:ext cx="2634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7" name="Group 12">
            <a:extLst>
              <a:ext uri="{FF2B5EF4-FFF2-40B4-BE49-F238E27FC236}">
                <a16:creationId xmlns:a16="http://schemas.microsoft.com/office/drawing/2014/main" id="{C7DFA565-50AB-4DC6-957C-3A0C243C1C32}"/>
              </a:ext>
            </a:extLst>
          </p:cNvPr>
          <p:cNvGrpSpPr/>
          <p:nvPr/>
        </p:nvGrpSpPr>
        <p:grpSpPr>
          <a:xfrm>
            <a:off x="2523524" y="5146900"/>
            <a:ext cx="2037878" cy="1080044"/>
            <a:chOff x="2442008" y="1754350"/>
            <a:chExt cx="2634048" cy="108004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69F94D3-AF59-43D5-831E-B62A29F9EB14}"/>
                </a:ext>
              </a:extLst>
            </p:cNvPr>
            <p:cNvSpPr txBox="1"/>
            <p:nvPr/>
          </p:nvSpPr>
          <p:spPr>
            <a:xfrm>
              <a:off x="2442008" y="1754350"/>
              <a:ext cx="263404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8DBC4F7-75AF-4B51-B68B-20B403E427AC}"/>
                </a:ext>
              </a:extLst>
            </p:cNvPr>
            <p:cNvSpPr txBox="1"/>
            <p:nvPr/>
          </p:nvSpPr>
          <p:spPr>
            <a:xfrm>
              <a:off x="2442011" y="2003397"/>
              <a:ext cx="2634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0" name="Group 12">
            <a:extLst>
              <a:ext uri="{FF2B5EF4-FFF2-40B4-BE49-F238E27FC236}">
                <a16:creationId xmlns:a16="http://schemas.microsoft.com/office/drawing/2014/main" id="{9E08DF11-8F0C-49CD-BFDD-DC663C0105B7}"/>
              </a:ext>
            </a:extLst>
          </p:cNvPr>
          <p:cNvGrpSpPr/>
          <p:nvPr/>
        </p:nvGrpSpPr>
        <p:grpSpPr>
          <a:xfrm>
            <a:off x="5906882" y="5146900"/>
            <a:ext cx="2037878" cy="1080044"/>
            <a:chOff x="2442008" y="1754350"/>
            <a:chExt cx="2634048" cy="108004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E01432-4D7A-4AE8-9E27-EEBDDB63C996}"/>
                </a:ext>
              </a:extLst>
            </p:cNvPr>
            <p:cNvSpPr txBox="1"/>
            <p:nvPr/>
          </p:nvSpPr>
          <p:spPr>
            <a:xfrm>
              <a:off x="2442008" y="1754350"/>
              <a:ext cx="263404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912BBF4-C0C7-4A2C-B2DA-05087BFC563F}"/>
                </a:ext>
              </a:extLst>
            </p:cNvPr>
            <p:cNvSpPr txBox="1"/>
            <p:nvPr/>
          </p:nvSpPr>
          <p:spPr>
            <a:xfrm>
              <a:off x="2442011" y="2003397"/>
              <a:ext cx="2634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3" name="Group 12">
            <a:extLst>
              <a:ext uri="{FF2B5EF4-FFF2-40B4-BE49-F238E27FC236}">
                <a16:creationId xmlns:a16="http://schemas.microsoft.com/office/drawing/2014/main" id="{548F2E6A-4FA1-4666-91A5-338627869AA4}"/>
              </a:ext>
            </a:extLst>
          </p:cNvPr>
          <p:cNvGrpSpPr/>
          <p:nvPr/>
        </p:nvGrpSpPr>
        <p:grpSpPr>
          <a:xfrm>
            <a:off x="9290242" y="5146900"/>
            <a:ext cx="2037878" cy="1080044"/>
            <a:chOff x="2442008" y="1754350"/>
            <a:chExt cx="2634048" cy="108004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78F1D04-BB0D-4506-854E-25C71D2C09A0}"/>
                </a:ext>
              </a:extLst>
            </p:cNvPr>
            <p:cNvSpPr txBox="1"/>
            <p:nvPr/>
          </p:nvSpPr>
          <p:spPr>
            <a:xfrm>
              <a:off x="2442008" y="1754350"/>
              <a:ext cx="263404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6FB4F20-C6A5-465C-8FDD-54FD5CFE5DED}"/>
                </a:ext>
              </a:extLst>
            </p:cNvPr>
            <p:cNvSpPr txBox="1"/>
            <p:nvPr/>
          </p:nvSpPr>
          <p:spPr>
            <a:xfrm>
              <a:off x="2442011" y="2003397"/>
              <a:ext cx="2634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BE13D2EC-E9B3-4B0C-B7BF-A3E9AE0A0A34}"/>
              </a:ext>
            </a:extLst>
          </p:cNvPr>
          <p:cNvSpPr/>
          <p:nvPr/>
        </p:nvSpPr>
        <p:spPr>
          <a:xfrm rot="16200000">
            <a:off x="7711272" y="2377271"/>
            <a:ext cx="3823398" cy="5138056"/>
          </a:xfrm>
          <a:prstGeom prst="rtTriangl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CA557DCC-1AF9-45E1-9680-6190D38C3C38}"/>
              </a:ext>
            </a:extLst>
          </p:cNvPr>
          <p:cNvSpPr/>
          <p:nvPr/>
        </p:nvSpPr>
        <p:spPr>
          <a:xfrm rot="5400000">
            <a:off x="889581" y="-888690"/>
            <a:ext cx="5174298" cy="6953457"/>
          </a:xfrm>
          <a:prstGeom prst="rtTriangl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C3CDA-87FD-4F76-B4A8-F87DE638D850}"/>
              </a:ext>
            </a:extLst>
          </p:cNvPr>
          <p:cNvSpPr txBox="1"/>
          <p:nvPr/>
        </p:nvSpPr>
        <p:spPr>
          <a:xfrm>
            <a:off x="492757" y="122094"/>
            <a:ext cx="414958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76579502-FC7F-4E8D-AE58-D07E69AC0924}"/>
              </a:ext>
            </a:extLst>
          </p:cNvPr>
          <p:cNvGrpSpPr/>
          <p:nvPr/>
        </p:nvGrpSpPr>
        <p:grpSpPr>
          <a:xfrm>
            <a:off x="8492205" y="5638873"/>
            <a:ext cx="3323020" cy="887498"/>
            <a:chOff x="2551704" y="4319146"/>
            <a:chExt cx="2894333" cy="8874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0FEFFB-0D4F-4C13-8664-DD5F83C3FF62}"/>
                </a:ext>
              </a:extLst>
            </p:cNvPr>
            <p:cNvSpPr txBox="1"/>
            <p:nvPr/>
          </p:nvSpPr>
          <p:spPr>
            <a:xfrm>
              <a:off x="2551705" y="4560313"/>
              <a:ext cx="28943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9E3918-2870-48F2-A09A-71BE43B0C21D}"/>
                </a:ext>
              </a:extLst>
            </p:cNvPr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3">
            <a:extLst>
              <a:ext uri="{FF2B5EF4-FFF2-40B4-BE49-F238E27FC236}">
                <a16:creationId xmlns:a16="http://schemas.microsoft.com/office/drawing/2014/main" id="{D9C84F2B-0CE6-4996-961E-7689C37CC1FD}"/>
              </a:ext>
            </a:extLst>
          </p:cNvPr>
          <p:cNvGrpSpPr/>
          <p:nvPr/>
        </p:nvGrpSpPr>
        <p:grpSpPr>
          <a:xfrm>
            <a:off x="9539586" y="4660330"/>
            <a:ext cx="2303349" cy="887498"/>
            <a:chOff x="2729836" y="4319146"/>
            <a:chExt cx="1685070" cy="88749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F0EC2F-4E15-4536-AA94-BB58AC83CB13}"/>
                </a:ext>
              </a:extLst>
            </p:cNvPr>
            <p:cNvSpPr txBox="1"/>
            <p:nvPr/>
          </p:nvSpPr>
          <p:spPr>
            <a:xfrm>
              <a:off x="3034616" y="4560313"/>
              <a:ext cx="1380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FF87C9-E6D4-4F74-8ECB-DD36FBBB5440}"/>
                </a:ext>
              </a:extLst>
            </p:cNvPr>
            <p:cNvSpPr txBox="1"/>
            <p:nvPr/>
          </p:nvSpPr>
          <p:spPr>
            <a:xfrm>
              <a:off x="2729836" y="4319146"/>
              <a:ext cx="1685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5F93504-FCFC-418A-8A40-9438AE6C5084}"/>
              </a:ext>
            </a:extLst>
          </p:cNvPr>
          <p:cNvSpPr txBox="1"/>
          <p:nvPr/>
        </p:nvSpPr>
        <p:spPr>
          <a:xfrm>
            <a:off x="492757" y="2067960"/>
            <a:ext cx="2340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AB858-2E8C-4BA8-9540-84A52891EB47}"/>
              </a:ext>
            </a:extLst>
          </p:cNvPr>
          <p:cNvSpPr txBox="1"/>
          <p:nvPr/>
        </p:nvSpPr>
        <p:spPr>
          <a:xfrm>
            <a:off x="492757" y="2811310"/>
            <a:ext cx="1315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D4C553-F187-4FFD-91F0-EEE82BBB338A}"/>
              </a:ext>
            </a:extLst>
          </p:cNvPr>
          <p:cNvSpPr txBox="1"/>
          <p:nvPr/>
        </p:nvSpPr>
        <p:spPr>
          <a:xfrm>
            <a:off x="370114" y="4860072"/>
            <a:ext cx="277948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E6AD6A-7801-4E47-8CD9-F9849598A8B6}"/>
              </a:ext>
            </a:extLst>
          </p:cNvPr>
          <p:cNvSpPr/>
          <p:nvPr/>
        </p:nvSpPr>
        <p:spPr>
          <a:xfrm>
            <a:off x="4838445" y="861289"/>
            <a:ext cx="2611521" cy="1158240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D96BD53-74AC-4E84-961B-A4ADD97CE55F}"/>
              </a:ext>
            </a:extLst>
          </p:cNvPr>
          <p:cNvGrpSpPr/>
          <p:nvPr/>
        </p:nvGrpSpPr>
        <p:grpSpPr>
          <a:xfrm>
            <a:off x="4199800" y="816331"/>
            <a:ext cx="887766" cy="1248156"/>
            <a:chOff x="4335987" y="774785"/>
            <a:chExt cx="887766" cy="1248156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FBB18C34-3571-4E38-9A3C-417893F2F743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D1C41B8C-8706-4617-B659-8C9BD8D89A05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A82C06B-F21B-438D-BE6A-889DE15E93B4}"/>
              </a:ext>
            </a:extLst>
          </p:cNvPr>
          <p:cNvSpPr txBox="1"/>
          <p:nvPr/>
        </p:nvSpPr>
        <p:spPr>
          <a:xfrm>
            <a:off x="4200614" y="1178799"/>
            <a:ext cx="730491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75CE33C-60D4-4253-9F2F-2E838DC13450}"/>
              </a:ext>
            </a:extLst>
          </p:cNvPr>
          <p:cNvGrpSpPr/>
          <p:nvPr/>
        </p:nvGrpSpPr>
        <p:grpSpPr>
          <a:xfrm>
            <a:off x="5115328" y="917189"/>
            <a:ext cx="2334638" cy="1046441"/>
            <a:chOff x="5251515" y="875796"/>
            <a:chExt cx="2334638" cy="1046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8B502B-4456-4587-92B0-53480475FC72}"/>
                </a:ext>
              </a:extLst>
            </p:cNvPr>
            <p:cNvSpPr txBox="1"/>
            <p:nvPr/>
          </p:nvSpPr>
          <p:spPr>
            <a:xfrm>
              <a:off x="5251515" y="1275906"/>
              <a:ext cx="2334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C54CDC-67CC-4FBE-9D1A-B59EDA611073}"/>
                </a:ext>
              </a:extLst>
            </p:cNvPr>
            <p:cNvSpPr txBox="1"/>
            <p:nvPr/>
          </p:nvSpPr>
          <p:spPr>
            <a:xfrm>
              <a:off x="5251515" y="875796"/>
              <a:ext cx="2334638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6CD8D85-0062-43EF-BA8A-3C0F15094E90}"/>
              </a:ext>
            </a:extLst>
          </p:cNvPr>
          <p:cNvSpPr/>
          <p:nvPr/>
        </p:nvSpPr>
        <p:spPr>
          <a:xfrm>
            <a:off x="8834247" y="861289"/>
            <a:ext cx="2611521" cy="1158240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F671DA2-9C6D-4E18-96F7-795EF2F1CC4C}"/>
              </a:ext>
            </a:extLst>
          </p:cNvPr>
          <p:cNvGrpSpPr/>
          <p:nvPr/>
        </p:nvGrpSpPr>
        <p:grpSpPr>
          <a:xfrm>
            <a:off x="8195602" y="816331"/>
            <a:ext cx="887766" cy="1248156"/>
            <a:chOff x="4335987" y="774785"/>
            <a:chExt cx="887766" cy="1248156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F669C7A1-E24C-4F52-BC06-2C75CB662B98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AE38EE-CAB9-4B3B-85BA-7CC12D627255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94767C-724B-4DF7-B68A-531BEDBC7803}"/>
              </a:ext>
            </a:extLst>
          </p:cNvPr>
          <p:cNvSpPr txBox="1"/>
          <p:nvPr/>
        </p:nvSpPr>
        <p:spPr>
          <a:xfrm>
            <a:off x="8196416" y="1178799"/>
            <a:ext cx="730491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7F00DF3-7D77-426A-817F-A96D4494DE69}"/>
              </a:ext>
            </a:extLst>
          </p:cNvPr>
          <p:cNvGrpSpPr/>
          <p:nvPr/>
        </p:nvGrpSpPr>
        <p:grpSpPr>
          <a:xfrm>
            <a:off x="9111130" y="917189"/>
            <a:ext cx="2334638" cy="1046441"/>
            <a:chOff x="5251515" y="875796"/>
            <a:chExt cx="2334638" cy="104644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92ADBAD-595C-4D37-8D7B-04CD05AB33BC}"/>
                </a:ext>
              </a:extLst>
            </p:cNvPr>
            <p:cNvSpPr txBox="1"/>
            <p:nvPr/>
          </p:nvSpPr>
          <p:spPr>
            <a:xfrm>
              <a:off x="5251515" y="1275906"/>
              <a:ext cx="2334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E79426-7AA3-44A1-8198-DAB02338D31D}"/>
                </a:ext>
              </a:extLst>
            </p:cNvPr>
            <p:cNvSpPr txBox="1"/>
            <p:nvPr/>
          </p:nvSpPr>
          <p:spPr>
            <a:xfrm>
              <a:off x="5251515" y="875796"/>
              <a:ext cx="2334638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9280D10-E99A-40B8-AB67-1E8A0C9A8E0C}"/>
              </a:ext>
            </a:extLst>
          </p:cNvPr>
          <p:cNvSpPr/>
          <p:nvPr/>
        </p:nvSpPr>
        <p:spPr>
          <a:xfrm>
            <a:off x="4838445" y="2849881"/>
            <a:ext cx="2611521" cy="1158240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B3D319D-EB77-4368-B28C-304F83F9580F}"/>
              </a:ext>
            </a:extLst>
          </p:cNvPr>
          <p:cNvGrpSpPr/>
          <p:nvPr/>
        </p:nvGrpSpPr>
        <p:grpSpPr>
          <a:xfrm>
            <a:off x="4199800" y="2804923"/>
            <a:ext cx="887766" cy="1248156"/>
            <a:chOff x="4335987" y="774785"/>
            <a:chExt cx="887766" cy="1248156"/>
          </a:xfrm>
        </p:grpSpPr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E9740F09-25F5-4D3A-B635-7730CC32DEF9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ECCD8BFD-7C92-4387-9244-0778C3606449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C0C0FB0-B467-46C8-886A-9C2313361422}"/>
              </a:ext>
            </a:extLst>
          </p:cNvPr>
          <p:cNvSpPr txBox="1"/>
          <p:nvPr/>
        </p:nvSpPr>
        <p:spPr>
          <a:xfrm>
            <a:off x="4200614" y="3167391"/>
            <a:ext cx="730491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A0D89F7-D5E1-4AA7-83A8-D1A42E7ECAB5}"/>
              </a:ext>
            </a:extLst>
          </p:cNvPr>
          <p:cNvGrpSpPr/>
          <p:nvPr/>
        </p:nvGrpSpPr>
        <p:grpSpPr>
          <a:xfrm>
            <a:off x="5115328" y="2905781"/>
            <a:ext cx="2334638" cy="1046441"/>
            <a:chOff x="5251515" y="875796"/>
            <a:chExt cx="2334638" cy="104644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939F134-EAF0-4256-988D-C21501B14E79}"/>
                </a:ext>
              </a:extLst>
            </p:cNvPr>
            <p:cNvSpPr txBox="1"/>
            <p:nvPr/>
          </p:nvSpPr>
          <p:spPr>
            <a:xfrm>
              <a:off x="5251515" y="1275906"/>
              <a:ext cx="2334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07A5F9-1D37-427F-9A25-B8289653F490}"/>
                </a:ext>
              </a:extLst>
            </p:cNvPr>
            <p:cNvSpPr txBox="1"/>
            <p:nvPr/>
          </p:nvSpPr>
          <p:spPr>
            <a:xfrm>
              <a:off x="5251515" y="875796"/>
              <a:ext cx="2334638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2503052-700D-4071-BA03-992BFF26679A}"/>
              </a:ext>
            </a:extLst>
          </p:cNvPr>
          <p:cNvSpPr/>
          <p:nvPr/>
        </p:nvSpPr>
        <p:spPr>
          <a:xfrm>
            <a:off x="8834247" y="2849881"/>
            <a:ext cx="2611521" cy="1158240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8E4A281-D2D7-4585-9948-8F3A31F92909}"/>
              </a:ext>
            </a:extLst>
          </p:cNvPr>
          <p:cNvGrpSpPr/>
          <p:nvPr/>
        </p:nvGrpSpPr>
        <p:grpSpPr>
          <a:xfrm>
            <a:off x="8195602" y="2804923"/>
            <a:ext cx="887766" cy="1248156"/>
            <a:chOff x="4335987" y="774785"/>
            <a:chExt cx="887766" cy="1248156"/>
          </a:xfrm>
        </p:grpSpPr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FA6654BB-C293-458D-8CE7-84D54049BCFD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B4695BAE-ABED-4938-B761-E1510A2CEF54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03A091D-07D1-4230-8528-D4EC17233E98}"/>
              </a:ext>
            </a:extLst>
          </p:cNvPr>
          <p:cNvSpPr txBox="1"/>
          <p:nvPr/>
        </p:nvSpPr>
        <p:spPr>
          <a:xfrm>
            <a:off x="8196416" y="3167391"/>
            <a:ext cx="730491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3B65077-2FCD-4600-99F2-F570BCFCF83E}"/>
              </a:ext>
            </a:extLst>
          </p:cNvPr>
          <p:cNvGrpSpPr/>
          <p:nvPr/>
        </p:nvGrpSpPr>
        <p:grpSpPr>
          <a:xfrm>
            <a:off x="9111130" y="2905781"/>
            <a:ext cx="2334638" cy="1046441"/>
            <a:chOff x="5251515" y="875796"/>
            <a:chExt cx="2334638" cy="104644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599794A-D0B1-401E-AFA8-D7E44D2841DF}"/>
                </a:ext>
              </a:extLst>
            </p:cNvPr>
            <p:cNvSpPr txBox="1"/>
            <p:nvPr/>
          </p:nvSpPr>
          <p:spPr>
            <a:xfrm>
              <a:off x="5251515" y="1275906"/>
              <a:ext cx="2334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6823E5-957D-45F1-9EBA-E2C3C960810D}"/>
                </a:ext>
              </a:extLst>
            </p:cNvPr>
            <p:cNvSpPr txBox="1"/>
            <p:nvPr/>
          </p:nvSpPr>
          <p:spPr>
            <a:xfrm>
              <a:off x="5251515" y="875796"/>
              <a:ext cx="2334638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814B893-EF0E-4A76-B645-7328733486EB}"/>
              </a:ext>
            </a:extLst>
          </p:cNvPr>
          <p:cNvSpPr/>
          <p:nvPr/>
        </p:nvSpPr>
        <p:spPr>
          <a:xfrm>
            <a:off x="4838445" y="4838472"/>
            <a:ext cx="2611521" cy="1158240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DF7A0DA-9121-41AF-9A17-A742E27E03A8}"/>
              </a:ext>
            </a:extLst>
          </p:cNvPr>
          <p:cNvGrpSpPr/>
          <p:nvPr/>
        </p:nvGrpSpPr>
        <p:grpSpPr>
          <a:xfrm>
            <a:off x="4199800" y="4793514"/>
            <a:ext cx="887766" cy="1248156"/>
            <a:chOff x="4335987" y="774785"/>
            <a:chExt cx="887766" cy="1248156"/>
          </a:xfrm>
        </p:grpSpPr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237F66B6-50AC-4A20-885B-1672D6336AC1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C59DF4A0-A569-4776-9B7D-8FEB8906170E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CF3A58F-EF27-4029-9DC3-BFE85BD0DB54}"/>
              </a:ext>
            </a:extLst>
          </p:cNvPr>
          <p:cNvSpPr txBox="1"/>
          <p:nvPr/>
        </p:nvSpPr>
        <p:spPr>
          <a:xfrm>
            <a:off x="4200614" y="5155982"/>
            <a:ext cx="730491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E7142A1-04AB-4963-B43B-EAF131DC32F8}"/>
              </a:ext>
            </a:extLst>
          </p:cNvPr>
          <p:cNvGrpSpPr/>
          <p:nvPr/>
        </p:nvGrpSpPr>
        <p:grpSpPr>
          <a:xfrm>
            <a:off x="5115328" y="4894372"/>
            <a:ext cx="2334638" cy="1046441"/>
            <a:chOff x="5251515" y="875796"/>
            <a:chExt cx="2334638" cy="104644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75AA33-A5BB-4496-A233-F128AF4A78ED}"/>
                </a:ext>
              </a:extLst>
            </p:cNvPr>
            <p:cNvSpPr txBox="1"/>
            <p:nvPr/>
          </p:nvSpPr>
          <p:spPr>
            <a:xfrm>
              <a:off x="5251515" y="1275906"/>
              <a:ext cx="2334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4CAE26A-84C3-4B73-BE21-6EF8EE273D0C}"/>
                </a:ext>
              </a:extLst>
            </p:cNvPr>
            <p:cNvSpPr txBox="1"/>
            <p:nvPr/>
          </p:nvSpPr>
          <p:spPr>
            <a:xfrm>
              <a:off x="5251515" y="875796"/>
              <a:ext cx="2334638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777CCA7-D832-4D21-933D-AF3E8CA351D9}"/>
              </a:ext>
            </a:extLst>
          </p:cNvPr>
          <p:cNvSpPr/>
          <p:nvPr/>
        </p:nvSpPr>
        <p:spPr>
          <a:xfrm>
            <a:off x="8834247" y="4838472"/>
            <a:ext cx="2611521" cy="1158240"/>
          </a:xfrm>
          <a:prstGeom prst="roundRect">
            <a:avLst>
              <a:gd name="adj" fmla="val 8396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1F95BD-7F73-4B32-9580-B9E0C2A84239}"/>
              </a:ext>
            </a:extLst>
          </p:cNvPr>
          <p:cNvGrpSpPr/>
          <p:nvPr/>
        </p:nvGrpSpPr>
        <p:grpSpPr>
          <a:xfrm>
            <a:off x="8195602" y="4793514"/>
            <a:ext cx="887766" cy="1248156"/>
            <a:chOff x="4335987" y="774785"/>
            <a:chExt cx="887766" cy="1248156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162689F9-DC14-4B06-B38A-5A36254884DE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D33AAE58-816E-4B9A-B1CA-2E4C6F2C873E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EDDBC41-5F83-4A18-851F-06DAFFEBE6AF}"/>
              </a:ext>
            </a:extLst>
          </p:cNvPr>
          <p:cNvSpPr txBox="1"/>
          <p:nvPr/>
        </p:nvSpPr>
        <p:spPr>
          <a:xfrm>
            <a:off x="8196416" y="5155982"/>
            <a:ext cx="730491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49F65AF-4027-4E73-AB88-67BDC4AEDA1F}"/>
              </a:ext>
            </a:extLst>
          </p:cNvPr>
          <p:cNvGrpSpPr/>
          <p:nvPr/>
        </p:nvGrpSpPr>
        <p:grpSpPr>
          <a:xfrm>
            <a:off x="9111130" y="4894372"/>
            <a:ext cx="2334638" cy="1046441"/>
            <a:chOff x="5251515" y="875796"/>
            <a:chExt cx="2334638" cy="104644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A221658-AD23-4DD7-9BDF-CAC42C714A78}"/>
                </a:ext>
              </a:extLst>
            </p:cNvPr>
            <p:cNvSpPr txBox="1"/>
            <p:nvPr/>
          </p:nvSpPr>
          <p:spPr>
            <a:xfrm>
              <a:off x="5251515" y="1275906"/>
              <a:ext cx="2334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B625C58-23E2-4696-B8E2-30CECBF0F5AF}"/>
                </a:ext>
              </a:extLst>
            </p:cNvPr>
            <p:cNvSpPr txBox="1"/>
            <p:nvPr/>
          </p:nvSpPr>
          <p:spPr>
            <a:xfrm>
              <a:off x="5251515" y="875796"/>
              <a:ext cx="2334638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hevron 2">
            <a:extLst>
              <a:ext uri="{FF2B5EF4-FFF2-40B4-BE49-F238E27FC236}">
                <a16:creationId xmlns:a16="http://schemas.microsoft.com/office/drawing/2014/main" id="{F4FC93EA-DB0F-40BA-AFBA-23251C2411C6}"/>
              </a:ext>
            </a:extLst>
          </p:cNvPr>
          <p:cNvSpPr/>
          <p:nvPr/>
        </p:nvSpPr>
        <p:spPr>
          <a:xfrm>
            <a:off x="1152663" y="3475623"/>
            <a:ext cx="2160240" cy="1344149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Chevron 3">
            <a:extLst>
              <a:ext uri="{FF2B5EF4-FFF2-40B4-BE49-F238E27FC236}">
                <a16:creationId xmlns:a16="http://schemas.microsoft.com/office/drawing/2014/main" id="{F53AFEAC-5EDF-47EE-A500-FEE8BCD245CC}"/>
              </a:ext>
            </a:extLst>
          </p:cNvPr>
          <p:cNvSpPr/>
          <p:nvPr/>
        </p:nvSpPr>
        <p:spPr>
          <a:xfrm>
            <a:off x="3096879" y="3475623"/>
            <a:ext cx="2160240" cy="1344149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Chevron 4">
            <a:extLst>
              <a:ext uri="{FF2B5EF4-FFF2-40B4-BE49-F238E27FC236}">
                <a16:creationId xmlns:a16="http://schemas.microsoft.com/office/drawing/2014/main" id="{5BD24AFD-AB47-4E1E-A271-61AB71F04BE0}"/>
              </a:ext>
            </a:extLst>
          </p:cNvPr>
          <p:cNvSpPr/>
          <p:nvPr/>
        </p:nvSpPr>
        <p:spPr>
          <a:xfrm>
            <a:off x="5041095" y="3475623"/>
            <a:ext cx="2160240" cy="1344149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Chevron 5">
            <a:extLst>
              <a:ext uri="{FF2B5EF4-FFF2-40B4-BE49-F238E27FC236}">
                <a16:creationId xmlns:a16="http://schemas.microsoft.com/office/drawing/2014/main" id="{4BC87A82-5C89-4B25-A9AA-1FFDC4DE0CF1}"/>
              </a:ext>
            </a:extLst>
          </p:cNvPr>
          <p:cNvSpPr/>
          <p:nvPr/>
        </p:nvSpPr>
        <p:spPr>
          <a:xfrm>
            <a:off x="6985311" y="3475623"/>
            <a:ext cx="2160240" cy="1344149"/>
          </a:xfrm>
          <a:prstGeom prst="chevron">
            <a:avLst/>
          </a:prstGeom>
          <a:solidFill>
            <a:schemeClr val="accent3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Chevron 4">
            <a:extLst>
              <a:ext uri="{FF2B5EF4-FFF2-40B4-BE49-F238E27FC236}">
                <a16:creationId xmlns:a16="http://schemas.microsoft.com/office/drawing/2014/main" id="{9C770FB8-1C1E-4EB1-863E-70D294AC5CB9}"/>
              </a:ext>
            </a:extLst>
          </p:cNvPr>
          <p:cNvSpPr/>
          <p:nvPr/>
        </p:nvSpPr>
        <p:spPr>
          <a:xfrm>
            <a:off x="8878856" y="3482931"/>
            <a:ext cx="2160240" cy="1344149"/>
          </a:xfrm>
          <a:prstGeom prst="chevron">
            <a:avLst/>
          </a:prstGeom>
          <a:solidFill>
            <a:schemeClr val="accent4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35">
            <a:extLst>
              <a:ext uri="{FF2B5EF4-FFF2-40B4-BE49-F238E27FC236}">
                <a16:creationId xmlns:a16="http://schemas.microsoft.com/office/drawing/2014/main" id="{71E0C8BE-A450-4938-8DD1-D75063286D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318264"/>
              </p:ext>
            </p:extLst>
          </p:nvPr>
        </p:nvGraphicFramePr>
        <p:xfrm>
          <a:off x="4563244" y="4362964"/>
          <a:ext cx="1152128" cy="17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6">
            <a:extLst>
              <a:ext uri="{FF2B5EF4-FFF2-40B4-BE49-F238E27FC236}">
                <a16:creationId xmlns:a16="http://schemas.microsoft.com/office/drawing/2014/main" id="{893A870A-88A8-4061-9A8E-748E795E4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499561"/>
              </p:ext>
            </p:extLst>
          </p:nvPr>
        </p:nvGraphicFramePr>
        <p:xfrm>
          <a:off x="674812" y="4362964"/>
          <a:ext cx="1152128" cy="17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27806269-041B-4104-937C-520170B484A0}"/>
              </a:ext>
            </a:extLst>
          </p:cNvPr>
          <p:cNvGrpSpPr/>
          <p:nvPr/>
        </p:nvGrpSpPr>
        <p:grpSpPr>
          <a:xfrm>
            <a:off x="1641164" y="5060577"/>
            <a:ext cx="2037878" cy="1095550"/>
            <a:chOff x="1145864" y="4922702"/>
            <a:chExt cx="2634048" cy="10955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496BF1-5687-4E2B-8734-A4A9E63BCAEB}"/>
                </a:ext>
              </a:extLst>
            </p:cNvPr>
            <p:cNvSpPr txBox="1"/>
            <p:nvPr/>
          </p:nvSpPr>
          <p:spPr>
            <a:xfrm>
              <a:off x="1145864" y="4922702"/>
              <a:ext cx="263404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A7557B-3131-48C1-9676-BD186865C84A}"/>
                </a:ext>
              </a:extLst>
            </p:cNvPr>
            <p:cNvSpPr txBox="1"/>
            <p:nvPr/>
          </p:nvSpPr>
          <p:spPr>
            <a:xfrm>
              <a:off x="1145867" y="5187255"/>
              <a:ext cx="2634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20">
            <a:extLst>
              <a:ext uri="{FF2B5EF4-FFF2-40B4-BE49-F238E27FC236}">
                <a16:creationId xmlns:a16="http://schemas.microsoft.com/office/drawing/2014/main" id="{D6F11746-28B1-4D44-A35C-D90BDB3B787B}"/>
              </a:ext>
            </a:extLst>
          </p:cNvPr>
          <p:cNvGrpSpPr/>
          <p:nvPr/>
        </p:nvGrpSpPr>
        <p:grpSpPr>
          <a:xfrm>
            <a:off x="5544836" y="5060577"/>
            <a:ext cx="2037878" cy="1095550"/>
            <a:chOff x="5049536" y="4922702"/>
            <a:chExt cx="2634048" cy="10955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16A996-21C6-4E94-9580-9D0E41EE9BAD}"/>
                </a:ext>
              </a:extLst>
            </p:cNvPr>
            <p:cNvSpPr txBox="1"/>
            <p:nvPr/>
          </p:nvSpPr>
          <p:spPr>
            <a:xfrm>
              <a:off x="5049536" y="4922702"/>
              <a:ext cx="263404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03619F-1485-4ECA-8889-0125ABE41363}"/>
                </a:ext>
              </a:extLst>
            </p:cNvPr>
            <p:cNvSpPr txBox="1"/>
            <p:nvPr/>
          </p:nvSpPr>
          <p:spPr>
            <a:xfrm>
              <a:off x="5049539" y="5187255"/>
              <a:ext cx="2634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16388591-9D63-465C-BDE6-2966B7B11084}"/>
              </a:ext>
            </a:extLst>
          </p:cNvPr>
          <p:cNvGrpSpPr/>
          <p:nvPr/>
        </p:nvGrpSpPr>
        <p:grpSpPr>
          <a:xfrm>
            <a:off x="2937308" y="2208766"/>
            <a:ext cx="2037878" cy="1080044"/>
            <a:chOff x="2442008" y="1754350"/>
            <a:chExt cx="2634048" cy="10800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2BAD66-9BEC-424F-97E3-6DF9C783B543}"/>
                </a:ext>
              </a:extLst>
            </p:cNvPr>
            <p:cNvSpPr txBox="1"/>
            <p:nvPr/>
          </p:nvSpPr>
          <p:spPr>
            <a:xfrm>
              <a:off x="2442008" y="1754350"/>
              <a:ext cx="263404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A706CC-E222-421F-A8B5-1158DD92E5AE}"/>
                </a:ext>
              </a:extLst>
            </p:cNvPr>
            <p:cNvSpPr txBox="1"/>
            <p:nvPr/>
          </p:nvSpPr>
          <p:spPr>
            <a:xfrm>
              <a:off x="2442011" y="2003397"/>
              <a:ext cx="2634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CE729045-FB6C-4234-B5CB-87263D79B6E5}"/>
              </a:ext>
            </a:extLst>
          </p:cNvPr>
          <p:cNvGrpSpPr/>
          <p:nvPr/>
        </p:nvGrpSpPr>
        <p:grpSpPr>
          <a:xfrm>
            <a:off x="6840980" y="2208766"/>
            <a:ext cx="2037878" cy="1080044"/>
            <a:chOff x="6345680" y="1754350"/>
            <a:chExt cx="2634048" cy="10800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87BA9C-11E4-44F3-B0AF-561E010F087F}"/>
                </a:ext>
              </a:extLst>
            </p:cNvPr>
            <p:cNvSpPr txBox="1"/>
            <p:nvPr/>
          </p:nvSpPr>
          <p:spPr>
            <a:xfrm>
              <a:off x="6345680" y="1754350"/>
              <a:ext cx="263404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223DF4-4C4D-4AB2-BD4F-EA2D9A86C739}"/>
                </a:ext>
              </a:extLst>
            </p:cNvPr>
            <p:cNvSpPr txBox="1"/>
            <p:nvPr/>
          </p:nvSpPr>
          <p:spPr>
            <a:xfrm>
              <a:off x="6345683" y="2003397"/>
              <a:ext cx="2634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Chevron 2">
            <a:extLst>
              <a:ext uri="{FF2B5EF4-FFF2-40B4-BE49-F238E27FC236}">
                <a16:creationId xmlns:a16="http://schemas.microsoft.com/office/drawing/2014/main" id="{0C5E9D2F-E3D8-4263-82B4-FA58B503C984}"/>
              </a:ext>
            </a:extLst>
          </p:cNvPr>
          <p:cNvSpPr/>
          <p:nvPr/>
        </p:nvSpPr>
        <p:spPr>
          <a:xfrm>
            <a:off x="1325935" y="3478585"/>
            <a:ext cx="2160240" cy="1344149"/>
          </a:xfrm>
          <a:prstGeom prst="chevron">
            <a:avLst/>
          </a:prstGeom>
          <a:solidFill>
            <a:schemeClr val="accent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Chevron 3">
            <a:extLst>
              <a:ext uri="{FF2B5EF4-FFF2-40B4-BE49-F238E27FC236}">
                <a16:creationId xmlns:a16="http://schemas.microsoft.com/office/drawing/2014/main" id="{5F0C2C6B-CDB5-4CF0-8E87-DADE8101D452}"/>
              </a:ext>
            </a:extLst>
          </p:cNvPr>
          <p:cNvSpPr/>
          <p:nvPr/>
        </p:nvSpPr>
        <p:spPr>
          <a:xfrm>
            <a:off x="3270151" y="3478585"/>
            <a:ext cx="2160240" cy="1344149"/>
          </a:xfrm>
          <a:prstGeom prst="chevron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Chevron 4">
            <a:extLst>
              <a:ext uri="{FF2B5EF4-FFF2-40B4-BE49-F238E27FC236}">
                <a16:creationId xmlns:a16="http://schemas.microsoft.com/office/drawing/2014/main" id="{BA5D97CF-FF3B-4EBC-9F0E-1E7E62446732}"/>
              </a:ext>
            </a:extLst>
          </p:cNvPr>
          <p:cNvSpPr/>
          <p:nvPr/>
        </p:nvSpPr>
        <p:spPr>
          <a:xfrm>
            <a:off x="5214367" y="3478585"/>
            <a:ext cx="2160240" cy="1344149"/>
          </a:xfrm>
          <a:prstGeom prst="chevron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Chevron 5">
            <a:extLst>
              <a:ext uri="{FF2B5EF4-FFF2-40B4-BE49-F238E27FC236}">
                <a16:creationId xmlns:a16="http://schemas.microsoft.com/office/drawing/2014/main" id="{420CE082-85D4-4C12-9CC5-A9682F9B3765}"/>
              </a:ext>
            </a:extLst>
          </p:cNvPr>
          <p:cNvSpPr/>
          <p:nvPr/>
        </p:nvSpPr>
        <p:spPr>
          <a:xfrm>
            <a:off x="7158583" y="3478585"/>
            <a:ext cx="2160240" cy="1344149"/>
          </a:xfrm>
          <a:prstGeom prst="chevron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904098-BD00-442D-AB71-ADC07FF4C558}"/>
              </a:ext>
            </a:extLst>
          </p:cNvPr>
          <p:cNvSpPr txBox="1"/>
          <p:nvPr/>
        </p:nvSpPr>
        <p:spPr>
          <a:xfrm>
            <a:off x="1895902" y="3919826"/>
            <a:ext cx="16409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$7,500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160147-5760-4EAB-BD65-A6AB1FC1F17F}"/>
              </a:ext>
            </a:extLst>
          </p:cNvPr>
          <p:cNvSpPr txBox="1"/>
          <p:nvPr/>
        </p:nvSpPr>
        <p:spPr>
          <a:xfrm>
            <a:off x="1584251" y="3620332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24837-B6A9-4CFD-84FF-CC72EA1D16AE}"/>
              </a:ext>
            </a:extLst>
          </p:cNvPr>
          <p:cNvSpPr txBox="1"/>
          <p:nvPr/>
        </p:nvSpPr>
        <p:spPr>
          <a:xfrm>
            <a:off x="1584251" y="4429055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2FFF4B-2893-4BB5-9C14-19C1D636C343}"/>
              </a:ext>
            </a:extLst>
          </p:cNvPr>
          <p:cNvSpPr txBox="1"/>
          <p:nvPr/>
        </p:nvSpPr>
        <p:spPr>
          <a:xfrm>
            <a:off x="3829070" y="3919826"/>
            <a:ext cx="16409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$13,000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45362C-B3D5-43B3-BEF1-AD2C8CFB99D9}"/>
              </a:ext>
            </a:extLst>
          </p:cNvPr>
          <p:cNvSpPr txBox="1"/>
          <p:nvPr/>
        </p:nvSpPr>
        <p:spPr>
          <a:xfrm>
            <a:off x="3517419" y="3620332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F71B89-7034-490C-8908-C07703455180}"/>
              </a:ext>
            </a:extLst>
          </p:cNvPr>
          <p:cNvSpPr txBox="1"/>
          <p:nvPr/>
        </p:nvSpPr>
        <p:spPr>
          <a:xfrm>
            <a:off x="3517419" y="4429055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8F7D90-8C25-49ED-9FD0-99466900B354}"/>
              </a:ext>
            </a:extLst>
          </p:cNvPr>
          <p:cNvSpPr txBox="1"/>
          <p:nvPr/>
        </p:nvSpPr>
        <p:spPr>
          <a:xfrm>
            <a:off x="5769858" y="3919826"/>
            <a:ext cx="16409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$68,000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69764C-2D43-4E78-A97D-2ACA9B4D568B}"/>
              </a:ext>
            </a:extLst>
          </p:cNvPr>
          <p:cNvSpPr txBox="1"/>
          <p:nvPr/>
        </p:nvSpPr>
        <p:spPr>
          <a:xfrm>
            <a:off x="5458207" y="3620332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C0D6AD-FDCB-4492-87D3-9855E3F4BB59}"/>
              </a:ext>
            </a:extLst>
          </p:cNvPr>
          <p:cNvSpPr txBox="1"/>
          <p:nvPr/>
        </p:nvSpPr>
        <p:spPr>
          <a:xfrm>
            <a:off x="5458207" y="4429055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8F7E8C-6989-4B36-93CC-31C0332624DD}"/>
              </a:ext>
            </a:extLst>
          </p:cNvPr>
          <p:cNvSpPr txBox="1"/>
          <p:nvPr/>
        </p:nvSpPr>
        <p:spPr>
          <a:xfrm>
            <a:off x="7710646" y="3919826"/>
            <a:ext cx="16409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$95,000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7E5858-599E-4A22-A108-B4FCEFCE73C1}"/>
              </a:ext>
            </a:extLst>
          </p:cNvPr>
          <p:cNvSpPr txBox="1"/>
          <p:nvPr/>
        </p:nvSpPr>
        <p:spPr>
          <a:xfrm>
            <a:off x="7398995" y="3620332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C82298-960A-48AB-8B5D-6BFF9E6966AA}"/>
              </a:ext>
            </a:extLst>
          </p:cNvPr>
          <p:cNvSpPr txBox="1"/>
          <p:nvPr/>
        </p:nvSpPr>
        <p:spPr>
          <a:xfrm>
            <a:off x="7398995" y="4429055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3" name="Chart 35">
            <a:extLst>
              <a:ext uri="{FF2B5EF4-FFF2-40B4-BE49-F238E27FC236}">
                <a16:creationId xmlns:a16="http://schemas.microsoft.com/office/drawing/2014/main" id="{15E41A59-4B79-45D0-B1E7-6FD2A443F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948091"/>
              </p:ext>
            </p:extLst>
          </p:nvPr>
        </p:nvGraphicFramePr>
        <p:xfrm>
          <a:off x="8401005" y="4362964"/>
          <a:ext cx="1152128" cy="17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4" name="Group 20">
            <a:extLst>
              <a:ext uri="{FF2B5EF4-FFF2-40B4-BE49-F238E27FC236}">
                <a16:creationId xmlns:a16="http://schemas.microsoft.com/office/drawing/2014/main" id="{09238F69-9985-45AA-9764-3DA02F07432E}"/>
              </a:ext>
            </a:extLst>
          </p:cNvPr>
          <p:cNvGrpSpPr/>
          <p:nvPr/>
        </p:nvGrpSpPr>
        <p:grpSpPr>
          <a:xfrm>
            <a:off x="9382598" y="5060577"/>
            <a:ext cx="2037878" cy="1095550"/>
            <a:chOff x="5049536" y="4922702"/>
            <a:chExt cx="2634048" cy="10955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E149630-3C25-4641-BB17-61506C95FB05}"/>
                </a:ext>
              </a:extLst>
            </p:cNvPr>
            <p:cNvSpPr txBox="1"/>
            <p:nvPr/>
          </p:nvSpPr>
          <p:spPr>
            <a:xfrm>
              <a:off x="5049536" y="4922702"/>
              <a:ext cx="263404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729A3CD-012D-4C9E-839E-81EE0B47806B}"/>
                </a:ext>
              </a:extLst>
            </p:cNvPr>
            <p:cNvSpPr txBox="1"/>
            <p:nvPr/>
          </p:nvSpPr>
          <p:spPr>
            <a:xfrm>
              <a:off x="5049539" y="5187255"/>
              <a:ext cx="2634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Chevron 4">
            <a:extLst>
              <a:ext uri="{FF2B5EF4-FFF2-40B4-BE49-F238E27FC236}">
                <a16:creationId xmlns:a16="http://schemas.microsoft.com/office/drawing/2014/main" id="{CB512758-CEF5-4CA5-ADEF-89ACBA1FDC7C}"/>
              </a:ext>
            </a:extLst>
          </p:cNvPr>
          <p:cNvSpPr/>
          <p:nvPr/>
        </p:nvSpPr>
        <p:spPr>
          <a:xfrm>
            <a:off x="9052128" y="3485893"/>
            <a:ext cx="2160240" cy="1344149"/>
          </a:xfrm>
          <a:prstGeom prst="chevron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92937C-D021-495C-8E96-5AE6655C8D23}"/>
              </a:ext>
            </a:extLst>
          </p:cNvPr>
          <p:cNvSpPr txBox="1"/>
          <p:nvPr/>
        </p:nvSpPr>
        <p:spPr>
          <a:xfrm>
            <a:off x="9607619" y="3927134"/>
            <a:ext cx="16409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$68,000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24B0D8-C2B7-4EA4-B77D-8D883311CF11}"/>
              </a:ext>
            </a:extLst>
          </p:cNvPr>
          <p:cNvSpPr txBox="1"/>
          <p:nvPr/>
        </p:nvSpPr>
        <p:spPr>
          <a:xfrm>
            <a:off x="9295968" y="3627640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71F894-8994-41DD-B985-E55A634D871D}"/>
              </a:ext>
            </a:extLst>
          </p:cNvPr>
          <p:cNvSpPr txBox="1"/>
          <p:nvPr/>
        </p:nvSpPr>
        <p:spPr>
          <a:xfrm>
            <a:off x="9295968" y="4436363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46" name="Chart 34">
            <a:extLst>
              <a:ext uri="{FF2B5EF4-FFF2-40B4-BE49-F238E27FC236}">
                <a16:creationId xmlns:a16="http://schemas.microsoft.com/office/drawing/2014/main" id="{12ADAAB0-C933-46F4-A5CF-81D6E56AA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4568247"/>
              </p:ext>
            </p:extLst>
          </p:nvPr>
        </p:nvGraphicFramePr>
        <p:xfrm>
          <a:off x="1956892" y="1495648"/>
          <a:ext cx="1152128" cy="17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7" name="Chart 36">
            <a:extLst>
              <a:ext uri="{FF2B5EF4-FFF2-40B4-BE49-F238E27FC236}">
                <a16:creationId xmlns:a16="http://schemas.microsoft.com/office/drawing/2014/main" id="{7259A85B-61D9-4623-A1F9-B056430D31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235674"/>
              </p:ext>
            </p:extLst>
          </p:nvPr>
        </p:nvGraphicFramePr>
        <p:xfrm>
          <a:off x="5859388" y="1495648"/>
          <a:ext cx="1152128" cy="17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CC3F987B-B70C-4DB4-93C1-B5505BD70206}"/>
              </a:ext>
            </a:extLst>
          </p:cNvPr>
          <p:cNvGrpSpPr/>
          <p:nvPr/>
        </p:nvGrpSpPr>
        <p:grpSpPr>
          <a:xfrm>
            <a:off x="4901468" y="2727210"/>
            <a:ext cx="2383198" cy="2383196"/>
            <a:chOff x="5045357" y="2874203"/>
            <a:chExt cx="2089211" cy="2089211"/>
          </a:xfrm>
        </p:grpSpPr>
        <p:sp>
          <p:nvSpPr>
            <p:cNvPr id="41" name="Block Arc 8">
              <a:extLst>
                <a:ext uri="{FF2B5EF4-FFF2-40B4-BE49-F238E27FC236}">
                  <a16:creationId xmlns:a16="http://schemas.microsoft.com/office/drawing/2014/main" id="{F0B6C1DC-5393-4490-A91D-95464D29153B}"/>
                </a:ext>
              </a:extLst>
            </p:cNvPr>
            <p:cNvSpPr/>
            <p:nvPr/>
          </p:nvSpPr>
          <p:spPr>
            <a:xfrm rot="5400000">
              <a:off x="5045357" y="2874203"/>
              <a:ext cx="2089211" cy="2089211"/>
            </a:xfrm>
            <a:prstGeom prst="blockArc">
              <a:avLst>
                <a:gd name="adj1" fmla="val 10800000"/>
                <a:gd name="adj2" fmla="val 16208807"/>
                <a:gd name="adj3" fmla="val 25571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2" name="Block Arc 9">
              <a:extLst>
                <a:ext uri="{FF2B5EF4-FFF2-40B4-BE49-F238E27FC236}">
                  <a16:creationId xmlns:a16="http://schemas.microsoft.com/office/drawing/2014/main" id="{08CD8FC0-0F4B-41A0-ACBB-B77445A36FC2}"/>
                </a:ext>
              </a:extLst>
            </p:cNvPr>
            <p:cNvSpPr/>
            <p:nvPr/>
          </p:nvSpPr>
          <p:spPr>
            <a:xfrm rot="16200000">
              <a:off x="5045357" y="2874203"/>
              <a:ext cx="2089211" cy="2089211"/>
            </a:xfrm>
            <a:prstGeom prst="blockArc">
              <a:avLst>
                <a:gd name="adj1" fmla="val 10800000"/>
                <a:gd name="adj2" fmla="val 16208807"/>
                <a:gd name="adj3" fmla="val 2557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3" name="Block Arc 10">
              <a:extLst>
                <a:ext uri="{FF2B5EF4-FFF2-40B4-BE49-F238E27FC236}">
                  <a16:creationId xmlns:a16="http://schemas.microsoft.com/office/drawing/2014/main" id="{D077BE29-7C8B-4D10-87F9-40C1D7B3151B}"/>
                </a:ext>
              </a:extLst>
            </p:cNvPr>
            <p:cNvSpPr/>
            <p:nvPr/>
          </p:nvSpPr>
          <p:spPr>
            <a:xfrm rot="10800000">
              <a:off x="5045357" y="2874203"/>
              <a:ext cx="2089211" cy="2089211"/>
            </a:xfrm>
            <a:prstGeom prst="blockArc">
              <a:avLst>
                <a:gd name="adj1" fmla="val 10800000"/>
                <a:gd name="adj2" fmla="val 16208807"/>
                <a:gd name="adj3" fmla="val 2557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4" name="Block Arc 11">
              <a:extLst>
                <a:ext uri="{FF2B5EF4-FFF2-40B4-BE49-F238E27FC236}">
                  <a16:creationId xmlns:a16="http://schemas.microsoft.com/office/drawing/2014/main" id="{A8CAB7B0-8E92-4A54-9498-EB4818A69D4D}"/>
                </a:ext>
              </a:extLst>
            </p:cNvPr>
            <p:cNvSpPr/>
            <p:nvPr/>
          </p:nvSpPr>
          <p:spPr>
            <a:xfrm>
              <a:off x="5045357" y="2874203"/>
              <a:ext cx="2089211" cy="2089211"/>
            </a:xfrm>
            <a:prstGeom prst="blockArc">
              <a:avLst>
                <a:gd name="adj1" fmla="val 10800000"/>
                <a:gd name="adj2" fmla="val 16208807"/>
                <a:gd name="adj3" fmla="val 2557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7CD05B5-01D2-4CE9-AF82-F3CE8C4138E3}"/>
              </a:ext>
            </a:extLst>
          </p:cNvPr>
          <p:cNvGrpSpPr/>
          <p:nvPr/>
        </p:nvGrpSpPr>
        <p:grpSpPr>
          <a:xfrm>
            <a:off x="783935" y="1821690"/>
            <a:ext cx="10624127" cy="4235376"/>
            <a:chOff x="783935" y="1821690"/>
            <a:chExt cx="10624127" cy="423537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F33A6B1-3A75-4C27-A2DE-8FEF2E778D59}"/>
                </a:ext>
              </a:extLst>
            </p:cNvPr>
            <p:cNvGrpSpPr/>
            <p:nvPr/>
          </p:nvGrpSpPr>
          <p:grpSpPr>
            <a:xfrm>
              <a:off x="783936" y="1821690"/>
              <a:ext cx="3851436" cy="2052000"/>
              <a:chOff x="2079132" y="1821689"/>
              <a:chExt cx="2794007" cy="2052000"/>
            </a:xfrm>
          </p:grpSpPr>
          <p:sp>
            <p:nvSpPr>
              <p:cNvPr id="4" name="Pentagon 3">
                <a:extLst>
                  <a:ext uri="{FF2B5EF4-FFF2-40B4-BE49-F238E27FC236}">
                    <a16:creationId xmlns:a16="http://schemas.microsoft.com/office/drawing/2014/main" id="{7056FAC9-EB14-4195-B2A1-3F22D82C89DF}"/>
                  </a:ext>
                </a:extLst>
              </p:cNvPr>
              <p:cNvSpPr/>
              <p:nvPr/>
            </p:nvSpPr>
            <p:spPr>
              <a:xfrm>
                <a:off x="2079132" y="1821689"/>
                <a:ext cx="2689952" cy="2052000"/>
              </a:xfrm>
              <a:prstGeom prst="homePlate">
                <a:avLst>
                  <a:gd name="adj" fmla="val 21254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" name="Pentagon 12">
                <a:extLst>
                  <a:ext uri="{FF2B5EF4-FFF2-40B4-BE49-F238E27FC236}">
                    <a16:creationId xmlns:a16="http://schemas.microsoft.com/office/drawing/2014/main" id="{FCE3C241-C753-432E-821D-9AB74906266E}"/>
                  </a:ext>
                </a:extLst>
              </p:cNvPr>
              <p:cNvSpPr/>
              <p:nvPr/>
            </p:nvSpPr>
            <p:spPr>
              <a:xfrm>
                <a:off x="2183187" y="1821689"/>
                <a:ext cx="2689952" cy="2052000"/>
              </a:xfrm>
              <a:prstGeom prst="homePlate">
                <a:avLst>
                  <a:gd name="adj" fmla="val 2125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00C4B70-370A-42A4-8801-4CF75FE3A6E4}"/>
                </a:ext>
              </a:extLst>
            </p:cNvPr>
            <p:cNvGrpSpPr/>
            <p:nvPr/>
          </p:nvGrpSpPr>
          <p:grpSpPr>
            <a:xfrm>
              <a:off x="783935" y="4005065"/>
              <a:ext cx="3851434" cy="2052001"/>
              <a:chOff x="2079132" y="4005064"/>
              <a:chExt cx="2794006" cy="2052001"/>
            </a:xfrm>
          </p:grpSpPr>
          <p:sp>
            <p:nvSpPr>
              <p:cNvPr id="7" name="Pentagon 4">
                <a:extLst>
                  <a:ext uri="{FF2B5EF4-FFF2-40B4-BE49-F238E27FC236}">
                    <a16:creationId xmlns:a16="http://schemas.microsoft.com/office/drawing/2014/main" id="{C3984D00-7643-4D28-81AD-DBAC09134C7C}"/>
                  </a:ext>
                </a:extLst>
              </p:cNvPr>
              <p:cNvSpPr/>
              <p:nvPr/>
            </p:nvSpPr>
            <p:spPr>
              <a:xfrm>
                <a:off x="2079132" y="4005064"/>
                <a:ext cx="2689952" cy="2052000"/>
              </a:xfrm>
              <a:prstGeom prst="homePlate">
                <a:avLst>
                  <a:gd name="adj" fmla="val 21254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" name="Pentagon 13">
                <a:extLst>
                  <a:ext uri="{FF2B5EF4-FFF2-40B4-BE49-F238E27FC236}">
                    <a16:creationId xmlns:a16="http://schemas.microsoft.com/office/drawing/2014/main" id="{2D7C8325-2EA6-47FB-B5A7-AD4DF66EB9A1}"/>
                  </a:ext>
                </a:extLst>
              </p:cNvPr>
              <p:cNvSpPr/>
              <p:nvPr/>
            </p:nvSpPr>
            <p:spPr>
              <a:xfrm>
                <a:off x="2183186" y="4005065"/>
                <a:ext cx="2689952" cy="2052000"/>
              </a:xfrm>
              <a:prstGeom prst="homePlate">
                <a:avLst>
                  <a:gd name="adj" fmla="val 2125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452145C-F72F-47D6-A213-A6D60383FBFB}"/>
                </a:ext>
              </a:extLst>
            </p:cNvPr>
            <p:cNvGrpSpPr/>
            <p:nvPr/>
          </p:nvGrpSpPr>
          <p:grpSpPr>
            <a:xfrm>
              <a:off x="7556629" y="1821690"/>
              <a:ext cx="3851433" cy="2052001"/>
              <a:chOff x="7325655" y="1821689"/>
              <a:chExt cx="2796845" cy="2052001"/>
            </a:xfrm>
          </p:grpSpPr>
          <p:sp>
            <p:nvSpPr>
              <p:cNvPr id="10" name="Pentagon 6">
                <a:extLst>
                  <a:ext uri="{FF2B5EF4-FFF2-40B4-BE49-F238E27FC236}">
                    <a16:creationId xmlns:a16="http://schemas.microsoft.com/office/drawing/2014/main" id="{AAD54252-D7C5-47CA-99FF-5292DFE9EEEE}"/>
                  </a:ext>
                </a:extLst>
              </p:cNvPr>
              <p:cNvSpPr/>
              <p:nvPr/>
            </p:nvSpPr>
            <p:spPr>
              <a:xfrm rot="10800000">
                <a:off x="7429814" y="1821690"/>
                <a:ext cx="2692686" cy="2052000"/>
              </a:xfrm>
              <a:prstGeom prst="homePlate">
                <a:avLst>
                  <a:gd name="adj" fmla="val 21254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" name="Pentagon 14">
                <a:extLst>
                  <a:ext uri="{FF2B5EF4-FFF2-40B4-BE49-F238E27FC236}">
                    <a16:creationId xmlns:a16="http://schemas.microsoft.com/office/drawing/2014/main" id="{5345512B-35A1-41F8-9F45-5E65395393BB}"/>
                  </a:ext>
                </a:extLst>
              </p:cNvPr>
              <p:cNvSpPr/>
              <p:nvPr/>
            </p:nvSpPr>
            <p:spPr>
              <a:xfrm rot="10800000">
                <a:off x="7325655" y="1821689"/>
                <a:ext cx="2692686" cy="2052000"/>
              </a:xfrm>
              <a:prstGeom prst="homePlate">
                <a:avLst>
                  <a:gd name="adj" fmla="val 21254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4731EED-93AB-470A-8A12-AD3B3DBFB018}"/>
                </a:ext>
              </a:extLst>
            </p:cNvPr>
            <p:cNvGrpSpPr/>
            <p:nvPr/>
          </p:nvGrpSpPr>
          <p:grpSpPr>
            <a:xfrm>
              <a:off x="7556629" y="4005065"/>
              <a:ext cx="3851433" cy="2052000"/>
              <a:chOff x="7325655" y="4005064"/>
              <a:chExt cx="2796845" cy="2052000"/>
            </a:xfrm>
          </p:grpSpPr>
          <p:sp>
            <p:nvSpPr>
              <p:cNvPr id="13" name="Pentagon 5">
                <a:extLst>
                  <a:ext uri="{FF2B5EF4-FFF2-40B4-BE49-F238E27FC236}">
                    <a16:creationId xmlns:a16="http://schemas.microsoft.com/office/drawing/2014/main" id="{DC4AA700-4E96-4115-8348-295B5C40672E}"/>
                  </a:ext>
                </a:extLst>
              </p:cNvPr>
              <p:cNvSpPr/>
              <p:nvPr/>
            </p:nvSpPr>
            <p:spPr>
              <a:xfrm rot="10800000">
                <a:off x="7429814" y="4005064"/>
                <a:ext cx="2692686" cy="2052000"/>
              </a:xfrm>
              <a:prstGeom prst="homePlate">
                <a:avLst>
                  <a:gd name="adj" fmla="val 21254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4" name="Pentagon 15">
                <a:extLst>
                  <a:ext uri="{FF2B5EF4-FFF2-40B4-BE49-F238E27FC236}">
                    <a16:creationId xmlns:a16="http://schemas.microsoft.com/office/drawing/2014/main" id="{24206FDF-68A2-497E-B9B1-D60630695E4F}"/>
                  </a:ext>
                </a:extLst>
              </p:cNvPr>
              <p:cNvSpPr/>
              <p:nvPr/>
            </p:nvSpPr>
            <p:spPr>
              <a:xfrm rot="10800000">
                <a:off x="7325655" y="4005064"/>
                <a:ext cx="2692686" cy="2052000"/>
              </a:xfrm>
              <a:prstGeom prst="homePlate">
                <a:avLst>
                  <a:gd name="adj" fmla="val 21254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" name="Group 16">
            <a:extLst>
              <a:ext uri="{FF2B5EF4-FFF2-40B4-BE49-F238E27FC236}">
                <a16:creationId xmlns:a16="http://schemas.microsoft.com/office/drawing/2014/main" id="{513CF37A-5C41-4FE5-AA9A-C6C619A98FC5}"/>
              </a:ext>
            </a:extLst>
          </p:cNvPr>
          <p:cNvGrpSpPr/>
          <p:nvPr/>
        </p:nvGrpSpPr>
        <p:grpSpPr>
          <a:xfrm>
            <a:off x="8306098" y="2245954"/>
            <a:ext cx="2715342" cy="1292662"/>
            <a:chOff x="6182612" y="1992630"/>
            <a:chExt cx="2282525" cy="12926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353D36-4B52-4809-86DA-2F2842203FF6}"/>
                </a:ext>
              </a:extLst>
            </p:cNvPr>
            <p:cNvSpPr txBox="1"/>
            <p:nvPr/>
          </p:nvSpPr>
          <p:spPr>
            <a:xfrm>
              <a:off x="6187437" y="2269629"/>
              <a:ext cx="22777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9807C8-94AC-4E26-8566-135DFA254D8D}"/>
                </a:ext>
              </a:extLst>
            </p:cNvPr>
            <p:cNvSpPr txBox="1"/>
            <p:nvPr/>
          </p:nvSpPr>
          <p:spPr>
            <a:xfrm>
              <a:off x="6182612" y="1992630"/>
              <a:ext cx="2258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WEAKNESS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9">
            <a:extLst>
              <a:ext uri="{FF2B5EF4-FFF2-40B4-BE49-F238E27FC236}">
                <a16:creationId xmlns:a16="http://schemas.microsoft.com/office/drawing/2014/main" id="{026F9768-AB14-4AF0-82DB-08DDC5F12900}"/>
              </a:ext>
            </a:extLst>
          </p:cNvPr>
          <p:cNvGrpSpPr/>
          <p:nvPr/>
        </p:nvGrpSpPr>
        <p:grpSpPr>
          <a:xfrm>
            <a:off x="1201607" y="2245953"/>
            <a:ext cx="2759780" cy="1292662"/>
            <a:chOff x="3017859" y="4283314"/>
            <a:chExt cx="1890849" cy="12926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F28CD7-2CB3-4A24-B298-C3871E74D97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F7AAA3-7A43-45F7-84B1-0CAA0A8057F4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STRENGTHS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2">
            <a:extLst>
              <a:ext uri="{FF2B5EF4-FFF2-40B4-BE49-F238E27FC236}">
                <a16:creationId xmlns:a16="http://schemas.microsoft.com/office/drawing/2014/main" id="{94CC1A7A-1872-42C5-852B-D79DECCB52E0}"/>
              </a:ext>
            </a:extLst>
          </p:cNvPr>
          <p:cNvGrpSpPr/>
          <p:nvPr/>
        </p:nvGrpSpPr>
        <p:grpSpPr>
          <a:xfrm>
            <a:off x="8306098" y="4429327"/>
            <a:ext cx="2715342" cy="1292662"/>
            <a:chOff x="3017859" y="4283314"/>
            <a:chExt cx="1890849" cy="12926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1263DB-5B7E-4396-A3A4-32CFA39BAE4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DF9274-09E5-44DB-A905-95A7DF027EAC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THREATS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5">
            <a:extLst>
              <a:ext uri="{FF2B5EF4-FFF2-40B4-BE49-F238E27FC236}">
                <a16:creationId xmlns:a16="http://schemas.microsoft.com/office/drawing/2014/main" id="{DBFF77CF-4FDA-4CD7-A4D7-87B1769A9BAE}"/>
              </a:ext>
            </a:extLst>
          </p:cNvPr>
          <p:cNvGrpSpPr/>
          <p:nvPr/>
        </p:nvGrpSpPr>
        <p:grpSpPr>
          <a:xfrm>
            <a:off x="1201607" y="4429327"/>
            <a:ext cx="2759780" cy="1292662"/>
            <a:chOff x="3017859" y="4283314"/>
            <a:chExt cx="1890849" cy="12926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82C60D-0FF9-4062-9ABE-4DB35114A37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3A29B9-7372-4225-B453-1F41051A1FC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OPPORTUNITIES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590C088-82AD-4ECF-84C5-6B350DEBD828}"/>
              </a:ext>
            </a:extLst>
          </p:cNvPr>
          <p:cNvGrpSpPr/>
          <p:nvPr/>
        </p:nvGrpSpPr>
        <p:grpSpPr>
          <a:xfrm>
            <a:off x="5045357" y="2874203"/>
            <a:ext cx="2089211" cy="2089211"/>
            <a:chOff x="5045357" y="2874203"/>
            <a:chExt cx="2089211" cy="2089211"/>
          </a:xfrm>
        </p:grpSpPr>
        <p:sp>
          <p:nvSpPr>
            <p:cNvPr id="30" name="Block Arc 8">
              <a:extLst>
                <a:ext uri="{FF2B5EF4-FFF2-40B4-BE49-F238E27FC236}">
                  <a16:creationId xmlns:a16="http://schemas.microsoft.com/office/drawing/2014/main" id="{0788B841-9005-456A-8137-4DA1202FEB8A}"/>
                </a:ext>
              </a:extLst>
            </p:cNvPr>
            <p:cNvSpPr/>
            <p:nvPr/>
          </p:nvSpPr>
          <p:spPr>
            <a:xfrm rot="5400000">
              <a:off x="5045357" y="2874203"/>
              <a:ext cx="2089211" cy="2089211"/>
            </a:xfrm>
            <a:prstGeom prst="blockArc">
              <a:avLst>
                <a:gd name="adj1" fmla="val 10800000"/>
                <a:gd name="adj2" fmla="val 16208807"/>
                <a:gd name="adj3" fmla="val 2557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1" name="Block Arc 9">
              <a:extLst>
                <a:ext uri="{FF2B5EF4-FFF2-40B4-BE49-F238E27FC236}">
                  <a16:creationId xmlns:a16="http://schemas.microsoft.com/office/drawing/2014/main" id="{798E6D51-03F5-4C7E-B596-20BDADB90FF4}"/>
                </a:ext>
              </a:extLst>
            </p:cNvPr>
            <p:cNvSpPr/>
            <p:nvPr/>
          </p:nvSpPr>
          <p:spPr>
            <a:xfrm rot="16200000">
              <a:off x="5045357" y="2874203"/>
              <a:ext cx="2089211" cy="2089211"/>
            </a:xfrm>
            <a:prstGeom prst="blockArc">
              <a:avLst>
                <a:gd name="adj1" fmla="val 10800000"/>
                <a:gd name="adj2" fmla="val 16208807"/>
                <a:gd name="adj3" fmla="val 255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2" name="Block Arc 10">
              <a:extLst>
                <a:ext uri="{FF2B5EF4-FFF2-40B4-BE49-F238E27FC236}">
                  <a16:creationId xmlns:a16="http://schemas.microsoft.com/office/drawing/2014/main" id="{CAC8C658-4E27-42CB-9D0A-847C5C3A9889}"/>
                </a:ext>
              </a:extLst>
            </p:cNvPr>
            <p:cNvSpPr/>
            <p:nvPr/>
          </p:nvSpPr>
          <p:spPr>
            <a:xfrm rot="10800000">
              <a:off x="5045357" y="2874203"/>
              <a:ext cx="2089211" cy="2089211"/>
            </a:xfrm>
            <a:prstGeom prst="blockArc">
              <a:avLst>
                <a:gd name="adj1" fmla="val 10800000"/>
                <a:gd name="adj2" fmla="val 16208807"/>
                <a:gd name="adj3" fmla="val 2557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3" name="Block Arc 11">
              <a:extLst>
                <a:ext uri="{FF2B5EF4-FFF2-40B4-BE49-F238E27FC236}">
                  <a16:creationId xmlns:a16="http://schemas.microsoft.com/office/drawing/2014/main" id="{BA651711-9BFD-4C0C-8C4F-17273872CD88}"/>
                </a:ext>
              </a:extLst>
            </p:cNvPr>
            <p:cNvSpPr/>
            <p:nvPr/>
          </p:nvSpPr>
          <p:spPr>
            <a:xfrm>
              <a:off x="5045357" y="2874203"/>
              <a:ext cx="2089211" cy="2089211"/>
            </a:xfrm>
            <a:prstGeom prst="blockArc">
              <a:avLst>
                <a:gd name="adj1" fmla="val 10800000"/>
                <a:gd name="adj2" fmla="val 16208807"/>
                <a:gd name="adj3" fmla="val 255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F65CC13-19B9-47E6-A07C-FFD289E7BD78}"/>
              </a:ext>
            </a:extLst>
          </p:cNvPr>
          <p:cNvSpPr txBox="1"/>
          <p:nvPr/>
        </p:nvSpPr>
        <p:spPr>
          <a:xfrm>
            <a:off x="5261037" y="313225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C9125B-477B-4C7F-AF6D-A7BA370D447F}"/>
              </a:ext>
            </a:extLst>
          </p:cNvPr>
          <p:cNvSpPr txBox="1"/>
          <p:nvPr/>
        </p:nvSpPr>
        <p:spPr>
          <a:xfrm>
            <a:off x="6436989" y="3132258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0E16B-8532-488D-AFDB-17F52D1EEF66}"/>
              </a:ext>
            </a:extLst>
          </p:cNvPr>
          <p:cNvSpPr txBox="1"/>
          <p:nvPr/>
        </p:nvSpPr>
        <p:spPr>
          <a:xfrm>
            <a:off x="5261035" y="409095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4752EA-F58A-4E1E-935D-E3790C75DAB0}"/>
              </a:ext>
            </a:extLst>
          </p:cNvPr>
          <p:cNvSpPr txBox="1"/>
          <p:nvPr/>
        </p:nvSpPr>
        <p:spPr>
          <a:xfrm>
            <a:off x="6436987" y="4090958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id="{28A346F6-1BDD-45E4-8E0C-FF0ED1824B6F}"/>
              </a:ext>
            </a:extLst>
          </p:cNvPr>
          <p:cNvSpPr/>
          <p:nvPr/>
        </p:nvSpPr>
        <p:spPr>
          <a:xfrm rot="16200000" flipH="1">
            <a:off x="5732177" y="3565739"/>
            <a:ext cx="715570" cy="673898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A973048-887C-4E45-9B6F-A8F6E158A5B0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F017E68-365C-4FAA-A493-1F52DE287B25}"/>
              </a:ext>
            </a:extLst>
          </p:cNvPr>
          <p:cNvSpPr/>
          <p:nvPr/>
        </p:nvSpPr>
        <p:spPr>
          <a:xfrm>
            <a:off x="5873262" y="3429000"/>
            <a:ext cx="5661692" cy="2681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4BB77D-876D-4723-A303-D29F5D11ABFE}"/>
              </a:ext>
            </a:extLst>
          </p:cNvPr>
          <p:cNvSpPr txBox="1"/>
          <p:nvPr/>
        </p:nvSpPr>
        <p:spPr>
          <a:xfrm>
            <a:off x="6880773" y="971013"/>
            <a:ext cx="480800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90C16-0263-49D7-B179-5ECD60FC114C}"/>
              </a:ext>
            </a:extLst>
          </p:cNvPr>
          <p:cNvSpPr txBox="1"/>
          <p:nvPr/>
        </p:nvSpPr>
        <p:spPr>
          <a:xfrm>
            <a:off x="6805467" y="4400392"/>
            <a:ext cx="3850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4F4EE5C-1753-4B66-96A7-BCD9AC8EF6CC}"/>
              </a:ext>
            </a:extLst>
          </p:cNvPr>
          <p:cNvSpPr/>
          <p:nvPr/>
        </p:nvSpPr>
        <p:spPr>
          <a:xfrm>
            <a:off x="6252626" y="3778124"/>
            <a:ext cx="575221" cy="452438"/>
          </a:xfrm>
          <a:custGeom>
            <a:avLst/>
            <a:gdLst/>
            <a:ahLst/>
            <a:cxnLst/>
            <a:rect l="l" t="t" r="r" b="b"/>
            <a:pathLst>
              <a:path w="575221" h="452438">
                <a:moveTo>
                  <a:pt x="534293" y="0"/>
                </a:moveTo>
                <a:lnTo>
                  <a:pt x="575221" y="86320"/>
                </a:lnTo>
                <a:cubicBezTo>
                  <a:pt x="533549" y="100211"/>
                  <a:pt x="503659" y="119559"/>
                  <a:pt x="485552" y="144363"/>
                </a:cubicBezTo>
                <a:cubicBezTo>
                  <a:pt x="467445" y="169168"/>
                  <a:pt x="457895" y="202158"/>
                  <a:pt x="456903" y="243334"/>
                </a:cubicBezTo>
                <a:lnTo>
                  <a:pt x="558106" y="243334"/>
                </a:lnTo>
                <a:lnTo>
                  <a:pt x="558106" y="452438"/>
                </a:lnTo>
                <a:lnTo>
                  <a:pt x="349002" y="452438"/>
                </a:lnTo>
                <a:lnTo>
                  <a:pt x="349002" y="302865"/>
                </a:lnTo>
                <a:cubicBezTo>
                  <a:pt x="349002" y="241846"/>
                  <a:pt x="354335" y="193973"/>
                  <a:pt x="365001" y="159246"/>
                </a:cubicBezTo>
                <a:cubicBezTo>
                  <a:pt x="375667" y="124520"/>
                  <a:pt x="395511" y="93266"/>
                  <a:pt x="424533" y="65484"/>
                </a:cubicBezTo>
                <a:cubicBezTo>
                  <a:pt x="453554" y="37703"/>
                  <a:pt x="490141" y="15875"/>
                  <a:pt x="534293" y="0"/>
                </a:cubicBezTo>
                <a:close/>
                <a:moveTo>
                  <a:pt x="185291" y="0"/>
                </a:moveTo>
                <a:lnTo>
                  <a:pt x="226219" y="86320"/>
                </a:lnTo>
                <a:cubicBezTo>
                  <a:pt x="184547" y="100211"/>
                  <a:pt x="154658" y="119559"/>
                  <a:pt x="136550" y="144363"/>
                </a:cubicBezTo>
                <a:cubicBezTo>
                  <a:pt x="118443" y="169168"/>
                  <a:pt x="108893" y="202158"/>
                  <a:pt x="107901" y="243334"/>
                </a:cubicBezTo>
                <a:lnTo>
                  <a:pt x="209104" y="243334"/>
                </a:lnTo>
                <a:lnTo>
                  <a:pt x="209104" y="452438"/>
                </a:lnTo>
                <a:lnTo>
                  <a:pt x="0" y="452438"/>
                </a:lnTo>
                <a:lnTo>
                  <a:pt x="0" y="302865"/>
                </a:lnTo>
                <a:cubicBezTo>
                  <a:pt x="0" y="242342"/>
                  <a:pt x="5333" y="194593"/>
                  <a:pt x="15999" y="159618"/>
                </a:cubicBezTo>
                <a:cubicBezTo>
                  <a:pt x="26665" y="124644"/>
                  <a:pt x="46385" y="93266"/>
                  <a:pt x="75159" y="65484"/>
                </a:cubicBezTo>
                <a:cubicBezTo>
                  <a:pt x="103932" y="37703"/>
                  <a:pt x="140643" y="15875"/>
                  <a:pt x="1852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729462-6428-4D53-9ABB-CAE216865F8F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0" name="Right Triangle 2">
            <a:extLst>
              <a:ext uri="{FF2B5EF4-FFF2-40B4-BE49-F238E27FC236}">
                <a16:creationId xmlns:a16="http://schemas.microsoft.com/office/drawing/2014/main" id="{3F9D8B49-064D-4272-A308-DA6027405F61}"/>
              </a:ext>
            </a:extLst>
          </p:cNvPr>
          <p:cNvSpPr/>
          <p:nvPr/>
        </p:nvSpPr>
        <p:spPr>
          <a:xfrm rot="900000">
            <a:off x="6341360" y="2141477"/>
            <a:ext cx="1364345" cy="136434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" name="Right Triangle 3">
            <a:extLst>
              <a:ext uri="{FF2B5EF4-FFF2-40B4-BE49-F238E27FC236}">
                <a16:creationId xmlns:a16="http://schemas.microsoft.com/office/drawing/2014/main" id="{FDFDA743-A38B-42CA-96CB-39D1081B4F39}"/>
              </a:ext>
            </a:extLst>
          </p:cNvPr>
          <p:cNvSpPr/>
          <p:nvPr/>
        </p:nvSpPr>
        <p:spPr>
          <a:xfrm rot="5400000">
            <a:off x="6577557" y="3672970"/>
            <a:ext cx="1364344" cy="136434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Right Triangle 4">
            <a:extLst>
              <a:ext uri="{FF2B5EF4-FFF2-40B4-BE49-F238E27FC236}">
                <a16:creationId xmlns:a16="http://schemas.microsoft.com/office/drawing/2014/main" id="{7E466CDD-43C6-408B-96BE-50E4C763FA6C}"/>
              </a:ext>
            </a:extLst>
          </p:cNvPr>
          <p:cNvSpPr/>
          <p:nvPr/>
        </p:nvSpPr>
        <p:spPr>
          <a:xfrm rot="9900000">
            <a:off x="5218797" y="4466738"/>
            <a:ext cx="1364345" cy="136434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Right Triangle 5">
            <a:extLst>
              <a:ext uri="{FF2B5EF4-FFF2-40B4-BE49-F238E27FC236}">
                <a16:creationId xmlns:a16="http://schemas.microsoft.com/office/drawing/2014/main" id="{1E507E94-92DD-480F-9837-63194374C124}"/>
              </a:ext>
            </a:extLst>
          </p:cNvPr>
          <p:cNvSpPr/>
          <p:nvPr/>
        </p:nvSpPr>
        <p:spPr>
          <a:xfrm rot="14400000">
            <a:off x="4007878" y="3426244"/>
            <a:ext cx="1364344" cy="1364345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Right Triangle 6">
            <a:extLst>
              <a:ext uri="{FF2B5EF4-FFF2-40B4-BE49-F238E27FC236}">
                <a16:creationId xmlns:a16="http://schemas.microsoft.com/office/drawing/2014/main" id="{D5CC0CA9-0AD9-47FF-84A9-5900EEC29266}"/>
              </a:ext>
            </a:extLst>
          </p:cNvPr>
          <p:cNvSpPr/>
          <p:nvPr/>
        </p:nvSpPr>
        <p:spPr>
          <a:xfrm rot="18000000">
            <a:off x="4817029" y="2001495"/>
            <a:ext cx="1364344" cy="1364345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Right Triangle 2">
            <a:extLst>
              <a:ext uri="{FF2B5EF4-FFF2-40B4-BE49-F238E27FC236}">
                <a16:creationId xmlns:a16="http://schemas.microsoft.com/office/drawing/2014/main" id="{4E292DAE-ECB1-44D8-99BF-A10F292A9AAC}"/>
              </a:ext>
            </a:extLst>
          </p:cNvPr>
          <p:cNvSpPr/>
          <p:nvPr/>
        </p:nvSpPr>
        <p:spPr>
          <a:xfrm rot="900000">
            <a:off x="6321906" y="2293426"/>
            <a:ext cx="1175498" cy="117549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Right Triangle 3">
            <a:extLst>
              <a:ext uri="{FF2B5EF4-FFF2-40B4-BE49-F238E27FC236}">
                <a16:creationId xmlns:a16="http://schemas.microsoft.com/office/drawing/2014/main" id="{8346685F-A8B2-4782-8D54-D39FB15F78E9}"/>
              </a:ext>
            </a:extLst>
          </p:cNvPr>
          <p:cNvSpPr/>
          <p:nvPr/>
        </p:nvSpPr>
        <p:spPr>
          <a:xfrm rot="5400000">
            <a:off x="6575952" y="3671961"/>
            <a:ext cx="1175497" cy="11754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Right Triangle 4">
            <a:extLst>
              <a:ext uri="{FF2B5EF4-FFF2-40B4-BE49-F238E27FC236}">
                <a16:creationId xmlns:a16="http://schemas.microsoft.com/office/drawing/2014/main" id="{F7193E96-7AF1-4175-B20A-CDE21D2B66D3}"/>
              </a:ext>
            </a:extLst>
          </p:cNvPr>
          <p:cNvSpPr/>
          <p:nvPr/>
        </p:nvSpPr>
        <p:spPr>
          <a:xfrm rot="9900000">
            <a:off x="5377427" y="4449975"/>
            <a:ext cx="1175498" cy="117549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Right Triangle 5">
            <a:extLst>
              <a:ext uri="{FF2B5EF4-FFF2-40B4-BE49-F238E27FC236}">
                <a16:creationId xmlns:a16="http://schemas.microsoft.com/office/drawing/2014/main" id="{BD6B9940-7D66-4AB5-9E2F-E0CA7948FADA}"/>
              </a:ext>
            </a:extLst>
          </p:cNvPr>
          <p:cNvSpPr/>
          <p:nvPr/>
        </p:nvSpPr>
        <p:spPr>
          <a:xfrm rot="14400000">
            <a:off x="4223264" y="3547937"/>
            <a:ext cx="1175497" cy="1175498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4C99DA1D-20FF-4D97-B015-66E04CF187F3}"/>
              </a:ext>
            </a:extLst>
          </p:cNvPr>
          <p:cNvSpPr/>
          <p:nvPr/>
        </p:nvSpPr>
        <p:spPr>
          <a:xfrm rot="18000000">
            <a:off x="4954422" y="2216627"/>
            <a:ext cx="1175497" cy="1175498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F0F20520-2FA2-4F8B-B2FB-4BEA72DEAFAF}"/>
              </a:ext>
            </a:extLst>
          </p:cNvPr>
          <p:cNvGrpSpPr/>
          <p:nvPr/>
        </p:nvGrpSpPr>
        <p:grpSpPr>
          <a:xfrm>
            <a:off x="1782507" y="5215134"/>
            <a:ext cx="4140000" cy="899495"/>
            <a:chOff x="200945" y="4307149"/>
            <a:chExt cx="4397461" cy="8994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BE12CA-13F0-43EB-A698-3839463A38F4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00DBD1-7BC2-421E-8371-1FC222494509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8E870562-7549-4400-A943-8669C4C987AC}"/>
              </a:ext>
            </a:extLst>
          </p:cNvPr>
          <p:cNvGrpSpPr/>
          <p:nvPr/>
        </p:nvGrpSpPr>
        <p:grpSpPr>
          <a:xfrm>
            <a:off x="7413512" y="2541679"/>
            <a:ext cx="4140000" cy="899495"/>
            <a:chOff x="200945" y="4307149"/>
            <a:chExt cx="4397461" cy="8994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F01C60-5B84-450E-BBC6-3DCD58F74E8F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92D976-F89F-438C-A831-46A854FF72C2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8">
            <a:extLst>
              <a:ext uri="{FF2B5EF4-FFF2-40B4-BE49-F238E27FC236}">
                <a16:creationId xmlns:a16="http://schemas.microsoft.com/office/drawing/2014/main" id="{07116284-723C-44C3-87AE-4B0B0CA82179}"/>
              </a:ext>
            </a:extLst>
          </p:cNvPr>
          <p:cNvGrpSpPr/>
          <p:nvPr/>
        </p:nvGrpSpPr>
        <p:grpSpPr>
          <a:xfrm>
            <a:off x="7142997" y="4504144"/>
            <a:ext cx="4140000" cy="899495"/>
            <a:chOff x="200945" y="4307149"/>
            <a:chExt cx="4397461" cy="89949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43470A-1E16-4332-B6F7-A28E7E0750FC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9BB36F-EABA-436C-8E19-F8CCC3DAB80C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1">
            <a:extLst>
              <a:ext uri="{FF2B5EF4-FFF2-40B4-BE49-F238E27FC236}">
                <a16:creationId xmlns:a16="http://schemas.microsoft.com/office/drawing/2014/main" id="{EF040795-B0F6-4AFA-A270-91E56361BE76}"/>
              </a:ext>
            </a:extLst>
          </p:cNvPr>
          <p:cNvGrpSpPr/>
          <p:nvPr/>
        </p:nvGrpSpPr>
        <p:grpSpPr>
          <a:xfrm>
            <a:off x="505694" y="3244559"/>
            <a:ext cx="4140000" cy="899495"/>
            <a:chOff x="200945" y="4307149"/>
            <a:chExt cx="4397461" cy="89949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3F6A80-6810-40AC-9B75-995CF9A09ED9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E65F78-2380-44B2-8814-8563754F77BE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4">
            <a:extLst>
              <a:ext uri="{FF2B5EF4-FFF2-40B4-BE49-F238E27FC236}">
                <a16:creationId xmlns:a16="http://schemas.microsoft.com/office/drawing/2014/main" id="{BA1ADAC2-722A-4847-87B0-D0DFBDEF9CFE}"/>
              </a:ext>
            </a:extLst>
          </p:cNvPr>
          <p:cNvGrpSpPr/>
          <p:nvPr/>
        </p:nvGrpSpPr>
        <p:grpSpPr>
          <a:xfrm>
            <a:off x="1704037" y="1638855"/>
            <a:ext cx="4140000" cy="899495"/>
            <a:chOff x="200945" y="4307149"/>
            <a:chExt cx="4397461" cy="8994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E10714-A149-4C39-ABA0-F42C7D31C8E5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93716B-E981-4E4F-B891-00C9EB8036A8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Isosceles Triangle 8">
            <a:extLst>
              <a:ext uri="{FF2B5EF4-FFF2-40B4-BE49-F238E27FC236}">
                <a16:creationId xmlns:a16="http://schemas.microsoft.com/office/drawing/2014/main" id="{2DEF69B3-45B1-4D9A-BB1B-62532538BECD}"/>
              </a:ext>
            </a:extLst>
          </p:cNvPr>
          <p:cNvSpPr/>
          <p:nvPr/>
        </p:nvSpPr>
        <p:spPr>
          <a:xfrm rot="16200000">
            <a:off x="6720396" y="3728958"/>
            <a:ext cx="378518" cy="45129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EC010136-3911-4532-BD7C-123E9ABDAF27}"/>
              </a:ext>
            </a:extLst>
          </p:cNvPr>
          <p:cNvSpPr>
            <a:spLocks noChangeAspect="1"/>
          </p:cNvSpPr>
          <p:nvPr/>
        </p:nvSpPr>
        <p:spPr>
          <a:xfrm rot="9900000">
            <a:off x="5505714" y="2997411"/>
            <a:ext cx="440025" cy="37371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9BD2CC11-C4A5-4615-AEA0-AD7FA140CA76}"/>
              </a:ext>
            </a:extLst>
          </p:cNvPr>
          <p:cNvSpPr/>
          <p:nvPr/>
        </p:nvSpPr>
        <p:spPr>
          <a:xfrm>
            <a:off x="6447904" y="2948897"/>
            <a:ext cx="384906" cy="2956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27592471-E37B-4471-BEF4-95D66F14256E}"/>
              </a:ext>
            </a:extLst>
          </p:cNvPr>
          <p:cNvSpPr/>
          <p:nvPr/>
        </p:nvSpPr>
        <p:spPr>
          <a:xfrm>
            <a:off x="5905081" y="4579514"/>
            <a:ext cx="437933" cy="287816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94C1C4FC-BA83-4B80-A978-BACB5AFABB1F}"/>
              </a:ext>
            </a:extLst>
          </p:cNvPr>
          <p:cNvSpPr>
            <a:spLocks noChangeAspect="1"/>
          </p:cNvSpPr>
          <p:nvPr/>
        </p:nvSpPr>
        <p:spPr>
          <a:xfrm>
            <a:off x="4972864" y="4019520"/>
            <a:ext cx="424362" cy="4279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E5131DA6-A52C-4163-B48B-CBFF76B7E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53729"/>
              </p:ext>
            </p:extLst>
          </p:nvPr>
        </p:nvGraphicFramePr>
        <p:xfrm>
          <a:off x="910583" y="1792448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2637818A-0BA6-4E75-9282-8C3F56CB8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59447"/>
              </p:ext>
            </p:extLst>
          </p:nvPr>
        </p:nvGraphicFramePr>
        <p:xfrm>
          <a:off x="3593005" y="1792448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BA8C3EBD-9AAF-4A2A-9911-E2692E808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000797"/>
              </p:ext>
            </p:extLst>
          </p:nvPr>
        </p:nvGraphicFramePr>
        <p:xfrm>
          <a:off x="6275427" y="1792448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9F51397C-85CE-4E32-AE65-AC51A381E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39107"/>
              </p:ext>
            </p:extLst>
          </p:nvPr>
        </p:nvGraphicFramePr>
        <p:xfrm>
          <a:off x="8957849" y="1792448"/>
          <a:ext cx="2268000" cy="4281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443"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4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76"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7277EEC-7B7B-4CCD-949E-16CAE43AA2AE}"/>
              </a:ext>
            </a:extLst>
          </p:cNvPr>
          <p:cNvSpPr/>
          <p:nvPr/>
        </p:nvSpPr>
        <p:spPr>
          <a:xfrm>
            <a:off x="-2" y="3667125"/>
            <a:ext cx="12192001" cy="282654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1332A-2607-493E-8E85-391E74F332FF}"/>
              </a:ext>
            </a:extLst>
          </p:cNvPr>
          <p:cNvSpPr txBox="1"/>
          <p:nvPr/>
        </p:nvSpPr>
        <p:spPr>
          <a:xfrm>
            <a:off x="679574" y="4295567"/>
            <a:ext cx="580035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BBFE2-50C8-4E39-B2EC-48E7D45F82D8}"/>
              </a:ext>
            </a:extLst>
          </p:cNvPr>
          <p:cNvSpPr txBox="1"/>
          <p:nvPr/>
        </p:nvSpPr>
        <p:spPr>
          <a:xfrm>
            <a:off x="5975473" y="3849291"/>
            <a:ext cx="58003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32">
            <a:extLst>
              <a:ext uri="{FF2B5EF4-FFF2-40B4-BE49-F238E27FC236}">
                <a16:creationId xmlns:a16="http://schemas.microsoft.com/office/drawing/2014/main" id="{4303A1AA-A182-4476-9FC2-3F3DF80C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2938"/>
              </p:ext>
            </p:extLst>
          </p:nvPr>
        </p:nvGraphicFramePr>
        <p:xfrm>
          <a:off x="3060602" y="1786070"/>
          <a:ext cx="8187804" cy="1584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6951">
                  <a:extLst>
                    <a:ext uri="{9D8B030D-6E8A-4147-A177-3AD203B41FA5}">
                      <a16:colId xmlns:a16="http://schemas.microsoft.com/office/drawing/2014/main" val="1322539040"/>
                    </a:ext>
                  </a:extLst>
                </a:gridCol>
              </a:tblGrid>
              <a:tr h="443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3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3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Pentagon 34">
            <a:extLst>
              <a:ext uri="{FF2B5EF4-FFF2-40B4-BE49-F238E27FC236}">
                <a16:creationId xmlns:a16="http://schemas.microsoft.com/office/drawing/2014/main" id="{D5B33022-D35D-4CA0-89C9-023DB0CCE8BB}"/>
              </a:ext>
            </a:extLst>
          </p:cNvPr>
          <p:cNvSpPr/>
          <p:nvPr/>
        </p:nvSpPr>
        <p:spPr>
          <a:xfrm rot="5400000">
            <a:off x="698419" y="3730257"/>
            <a:ext cx="2480076" cy="1989731"/>
          </a:xfrm>
          <a:prstGeom prst="homePlate">
            <a:avLst>
              <a:gd name="adj" fmla="val 48299"/>
            </a:avLst>
          </a:prstGeom>
          <a:solidFill>
            <a:schemeClr val="accent2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Table 33">
            <a:extLst>
              <a:ext uri="{FF2B5EF4-FFF2-40B4-BE49-F238E27FC236}">
                <a16:creationId xmlns:a16="http://schemas.microsoft.com/office/drawing/2014/main" id="{1BA0F1FF-DDF9-4F5A-878F-93FD8C819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88781"/>
              </p:ext>
            </p:extLst>
          </p:nvPr>
        </p:nvGraphicFramePr>
        <p:xfrm>
          <a:off x="3060602" y="3433065"/>
          <a:ext cx="8187804" cy="1584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6951">
                  <a:extLst>
                    <a:ext uri="{9D8B030D-6E8A-4147-A177-3AD203B41FA5}">
                      <a16:colId xmlns:a16="http://schemas.microsoft.com/office/drawing/2014/main" val="2105591706"/>
                    </a:ext>
                  </a:extLst>
                </a:gridCol>
              </a:tblGrid>
              <a:tr h="4435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3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3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Pentagon 35">
            <a:extLst>
              <a:ext uri="{FF2B5EF4-FFF2-40B4-BE49-F238E27FC236}">
                <a16:creationId xmlns:a16="http://schemas.microsoft.com/office/drawing/2014/main" id="{0A5C0293-D66D-4F0F-B997-7C92FC3FA1C4}"/>
              </a:ext>
            </a:extLst>
          </p:cNvPr>
          <p:cNvSpPr/>
          <p:nvPr/>
        </p:nvSpPr>
        <p:spPr>
          <a:xfrm rot="5400000">
            <a:off x="698419" y="2083260"/>
            <a:ext cx="2480076" cy="1989731"/>
          </a:xfrm>
          <a:prstGeom prst="homePlate">
            <a:avLst>
              <a:gd name="adj" fmla="val 47103"/>
            </a:avLst>
          </a:prstGeom>
          <a:solidFill>
            <a:schemeClr val="accent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FFCBE-9D83-4283-AD4A-775CF14D44BA}"/>
              </a:ext>
            </a:extLst>
          </p:cNvPr>
          <p:cNvSpPr txBox="1"/>
          <p:nvPr/>
        </p:nvSpPr>
        <p:spPr>
          <a:xfrm>
            <a:off x="1085343" y="2392754"/>
            <a:ext cx="1706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BCEB1-AF24-4ACA-A59F-01BA690BC08B}"/>
              </a:ext>
            </a:extLst>
          </p:cNvPr>
          <p:cNvSpPr txBox="1"/>
          <p:nvPr/>
        </p:nvSpPr>
        <p:spPr>
          <a:xfrm>
            <a:off x="1085343" y="4390508"/>
            <a:ext cx="1706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30C27-7F75-453B-A1EE-1FAD6A349D3A}"/>
              </a:ext>
            </a:extLst>
          </p:cNvPr>
          <p:cNvSpPr txBox="1"/>
          <p:nvPr/>
        </p:nvSpPr>
        <p:spPr>
          <a:xfrm>
            <a:off x="3060602" y="5095366"/>
            <a:ext cx="8265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</a:p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Time, Money and Reputation. Easy to change colors, photos and Text. Get a modern PowerPoint  Presentation that is beautifully designed.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C42C2957-9288-4FEA-8CD7-5D940C010C5F}"/>
              </a:ext>
            </a:extLst>
          </p:cNvPr>
          <p:cNvGrpSpPr/>
          <p:nvPr/>
        </p:nvGrpSpPr>
        <p:grpSpPr>
          <a:xfrm>
            <a:off x="3877931" y="2229711"/>
            <a:ext cx="7384580" cy="3788524"/>
            <a:chOff x="755577" y="2780928"/>
            <a:chExt cx="4561824" cy="2880320"/>
          </a:xfrm>
        </p:grpSpPr>
        <p:sp>
          <p:nvSpPr>
            <p:cNvPr id="4" name="Pentagon 5">
              <a:extLst>
                <a:ext uri="{FF2B5EF4-FFF2-40B4-BE49-F238E27FC236}">
                  <a16:creationId xmlns:a16="http://schemas.microsoft.com/office/drawing/2014/main" id="{5F4A50E3-1A55-4320-B750-BD367F92E89A}"/>
                </a:ext>
              </a:extLst>
            </p:cNvPr>
            <p:cNvSpPr/>
            <p:nvPr/>
          </p:nvSpPr>
          <p:spPr>
            <a:xfrm>
              <a:off x="3779912" y="2780928"/>
              <a:ext cx="1537489" cy="576064"/>
            </a:xfrm>
            <a:custGeom>
              <a:avLst/>
              <a:gdLst/>
              <a:ahLst/>
              <a:cxnLst/>
              <a:rect l="l" t="t" r="r" b="b"/>
              <a:pathLst>
                <a:path w="1728192" h="576064">
                  <a:moveTo>
                    <a:pt x="144538" y="0"/>
                  </a:moveTo>
                  <a:lnTo>
                    <a:pt x="1440160" y="0"/>
                  </a:lnTo>
                  <a:lnTo>
                    <a:pt x="1728192" y="288032"/>
                  </a:lnTo>
                  <a:lnTo>
                    <a:pt x="1440160" y="576064"/>
                  </a:lnTo>
                  <a:lnTo>
                    <a:pt x="0" y="576064"/>
                  </a:lnTo>
                  <a:lnTo>
                    <a:pt x="0" y="560466"/>
                  </a:lnTo>
                  <a:lnTo>
                    <a:pt x="144962" y="108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Parallelogram 7">
              <a:extLst>
                <a:ext uri="{FF2B5EF4-FFF2-40B4-BE49-F238E27FC236}">
                  <a16:creationId xmlns:a16="http://schemas.microsoft.com/office/drawing/2014/main" id="{13F577D4-7CAF-4B3A-BF1C-D3DCDDD5F211}"/>
                </a:ext>
              </a:extLst>
            </p:cNvPr>
            <p:cNvSpPr/>
            <p:nvPr/>
          </p:nvSpPr>
          <p:spPr>
            <a:xfrm>
              <a:off x="2995522" y="3356992"/>
              <a:ext cx="1409365" cy="576064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Parallelogram 44">
              <a:extLst>
                <a:ext uri="{FF2B5EF4-FFF2-40B4-BE49-F238E27FC236}">
                  <a16:creationId xmlns:a16="http://schemas.microsoft.com/office/drawing/2014/main" id="{38F98A6A-4129-44EF-B240-B7CFCA2EC921}"/>
                </a:ext>
              </a:extLst>
            </p:cNvPr>
            <p:cNvSpPr/>
            <p:nvPr/>
          </p:nvSpPr>
          <p:spPr>
            <a:xfrm>
              <a:off x="2211133" y="3933056"/>
              <a:ext cx="1409365" cy="576064"/>
            </a:xfrm>
            <a:prstGeom prst="parallelogram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Parallelogram 45">
              <a:extLst>
                <a:ext uri="{FF2B5EF4-FFF2-40B4-BE49-F238E27FC236}">
                  <a16:creationId xmlns:a16="http://schemas.microsoft.com/office/drawing/2014/main" id="{BC2B2622-7783-45B7-95BE-2589175ECD5B}"/>
                </a:ext>
              </a:extLst>
            </p:cNvPr>
            <p:cNvSpPr/>
            <p:nvPr/>
          </p:nvSpPr>
          <p:spPr>
            <a:xfrm>
              <a:off x="1426744" y="4509120"/>
              <a:ext cx="1409365" cy="576064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Parallelogram 46">
              <a:extLst>
                <a:ext uri="{FF2B5EF4-FFF2-40B4-BE49-F238E27FC236}">
                  <a16:creationId xmlns:a16="http://schemas.microsoft.com/office/drawing/2014/main" id="{25E78868-1304-4E46-8F9F-0CE35C6CE59D}"/>
                </a:ext>
              </a:extLst>
            </p:cNvPr>
            <p:cNvSpPr/>
            <p:nvPr/>
          </p:nvSpPr>
          <p:spPr>
            <a:xfrm>
              <a:off x="755577" y="5085184"/>
              <a:ext cx="1296143" cy="576064"/>
            </a:xfrm>
            <a:custGeom>
              <a:avLst/>
              <a:gdLst/>
              <a:ahLst/>
              <a:cxnLst/>
              <a:rect l="l" t="t" r="r" b="b"/>
              <a:pathLst>
                <a:path w="1706488" h="576064">
                  <a:moveTo>
                    <a:pt x="0" y="0"/>
                  </a:moveTo>
                  <a:lnTo>
                    <a:pt x="150361" y="0"/>
                  </a:lnTo>
                  <a:lnTo>
                    <a:pt x="751804" y="0"/>
                  </a:lnTo>
                  <a:lnTo>
                    <a:pt x="1503607" y="0"/>
                  </a:lnTo>
                  <a:lnTo>
                    <a:pt x="1653968" y="0"/>
                  </a:lnTo>
                  <a:lnTo>
                    <a:pt x="1706488" y="0"/>
                  </a:lnTo>
                  <a:lnTo>
                    <a:pt x="1706488" y="576064"/>
                  </a:lnTo>
                  <a:lnTo>
                    <a:pt x="1653968" y="576064"/>
                  </a:lnTo>
                  <a:lnTo>
                    <a:pt x="1503607" y="576064"/>
                  </a:lnTo>
                  <a:lnTo>
                    <a:pt x="751804" y="576064"/>
                  </a:lnTo>
                  <a:lnTo>
                    <a:pt x="150361" y="576064"/>
                  </a:lnTo>
                  <a:lnTo>
                    <a:pt x="2299" y="576064"/>
                  </a:lnTo>
                  <a:lnTo>
                    <a:pt x="175592" y="308248"/>
                  </a:lnTo>
                  <a:lnTo>
                    <a:pt x="12306" y="14334"/>
                  </a:lnTo>
                  <a:lnTo>
                    <a:pt x="1887" y="7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50">
            <a:extLst>
              <a:ext uri="{FF2B5EF4-FFF2-40B4-BE49-F238E27FC236}">
                <a16:creationId xmlns:a16="http://schemas.microsoft.com/office/drawing/2014/main" id="{56FED206-2BC7-4AAB-8B24-B80C2BF2BBC2}"/>
              </a:ext>
            </a:extLst>
          </p:cNvPr>
          <p:cNvGrpSpPr/>
          <p:nvPr/>
        </p:nvGrpSpPr>
        <p:grpSpPr>
          <a:xfrm>
            <a:off x="4675352" y="1806707"/>
            <a:ext cx="2985730" cy="665766"/>
            <a:chOff x="1775729" y="2204864"/>
            <a:chExt cx="1224474" cy="6657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0696BB-A0C5-499C-BBD6-F40F0D1DCB9B}"/>
                </a:ext>
              </a:extLst>
            </p:cNvPr>
            <p:cNvSpPr txBox="1"/>
            <p:nvPr/>
          </p:nvSpPr>
          <p:spPr>
            <a:xfrm>
              <a:off x="1775729" y="2408965"/>
              <a:ext cx="1219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49B213-6653-4B47-BF92-3F9EEA7E4E9D}"/>
                </a:ext>
              </a:extLst>
            </p:cNvPr>
            <p:cNvSpPr txBox="1"/>
            <p:nvPr/>
          </p:nvSpPr>
          <p:spPr>
            <a:xfrm>
              <a:off x="1777330" y="2204864"/>
              <a:ext cx="1222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94">
            <a:extLst>
              <a:ext uri="{FF2B5EF4-FFF2-40B4-BE49-F238E27FC236}">
                <a16:creationId xmlns:a16="http://schemas.microsoft.com/office/drawing/2014/main" id="{A0FC104A-F3B4-479C-BE25-BF5DFC9E5851}"/>
              </a:ext>
            </a:extLst>
          </p:cNvPr>
          <p:cNvGrpSpPr/>
          <p:nvPr/>
        </p:nvGrpSpPr>
        <p:grpSpPr>
          <a:xfrm>
            <a:off x="3700142" y="2588009"/>
            <a:ext cx="2985730" cy="665766"/>
            <a:chOff x="1775729" y="2204864"/>
            <a:chExt cx="1224474" cy="6657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F0F94A-C662-4605-870B-47E47C9DDE70}"/>
                </a:ext>
              </a:extLst>
            </p:cNvPr>
            <p:cNvSpPr txBox="1"/>
            <p:nvPr/>
          </p:nvSpPr>
          <p:spPr>
            <a:xfrm>
              <a:off x="1775729" y="2408965"/>
              <a:ext cx="1219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9D3206-47D8-4962-B2C6-BEECF153BB67}"/>
                </a:ext>
              </a:extLst>
            </p:cNvPr>
            <p:cNvSpPr txBox="1"/>
            <p:nvPr/>
          </p:nvSpPr>
          <p:spPr>
            <a:xfrm>
              <a:off x="1777330" y="2204864"/>
              <a:ext cx="1222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98">
            <a:extLst>
              <a:ext uri="{FF2B5EF4-FFF2-40B4-BE49-F238E27FC236}">
                <a16:creationId xmlns:a16="http://schemas.microsoft.com/office/drawing/2014/main" id="{C9835F98-D1BC-439B-8D83-D4018385624F}"/>
              </a:ext>
            </a:extLst>
          </p:cNvPr>
          <p:cNvGrpSpPr/>
          <p:nvPr/>
        </p:nvGrpSpPr>
        <p:grpSpPr>
          <a:xfrm>
            <a:off x="2724932" y="3369311"/>
            <a:ext cx="2985730" cy="665766"/>
            <a:chOff x="1775729" y="2204864"/>
            <a:chExt cx="1224474" cy="6657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6B5638-954D-4334-A498-208125E809D0}"/>
                </a:ext>
              </a:extLst>
            </p:cNvPr>
            <p:cNvSpPr txBox="1"/>
            <p:nvPr/>
          </p:nvSpPr>
          <p:spPr>
            <a:xfrm>
              <a:off x="1775729" y="2408965"/>
              <a:ext cx="1219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A30704-D3B4-4D57-B67B-07C7374AFCC6}"/>
                </a:ext>
              </a:extLst>
            </p:cNvPr>
            <p:cNvSpPr txBox="1"/>
            <p:nvPr/>
          </p:nvSpPr>
          <p:spPr>
            <a:xfrm>
              <a:off x="1777330" y="2204864"/>
              <a:ext cx="1222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01">
            <a:extLst>
              <a:ext uri="{FF2B5EF4-FFF2-40B4-BE49-F238E27FC236}">
                <a16:creationId xmlns:a16="http://schemas.microsoft.com/office/drawing/2014/main" id="{1AD83D42-EBBA-4D9C-8FCE-1208BB85E499}"/>
              </a:ext>
            </a:extLst>
          </p:cNvPr>
          <p:cNvGrpSpPr/>
          <p:nvPr/>
        </p:nvGrpSpPr>
        <p:grpSpPr>
          <a:xfrm>
            <a:off x="1749720" y="4150613"/>
            <a:ext cx="2985730" cy="665766"/>
            <a:chOff x="1775729" y="2204864"/>
            <a:chExt cx="1224474" cy="6657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C8A9E6-4368-4A4C-B0B4-D853E80E6F6E}"/>
                </a:ext>
              </a:extLst>
            </p:cNvPr>
            <p:cNvSpPr txBox="1"/>
            <p:nvPr/>
          </p:nvSpPr>
          <p:spPr>
            <a:xfrm>
              <a:off x="1775729" y="2408965"/>
              <a:ext cx="1219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286C48-0B94-46A6-9C91-76C2682D84F8}"/>
                </a:ext>
              </a:extLst>
            </p:cNvPr>
            <p:cNvSpPr txBox="1"/>
            <p:nvPr/>
          </p:nvSpPr>
          <p:spPr>
            <a:xfrm>
              <a:off x="1777330" y="2204864"/>
              <a:ext cx="1222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104">
            <a:extLst>
              <a:ext uri="{FF2B5EF4-FFF2-40B4-BE49-F238E27FC236}">
                <a16:creationId xmlns:a16="http://schemas.microsoft.com/office/drawing/2014/main" id="{E86AD6C2-7E9E-4E57-833B-B58A05A1FE84}"/>
              </a:ext>
            </a:extLst>
          </p:cNvPr>
          <p:cNvGrpSpPr/>
          <p:nvPr/>
        </p:nvGrpSpPr>
        <p:grpSpPr>
          <a:xfrm>
            <a:off x="774510" y="4931913"/>
            <a:ext cx="2985730" cy="665766"/>
            <a:chOff x="1775729" y="2204864"/>
            <a:chExt cx="1224474" cy="66576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D5B925-3FA8-442B-A320-7AB9DF445E45}"/>
                </a:ext>
              </a:extLst>
            </p:cNvPr>
            <p:cNvSpPr txBox="1"/>
            <p:nvPr/>
          </p:nvSpPr>
          <p:spPr>
            <a:xfrm>
              <a:off x="1775729" y="2408965"/>
              <a:ext cx="1219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8EEB04-B206-4817-876D-E5E3E09140ED}"/>
                </a:ext>
              </a:extLst>
            </p:cNvPr>
            <p:cNvSpPr txBox="1"/>
            <p:nvPr/>
          </p:nvSpPr>
          <p:spPr>
            <a:xfrm>
              <a:off x="1777330" y="2204864"/>
              <a:ext cx="1222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Freeform 16">
            <a:extLst>
              <a:ext uri="{FF2B5EF4-FFF2-40B4-BE49-F238E27FC236}">
                <a16:creationId xmlns:a16="http://schemas.microsoft.com/office/drawing/2014/main" id="{AD740D4D-22E2-4155-BA5B-84AB05C627E6}"/>
              </a:ext>
            </a:extLst>
          </p:cNvPr>
          <p:cNvSpPr/>
          <p:nvPr/>
        </p:nvSpPr>
        <p:spPr>
          <a:xfrm>
            <a:off x="8412726" y="4475105"/>
            <a:ext cx="1663037" cy="1589824"/>
          </a:xfrm>
          <a:custGeom>
            <a:avLst/>
            <a:gdLst>
              <a:gd name="connsiteX0" fmla="*/ 1556657 w 1730828"/>
              <a:gd name="connsiteY0" fmla="*/ 152400 h 1654629"/>
              <a:gd name="connsiteX1" fmla="*/ 1730828 w 1730828"/>
              <a:gd name="connsiteY1" fmla="*/ 674915 h 1654629"/>
              <a:gd name="connsiteX2" fmla="*/ 685800 w 1730828"/>
              <a:gd name="connsiteY2" fmla="*/ 1654629 h 1654629"/>
              <a:gd name="connsiteX3" fmla="*/ 0 w 1730828"/>
              <a:gd name="connsiteY3" fmla="*/ 914400 h 1654629"/>
              <a:gd name="connsiteX4" fmla="*/ 1023257 w 1730828"/>
              <a:gd name="connsiteY4" fmla="*/ 0 h 1654629"/>
              <a:gd name="connsiteX5" fmla="*/ 1556657 w 1730828"/>
              <a:gd name="connsiteY5" fmla="*/ 152400 h 165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828" h="1654629">
                <a:moveTo>
                  <a:pt x="1556657" y="152400"/>
                </a:moveTo>
                <a:lnTo>
                  <a:pt x="1730828" y="674915"/>
                </a:lnTo>
                <a:lnTo>
                  <a:pt x="685800" y="1654629"/>
                </a:lnTo>
                <a:lnTo>
                  <a:pt x="0" y="914400"/>
                </a:lnTo>
                <a:lnTo>
                  <a:pt x="1023257" y="0"/>
                </a:lnTo>
                <a:lnTo>
                  <a:pt x="1556657" y="15240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Freeform 53">
            <a:extLst>
              <a:ext uri="{FF2B5EF4-FFF2-40B4-BE49-F238E27FC236}">
                <a16:creationId xmlns:a16="http://schemas.microsoft.com/office/drawing/2014/main" id="{F5B2E6C3-168B-4CBA-B669-521BA879575D}"/>
              </a:ext>
            </a:extLst>
          </p:cNvPr>
          <p:cNvSpPr/>
          <p:nvPr/>
        </p:nvSpPr>
        <p:spPr>
          <a:xfrm rot="5400000">
            <a:off x="9348516" y="4263959"/>
            <a:ext cx="975174" cy="9998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268BD6A5-B8D1-4A69-AE42-0EFFF6C16B36}"/>
              </a:ext>
            </a:extLst>
          </p:cNvPr>
          <p:cNvSpPr/>
          <p:nvPr/>
        </p:nvSpPr>
        <p:spPr>
          <a:xfrm>
            <a:off x="5853086" y="4726176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Oval 31">
            <a:extLst>
              <a:ext uri="{FF2B5EF4-FFF2-40B4-BE49-F238E27FC236}">
                <a16:creationId xmlns:a16="http://schemas.microsoft.com/office/drawing/2014/main" id="{287B9622-68F7-480D-BBE5-A28FF0D62E24}"/>
              </a:ext>
            </a:extLst>
          </p:cNvPr>
          <p:cNvSpPr/>
          <p:nvPr/>
        </p:nvSpPr>
        <p:spPr>
          <a:xfrm>
            <a:off x="7196622" y="3917251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ardrop 17">
            <a:extLst>
              <a:ext uri="{FF2B5EF4-FFF2-40B4-BE49-F238E27FC236}">
                <a16:creationId xmlns:a16="http://schemas.microsoft.com/office/drawing/2014/main" id="{2A023D18-2850-4CD7-98C4-56D924BD0AC3}"/>
              </a:ext>
            </a:extLst>
          </p:cNvPr>
          <p:cNvSpPr/>
          <p:nvPr/>
        </p:nvSpPr>
        <p:spPr>
          <a:xfrm rot="18900000">
            <a:off x="4764170" y="5473000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D85E82E7-4800-4DC6-9212-4A9F46EB18EE}"/>
              </a:ext>
            </a:extLst>
          </p:cNvPr>
          <p:cNvSpPr/>
          <p:nvPr/>
        </p:nvSpPr>
        <p:spPr>
          <a:xfrm>
            <a:off x="8462459" y="3122367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id="{918FB537-B533-426C-9F3F-9D724738E232}"/>
              </a:ext>
            </a:extLst>
          </p:cNvPr>
          <p:cNvSpPr/>
          <p:nvPr/>
        </p:nvSpPr>
        <p:spPr>
          <a:xfrm>
            <a:off x="9785355" y="2443630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386CB8-0487-4048-8047-0A46639E1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EB8CE-B386-4E73-969D-F1DAF294960F}"/>
              </a:ext>
            </a:extLst>
          </p:cNvPr>
          <p:cNvSpPr txBox="1"/>
          <p:nvPr/>
        </p:nvSpPr>
        <p:spPr>
          <a:xfrm>
            <a:off x="1454332" y="5138526"/>
            <a:ext cx="9281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I hope and I believe that this Template will your Time, Money and Reputation. Get a modern PowerPoint  Presentation that is beautifully designed. I hope and I believe that this Template will your Time, Money and Reputation.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32">
            <a:extLst>
              <a:ext uri="{FF2B5EF4-FFF2-40B4-BE49-F238E27FC236}">
                <a16:creationId xmlns:a16="http://schemas.microsoft.com/office/drawing/2014/main" id="{E5B72635-FC03-4D1C-97A0-3427D6FC1455}"/>
              </a:ext>
            </a:extLst>
          </p:cNvPr>
          <p:cNvGrpSpPr/>
          <p:nvPr/>
        </p:nvGrpSpPr>
        <p:grpSpPr>
          <a:xfrm>
            <a:off x="7508226" y="2068728"/>
            <a:ext cx="4098318" cy="912756"/>
            <a:chOff x="4862377" y="4246032"/>
            <a:chExt cx="1656184" cy="9127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DD91B3-8B30-4985-B607-9470A7BF2018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36D22A-DB32-4A1A-8424-1F327D51FF2E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</a:p>
          </p:txBody>
        </p:sp>
      </p:grpSp>
      <p:grpSp>
        <p:nvGrpSpPr>
          <p:cNvPr id="11" name="Group 32">
            <a:extLst>
              <a:ext uri="{FF2B5EF4-FFF2-40B4-BE49-F238E27FC236}">
                <a16:creationId xmlns:a16="http://schemas.microsoft.com/office/drawing/2014/main" id="{C96984AE-1627-4A5F-B6B5-36A19C43E19D}"/>
              </a:ext>
            </a:extLst>
          </p:cNvPr>
          <p:cNvGrpSpPr/>
          <p:nvPr/>
        </p:nvGrpSpPr>
        <p:grpSpPr>
          <a:xfrm>
            <a:off x="7508226" y="3455262"/>
            <a:ext cx="4098318" cy="912756"/>
            <a:chOff x="4862377" y="4246032"/>
            <a:chExt cx="1656184" cy="91275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580D58-1F04-4041-B58F-DCC4EBDD84F7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BE6BE6-4645-4F19-9F37-9AB9C69A2408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957E75A-D6F7-4F79-9B9A-F0AD60F12FE8}"/>
              </a:ext>
            </a:extLst>
          </p:cNvPr>
          <p:cNvGrpSpPr/>
          <p:nvPr/>
        </p:nvGrpSpPr>
        <p:grpSpPr>
          <a:xfrm>
            <a:off x="6721033" y="2076263"/>
            <a:ext cx="638491" cy="897687"/>
            <a:chOff x="4335987" y="774785"/>
            <a:chExt cx="887766" cy="1248156"/>
          </a:xfrm>
          <a:effectLst/>
        </p:grpSpPr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B3CA133E-0065-458F-A443-CB1E85EDB6AC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40FF2802-6F0D-49B1-97C5-D3CADE8C6AC6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A6A352B-6309-451B-8152-731493EEDD21}"/>
              </a:ext>
            </a:extLst>
          </p:cNvPr>
          <p:cNvGrpSpPr/>
          <p:nvPr/>
        </p:nvGrpSpPr>
        <p:grpSpPr>
          <a:xfrm>
            <a:off x="6721033" y="3462797"/>
            <a:ext cx="638491" cy="897687"/>
            <a:chOff x="4335987" y="774785"/>
            <a:chExt cx="887766" cy="1248156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52E3094D-4F7C-4CDC-B92D-D8226795495F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51AE2749-37E3-4CC1-B49D-0323EDA30C06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53596AA-14E1-42F0-A3B6-086D34FF317D}"/>
              </a:ext>
            </a:extLst>
          </p:cNvPr>
          <p:cNvSpPr txBox="1"/>
          <p:nvPr/>
        </p:nvSpPr>
        <p:spPr>
          <a:xfrm>
            <a:off x="6631721" y="3721687"/>
            <a:ext cx="697611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98DC4E-EF0A-4232-ADC3-EA793D894172}"/>
              </a:ext>
            </a:extLst>
          </p:cNvPr>
          <p:cNvSpPr txBox="1"/>
          <p:nvPr/>
        </p:nvSpPr>
        <p:spPr>
          <a:xfrm>
            <a:off x="6631721" y="2322158"/>
            <a:ext cx="697611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99E251-7090-490F-8FC1-BE5FFD4476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52">
            <a:extLst>
              <a:ext uri="{FF2B5EF4-FFF2-40B4-BE49-F238E27FC236}">
                <a16:creationId xmlns:a16="http://schemas.microsoft.com/office/drawing/2014/main" id="{52B24372-8E4D-448B-9CC1-79A06664BCA5}"/>
              </a:ext>
            </a:extLst>
          </p:cNvPr>
          <p:cNvGrpSpPr/>
          <p:nvPr/>
        </p:nvGrpSpPr>
        <p:grpSpPr>
          <a:xfrm>
            <a:off x="3093018" y="1854436"/>
            <a:ext cx="5098327" cy="5098327"/>
            <a:chOff x="2817898" y="2640907"/>
            <a:chExt cx="3960000" cy="3960000"/>
          </a:xfrm>
        </p:grpSpPr>
        <p:grpSp>
          <p:nvGrpSpPr>
            <p:cNvPr id="35" name="Group 53">
              <a:extLst>
                <a:ext uri="{FF2B5EF4-FFF2-40B4-BE49-F238E27FC236}">
                  <a16:creationId xmlns:a16="http://schemas.microsoft.com/office/drawing/2014/main" id="{5768AF35-B31C-46EF-9DF9-831ACEA20ADA}"/>
                </a:ext>
              </a:extLst>
            </p:cNvPr>
            <p:cNvGrpSpPr/>
            <p:nvPr/>
          </p:nvGrpSpPr>
          <p:grpSpPr>
            <a:xfrm>
              <a:off x="2817898" y="2640907"/>
              <a:ext cx="3960000" cy="3960000"/>
              <a:chOff x="2817898" y="2640907"/>
              <a:chExt cx="3960000" cy="3960000"/>
            </a:xfrm>
          </p:grpSpPr>
          <p:sp>
            <p:nvSpPr>
              <p:cNvPr id="37" name="Pie 55">
                <a:extLst>
                  <a:ext uri="{FF2B5EF4-FFF2-40B4-BE49-F238E27FC236}">
                    <a16:creationId xmlns:a16="http://schemas.microsoft.com/office/drawing/2014/main" id="{664A9111-6E16-4031-A9EE-3F5622F1BE15}"/>
                  </a:ext>
                </a:extLst>
              </p:cNvPr>
              <p:cNvSpPr/>
              <p:nvPr/>
            </p:nvSpPr>
            <p:spPr>
              <a:xfrm rot="11953466">
                <a:off x="3897899" y="3720907"/>
                <a:ext cx="1800000" cy="180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Pie 56">
                <a:extLst>
                  <a:ext uri="{FF2B5EF4-FFF2-40B4-BE49-F238E27FC236}">
                    <a16:creationId xmlns:a16="http://schemas.microsoft.com/office/drawing/2014/main" id="{AEF1C858-7381-4B29-AECD-838909D57038}"/>
                  </a:ext>
                </a:extLst>
              </p:cNvPr>
              <p:cNvSpPr/>
              <p:nvPr/>
            </p:nvSpPr>
            <p:spPr>
              <a:xfrm rot="9731289">
                <a:off x="3627898" y="3450907"/>
                <a:ext cx="2340000" cy="234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Pie 57">
                <a:extLst>
                  <a:ext uri="{FF2B5EF4-FFF2-40B4-BE49-F238E27FC236}">
                    <a16:creationId xmlns:a16="http://schemas.microsoft.com/office/drawing/2014/main" id="{339F4A64-3F22-47BE-A8C7-5160F52DD0AC}"/>
                  </a:ext>
                </a:extLst>
              </p:cNvPr>
              <p:cNvSpPr/>
              <p:nvPr/>
            </p:nvSpPr>
            <p:spPr>
              <a:xfrm rot="7294677">
                <a:off x="3345371" y="3185469"/>
                <a:ext cx="2880000" cy="288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Pie 58">
                <a:extLst>
                  <a:ext uri="{FF2B5EF4-FFF2-40B4-BE49-F238E27FC236}">
                    <a16:creationId xmlns:a16="http://schemas.microsoft.com/office/drawing/2014/main" id="{FBCD901F-4CA6-41B3-81DF-1C03EBC9962E}"/>
                  </a:ext>
                </a:extLst>
              </p:cNvPr>
              <p:cNvSpPr/>
              <p:nvPr/>
            </p:nvSpPr>
            <p:spPr>
              <a:xfrm rot="4918033">
                <a:off x="3075371" y="2915469"/>
                <a:ext cx="3420000" cy="342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Pie 59">
                <a:extLst>
                  <a:ext uri="{FF2B5EF4-FFF2-40B4-BE49-F238E27FC236}">
                    <a16:creationId xmlns:a16="http://schemas.microsoft.com/office/drawing/2014/main" id="{9FFB1E16-0C05-4E8E-AB4E-41905AC5E41E}"/>
                  </a:ext>
                </a:extLst>
              </p:cNvPr>
              <p:cNvSpPr/>
              <p:nvPr/>
            </p:nvSpPr>
            <p:spPr>
              <a:xfrm rot="2490880">
                <a:off x="2817898" y="2640907"/>
                <a:ext cx="3960000" cy="396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68B618EC-DCF6-476E-8976-16F6D6425453}"/>
                </a:ext>
              </a:extLst>
            </p:cNvPr>
            <p:cNvSpPr/>
            <p:nvPr/>
          </p:nvSpPr>
          <p:spPr>
            <a:xfrm>
              <a:off x="4340698" y="4163707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60">
            <a:extLst>
              <a:ext uri="{FF2B5EF4-FFF2-40B4-BE49-F238E27FC236}">
                <a16:creationId xmlns:a16="http://schemas.microsoft.com/office/drawing/2014/main" id="{22BEB533-7BF0-4664-9D4F-4D15EF55C2DE}"/>
              </a:ext>
            </a:extLst>
          </p:cNvPr>
          <p:cNvCxnSpPr/>
          <p:nvPr/>
        </p:nvCxnSpPr>
        <p:spPr>
          <a:xfrm>
            <a:off x="7372198" y="2945184"/>
            <a:ext cx="1080000" cy="421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61">
            <a:extLst>
              <a:ext uri="{FF2B5EF4-FFF2-40B4-BE49-F238E27FC236}">
                <a16:creationId xmlns:a16="http://schemas.microsoft.com/office/drawing/2014/main" id="{902DAC09-4B9B-48A7-9854-4193BE2C7B0C}"/>
              </a:ext>
            </a:extLst>
          </p:cNvPr>
          <p:cNvCxnSpPr/>
          <p:nvPr/>
        </p:nvCxnSpPr>
        <p:spPr>
          <a:xfrm>
            <a:off x="7727782" y="3928010"/>
            <a:ext cx="108000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62">
            <a:extLst>
              <a:ext uri="{FF2B5EF4-FFF2-40B4-BE49-F238E27FC236}">
                <a16:creationId xmlns:a16="http://schemas.microsoft.com/office/drawing/2014/main" id="{9E56193D-C625-4C63-9925-AB3220371A6B}"/>
              </a:ext>
            </a:extLst>
          </p:cNvPr>
          <p:cNvCxnSpPr/>
          <p:nvPr/>
        </p:nvCxnSpPr>
        <p:spPr>
          <a:xfrm>
            <a:off x="7372198" y="4906627"/>
            <a:ext cx="1080000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63">
            <a:extLst>
              <a:ext uri="{FF2B5EF4-FFF2-40B4-BE49-F238E27FC236}">
                <a16:creationId xmlns:a16="http://schemas.microsoft.com/office/drawing/2014/main" id="{EA0415E3-F02F-4E47-8BCF-3D30C82040BD}"/>
              </a:ext>
            </a:extLst>
          </p:cNvPr>
          <p:cNvCxnSpPr/>
          <p:nvPr/>
        </p:nvCxnSpPr>
        <p:spPr>
          <a:xfrm>
            <a:off x="6682151" y="5885244"/>
            <a:ext cx="1080000" cy="0"/>
          </a:xfrm>
          <a:prstGeom prst="straightConnector1">
            <a:avLst/>
          </a:prstGeom>
          <a:ln w="381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4">
            <a:extLst>
              <a:ext uri="{FF2B5EF4-FFF2-40B4-BE49-F238E27FC236}">
                <a16:creationId xmlns:a16="http://schemas.microsoft.com/office/drawing/2014/main" id="{28D60A85-2E1B-4CD9-A25A-366563C3CBB3}"/>
              </a:ext>
            </a:extLst>
          </p:cNvPr>
          <p:cNvCxnSpPr/>
          <p:nvPr/>
        </p:nvCxnSpPr>
        <p:spPr>
          <a:xfrm>
            <a:off x="6682151" y="1966566"/>
            <a:ext cx="10800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7FD5A9-45CB-487F-A89F-609E46F576FF}"/>
              </a:ext>
            </a:extLst>
          </p:cNvPr>
          <p:cNvSpPr txBox="1"/>
          <p:nvPr/>
        </p:nvSpPr>
        <p:spPr>
          <a:xfrm>
            <a:off x="900875" y="2684398"/>
            <a:ext cx="37004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0FB3AF-24AE-46DB-8A5C-6AE5A06C11F4}"/>
              </a:ext>
            </a:extLst>
          </p:cNvPr>
          <p:cNvSpPr txBox="1"/>
          <p:nvPr/>
        </p:nvSpPr>
        <p:spPr>
          <a:xfrm>
            <a:off x="2126678" y="2112280"/>
            <a:ext cx="247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9FC0D-0638-4E83-AE3A-12908438920E}"/>
              </a:ext>
            </a:extLst>
          </p:cNvPr>
          <p:cNvSpPr txBox="1"/>
          <p:nvPr/>
        </p:nvSpPr>
        <p:spPr>
          <a:xfrm>
            <a:off x="857342" y="2058134"/>
            <a:ext cx="126933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85%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F5CB3-2138-441A-9F27-84D335A30AB8}"/>
              </a:ext>
            </a:extLst>
          </p:cNvPr>
          <p:cNvSpPr txBox="1"/>
          <p:nvPr/>
        </p:nvSpPr>
        <p:spPr>
          <a:xfrm>
            <a:off x="900877" y="1748293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5A24F-02E5-40F7-BBC4-9E4F189E219E}"/>
              </a:ext>
            </a:extLst>
          </p:cNvPr>
          <p:cNvSpPr txBox="1"/>
          <p:nvPr/>
        </p:nvSpPr>
        <p:spPr>
          <a:xfrm>
            <a:off x="900875" y="4860438"/>
            <a:ext cx="3700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A3D3D99-B4AB-48CE-8685-BE71711CC2EE}"/>
              </a:ext>
            </a:extLst>
          </p:cNvPr>
          <p:cNvGrpSpPr/>
          <p:nvPr/>
        </p:nvGrpSpPr>
        <p:grpSpPr>
          <a:xfrm>
            <a:off x="7923064" y="1711126"/>
            <a:ext cx="2435648" cy="523220"/>
            <a:chOff x="8899011" y="1711124"/>
            <a:chExt cx="24356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9EADBE-A3E7-4E34-8700-61293C41A7C5}"/>
                </a:ext>
              </a:extLst>
            </p:cNvPr>
            <p:cNvSpPr txBox="1"/>
            <p:nvPr/>
          </p:nvSpPr>
          <p:spPr>
            <a:xfrm>
              <a:off x="8899011" y="1711124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85</a:t>
              </a:r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5" name="Text Placeholder 12">
              <a:extLst>
                <a:ext uri="{FF2B5EF4-FFF2-40B4-BE49-F238E27FC236}">
                  <a16:creationId xmlns:a16="http://schemas.microsoft.com/office/drawing/2014/main" id="{EF5BCADD-D164-4708-A46B-09F53AD1559B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1733300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5470C9A-8C54-41A1-8AD3-A32FC9DF5D11}"/>
              </a:ext>
            </a:extLst>
          </p:cNvPr>
          <p:cNvGrpSpPr/>
          <p:nvPr/>
        </p:nvGrpSpPr>
        <p:grpSpPr>
          <a:xfrm>
            <a:off x="8584145" y="2684629"/>
            <a:ext cx="2433995" cy="523220"/>
            <a:chOff x="8900664" y="2587912"/>
            <a:chExt cx="2433995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832E85-EA76-4069-B582-D35E881ED333}"/>
                </a:ext>
              </a:extLst>
            </p:cNvPr>
            <p:cNvSpPr txBox="1"/>
            <p:nvPr/>
          </p:nvSpPr>
          <p:spPr>
            <a:xfrm>
              <a:off x="8900664" y="2587912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70</a:t>
              </a:r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8" name="Text Placeholder 12">
              <a:extLst>
                <a:ext uri="{FF2B5EF4-FFF2-40B4-BE49-F238E27FC236}">
                  <a16:creationId xmlns:a16="http://schemas.microsoft.com/office/drawing/2014/main" id="{2119564C-34F2-4752-A389-AEE372893C48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2616255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8A06A38-914E-47AF-AE8E-5BDE9EBC6A39}"/>
              </a:ext>
            </a:extLst>
          </p:cNvPr>
          <p:cNvGrpSpPr/>
          <p:nvPr/>
        </p:nvGrpSpPr>
        <p:grpSpPr>
          <a:xfrm>
            <a:off x="8900665" y="3664299"/>
            <a:ext cx="2433995" cy="523220"/>
            <a:chOff x="8900664" y="3470867"/>
            <a:chExt cx="2433995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20277B-A30C-4A30-8E20-5E5E18A9EF91}"/>
                </a:ext>
              </a:extLst>
            </p:cNvPr>
            <p:cNvSpPr txBox="1"/>
            <p:nvPr/>
          </p:nvSpPr>
          <p:spPr>
            <a:xfrm>
              <a:off x="8900664" y="3470867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65</a:t>
              </a:r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 Placeholder 12">
              <a:extLst>
                <a:ext uri="{FF2B5EF4-FFF2-40B4-BE49-F238E27FC236}">
                  <a16:creationId xmlns:a16="http://schemas.microsoft.com/office/drawing/2014/main" id="{B10D2A39-DA17-428B-9D3C-1E58267653F7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3499210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D0BA853-9937-4562-B230-346273A5896F}"/>
              </a:ext>
            </a:extLst>
          </p:cNvPr>
          <p:cNvGrpSpPr/>
          <p:nvPr/>
        </p:nvGrpSpPr>
        <p:grpSpPr>
          <a:xfrm>
            <a:off x="7924717" y="5623639"/>
            <a:ext cx="2433995" cy="523220"/>
            <a:chOff x="8900664" y="5236778"/>
            <a:chExt cx="2433995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75C467-B325-44A4-BE77-00DE28CABDAB}"/>
                </a:ext>
              </a:extLst>
            </p:cNvPr>
            <p:cNvSpPr txBox="1"/>
            <p:nvPr/>
          </p:nvSpPr>
          <p:spPr>
            <a:xfrm>
              <a:off x="8900664" y="5236778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5"/>
                  </a:solidFill>
                  <a:cs typeface="Arial" pitchFamily="34" charset="0"/>
                </a:rPr>
                <a:t>40</a:t>
              </a:r>
              <a:r>
                <a:rPr lang="en-US" altLang="ko-KR" b="1" dirty="0">
                  <a:solidFill>
                    <a:schemeClr val="accent5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4" name="Text Placeholder 12">
              <a:extLst>
                <a:ext uri="{FF2B5EF4-FFF2-40B4-BE49-F238E27FC236}">
                  <a16:creationId xmlns:a16="http://schemas.microsoft.com/office/drawing/2014/main" id="{200C4D38-9A16-4D77-95AC-C2ABFF9EDA13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5265121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DE883E4-C3F7-4A47-AF0D-A51EBFA49AE3}"/>
              </a:ext>
            </a:extLst>
          </p:cNvPr>
          <p:cNvGrpSpPr/>
          <p:nvPr/>
        </p:nvGrpSpPr>
        <p:grpSpPr>
          <a:xfrm>
            <a:off x="8584145" y="4643970"/>
            <a:ext cx="2433995" cy="523220"/>
            <a:chOff x="8900664" y="4353822"/>
            <a:chExt cx="2433995" cy="5232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6788C-6D31-41A4-B899-50D7599DB2E3}"/>
                </a:ext>
              </a:extLst>
            </p:cNvPr>
            <p:cNvSpPr txBox="1"/>
            <p:nvPr/>
          </p:nvSpPr>
          <p:spPr>
            <a:xfrm>
              <a:off x="8900664" y="4353822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55</a:t>
              </a:r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7" name="Text Placeholder 12">
              <a:extLst>
                <a:ext uri="{FF2B5EF4-FFF2-40B4-BE49-F238E27FC236}">
                  <a16:creationId xmlns:a16="http://schemas.microsoft.com/office/drawing/2014/main" id="{652F4E9A-1782-485F-9E9F-C40A4031327A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4382165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4D151701-9D75-4A17-8B98-8B2276DAEEDA}"/>
              </a:ext>
            </a:extLst>
          </p:cNvPr>
          <p:cNvSpPr/>
          <p:nvPr/>
        </p:nvSpPr>
        <p:spPr>
          <a:xfrm flipH="1">
            <a:off x="6156410" y="2243489"/>
            <a:ext cx="491091" cy="40512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25">
            <a:extLst>
              <a:ext uri="{FF2B5EF4-FFF2-40B4-BE49-F238E27FC236}">
                <a16:creationId xmlns:a16="http://schemas.microsoft.com/office/drawing/2014/main" id="{5B37B822-F485-40BD-A17C-4F718A04CB9B}"/>
              </a:ext>
            </a:extLst>
          </p:cNvPr>
          <p:cNvSpPr/>
          <p:nvPr/>
        </p:nvSpPr>
        <p:spPr>
          <a:xfrm>
            <a:off x="5510057" y="5210103"/>
            <a:ext cx="274804" cy="201388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Donut 39">
            <a:extLst>
              <a:ext uri="{FF2B5EF4-FFF2-40B4-BE49-F238E27FC236}">
                <a16:creationId xmlns:a16="http://schemas.microsoft.com/office/drawing/2014/main" id="{D49180E7-01C7-43C2-85B0-CDAED2FD3F4B}"/>
              </a:ext>
            </a:extLst>
          </p:cNvPr>
          <p:cNvSpPr/>
          <p:nvPr/>
        </p:nvSpPr>
        <p:spPr>
          <a:xfrm>
            <a:off x="6172504" y="5157974"/>
            <a:ext cx="335295" cy="33529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1935EDEB-2CCE-4000-A4CF-2F83E5B6515B}"/>
              </a:ext>
            </a:extLst>
          </p:cNvPr>
          <p:cNvSpPr/>
          <p:nvPr/>
        </p:nvSpPr>
        <p:spPr>
          <a:xfrm>
            <a:off x="6982828" y="339439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Chord 15">
            <a:extLst>
              <a:ext uri="{FF2B5EF4-FFF2-40B4-BE49-F238E27FC236}">
                <a16:creationId xmlns:a16="http://schemas.microsoft.com/office/drawing/2014/main" id="{F9871516-5194-4F53-B48E-5B78A91EAF80}"/>
              </a:ext>
            </a:extLst>
          </p:cNvPr>
          <p:cNvSpPr/>
          <p:nvPr/>
        </p:nvSpPr>
        <p:spPr>
          <a:xfrm>
            <a:off x="6945569" y="445523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Donut 8">
            <a:extLst>
              <a:ext uri="{FF2B5EF4-FFF2-40B4-BE49-F238E27FC236}">
                <a16:creationId xmlns:a16="http://schemas.microsoft.com/office/drawing/2014/main" id="{CFACA37C-875F-472C-B662-240420FC784F}"/>
              </a:ext>
            </a:extLst>
          </p:cNvPr>
          <p:cNvSpPr/>
          <p:nvPr/>
        </p:nvSpPr>
        <p:spPr>
          <a:xfrm>
            <a:off x="5350530" y="4043313"/>
            <a:ext cx="607736" cy="726439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7EF6F462-9331-4ACB-8D28-315436BEA869}"/>
              </a:ext>
            </a:extLst>
          </p:cNvPr>
          <p:cNvCxnSpPr>
            <a:cxnSpLocks/>
          </p:cNvCxnSpPr>
          <p:nvPr/>
        </p:nvCxnSpPr>
        <p:spPr>
          <a:xfrm>
            <a:off x="3871111" y="2236194"/>
            <a:ext cx="0" cy="137160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1">
            <a:extLst>
              <a:ext uri="{FF2B5EF4-FFF2-40B4-BE49-F238E27FC236}">
                <a16:creationId xmlns:a16="http://schemas.microsoft.com/office/drawing/2014/main" id="{C9C2148F-2B30-4414-ADE9-0B8CB8495A01}"/>
              </a:ext>
            </a:extLst>
          </p:cNvPr>
          <p:cNvCxnSpPr>
            <a:cxnSpLocks/>
          </p:cNvCxnSpPr>
          <p:nvPr/>
        </p:nvCxnSpPr>
        <p:spPr>
          <a:xfrm>
            <a:off x="6103545" y="2236194"/>
            <a:ext cx="0" cy="1371600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2">
            <a:extLst>
              <a:ext uri="{FF2B5EF4-FFF2-40B4-BE49-F238E27FC236}">
                <a16:creationId xmlns:a16="http://schemas.microsoft.com/office/drawing/2014/main" id="{DCDF9B1E-0B2F-498C-BEC0-E9B04BE87E5E}"/>
              </a:ext>
            </a:extLst>
          </p:cNvPr>
          <p:cNvCxnSpPr>
            <a:cxnSpLocks/>
          </p:cNvCxnSpPr>
          <p:nvPr/>
        </p:nvCxnSpPr>
        <p:spPr>
          <a:xfrm>
            <a:off x="8335979" y="2236194"/>
            <a:ext cx="0" cy="1371600"/>
          </a:xfrm>
          <a:prstGeom prst="line">
            <a:avLst/>
          </a:prstGeom>
          <a:ln w="2540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83E97BF2-ACB0-4A8F-8AEF-C4C62A5D3F00}"/>
              </a:ext>
            </a:extLst>
          </p:cNvPr>
          <p:cNvCxnSpPr>
            <a:cxnSpLocks/>
          </p:cNvCxnSpPr>
          <p:nvPr/>
        </p:nvCxnSpPr>
        <p:spPr>
          <a:xfrm>
            <a:off x="1638677" y="2236194"/>
            <a:ext cx="0" cy="1371600"/>
          </a:xfrm>
          <a:prstGeom prst="line">
            <a:avLst/>
          </a:prstGeom>
          <a:ln w="25400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B48DB3D2-EEAC-4B3C-BEF1-0E86EBCDDF49}"/>
              </a:ext>
            </a:extLst>
          </p:cNvPr>
          <p:cNvCxnSpPr>
            <a:cxnSpLocks/>
          </p:cNvCxnSpPr>
          <p:nvPr/>
        </p:nvCxnSpPr>
        <p:spPr>
          <a:xfrm>
            <a:off x="10568412" y="2236194"/>
            <a:ext cx="0" cy="1371600"/>
          </a:xfrm>
          <a:prstGeom prst="line">
            <a:avLst/>
          </a:prstGeom>
          <a:ln w="2540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A6465DE7-C180-4B98-8366-B9EB33235E8B}"/>
              </a:ext>
            </a:extLst>
          </p:cNvPr>
          <p:cNvSpPr/>
          <p:nvPr/>
        </p:nvSpPr>
        <p:spPr>
          <a:xfrm>
            <a:off x="930000" y="2927667"/>
            <a:ext cx="10332000" cy="96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20345236-404E-4B80-8C78-092D4ABCEBD5}"/>
              </a:ext>
            </a:extLst>
          </p:cNvPr>
          <p:cNvSpPr/>
          <p:nvPr/>
        </p:nvSpPr>
        <p:spPr>
          <a:xfrm flipH="1">
            <a:off x="1502109" y="2845835"/>
            <a:ext cx="261716" cy="26171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27A32A4D-B32A-4A65-934B-222F722C1F85}"/>
              </a:ext>
            </a:extLst>
          </p:cNvPr>
          <p:cNvSpPr/>
          <p:nvPr/>
        </p:nvSpPr>
        <p:spPr>
          <a:xfrm flipH="1">
            <a:off x="5967167" y="2845835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957CEDA7-B25D-4D7F-9E85-12436DD108ED}"/>
              </a:ext>
            </a:extLst>
          </p:cNvPr>
          <p:cNvSpPr/>
          <p:nvPr/>
        </p:nvSpPr>
        <p:spPr>
          <a:xfrm flipH="1">
            <a:off x="10432227" y="2845835"/>
            <a:ext cx="261716" cy="261716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23A62C13-3530-45CC-9C0F-F080A6618F0D}"/>
              </a:ext>
            </a:extLst>
          </p:cNvPr>
          <p:cNvSpPr/>
          <p:nvPr/>
        </p:nvSpPr>
        <p:spPr>
          <a:xfrm rot="10800000" flipH="1">
            <a:off x="3734638" y="2845834"/>
            <a:ext cx="261716" cy="26171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F0432F42-398E-4EDD-AFED-8921D15CB1CA}"/>
              </a:ext>
            </a:extLst>
          </p:cNvPr>
          <p:cNvSpPr/>
          <p:nvPr/>
        </p:nvSpPr>
        <p:spPr>
          <a:xfrm rot="10800000" flipH="1">
            <a:off x="8199696" y="2845835"/>
            <a:ext cx="261716" cy="26171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4EC0084-8530-46A9-87B1-D31E84C17A18}"/>
              </a:ext>
            </a:extLst>
          </p:cNvPr>
          <p:cNvGrpSpPr/>
          <p:nvPr/>
        </p:nvGrpSpPr>
        <p:grpSpPr>
          <a:xfrm>
            <a:off x="703150" y="3401627"/>
            <a:ext cx="10806814" cy="2544251"/>
            <a:chOff x="703150" y="3401627"/>
            <a:chExt cx="10806814" cy="2544251"/>
          </a:xfrm>
        </p:grpSpPr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2738F16B-F21A-4D06-A26B-C32A9C53D2E6}"/>
                </a:ext>
              </a:extLst>
            </p:cNvPr>
            <p:cNvGrpSpPr/>
            <p:nvPr/>
          </p:nvGrpSpPr>
          <p:grpSpPr>
            <a:xfrm>
              <a:off x="703150" y="3401627"/>
              <a:ext cx="1877086" cy="2544251"/>
              <a:chOff x="694424" y="3675779"/>
              <a:chExt cx="1877086" cy="25442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366CEAC-8456-498E-B75D-CD7CC6F0FBD5}"/>
                  </a:ext>
                </a:extLst>
              </p:cNvPr>
              <p:cNvSpPr/>
              <p:nvPr/>
            </p:nvSpPr>
            <p:spPr>
              <a:xfrm>
                <a:off x="694424" y="3868125"/>
                <a:ext cx="1877086" cy="2351905"/>
              </a:xfrm>
              <a:prstGeom prst="roundRect">
                <a:avLst>
                  <a:gd name="adj" fmla="val 5091"/>
                </a:avLst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rapezoid 15">
                <a:extLst>
                  <a:ext uri="{FF2B5EF4-FFF2-40B4-BE49-F238E27FC236}">
                    <a16:creationId xmlns:a16="http://schemas.microsoft.com/office/drawing/2014/main" id="{943D43A6-7742-4A78-B5D7-41760CF2BFE4}"/>
                  </a:ext>
                </a:extLst>
              </p:cNvPr>
              <p:cNvSpPr/>
              <p:nvPr/>
            </p:nvSpPr>
            <p:spPr>
              <a:xfrm rot="10800000">
                <a:off x="741617" y="3675779"/>
                <a:ext cx="1767287" cy="498869"/>
              </a:xfrm>
              <a:prstGeom prst="trapezoid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1D54F2F3-EC25-4C92-BF68-0FE893B81951}"/>
                  </a:ext>
                </a:extLst>
              </p:cNvPr>
              <p:cNvSpPr/>
              <p:nvPr/>
            </p:nvSpPr>
            <p:spPr>
              <a:xfrm rot="10800000">
                <a:off x="739943" y="3784632"/>
                <a:ext cx="1767287" cy="498869"/>
              </a:xfrm>
              <a:prstGeom prst="trapezoid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3F39890D-047F-426A-9F01-AF449B162D65}"/>
                </a:ext>
              </a:extLst>
            </p:cNvPr>
            <p:cNvGrpSpPr/>
            <p:nvPr/>
          </p:nvGrpSpPr>
          <p:grpSpPr>
            <a:xfrm>
              <a:off x="2944635" y="3401627"/>
              <a:ext cx="1877086" cy="2544251"/>
              <a:chOff x="694424" y="3675779"/>
              <a:chExt cx="1877086" cy="2544251"/>
            </a:xfrm>
          </p:grpSpPr>
          <p:sp>
            <p:nvSpPr>
              <p:cNvPr id="18" name="Rectangle 18">
                <a:extLst>
                  <a:ext uri="{FF2B5EF4-FFF2-40B4-BE49-F238E27FC236}">
                    <a16:creationId xmlns:a16="http://schemas.microsoft.com/office/drawing/2014/main" id="{0E0CA741-A712-45AC-88D1-D058B76B8B1D}"/>
                  </a:ext>
                </a:extLst>
              </p:cNvPr>
              <p:cNvSpPr/>
              <p:nvPr/>
            </p:nvSpPr>
            <p:spPr>
              <a:xfrm>
                <a:off x="694424" y="3868125"/>
                <a:ext cx="1877086" cy="2351905"/>
              </a:xfrm>
              <a:prstGeom prst="roundRect">
                <a:avLst>
                  <a:gd name="adj" fmla="val 268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rapezoid 19">
                <a:extLst>
                  <a:ext uri="{FF2B5EF4-FFF2-40B4-BE49-F238E27FC236}">
                    <a16:creationId xmlns:a16="http://schemas.microsoft.com/office/drawing/2014/main" id="{AE7624C3-280C-48D3-A434-CFF50A3F7BC8}"/>
                  </a:ext>
                </a:extLst>
              </p:cNvPr>
              <p:cNvSpPr/>
              <p:nvPr/>
            </p:nvSpPr>
            <p:spPr>
              <a:xfrm rot="10800000">
                <a:off x="741617" y="3675779"/>
                <a:ext cx="1767287" cy="498869"/>
              </a:xfrm>
              <a:prstGeom prst="trapezoid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9">
                <a:extLst>
                  <a:ext uri="{FF2B5EF4-FFF2-40B4-BE49-F238E27FC236}">
                    <a16:creationId xmlns:a16="http://schemas.microsoft.com/office/drawing/2014/main" id="{01B4E714-82E0-44C8-A822-338D779E2709}"/>
                  </a:ext>
                </a:extLst>
              </p:cNvPr>
              <p:cNvSpPr/>
              <p:nvPr/>
            </p:nvSpPr>
            <p:spPr>
              <a:xfrm rot="10800000">
                <a:off x="739943" y="3784632"/>
                <a:ext cx="1767287" cy="498869"/>
              </a:xfrm>
              <a:prstGeom prst="trapezoid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20">
              <a:extLst>
                <a:ext uri="{FF2B5EF4-FFF2-40B4-BE49-F238E27FC236}">
                  <a16:creationId xmlns:a16="http://schemas.microsoft.com/office/drawing/2014/main" id="{B6E0D4B9-38BC-4B64-BB13-FE2E9E6336EB}"/>
                </a:ext>
              </a:extLst>
            </p:cNvPr>
            <p:cNvGrpSpPr/>
            <p:nvPr/>
          </p:nvGrpSpPr>
          <p:grpSpPr>
            <a:xfrm>
              <a:off x="5168014" y="3401627"/>
              <a:ext cx="1877086" cy="2544251"/>
              <a:chOff x="694424" y="3675779"/>
              <a:chExt cx="1877086" cy="2544251"/>
            </a:xfrm>
          </p:grpSpPr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71BDDA35-00AC-4BFB-BD30-B998A9645CDE}"/>
                  </a:ext>
                </a:extLst>
              </p:cNvPr>
              <p:cNvSpPr/>
              <p:nvPr/>
            </p:nvSpPr>
            <p:spPr>
              <a:xfrm>
                <a:off x="694424" y="3868125"/>
                <a:ext cx="1877086" cy="2351905"/>
              </a:xfrm>
              <a:prstGeom prst="roundRect">
                <a:avLst>
                  <a:gd name="adj" fmla="val 4127"/>
                </a:avLst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rapezoid 22">
                <a:extLst>
                  <a:ext uri="{FF2B5EF4-FFF2-40B4-BE49-F238E27FC236}">
                    <a16:creationId xmlns:a16="http://schemas.microsoft.com/office/drawing/2014/main" id="{3CAA8FDE-1030-4C3C-8330-6B9BB158D0BD}"/>
                  </a:ext>
                </a:extLst>
              </p:cNvPr>
              <p:cNvSpPr/>
              <p:nvPr/>
            </p:nvSpPr>
            <p:spPr>
              <a:xfrm rot="10800000">
                <a:off x="741617" y="3675779"/>
                <a:ext cx="1767287" cy="498869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rapezoid 22">
                <a:extLst>
                  <a:ext uri="{FF2B5EF4-FFF2-40B4-BE49-F238E27FC236}">
                    <a16:creationId xmlns:a16="http://schemas.microsoft.com/office/drawing/2014/main" id="{79F53FBB-9A18-46A1-BFB6-B70D357A58D1}"/>
                  </a:ext>
                </a:extLst>
              </p:cNvPr>
              <p:cNvSpPr/>
              <p:nvPr/>
            </p:nvSpPr>
            <p:spPr>
              <a:xfrm rot="10800000">
                <a:off x="739943" y="3784632"/>
                <a:ext cx="1767287" cy="498869"/>
              </a:xfrm>
              <a:prstGeom prst="trapezoid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2897CC55-86F8-47DA-A762-EBB3FEC0B481}"/>
                </a:ext>
              </a:extLst>
            </p:cNvPr>
            <p:cNvGrpSpPr/>
            <p:nvPr/>
          </p:nvGrpSpPr>
          <p:grpSpPr>
            <a:xfrm>
              <a:off x="7400446" y="3401627"/>
              <a:ext cx="1877086" cy="2544251"/>
              <a:chOff x="694424" y="3675779"/>
              <a:chExt cx="1877086" cy="2544251"/>
            </a:xfrm>
          </p:grpSpPr>
          <p:sp>
            <p:nvSpPr>
              <p:cNvPr id="24" name="Rectangle 24">
                <a:extLst>
                  <a:ext uri="{FF2B5EF4-FFF2-40B4-BE49-F238E27FC236}">
                    <a16:creationId xmlns:a16="http://schemas.microsoft.com/office/drawing/2014/main" id="{4CAF654A-C2B1-4AAF-B672-B59AF200D51B}"/>
                  </a:ext>
                </a:extLst>
              </p:cNvPr>
              <p:cNvSpPr/>
              <p:nvPr/>
            </p:nvSpPr>
            <p:spPr>
              <a:xfrm>
                <a:off x="694424" y="3868125"/>
                <a:ext cx="1877086" cy="2351905"/>
              </a:xfrm>
              <a:prstGeom prst="roundRect">
                <a:avLst>
                  <a:gd name="adj" fmla="val 2198"/>
                </a:avLst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rapezoid 25">
                <a:extLst>
                  <a:ext uri="{FF2B5EF4-FFF2-40B4-BE49-F238E27FC236}">
                    <a16:creationId xmlns:a16="http://schemas.microsoft.com/office/drawing/2014/main" id="{7EB3F073-88B7-46B3-A5DE-AD5CE7BB3F98}"/>
                  </a:ext>
                </a:extLst>
              </p:cNvPr>
              <p:cNvSpPr/>
              <p:nvPr/>
            </p:nvSpPr>
            <p:spPr>
              <a:xfrm rot="10800000">
                <a:off x="741617" y="3675779"/>
                <a:ext cx="1767287" cy="498869"/>
              </a:xfrm>
              <a:prstGeom prst="trapezoid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apezoid 25">
                <a:extLst>
                  <a:ext uri="{FF2B5EF4-FFF2-40B4-BE49-F238E27FC236}">
                    <a16:creationId xmlns:a16="http://schemas.microsoft.com/office/drawing/2014/main" id="{3523350F-4A1E-42BC-B34C-21B86851F934}"/>
                  </a:ext>
                </a:extLst>
              </p:cNvPr>
              <p:cNvSpPr/>
              <p:nvPr/>
            </p:nvSpPr>
            <p:spPr>
              <a:xfrm rot="10800000">
                <a:off x="739943" y="3784632"/>
                <a:ext cx="1767287" cy="498869"/>
              </a:xfrm>
              <a:prstGeom prst="trapezoid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6">
              <a:extLst>
                <a:ext uri="{FF2B5EF4-FFF2-40B4-BE49-F238E27FC236}">
                  <a16:creationId xmlns:a16="http://schemas.microsoft.com/office/drawing/2014/main" id="{23525A32-EE19-418F-949D-788FDE954F4E}"/>
                </a:ext>
              </a:extLst>
            </p:cNvPr>
            <p:cNvGrpSpPr/>
            <p:nvPr/>
          </p:nvGrpSpPr>
          <p:grpSpPr>
            <a:xfrm>
              <a:off x="9632878" y="3401627"/>
              <a:ext cx="1877086" cy="2544251"/>
              <a:chOff x="694424" y="3675779"/>
              <a:chExt cx="1877086" cy="2544251"/>
            </a:xfrm>
          </p:grpSpPr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A514BBBE-7D27-4EF6-B27D-BD726D8876E4}"/>
                  </a:ext>
                </a:extLst>
              </p:cNvPr>
              <p:cNvSpPr/>
              <p:nvPr/>
            </p:nvSpPr>
            <p:spPr>
              <a:xfrm>
                <a:off x="694424" y="3868125"/>
                <a:ext cx="1877086" cy="2351905"/>
              </a:xfrm>
              <a:prstGeom prst="roundRect">
                <a:avLst>
                  <a:gd name="adj" fmla="val 3162"/>
                </a:avLst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rapezoid 28">
                <a:extLst>
                  <a:ext uri="{FF2B5EF4-FFF2-40B4-BE49-F238E27FC236}">
                    <a16:creationId xmlns:a16="http://schemas.microsoft.com/office/drawing/2014/main" id="{EC2DBAAC-C421-4F54-BFB4-46DD242A2E05}"/>
                  </a:ext>
                </a:extLst>
              </p:cNvPr>
              <p:cNvSpPr/>
              <p:nvPr/>
            </p:nvSpPr>
            <p:spPr>
              <a:xfrm rot="10800000">
                <a:off x="741617" y="3675779"/>
                <a:ext cx="1767287" cy="498869"/>
              </a:xfrm>
              <a:prstGeom prst="trapezoid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apezoid 28">
                <a:extLst>
                  <a:ext uri="{FF2B5EF4-FFF2-40B4-BE49-F238E27FC236}">
                    <a16:creationId xmlns:a16="http://schemas.microsoft.com/office/drawing/2014/main" id="{04729034-DA3D-4AA3-ABA6-8C499C5C35A1}"/>
                  </a:ext>
                </a:extLst>
              </p:cNvPr>
              <p:cNvSpPr/>
              <p:nvPr/>
            </p:nvSpPr>
            <p:spPr>
              <a:xfrm rot="10800000">
                <a:off x="739943" y="3784632"/>
                <a:ext cx="1767287" cy="498869"/>
              </a:xfrm>
              <a:prstGeom prst="trapezoid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31">
            <a:extLst>
              <a:ext uri="{FF2B5EF4-FFF2-40B4-BE49-F238E27FC236}">
                <a16:creationId xmlns:a16="http://schemas.microsoft.com/office/drawing/2014/main" id="{39E57873-DDBE-4134-9FEA-939F4CE7DEBF}"/>
              </a:ext>
            </a:extLst>
          </p:cNvPr>
          <p:cNvGrpSpPr/>
          <p:nvPr/>
        </p:nvGrpSpPr>
        <p:grpSpPr>
          <a:xfrm>
            <a:off x="862535" y="3634953"/>
            <a:ext cx="1563024" cy="2080317"/>
            <a:chOff x="862535" y="3526314"/>
            <a:chExt cx="1563024" cy="208031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7A2E19-91B8-4D88-9E05-388053E8AAD2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F524558-68B1-4BD4-8F84-6DFDEF264944}"/>
                </a:ext>
              </a:extLst>
            </p:cNvPr>
            <p:cNvSpPr txBox="1"/>
            <p:nvPr/>
          </p:nvSpPr>
          <p:spPr>
            <a:xfrm>
              <a:off x="862535" y="4036971"/>
              <a:ext cx="15630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28EC0B0D-1D4D-4230-8A2A-D63E0EF69197}"/>
              </a:ext>
            </a:extLst>
          </p:cNvPr>
          <p:cNvGrpSpPr/>
          <p:nvPr/>
        </p:nvGrpSpPr>
        <p:grpSpPr>
          <a:xfrm>
            <a:off x="3094315" y="3634953"/>
            <a:ext cx="1563024" cy="2080317"/>
            <a:chOff x="862535" y="3526314"/>
            <a:chExt cx="1563024" cy="20803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A2AE462-3DAB-438D-94CD-E29E7E132AE6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573820-FBF1-4C06-897A-FEABAD49C785}"/>
                </a:ext>
              </a:extLst>
            </p:cNvPr>
            <p:cNvSpPr txBox="1"/>
            <p:nvPr/>
          </p:nvSpPr>
          <p:spPr>
            <a:xfrm>
              <a:off x="862535" y="4036971"/>
              <a:ext cx="15630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5">
            <a:extLst>
              <a:ext uri="{FF2B5EF4-FFF2-40B4-BE49-F238E27FC236}">
                <a16:creationId xmlns:a16="http://schemas.microsoft.com/office/drawing/2014/main" id="{3920752E-9668-4B0A-9E49-3BA23C43EC05}"/>
              </a:ext>
            </a:extLst>
          </p:cNvPr>
          <p:cNvGrpSpPr/>
          <p:nvPr/>
        </p:nvGrpSpPr>
        <p:grpSpPr>
          <a:xfrm>
            <a:off x="5326095" y="3634953"/>
            <a:ext cx="1563024" cy="2080317"/>
            <a:chOff x="862535" y="3526314"/>
            <a:chExt cx="1563024" cy="208031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7E67E6-5723-49C0-9402-EB2DA38C271A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21F82C-DCC5-49D0-B151-1024F6D1B308}"/>
                </a:ext>
              </a:extLst>
            </p:cNvPr>
            <p:cNvSpPr txBox="1"/>
            <p:nvPr/>
          </p:nvSpPr>
          <p:spPr>
            <a:xfrm>
              <a:off x="862535" y="4036971"/>
              <a:ext cx="15630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72A3877C-08B7-461E-AC79-CFE6CE88F737}"/>
              </a:ext>
            </a:extLst>
          </p:cNvPr>
          <p:cNvGrpSpPr/>
          <p:nvPr/>
        </p:nvGrpSpPr>
        <p:grpSpPr>
          <a:xfrm>
            <a:off x="7557875" y="3634953"/>
            <a:ext cx="1563024" cy="2080317"/>
            <a:chOff x="862535" y="3526314"/>
            <a:chExt cx="1563024" cy="208031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FF07C8-FE98-4A93-9279-5DD9A6BEF141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804DB9-BC1D-4956-B3D5-5D80C46C785C}"/>
                </a:ext>
              </a:extLst>
            </p:cNvPr>
            <p:cNvSpPr txBox="1"/>
            <p:nvPr/>
          </p:nvSpPr>
          <p:spPr>
            <a:xfrm>
              <a:off x="862535" y="4036971"/>
              <a:ext cx="15630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1">
            <a:extLst>
              <a:ext uri="{FF2B5EF4-FFF2-40B4-BE49-F238E27FC236}">
                <a16:creationId xmlns:a16="http://schemas.microsoft.com/office/drawing/2014/main" id="{6BA476C3-CA19-4933-B923-6FD8E4EF3D35}"/>
              </a:ext>
            </a:extLst>
          </p:cNvPr>
          <p:cNvGrpSpPr/>
          <p:nvPr/>
        </p:nvGrpSpPr>
        <p:grpSpPr>
          <a:xfrm>
            <a:off x="9789653" y="3634953"/>
            <a:ext cx="1563024" cy="2080317"/>
            <a:chOff x="862535" y="3526314"/>
            <a:chExt cx="1563024" cy="208031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E8E6DE-7752-44B2-872E-AC4CE8354244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68FFA0B-11F4-418C-BA3C-CF0ACA119BCD}"/>
                </a:ext>
              </a:extLst>
            </p:cNvPr>
            <p:cNvSpPr txBox="1"/>
            <p:nvPr/>
          </p:nvSpPr>
          <p:spPr>
            <a:xfrm>
              <a:off x="862535" y="4036971"/>
              <a:ext cx="15630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685E188-30F4-4944-AAD8-0B0D2DB1108E}"/>
              </a:ext>
            </a:extLst>
          </p:cNvPr>
          <p:cNvSpPr txBox="1"/>
          <p:nvPr/>
        </p:nvSpPr>
        <p:spPr>
          <a:xfrm>
            <a:off x="1103768" y="1693206"/>
            <a:ext cx="107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6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DFDF1C-313A-4CD7-BECA-3F8F480AAA37}"/>
              </a:ext>
            </a:extLst>
          </p:cNvPr>
          <p:cNvSpPr txBox="1"/>
          <p:nvPr/>
        </p:nvSpPr>
        <p:spPr>
          <a:xfrm>
            <a:off x="3338387" y="1748963"/>
            <a:ext cx="107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2020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CAA4DE-4603-4F2D-A244-B107C070413F}"/>
              </a:ext>
            </a:extLst>
          </p:cNvPr>
          <p:cNvSpPr txBox="1"/>
          <p:nvPr/>
        </p:nvSpPr>
        <p:spPr>
          <a:xfrm>
            <a:off x="5573006" y="1693206"/>
            <a:ext cx="107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2021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0D957B-3577-4473-8717-94950CAC8354}"/>
              </a:ext>
            </a:extLst>
          </p:cNvPr>
          <p:cNvSpPr txBox="1"/>
          <p:nvPr/>
        </p:nvSpPr>
        <p:spPr>
          <a:xfrm>
            <a:off x="7807625" y="1693206"/>
            <a:ext cx="107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2022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F1587C-EE92-47F4-B79E-57857CB7622B}"/>
              </a:ext>
            </a:extLst>
          </p:cNvPr>
          <p:cNvSpPr txBox="1"/>
          <p:nvPr/>
        </p:nvSpPr>
        <p:spPr>
          <a:xfrm>
            <a:off x="10042245" y="1693206"/>
            <a:ext cx="107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2023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EE32BC0B-DB25-4767-BFE3-82AA6A929214}"/>
              </a:ext>
            </a:extLst>
          </p:cNvPr>
          <p:cNvGrpSpPr/>
          <p:nvPr/>
        </p:nvGrpSpPr>
        <p:grpSpPr>
          <a:xfrm>
            <a:off x="3206612" y="1800864"/>
            <a:ext cx="1470641" cy="1161654"/>
            <a:chOff x="693093" y="1844828"/>
            <a:chExt cx="1470641" cy="1161654"/>
          </a:xfrm>
        </p:grpSpPr>
        <p:sp>
          <p:nvSpPr>
            <p:cNvPr id="4" name="Trapezoid 2">
              <a:extLst>
                <a:ext uri="{FF2B5EF4-FFF2-40B4-BE49-F238E27FC236}">
                  <a16:creationId xmlns:a16="http://schemas.microsoft.com/office/drawing/2014/main" id="{5B3F3066-708D-4EB9-A9FC-E3EED8BF7C5B}"/>
                </a:ext>
              </a:extLst>
            </p:cNvPr>
            <p:cNvSpPr/>
            <p:nvPr/>
          </p:nvSpPr>
          <p:spPr>
            <a:xfrm rot="10800000">
              <a:off x="892767" y="1844828"/>
              <a:ext cx="1086945" cy="723798"/>
            </a:xfrm>
            <a:prstGeom prst="trapezoid">
              <a:avLst>
                <a:gd name="adj" fmla="val 369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Isosceles Triangle 5">
              <a:extLst>
                <a:ext uri="{FF2B5EF4-FFF2-40B4-BE49-F238E27FC236}">
                  <a16:creationId xmlns:a16="http://schemas.microsoft.com/office/drawing/2014/main" id="{94D1F113-B4C3-45AC-80A1-4FC9DCEB9F91}"/>
                </a:ext>
              </a:extLst>
            </p:cNvPr>
            <p:cNvSpPr/>
            <p:nvPr/>
          </p:nvSpPr>
          <p:spPr>
            <a:xfrm>
              <a:off x="1076239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6" name="Straight Connector 8">
              <a:extLst>
                <a:ext uri="{FF2B5EF4-FFF2-40B4-BE49-F238E27FC236}">
                  <a16:creationId xmlns:a16="http://schemas.microsoft.com/office/drawing/2014/main" id="{707468FD-6DE6-4E47-ABAA-2C86D38457A2}"/>
                </a:ext>
              </a:extLst>
            </p:cNvPr>
            <p:cNvCxnSpPr/>
            <p:nvPr/>
          </p:nvCxnSpPr>
          <p:spPr>
            <a:xfrm flipV="1">
              <a:off x="1436238" y="2499928"/>
              <a:ext cx="727496" cy="50655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50">
              <a:extLst>
                <a:ext uri="{FF2B5EF4-FFF2-40B4-BE49-F238E27FC236}">
                  <a16:creationId xmlns:a16="http://schemas.microsoft.com/office/drawing/2014/main" id="{8C1F8F1A-4A39-48D3-AED9-5A8C57F47E89}"/>
                </a:ext>
              </a:extLst>
            </p:cNvPr>
            <p:cNvCxnSpPr/>
            <p:nvPr/>
          </p:nvCxnSpPr>
          <p:spPr>
            <a:xfrm flipH="1" flipV="1">
              <a:off x="693093" y="2499928"/>
              <a:ext cx="743146" cy="50655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1">
            <a:extLst>
              <a:ext uri="{FF2B5EF4-FFF2-40B4-BE49-F238E27FC236}">
                <a16:creationId xmlns:a16="http://schemas.microsoft.com/office/drawing/2014/main" id="{847D7307-D017-4E81-97FA-992C09A6DAA7}"/>
              </a:ext>
            </a:extLst>
          </p:cNvPr>
          <p:cNvGrpSpPr/>
          <p:nvPr/>
        </p:nvGrpSpPr>
        <p:grpSpPr>
          <a:xfrm>
            <a:off x="3048428" y="3340654"/>
            <a:ext cx="1760752" cy="2770942"/>
            <a:chOff x="605226" y="3384613"/>
            <a:chExt cx="1636231" cy="277094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7C25BD-1610-4D80-969D-994FDFD81ABD}"/>
                </a:ext>
              </a:extLst>
            </p:cNvPr>
            <p:cNvSpPr txBox="1"/>
            <p:nvPr/>
          </p:nvSpPr>
          <p:spPr>
            <a:xfrm>
              <a:off x="605226" y="3662565"/>
              <a:ext cx="1636231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EF62BA-0AAF-40FB-BD07-2FFB0A5E9594}"/>
                </a:ext>
              </a:extLst>
            </p:cNvPr>
            <p:cNvSpPr txBox="1"/>
            <p:nvPr/>
          </p:nvSpPr>
          <p:spPr>
            <a:xfrm>
              <a:off x="605226" y="3384613"/>
              <a:ext cx="163623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D959EAE1-F779-4129-9946-D9C0D9DDEEE9}"/>
              </a:ext>
            </a:extLst>
          </p:cNvPr>
          <p:cNvGrpSpPr/>
          <p:nvPr/>
        </p:nvGrpSpPr>
        <p:grpSpPr>
          <a:xfrm>
            <a:off x="5204902" y="3340654"/>
            <a:ext cx="1760752" cy="2770942"/>
            <a:chOff x="2675618" y="3384613"/>
            <a:chExt cx="1636231" cy="27709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38B04E-EC6F-4B5A-88FC-981179C27F8C}"/>
                </a:ext>
              </a:extLst>
            </p:cNvPr>
            <p:cNvSpPr txBox="1"/>
            <p:nvPr/>
          </p:nvSpPr>
          <p:spPr>
            <a:xfrm>
              <a:off x="2675618" y="3662565"/>
              <a:ext cx="1636231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1AC5D6-95C6-4AC8-B236-88FF9277FC0D}"/>
                </a:ext>
              </a:extLst>
            </p:cNvPr>
            <p:cNvSpPr txBox="1"/>
            <p:nvPr/>
          </p:nvSpPr>
          <p:spPr>
            <a:xfrm>
              <a:off x="2675618" y="3384613"/>
              <a:ext cx="163623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E7017AEE-D3B1-4BF5-BE8D-CAEC6D543AC8}"/>
              </a:ext>
            </a:extLst>
          </p:cNvPr>
          <p:cNvGrpSpPr/>
          <p:nvPr/>
        </p:nvGrpSpPr>
        <p:grpSpPr>
          <a:xfrm>
            <a:off x="7361376" y="3340654"/>
            <a:ext cx="1760752" cy="2770942"/>
            <a:chOff x="4746010" y="3384613"/>
            <a:chExt cx="1636231" cy="27709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05F1F6-6918-4FE5-86CC-E97142CC0B6C}"/>
                </a:ext>
              </a:extLst>
            </p:cNvPr>
            <p:cNvSpPr txBox="1"/>
            <p:nvPr/>
          </p:nvSpPr>
          <p:spPr>
            <a:xfrm>
              <a:off x="4746010" y="3662565"/>
              <a:ext cx="1636231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B99231-D858-48B8-BA46-32E2C40F2C39}"/>
                </a:ext>
              </a:extLst>
            </p:cNvPr>
            <p:cNvSpPr txBox="1"/>
            <p:nvPr/>
          </p:nvSpPr>
          <p:spPr>
            <a:xfrm>
              <a:off x="4746010" y="3384613"/>
              <a:ext cx="163623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">
            <a:extLst>
              <a:ext uri="{FF2B5EF4-FFF2-40B4-BE49-F238E27FC236}">
                <a16:creationId xmlns:a16="http://schemas.microsoft.com/office/drawing/2014/main" id="{C52521D0-0BBF-4ADA-8292-5F2DAD1E9BE1}"/>
              </a:ext>
            </a:extLst>
          </p:cNvPr>
          <p:cNvGrpSpPr/>
          <p:nvPr/>
        </p:nvGrpSpPr>
        <p:grpSpPr>
          <a:xfrm>
            <a:off x="9667666" y="1800864"/>
            <a:ext cx="1461116" cy="1161652"/>
            <a:chOff x="6912069" y="1844824"/>
            <a:chExt cx="1461116" cy="1161652"/>
          </a:xfrm>
        </p:grpSpPr>
        <p:sp>
          <p:nvSpPr>
            <p:cNvPr id="18" name="Trapezoid 115">
              <a:extLst>
                <a:ext uri="{FF2B5EF4-FFF2-40B4-BE49-F238E27FC236}">
                  <a16:creationId xmlns:a16="http://schemas.microsoft.com/office/drawing/2014/main" id="{7F7C6C86-DE78-4B43-953B-8737EEC38B33}"/>
                </a:ext>
              </a:extLst>
            </p:cNvPr>
            <p:cNvSpPr/>
            <p:nvPr/>
          </p:nvSpPr>
          <p:spPr>
            <a:xfrm rot="10800000">
              <a:off x="7111743" y="1844824"/>
              <a:ext cx="1086945" cy="723797"/>
            </a:xfrm>
            <a:prstGeom prst="trapezoid">
              <a:avLst>
                <a:gd name="adj" fmla="val 3691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Isosceles Triangle 5">
              <a:extLst>
                <a:ext uri="{FF2B5EF4-FFF2-40B4-BE49-F238E27FC236}">
                  <a16:creationId xmlns:a16="http://schemas.microsoft.com/office/drawing/2014/main" id="{19F72C55-7AF3-4B4A-AB58-495D2660498C}"/>
                </a:ext>
              </a:extLst>
            </p:cNvPr>
            <p:cNvSpPr/>
            <p:nvPr/>
          </p:nvSpPr>
          <p:spPr>
            <a:xfrm>
              <a:off x="7295215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4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0" name="Straight Connector 117">
              <a:extLst>
                <a:ext uri="{FF2B5EF4-FFF2-40B4-BE49-F238E27FC236}">
                  <a16:creationId xmlns:a16="http://schemas.microsoft.com/office/drawing/2014/main" id="{BC681072-840E-430D-B2B9-3AF0DAEFD4DC}"/>
                </a:ext>
              </a:extLst>
            </p:cNvPr>
            <p:cNvCxnSpPr/>
            <p:nvPr/>
          </p:nvCxnSpPr>
          <p:spPr>
            <a:xfrm flipV="1">
              <a:off x="7645689" y="2499923"/>
              <a:ext cx="727496" cy="506551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8">
              <a:extLst>
                <a:ext uri="{FF2B5EF4-FFF2-40B4-BE49-F238E27FC236}">
                  <a16:creationId xmlns:a16="http://schemas.microsoft.com/office/drawing/2014/main" id="{6B14C796-55D6-4C25-8D57-A726D582049B}"/>
                </a:ext>
              </a:extLst>
            </p:cNvPr>
            <p:cNvCxnSpPr/>
            <p:nvPr/>
          </p:nvCxnSpPr>
          <p:spPr>
            <a:xfrm flipH="1" flipV="1">
              <a:off x="6912069" y="2499923"/>
              <a:ext cx="743146" cy="506553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2">
            <a:extLst>
              <a:ext uri="{FF2B5EF4-FFF2-40B4-BE49-F238E27FC236}">
                <a16:creationId xmlns:a16="http://schemas.microsoft.com/office/drawing/2014/main" id="{8D176D47-B171-4A6C-882A-EA8FD1A2E728}"/>
              </a:ext>
            </a:extLst>
          </p:cNvPr>
          <p:cNvGrpSpPr/>
          <p:nvPr/>
        </p:nvGrpSpPr>
        <p:grpSpPr>
          <a:xfrm>
            <a:off x="9517850" y="3340654"/>
            <a:ext cx="1760752" cy="2770942"/>
            <a:chOff x="6816401" y="3384613"/>
            <a:chExt cx="1636231" cy="27709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484CDB-A8A3-4AEE-A37A-0D61C0A56E10}"/>
                </a:ext>
              </a:extLst>
            </p:cNvPr>
            <p:cNvSpPr txBox="1"/>
            <p:nvPr/>
          </p:nvSpPr>
          <p:spPr>
            <a:xfrm>
              <a:off x="6816401" y="3662565"/>
              <a:ext cx="1636231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162AA1-D8C9-4355-9FBC-821BBCD7861E}"/>
                </a:ext>
              </a:extLst>
            </p:cNvPr>
            <p:cNvSpPr txBox="1"/>
            <p:nvPr/>
          </p:nvSpPr>
          <p:spPr>
            <a:xfrm>
              <a:off x="6816401" y="3384613"/>
              <a:ext cx="163623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14BA925-2908-4D0C-98E9-183DF9ECD035}"/>
              </a:ext>
            </a:extLst>
          </p:cNvPr>
          <p:cNvSpPr txBox="1"/>
          <p:nvPr/>
        </p:nvSpPr>
        <p:spPr>
          <a:xfrm>
            <a:off x="3605196" y="1901155"/>
            <a:ext cx="697611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CD17D53A-625A-4DDC-A8A0-7510B6A9CDDF}"/>
              </a:ext>
            </a:extLst>
          </p:cNvPr>
          <p:cNvGrpSpPr/>
          <p:nvPr/>
        </p:nvGrpSpPr>
        <p:grpSpPr>
          <a:xfrm>
            <a:off x="5371141" y="1800866"/>
            <a:ext cx="1447632" cy="1161653"/>
            <a:chOff x="2766085" y="1844826"/>
            <a:chExt cx="1447632" cy="1161653"/>
          </a:xfrm>
        </p:grpSpPr>
        <p:sp>
          <p:nvSpPr>
            <p:cNvPr id="27" name="Trapezoid 99">
              <a:extLst>
                <a:ext uri="{FF2B5EF4-FFF2-40B4-BE49-F238E27FC236}">
                  <a16:creationId xmlns:a16="http://schemas.microsoft.com/office/drawing/2014/main" id="{6397C87F-8160-40BE-975B-39C94409290C}"/>
                </a:ext>
              </a:extLst>
            </p:cNvPr>
            <p:cNvSpPr/>
            <p:nvPr/>
          </p:nvSpPr>
          <p:spPr>
            <a:xfrm rot="10800000">
              <a:off x="2965759" y="1844826"/>
              <a:ext cx="1086945" cy="723797"/>
            </a:xfrm>
            <a:prstGeom prst="trapezoid">
              <a:avLst>
                <a:gd name="adj" fmla="val 369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Isosceles Triangle 5">
              <a:extLst>
                <a:ext uri="{FF2B5EF4-FFF2-40B4-BE49-F238E27FC236}">
                  <a16:creationId xmlns:a16="http://schemas.microsoft.com/office/drawing/2014/main" id="{E0DA85AC-9E1D-477B-B0DF-D0C762883C7B}"/>
                </a:ext>
              </a:extLst>
            </p:cNvPr>
            <p:cNvSpPr/>
            <p:nvPr/>
          </p:nvSpPr>
          <p:spPr>
            <a:xfrm>
              <a:off x="3149231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2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9" name="Straight Connector 101">
              <a:extLst>
                <a:ext uri="{FF2B5EF4-FFF2-40B4-BE49-F238E27FC236}">
                  <a16:creationId xmlns:a16="http://schemas.microsoft.com/office/drawing/2014/main" id="{7AA954F2-A54F-4171-A883-21919F359E30}"/>
                </a:ext>
              </a:extLst>
            </p:cNvPr>
            <p:cNvCxnSpPr/>
            <p:nvPr/>
          </p:nvCxnSpPr>
          <p:spPr>
            <a:xfrm flipV="1">
              <a:off x="3486221" y="2496100"/>
              <a:ext cx="727496" cy="50655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02">
              <a:extLst>
                <a:ext uri="{FF2B5EF4-FFF2-40B4-BE49-F238E27FC236}">
                  <a16:creationId xmlns:a16="http://schemas.microsoft.com/office/drawing/2014/main" id="{74F7CE41-AA17-4771-9CD0-7411BD42EA15}"/>
                </a:ext>
              </a:extLst>
            </p:cNvPr>
            <p:cNvCxnSpPr/>
            <p:nvPr/>
          </p:nvCxnSpPr>
          <p:spPr>
            <a:xfrm flipH="1" flipV="1">
              <a:off x="2766085" y="2499926"/>
              <a:ext cx="743146" cy="50655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21B6AEA-C366-4D3C-A1E7-954075AFD385}"/>
              </a:ext>
            </a:extLst>
          </p:cNvPr>
          <p:cNvSpPr txBox="1"/>
          <p:nvPr/>
        </p:nvSpPr>
        <p:spPr>
          <a:xfrm>
            <a:off x="5763620" y="1901155"/>
            <a:ext cx="697611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10">
            <a:extLst>
              <a:ext uri="{FF2B5EF4-FFF2-40B4-BE49-F238E27FC236}">
                <a16:creationId xmlns:a16="http://schemas.microsoft.com/office/drawing/2014/main" id="{BCB0A8ED-6799-4E00-B24B-D2FB7A0E154C}"/>
              </a:ext>
            </a:extLst>
          </p:cNvPr>
          <p:cNvGrpSpPr/>
          <p:nvPr/>
        </p:nvGrpSpPr>
        <p:grpSpPr>
          <a:xfrm>
            <a:off x="7512662" y="1800864"/>
            <a:ext cx="1461116" cy="1161654"/>
            <a:chOff x="4839077" y="1844826"/>
            <a:chExt cx="1461116" cy="1161654"/>
          </a:xfrm>
        </p:grpSpPr>
        <p:sp>
          <p:nvSpPr>
            <p:cNvPr id="33" name="Trapezoid 107">
              <a:extLst>
                <a:ext uri="{FF2B5EF4-FFF2-40B4-BE49-F238E27FC236}">
                  <a16:creationId xmlns:a16="http://schemas.microsoft.com/office/drawing/2014/main" id="{2AF0F50B-2039-4B32-A96F-3C3F033EDEBD}"/>
                </a:ext>
              </a:extLst>
            </p:cNvPr>
            <p:cNvSpPr/>
            <p:nvPr/>
          </p:nvSpPr>
          <p:spPr>
            <a:xfrm rot="10800000">
              <a:off x="5038751" y="1844826"/>
              <a:ext cx="1086945" cy="723797"/>
            </a:xfrm>
            <a:prstGeom prst="trapezoid">
              <a:avLst>
                <a:gd name="adj" fmla="val 3691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Isosceles Triangle 5">
              <a:extLst>
                <a:ext uri="{FF2B5EF4-FFF2-40B4-BE49-F238E27FC236}">
                  <a16:creationId xmlns:a16="http://schemas.microsoft.com/office/drawing/2014/main" id="{E2AD4F7B-9283-48E7-97A1-AB258A7322D6}"/>
                </a:ext>
              </a:extLst>
            </p:cNvPr>
            <p:cNvSpPr/>
            <p:nvPr/>
          </p:nvSpPr>
          <p:spPr>
            <a:xfrm>
              <a:off x="5222223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3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35" name="Straight Connector 109">
              <a:extLst>
                <a:ext uri="{FF2B5EF4-FFF2-40B4-BE49-F238E27FC236}">
                  <a16:creationId xmlns:a16="http://schemas.microsoft.com/office/drawing/2014/main" id="{19719D38-83D8-4B94-955D-8986C5560845}"/>
                </a:ext>
              </a:extLst>
            </p:cNvPr>
            <p:cNvCxnSpPr/>
            <p:nvPr/>
          </p:nvCxnSpPr>
          <p:spPr>
            <a:xfrm flipV="1">
              <a:off x="5572697" y="2499926"/>
              <a:ext cx="727496" cy="50655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10">
              <a:extLst>
                <a:ext uri="{FF2B5EF4-FFF2-40B4-BE49-F238E27FC236}">
                  <a16:creationId xmlns:a16="http://schemas.microsoft.com/office/drawing/2014/main" id="{BCD293F1-FFB3-4A27-A447-D9C42CB662AF}"/>
                </a:ext>
              </a:extLst>
            </p:cNvPr>
            <p:cNvCxnSpPr/>
            <p:nvPr/>
          </p:nvCxnSpPr>
          <p:spPr>
            <a:xfrm flipH="1" flipV="1">
              <a:off x="4839077" y="2499926"/>
              <a:ext cx="743146" cy="506554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0CE7A52-CB3E-44CD-9583-6F633F4D0DC5}"/>
              </a:ext>
            </a:extLst>
          </p:cNvPr>
          <p:cNvSpPr txBox="1"/>
          <p:nvPr/>
        </p:nvSpPr>
        <p:spPr>
          <a:xfrm>
            <a:off x="7922044" y="1901155"/>
            <a:ext cx="697611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C921F8-E2F0-4852-9F5B-5F31C8CC54D9}"/>
              </a:ext>
            </a:extLst>
          </p:cNvPr>
          <p:cNvSpPr txBox="1"/>
          <p:nvPr/>
        </p:nvSpPr>
        <p:spPr>
          <a:xfrm>
            <a:off x="10080469" y="1901155"/>
            <a:ext cx="697611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9" name="Group 7">
            <a:extLst>
              <a:ext uri="{FF2B5EF4-FFF2-40B4-BE49-F238E27FC236}">
                <a16:creationId xmlns:a16="http://schemas.microsoft.com/office/drawing/2014/main" id="{B9764F07-45A5-450C-B5A0-ED7A91178835}"/>
              </a:ext>
            </a:extLst>
          </p:cNvPr>
          <p:cNvGrpSpPr/>
          <p:nvPr/>
        </p:nvGrpSpPr>
        <p:grpSpPr>
          <a:xfrm>
            <a:off x="1042082" y="1800864"/>
            <a:ext cx="1470641" cy="1161654"/>
            <a:chOff x="693093" y="1844828"/>
            <a:chExt cx="1470641" cy="1161654"/>
          </a:xfrm>
        </p:grpSpPr>
        <p:sp>
          <p:nvSpPr>
            <p:cNvPr id="40" name="Trapezoid 2">
              <a:extLst>
                <a:ext uri="{FF2B5EF4-FFF2-40B4-BE49-F238E27FC236}">
                  <a16:creationId xmlns:a16="http://schemas.microsoft.com/office/drawing/2014/main" id="{6FFE4FD2-FBA6-4C4A-85D9-A56C5C792949}"/>
                </a:ext>
              </a:extLst>
            </p:cNvPr>
            <p:cNvSpPr/>
            <p:nvPr/>
          </p:nvSpPr>
          <p:spPr>
            <a:xfrm rot="10800000">
              <a:off x="892767" y="1844828"/>
              <a:ext cx="1086945" cy="723798"/>
            </a:xfrm>
            <a:prstGeom prst="trapezoid">
              <a:avLst>
                <a:gd name="adj" fmla="val 3691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Isosceles Triangle 5">
              <a:extLst>
                <a:ext uri="{FF2B5EF4-FFF2-40B4-BE49-F238E27FC236}">
                  <a16:creationId xmlns:a16="http://schemas.microsoft.com/office/drawing/2014/main" id="{E895BA55-66D2-4A64-9A6B-CF944C9F89AA}"/>
                </a:ext>
              </a:extLst>
            </p:cNvPr>
            <p:cNvSpPr/>
            <p:nvPr/>
          </p:nvSpPr>
          <p:spPr>
            <a:xfrm>
              <a:off x="1076239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cxnSp>
          <p:nvCxnSpPr>
            <p:cNvPr id="42" name="Straight Connector 8">
              <a:extLst>
                <a:ext uri="{FF2B5EF4-FFF2-40B4-BE49-F238E27FC236}">
                  <a16:creationId xmlns:a16="http://schemas.microsoft.com/office/drawing/2014/main" id="{DCC14954-014C-4F2B-9320-CDFC2CF22053}"/>
                </a:ext>
              </a:extLst>
            </p:cNvPr>
            <p:cNvCxnSpPr/>
            <p:nvPr/>
          </p:nvCxnSpPr>
          <p:spPr>
            <a:xfrm flipV="1">
              <a:off x="1436238" y="2499928"/>
              <a:ext cx="727496" cy="50655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0">
              <a:extLst>
                <a:ext uri="{FF2B5EF4-FFF2-40B4-BE49-F238E27FC236}">
                  <a16:creationId xmlns:a16="http://schemas.microsoft.com/office/drawing/2014/main" id="{618E9D49-5AA3-468C-A1FB-B18E4F4CEF83}"/>
                </a:ext>
              </a:extLst>
            </p:cNvPr>
            <p:cNvCxnSpPr/>
            <p:nvPr/>
          </p:nvCxnSpPr>
          <p:spPr>
            <a:xfrm flipH="1" flipV="1">
              <a:off x="693093" y="2499928"/>
              <a:ext cx="743146" cy="50655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11">
            <a:extLst>
              <a:ext uri="{FF2B5EF4-FFF2-40B4-BE49-F238E27FC236}">
                <a16:creationId xmlns:a16="http://schemas.microsoft.com/office/drawing/2014/main" id="{7A95A038-9349-46B9-AA2E-59FB30D7F470}"/>
              </a:ext>
            </a:extLst>
          </p:cNvPr>
          <p:cNvGrpSpPr/>
          <p:nvPr/>
        </p:nvGrpSpPr>
        <p:grpSpPr>
          <a:xfrm>
            <a:off x="891954" y="3340654"/>
            <a:ext cx="1760752" cy="2770942"/>
            <a:chOff x="605226" y="3384613"/>
            <a:chExt cx="1636231" cy="277094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CECE35C-4A58-4CD8-999E-07F61A0943C7}"/>
                </a:ext>
              </a:extLst>
            </p:cNvPr>
            <p:cNvSpPr txBox="1"/>
            <p:nvPr/>
          </p:nvSpPr>
          <p:spPr>
            <a:xfrm>
              <a:off x="605226" y="3662565"/>
              <a:ext cx="1636231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6691118-6A2B-43C4-BCAD-718C7C77A0D4}"/>
                </a:ext>
              </a:extLst>
            </p:cNvPr>
            <p:cNvSpPr txBox="1"/>
            <p:nvPr/>
          </p:nvSpPr>
          <p:spPr>
            <a:xfrm>
              <a:off x="605226" y="3384613"/>
              <a:ext cx="163623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5EE352F-E014-4989-98D5-1011AE8A0241}"/>
              </a:ext>
            </a:extLst>
          </p:cNvPr>
          <p:cNvSpPr txBox="1"/>
          <p:nvPr/>
        </p:nvSpPr>
        <p:spPr>
          <a:xfrm>
            <a:off x="1446772" y="1901155"/>
            <a:ext cx="697611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594729" y="366109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83C9B04-05E9-4E55-8597-476ED7DA6BB1}"/>
              </a:ext>
            </a:extLst>
          </p:cNvPr>
          <p:cNvGrpSpPr/>
          <p:nvPr/>
        </p:nvGrpSpPr>
        <p:grpSpPr>
          <a:xfrm>
            <a:off x="731518" y="641223"/>
            <a:ext cx="6823749" cy="5573303"/>
            <a:chOff x="1255125" y="536098"/>
            <a:chExt cx="6823749" cy="557330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3FEC4D4-456E-4052-BB87-75B4198DAD11}"/>
                </a:ext>
              </a:extLst>
            </p:cNvPr>
            <p:cNvGrpSpPr/>
            <p:nvPr/>
          </p:nvGrpSpPr>
          <p:grpSpPr>
            <a:xfrm rot="5400000">
              <a:off x="-34553" y="1825776"/>
              <a:ext cx="5573303" cy="2993947"/>
              <a:chOff x="4199800" y="-705250"/>
              <a:chExt cx="5573303" cy="299394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E6C13590-71DA-48CD-9252-367FE7A67C06}"/>
                  </a:ext>
                </a:extLst>
              </p:cNvPr>
              <p:cNvSpPr/>
              <p:nvPr/>
            </p:nvSpPr>
            <p:spPr>
              <a:xfrm>
                <a:off x="4838452" y="-705250"/>
                <a:ext cx="4934651" cy="2993947"/>
              </a:xfrm>
              <a:prstGeom prst="roundRect">
                <a:avLst>
                  <a:gd name="adj" fmla="val 4578"/>
                </a:avLst>
              </a:prstGeom>
              <a:solidFill>
                <a:schemeClr val="accent2">
                  <a:alpha val="4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CD216509-CBE5-4530-996E-2EFC71F14965}"/>
                  </a:ext>
                </a:extLst>
              </p:cNvPr>
              <p:cNvSpPr/>
              <p:nvPr/>
            </p:nvSpPr>
            <p:spPr>
              <a:xfrm rot="5400000">
                <a:off x="4019605" y="347841"/>
                <a:ext cx="1248156" cy="887766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5B2F0285-9860-4193-8766-736FB39C0196}"/>
                  </a:ext>
                </a:extLst>
              </p:cNvPr>
              <p:cNvSpPr/>
              <p:nvPr/>
            </p:nvSpPr>
            <p:spPr>
              <a:xfrm rot="5400000">
                <a:off x="4148700" y="401497"/>
                <a:ext cx="1097280" cy="780453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74A794-F0DE-49AF-B72E-E27993C2F150}"/>
                </a:ext>
              </a:extLst>
            </p:cNvPr>
            <p:cNvGrpSpPr/>
            <p:nvPr/>
          </p:nvGrpSpPr>
          <p:grpSpPr>
            <a:xfrm rot="5400000">
              <a:off x="3795249" y="1825776"/>
              <a:ext cx="5573303" cy="2993947"/>
              <a:chOff x="4199800" y="-705250"/>
              <a:chExt cx="5573303" cy="2993947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8C3A2A0E-889C-452D-9504-1C1276C21318}"/>
                  </a:ext>
                </a:extLst>
              </p:cNvPr>
              <p:cNvSpPr/>
              <p:nvPr/>
            </p:nvSpPr>
            <p:spPr>
              <a:xfrm>
                <a:off x="4838452" y="-705250"/>
                <a:ext cx="4934651" cy="2993947"/>
              </a:xfrm>
              <a:prstGeom prst="roundRect">
                <a:avLst>
                  <a:gd name="adj" fmla="val 5851"/>
                </a:avLst>
              </a:prstGeom>
              <a:solidFill>
                <a:schemeClr val="accent3">
                  <a:alpha val="40000"/>
                </a:schemeClr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B4845B4A-896A-4F3E-B202-32F7E1C950AB}"/>
                  </a:ext>
                </a:extLst>
              </p:cNvPr>
              <p:cNvSpPr/>
              <p:nvPr/>
            </p:nvSpPr>
            <p:spPr>
              <a:xfrm rot="5400000">
                <a:off x="4019605" y="347841"/>
                <a:ext cx="1248156" cy="887766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이등변 삼각형 25">
                <a:extLst>
                  <a:ext uri="{FF2B5EF4-FFF2-40B4-BE49-F238E27FC236}">
                    <a16:creationId xmlns:a16="http://schemas.microsoft.com/office/drawing/2014/main" id="{24E67319-1278-413B-8754-90CF8556FAA0}"/>
                  </a:ext>
                </a:extLst>
              </p:cNvPr>
              <p:cNvSpPr/>
              <p:nvPr/>
            </p:nvSpPr>
            <p:spPr>
              <a:xfrm rot="5400000">
                <a:off x="4148700" y="401498"/>
                <a:ext cx="1097280" cy="780453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Group 10">
            <a:extLst>
              <a:ext uri="{FF2B5EF4-FFF2-40B4-BE49-F238E27FC236}">
                <a16:creationId xmlns:a16="http://schemas.microsoft.com/office/drawing/2014/main" id="{F04BF3B0-9C83-4EBD-A91F-861C71D1B085}"/>
              </a:ext>
            </a:extLst>
          </p:cNvPr>
          <p:cNvGrpSpPr/>
          <p:nvPr/>
        </p:nvGrpSpPr>
        <p:grpSpPr>
          <a:xfrm>
            <a:off x="1019498" y="1797578"/>
            <a:ext cx="2417985" cy="4148359"/>
            <a:chOff x="3651644" y="919838"/>
            <a:chExt cx="1975714" cy="399069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817E3B-1361-4096-9A43-676422771BFE}"/>
                </a:ext>
              </a:extLst>
            </p:cNvPr>
            <p:cNvSpPr txBox="1"/>
            <p:nvPr/>
          </p:nvSpPr>
          <p:spPr>
            <a:xfrm>
              <a:off x="3651644" y="919838"/>
              <a:ext cx="1975714" cy="296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7750D5-44D3-4032-AA23-D0E18F382ABA}"/>
                </a:ext>
              </a:extLst>
            </p:cNvPr>
            <p:cNvSpPr txBox="1"/>
            <p:nvPr/>
          </p:nvSpPr>
          <p:spPr>
            <a:xfrm>
              <a:off x="3651644" y="1268760"/>
              <a:ext cx="1975714" cy="364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zing. Get a modern PowerPoint  Presentation that is beautifully designed.  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10">
            <a:extLst>
              <a:ext uri="{FF2B5EF4-FFF2-40B4-BE49-F238E27FC236}">
                <a16:creationId xmlns:a16="http://schemas.microsoft.com/office/drawing/2014/main" id="{3F65058F-23AE-4800-9380-A0B9677263D1}"/>
              </a:ext>
            </a:extLst>
          </p:cNvPr>
          <p:cNvGrpSpPr/>
          <p:nvPr/>
        </p:nvGrpSpPr>
        <p:grpSpPr>
          <a:xfrm>
            <a:off x="4887007" y="1797578"/>
            <a:ext cx="2417985" cy="4148359"/>
            <a:chOff x="3651644" y="919838"/>
            <a:chExt cx="1975714" cy="399069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E4BA74-6E6D-4CF1-A041-24CFAFA1A163}"/>
                </a:ext>
              </a:extLst>
            </p:cNvPr>
            <p:cNvSpPr txBox="1"/>
            <p:nvPr/>
          </p:nvSpPr>
          <p:spPr>
            <a:xfrm>
              <a:off x="3651644" y="919838"/>
              <a:ext cx="1975714" cy="296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C3988C-78AE-4493-9536-61F8E6BE4E7F}"/>
                </a:ext>
              </a:extLst>
            </p:cNvPr>
            <p:cNvSpPr txBox="1"/>
            <p:nvPr/>
          </p:nvSpPr>
          <p:spPr>
            <a:xfrm>
              <a:off x="3651644" y="1268760"/>
              <a:ext cx="1975714" cy="364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zing. Get a modern PowerPoint  Presentation that is beautifully designed.  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aphic 42">
            <a:extLst>
              <a:ext uri="{FF2B5EF4-FFF2-40B4-BE49-F238E27FC236}">
                <a16:creationId xmlns:a16="http://schemas.microsoft.com/office/drawing/2014/main" id="{D08555B5-6596-47C3-8CC3-6C5E3031B53B}"/>
              </a:ext>
            </a:extLst>
          </p:cNvPr>
          <p:cNvGrpSpPr/>
          <p:nvPr/>
        </p:nvGrpSpPr>
        <p:grpSpPr>
          <a:xfrm>
            <a:off x="2013872" y="912063"/>
            <a:ext cx="876415" cy="776494"/>
            <a:chOff x="8950873" y="856864"/>
            <a:chExt cx="2622062" cy="2323118"/>
          </a:xfrm>
        </p:grpSpPr>
        <p:sp>
          <p:nvSpPr>
            <p:cNvPr id="35" name="Freeform: Shape 66">
              <a:extLst>
                <a:ext uri="{FF2B5EF4-FFF2-40B4-BE49-F238E27FC236}">
                  <a16:creationId xmlns:a16="http://schemas.microsoft.com/office/drawing/2014/main" id="{0E817985-BDFA-406B-ACF8-BAA99D5BFAA6}"/>
                </a:ext>
              </a:extLst>
            </p:cNvPr>
            <p:cNvSpPr/>
            <p:nvPr/>
          </p:nvSpPr>
          <p:spPr>
            <a:xfrm>
              <a:off x="8950873" y="858812"/>
              <a:ext cx="2622062" cy="2321170"/>
            </a:xfrm>
            <a:custGeom>
              <a:avLst/>
              <a:gdLst>
                <a:gd name="connsiteX0" fmla="*/ 2620903 w 2622062"/>
                <a:gd name="connsiteY0" fmla="*/ 2276099 h 2321170"/>
                <a:gd name="connsiteX1" fmla="*/ 2614148 w 2622062"/>
                <a:gd name="connsiteY1" fmla="*/ 2241506 h 2321170"/>
                <a:gd name="connsiteX2" fmla="*/ 2551309 w 2622062"/>
                <a:gd name="connsiteY2" fmla="*/ 2084510 h 2321170"/>
                <a:gd name="connsiteX3" fmla="*/ 2415191 w 2622062"/>
                <a:gd name="connsiteY3" fmla="*/ 1950234 h 2321170"/>
                <a:gd name="connsiteX4" fmla="*/ 2249802 w 2622062"/>
                <a:gd name="connsiteY4" fmla="*/ 1847685 h 2321170"/>
                <a:gd name="connsiteX5" fmla="*/ 2222579 w 2622062"/>
                <a:gd name="connsiteY5" fmla="*/ 1709111 h 2321170"/>
                <a:gd name="connsiteX6" fmla="*/ 2204976 w 2622062"/>
                <a:gd name="connsiteY6" fmla="*/ 1548430 h 2321170"/>
                <a:gd name="connsiteX7" fmla="*/ 2140908 w 2622062"/>
                <a:gd name="connsiteY7" fmla="*/ 1231777 h 2321170"/>
                <a:gd name="connsiteX8" fmla="*/ 2006837 w 2622062"/>
                <a:gd name="connsiteY8" fmla="*/ 861290 h 2321170"/>
                <a:gd name="connsiteX9" fmla="*/ 1771854 w 2622062"/>
                <a:gd name="connsiteY9" fmla="*/ 504517 h 2321170"/>
                <a:gd name="connsiteX10" fmla="*/ 1704307 w 2622062"/>
                <a:gd name="connsiteY10" fmla="*/ 399103 h 2321170"/>
                <a:gd name="connsiteX11" fmla="*/ 1748520 w 2622062"/>
                <a:gd name="connsiteY11" fmla="*/ 281816 h 2321170"/>
                <a:gd name="connsiteX12" fmla="*/ 1752000 w 2622062"/>
                <a:gd name="connsiteY12" fmla="*/ 267897 h 2321170"/>
                <a:gd name="connsiteX13" fmla="*/ 1689365 w 2622062"/>
                <a:gd name="connsiteY13" fmla="*/ 194005 h 2321170"/>
                <a:gd name="connsiteX14" fmla="*/ 1585178 w 2622062"/>
                <a:gd name="connsiteY14" fmla="*/ 174559 h 2321170"/>
                <a:gd name="connsiteX15" fmla="*/ 1484267 w 2622062"/>
                <a:gd name="connsiteY15" fmla="*/ 184998 h 2321170"/>
                <a:gd name="connsiteX16" fmla="*/ 1395841 w 2622062"/>
                <a:gd name="connsiteY16" fmla="*/ 189911 h 2321170"/>
                <a:gd name="connsiteX17" fmla="*/ 832333 w 2622062"/>
                <a:gd name="connsiteY17" fmla="*/ 9989 h 2321170"/>
                <a:gd name="connsiteX18" fmla="*/ 530213 w 2622062"/>
                <a:gd name="connsiteY18" fmla="*/ 5282 h 2321170"/>
                <a:gd name="connsiteX19" fmla="*/ 297686 w 2622062"/>
                <a:gd name="connsiteY19" fmla="*/ 45196 h 2321170"/>
                <a:gd name="connsiteX20" fmla="*/ 126771 w 2622062"/>
                <a:gd name="connsiteY20" fmla="*/ 158389 h 2321170"/>
                <a:gd name="connsiteX21" fmla="*/ 95659 w 2622062"/>
                <a:gd name="connsiteY21" fmla="*/ 339743 h 2321170"/>
                <a:gd name="connsiteX22" fmla="*/ 95863 w 2622062"/>
                <a:gd name="connsiteY22" fmla="*/ 339743 h 2321170"/>
                <a:gd name="connsiteX23" fmla="*/ 22175 w 2622062"/>
                <a:gd name="connsiteY23" fmla="*/ 399922 h 2321170"/>
                <a:gd name="connsiteX24" fmla="*/ 15625 w 2622062"/>
                <a:gd name="connsiteY24" fmla="*/ 426326 h 2321170"/>
                <a:gd name="connsiteX25" fmla="*/ 40802 w 2622062"/>
                <a:gd name="connsiteY25" fmla="*/ 507792 h 2321170"/>
                <a:gd name="connsiteX26" fmla="*/ 126976 w 2622062"/>
                <a:gd name="connsiteY26" fmla="*/ 523963 h 2321170"/>
                <a:gd name="connsiteX27" fmla="*/ 311810 w 2622062"/>
                <a:gd name="connsiteY27" fmla="*/ 544636 h 2321170"/>
                <a:gd name="connsiteX28" fmla="*/ 450589 w 2622062"/>
                <a:gd name="connsiteY28" fmla="*/ 596832 h 2321170"/>
                <a:gd name="connsiteX29" fmla="*/ 455501 w 2622062"/>
                <a:gd name="connsiteY29" fmla="*/ 613412 h 2321170"/>
                <a:gd name="connsiteX30" fmla="*/ 429506 w 2622062"/>
                <a:gd name="connsiteY30" fmla="*/ 879507 h 2321170"/>
                <a:gd name="connsiteX31" fmla="*/ 508311 w 2622062"/>
                <a:gd name="connsiteY31" fmla="*/ 1017263 h 2321170"/>
                <a:gd name="connsiteX32" fmla="*/ 568899 w 2622062"/>
                <a:gd name="connsiteY32" fmla="*/ 1069254 h 2321170"/>
                <a:gd name="connsiteX33" fmla="*/ 623755 w 2622062"/>
                <a:gd name="connsiteY33" fmla="*/ 1098319 h 2321170"/>
                <a:gd name="connsiteX34" fmla="*/ 636242 w 2622062"/>
                <a:gd name="connsiteY34" fmla="*/ 1046533 h 2321170"/>
                <a:gd name="connsiteX35" fmla="*/ 641973 w 2622062"/>
                <a:gd name="connsiteY35" fmla="*/ 953195 h 2321170"/>
                <a:gd name="connsiteX36" fmla="*/ 707883 w 2622062"/>
                <a:gd name="connsiteY36" fmla="*/ 810118 h 2321170"/>
                <a:gd name="connsiteX37" fmla="*/ 721801 w 2622062"/>
                <a:gd name="connsiteY37" fmla="*/ 760788 h 2321170"/>
                <a:gd name="connsiteX38" fmla="*/ 691712 w 2622062"/>
                <a:gd name="connsiteY38" fmla="*/ 710844 h 2321170"/>
                <a:gd name="connsiteX39" fmla="*/ 730808 w 2622062"/>
                <a:gd name="connsiteY39" fmla="*/ 736430 h 2321170"/>
                <a:gd name="connsiteX40" fmla="*/ 807975 w 2622062"/>
                <a:gd name="connsiteY40" fmla="*/ 778186 h 2321170"/>
                <a:gd name="connsiteX41" fmla="*/ 1267092 w 2622062"/>
                <a:gd name="connsiteY41" fmla="*/ 1011122 h 2321170"/>
                <a:gd name="connsiteX42" fmla="*/ 1428182 w 2622062"/>
                <a:gd name="connsiteY42" fmla="*/ 1096887 h 2321170"/>
                <a:gd name="connsiteX43" fmla="*/ 1627344 w 2622062"/>
                <a:gd name="connsiteY43" fmla="*/ 1199231 h 2321170"/>
                <a:gd name="connsiteX44" fmla="*/ 1825483 w 2622062"/>
                <a:gd name="connsiteY44" fmla="*/ 1391638 h 2321170"/>
                <a:gd name="connsiteX45" fmla="*/ 1988210 w 2622062"/>
                <a:gd name="connsiteY45" fmla="*/ 1663874 h 2321170"/>
                <a:gd name="connsiteX46" fmla="*/ 2070495 w 2622062"/>
                <a:gd name="connsiteY46" fmla="*/ 1852802 h 2321170"/>
                <a:gd name="connsiteX47" fmla="*/ 2063536 w 2622062"/>
                <a:gd name="connsiteY47" fmla="*/ 1865288 h 2321170"/>
                <a:gd name="connsiteX48" fmla="*/ 1707173 w 2622062"/>
                <a:gd name="connsiteY48" fmla="*/ 2199340 h 2321170"/>
                <a:gd name="connsiteX49" fmla="*/ 1698985 w 2622062"/>
                <a:gd name="connsiteY49" fmla="*/ 2265045 h 2321170"/>
                <a:gd name="connsiteX50" fmla="*/ 1710243 w 2622062"/>
                <a:gd name="connsiteY50" fmla="*/ 2270777 h 2321170"/>
                <a:gd name="connsiteX51" fmla="*/ 1912476 w 2622062"/>
                <a:gd name="connsiteY51" fmla="*/ 2203843 h 2321170"/>
                <a:gd name="connsiteX52" fmla="*/ 2165880 w 2622062"/>
                <a:gd name="connsiteY52" fmla="*/ 2206095 h 2321170"/>
                <a:gd name="connsiteX53" fmla="*/ 2489902 w 2622062"/>
                <a:gd name="connsiteY53" fmla="*/ 2246009 h 2321170"/>
                <a:gd name="connsiteX54" fmla="*/ 2555607 w 2622062"/>
                <a:gd name="connsiteY54" fmla="*/ 2283263 h 2321170"/>
                <a:gd name="connsiteX55" fmla="*/ 2619880 w 2622062"/>
                <a:gd name="connsiteY55" fmla="*/ 2320720 h 2321170"/>
                <a:gd name="connsiteX56" fmla="*/ 2620903 w 2622062"/>
                <a:gd name="connsiteY56" fmla="*/ 2276099 h 23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622062" h="2321170">
                  <a:moveTo>
                    <a:pt x="2620903" y="2276099"/>
                  </a:moveTo>
                  <a:cubicBezTo>
                    <a:pt x="2618447" y="2260951"/>
                    <a:pt x="2615172" y="2246419"/>
                    <a:pt x="2614148" y="2241506"/>
                  </a:cubicBezTo>
                  <a:cubicBezTo>
                    <a:pt x="2603505" y="2185831"/>
                    <a:pt x="2582012" y="2132202"/>
                    <a:pt x="2551309" y="2084510"/>
                  </a:cubicBezTo>
                  <a:cubicBezTo>
                    <a:pt x="2516512" y="2030677"/>
                    <a:pt x="2469434" y="1984417"/>
                    <a:pt x="2415191" y="1950234"/>
                  </a:cubicBezTo>
                  <a:cubicBezTo>
                    <a:pt x="2361767" y="1916665"/>
                    <a:pt x="2293606" y="1894559"/>
                    <a:pt x="2249802" y="1847685"/>
                  </a:cubicBezTo>
                  <a:cubicBezTo>
                    <a:pt x="2217666" y="1813297"/>
                    <a:pt x="2226059" y="1752300"/>
                    <a:pt x="2222579" y="1709111"/>
                  </a:cubicBezTo>
                  <a:cubicBezTo>
                    <a:pt x="2218281" y="1655482"/>
                    <a:pt x="2212549" y="1601854"/>
                    <a:pt x="2204976" y="1548430"/>
                  </a:cubicBezTo>
                  <a:cubicBezTo>
                    <a:pt x="2190033" y="1441787"/>
                    <a:pt x="2168541" y="1335758"/>
                    <a:pt x="2140908" y="1231777"/>
                  </a:cubicBezTo>
                  <a:cubicBezTo>
                    <a:pt x="2106930" y="1104460"/>
                    <a:pt x="2063945" y="980214"/>
                    <a:pt x="2006837" y="861290"/>
                  </a:cubicBezTo>
                  <a:cubicBezTo>
                    <a:pt x="1945430" y="733155"/>
                    <a:pt x="1866421" y="611774"/>
                    <a:pt x="1771854" y="504517"/>
                  </a:cubicBezTo>
                  <a:cubicBezTo>
                    <a:pt x="1744017" y="472995"/>
                    <a:pt x="1719454" y="439017"/>
                    <a:pt x="1704307" y="399103"/>
                  </a:cubicBezTo>
                  <a:cubicBezTo>
                    <a:pt x="1685885" y="350387"/>
                    <a:pt x="1696120" y="303922"/>
                    <a:pt x="1748520" y="281816"/>
                  </a:cubicBezTo>
                  <a:cubicBezTo>
                    <a:pt x="1756298" y="278541"/>
                    <a:pt x="1755275" y="273833"/>
                    <a:pt x="1752000" y="267897"/>
                  </a:cubicBezTo>
                  <a:cubicBezTo>
                    <a:pt x="1736648" y="240264"/>
                    <a:pt x="1716793" y="212017"/>
                    <a:pt x="1689365" y="194005"/>
                  </a:cubicBezTo>
                  <a:cubicBezTo>
                    <a:pt x="1657843" y="173126"/>
                    <a:pt x="1621408" y="171284"/>
                    <a:pt x="1585178" y="174559"/>
                  </a:cubicBezTo>
                  <a:cubicBezTo>
                    <a:pt x="1551405" y="177425"/>
                    <a:pt x="1517836" y="181109"/>
                    <a:pt x="1484267" y="184998"/>
                  </a:cubicBezTo>
                  <a:cubicBezTo>
                    <a:pt x="1460728" y="187659"/>
                    <a:pt x="1417334" y="201988"/>
                    <a:pt x="1395841" y="189911"/>
                  </a:cubicBezTo>
                  <a:cubicBezTo>
                    <a:pt x="1223289" y="93707"/>
                    <a:pt x="1028834" y="32710"/>
                    <a:pt x="832333" y="9989"/>
                  </a:cubicBezTo>
                  <a:cubicBezTo>
                    <a:pt x="732036" y="-1473"/>
                    <a:pt x="630715" y="-3111"/>
                    <a:pt x="530213" y="5282"/>
                  </a:cubicBezTo>
                  <a:cubicBezTo>
                    <a:pt x="452022" y="11832"/>
                    <a:pt x="372398" y="19200"/>
                    <a:pt x="297686" y="45196"/>
                  </a:cubicBezTo>
                  <a:cubicBezTo>
                    <a:pt x="231777" y="68121"/>
                    <a:pt x="166686" y="98210"/>
                    <a:pt x="126771" y="158389"/>
                  </a:cubicBezTo>
                  <a:cubicBezTo>
                    <a:pt x="90132" y="213450"/>
                    <a:pt x="81740" y="276494"/>
                    <a:pt x="95659" y="339743"/>
                  </a:cubicBezTo>
                  <a:cubicBezTo>
                    <a:pt x="95659" y="339743"/>
                    <a:pt x="95659" y="339743"/>
                    <a:pt x="95863" y="339743"/>
                  </a:cubicBezTo>
                  <a:cubicBezTo>
                    <a:pt x="75190" y="364510"/>
                    <a:pt x="43258" y="375768"/>
                    <a:pt x="22175" y="399922"/>
                  </a:cubicBezTo>
                  <a:cubicBezTo>
                    <a:pt x="17468" y="405243"/>
                    <a:pt x="10713" y="421823"/>
                    <a:pt x="15625" y="426326"/>
                  </a:cubicBezTo>
                  <a:cubicBezTo>
                    <a:pt x="-22651" y="442497"/>
                    <a:pt x="18696" y="497149"/>
                    <a:pt x="40802" y="507792"/>
                  </a:cubicBezTo>
                  <a:cubicBezTo>
                    <a:pt x="66798" y="520278"/>
                    <a:pt x="98729" y="521711"/>
                    <a:pt x="126976" y="523963"/>
                  </a:cubicBezTo>
                  <a:cubicBezTo>
                    <a:pt x="188792" y="529080"/>
                    <a:pt x="250813" y="532560"/>
                    <a:pt x="311810" y="544636"/>
                  </a:cubicBezTo>
                  <a:cubicBezTo>
                    <a:pt x="360935" y="554461"/>
                    <a:pt x="408218" y="568994"/>
                    <a:pt x="450589" y="596832"/>
                  </a:cubicBezTo>
                  <a:cubicBezTo>
                    <a:pt x="457548" y="601540"/>
                    <a:pt x="459186" y="605634"/>
                    <a:pt x="455501" y="613412"/>
                  </a:cubicBezTo>
                  <a:cubicBezTo>
                    <a:pt x="417020" y="696925"/>
                    <a:pt x="402896" y="790058"/>
                    <a:pt x="429506" y="879507"/>
                  </a:cubicBezTo>
                  <a:cubicBezTo>
                    <a:pt x="444653" y="930679"/>
                    <a:pt x="472081" y="978167"/>
                    <a:pt x="508311" y="1017263"/>
                  </a:cubicBezTo>
                  <a:cubicBezTo>
                    <a:pt x="526324" y="1036708"/>
                    <a:pt x="546793" y="1054516"/>
                    <a:pt x="568899" y="1069254"/>
                  </a:cubicBezTo>
                  <a:cubicBezTo>
                    <a:pt x="581999" y="1077851"/>
                    <a:pt x="607585" y="1101799"/>
                    <a:pt x="623755" y="1098319"/>
                  </a:cubicBezTo>
                  <a:cubicBezTo>
                    <a:pt x="640745" y="1094840"/>
                    <a:pt x="636037" y="1059224"/>
                    <a:pt x="636242" y="1046533"/>
                  </a:cubicBezTo>
                  <a:cubicBezTo>
                    <a:pt x="636446" y="1014806"/>
                    <a:pt x="635627" y="984717"/>
                    <a:pt x="641973" y="953195"/>
                  </a:cubicBezTo>
                  <a:cubicBezTo>
                    <a:pt x="652617" y="901409"/>
                    <a:pt x="675132" y="851874"/>
                    <a:pt x="707883" y="810118"/>
                  </a:cubicBezTo>
                  <a:cubicBezTo>
                    <a:pt x="723439" y="790263"/>
                    <a:pt x="733264" y="785350"/>
                    <a:pt x="721801" y="760788"/>
                  </a:cubicBezTo>
                  <a:cubicBezTo>
                    <a:pt x="713614" y="742980"/>
                    <a:pt x="700923" y="728038"/>
                    <a:pt x="691712" y="710844"/>
                  </a:cubicBezTo>
                  <a:cubicBezTo>
                    <a:pt x="697239" y="721283"/>
                    <a:pt x="720573" y="730289"/>
                    <a:pt x="730808" y="736430"/>
                  </a:cubicBezTo>
                  <a:cubicBezTo>
                    <a:pt x="755780" y="751372"/>
                    <a:pt x="782389" y="764267"/>
                    <a:pt x="807975" y="778186"/>
                  </a:cubicBezTo>
                  <a:cubicBezTo>
                    <a:pt x="958831" y="860471"/>
                    <a:pt x="1111529" y="938253"/>
                    <a:pt x="1267092" y="1011122"/>
                  </a:cubicBezTo>
                  <a:cubicBezTo>
                    <a:pt x="1322153" y="1036913"/>
                    <a:pt x="1375372" y="1066593"/>
                    <a:pt x="1428182" y="1096887"/>
                  </a:cubicBezTo>
                  <a:cubicBezTo>
                    <a:pt x="1492864" y="1134140"/>
                    <a:pt x="1558364" y="1170370"/>
                    <a:pt x="1627344" y="1199231"/>
                  </a:cubicBezTo>
                  <a:cubicBezTo>
                    <a:pt x="1719045" y="1237508"/>
                    <a:pt x="1771650" y="1312219"/>
                    <a:pt x="1825483" y="1391638"/>
                  </a:cubicBezTo>
                  <a:cubicBezTo>
                    <a:pt x="1884843" y="1479245"/>
                    <a:pt x="1939085" y="1570127"/>
                    <a:pt x="1988210" y="1663874"/>
                  </a:cubicBezTo>
                  <a:cubicBezTo>
                    <a:pt x="2019732" y="1724258"/>
                    <a:pt x="2048798" y="1788325"/>
                    <a:pt x="2070495" y="1852802"/>
                  </a:cubicBezTo>
                  <a:cubicBezTo>
                    <a:pt x="2072951" y="1859966"/>
                    <a:pt x="2072542" y="1863651"/>
                    <a:pt x="2063536" y="1865288"/>
                  </a:cubicBezTo>
                  <a:cubicBezTo>
                    <a:pt x="1898761" y="1893126"/>
                    <a:pt x="1758345" y="2046438"/>
                    <a:pt x="1707173" y="2199340"/>
                  </a:cubicBezTo>
                  <a:cubicBezTo>
                    <a:pt x="1700213" y="2220218"/>
                    <a:pt x="1696324" y="2243144"/>
                    <a:pt x="1698985" y="2265045"/>
                  </a:cubicBezTo>
                  <a:cubicBezTo>
                    <a:pt x="1700418" y="2276303"/>
                    <a:pt x="1700827" y="2276508"/>
                    <a:pt x="1710243" y="2270777"/>
                  </a:cubicBezTo>
                  <a:cubicBezTo>
                    <a:pt x="1771854" y="2233728"/>
                    <a:pt x="1837764" y="2193609"/>
                    <a:pt x="1912476" y="2203843"/>
                  </a:cubicBezTo>
                  <a:cubicBezTo>
                    <a:pt x="1997831" y="2215511"/>
                    <a:pt x="2080116" y="2212235"/>
                    <a:pt x="2165880" y="2206095"/>
                  </a:cubicBezTo>
                  <a:cubicBezTo>
                    <a:pt x="2274160" y="2198521"/>
                    <a:pt x="2390424" y="2196884"/>
                    <a:pt x="2489902" y="2246009"/>
                  </a:cubicBezTo>
                  <a:cubicBezTo>
                    <a:pt x="2512623" y="2257267"/>
                    <a:pt x="2534320" y="2269958"/>
                    <a:pt x="2555607" y="2283263"/>
                  </a:cubicBezTo>
                  <a:cubicBezTo>
                    <a:pt x="2565433" y="2289403"/>
                    <a:pt x="2608417" y="2328499"/>
                    <a:pt x="2619880" y="2320720"/>
                  </a:cubicBezTo>
                  <a:cubicBezTo>
                    <a:pt x="2626225" y="2316627"/>
                    <a:pt x="2624178" y="2295749"/>
                    <a:pt x="2620903" y="2276099"/>
                  </a:cubicBezTo>
                  <a:close/>
                </a:path>
              </a:pathLst>
            </a:custGeom>
            <a:solidFill>
              <a:schemeClr val="bg1"/>
            </a:solidFill>
            <a:ln w="2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6" name="Graphic 42">
              <a:extLst>
                <a:ext uri="{FF2B5EF4-FFF2-40B4-BE49-F238E27FC236}">
                  <a16:creationId xmlns:a16="http://schemas.microsoft.com/office/drawing/2014/main" id="{B7AF457F-544F-48C9-8E13-B920C78EB913}"/>
                </a:ext>
              </a:extLst>
            </p:cNvPr>
            <p:cNvGrpSpPr/>
            <p:nvPr/>
          </p:nvGrpSpPr>
          <p:grpSpPr>
            <a:xfrm>
              <a:off x="8968074" y="856864"/>
              <a:ext cx="2306842" cy="1901558"/>
              <a:chOff x="8968074" y="856864"/>
              <a:chExt cx="2306842" cy="1901558"/>
            </a:xfrm>
            <a:solidFill>
              <a:srgbClr val="D4D4D4"/>
            </a:solidFill>
          </p:grpSpPr>
          <p:sp>
            <p:nvSpPr>
              <p:cNvPr id="37" name="Freeform: Shape 68">
                <a:extLst>
                  <a:ext uri="{FF2B5EF4-FFF2-40B4-BE49-F238E27FC236}">
                    <a16:creationId xmlns:a16="http://schemas.microsoft.com/office/drawing/2014/main" id="{89C5688C-3D18-424F-B31A-9341BA914381}"/>
                  </a:ext>
                </a:extLst>
              </p:cNvPr>
              <p:cNvSpPr/>
              <p:nvPr/>
            </p:nvSpPr>
            <p:spPr>
              <a:xfrm>
                <a:off x="9828366" y="1378204"/>
                <a:ext cx="591550" cy="405284"/>
              </a:xfrm>
              <a:custGeom>
                <a:avLst/>
                <a:gdLst>
                  <a:gd name="connsiteX0" fmla="*/ 497060 w 591550"/>
                  <a:gd name="connsiteY0" fmla="*/ 333302 h 405283"/>
                  <a:gd name="connsiteX1" fmla="*/ 393487 w 591550"/>
                  <a:gd name="connsiteY1" fmla="*/ 188382 h 405283"/>
                  <a:gd name="connsiteX2" fmla="*/ 341701 w 591550"/>
                  <a:gd name="connsiteY2" fmla="*/ 116332 h 405283"/>
                  <a:gd name="connsiteX3" fmla="*/ 56979 w 591550"/>
                  <a:gd name="connsiteY3" fmla="*/ 1092 h 405283"/>
                  <a:gd name="connsiteX4" fmla="*/ 13585 w 591550"/>
                  <a:gd name="connsiteY4" fmla="*/ 4981 h 405283"/>
                  <a:gd name="connsiteX5" fmla="*/ 7240 w 591550"/>
                  <a:gd name="connsiteY5" fmla="*/ 34456 h 405283"/>
                  <a:gd name="connsiteX6" fmla="*/ 134352 w 591550"/>
                  <a:gd name="connsiteY6" fmla="*/ 157474 h 405283"/>
                  <a:gd name="connsiteX7" fmla="*/ 342315 w 591550"/>
                  <a:gd name="connsiteY7" fmla="*/ 325933 h 405283"/>
                  <a:gd name="connsiteX8" fmla="*/ 466971 w 591550"/>
                  <a:gd name="connsiteY8" fmla="*/ 388977 h 405283"/>
                  <a:gd name="connsiteX9" fmla="*/ 592036 w 591550"/>
                  <a:gd name="connsiteY9" fmla="*/ 402896 h 405283"/>
                  <a:gd name="connsiteX10" fmla="*/ 585895 w 591550"/>
                  <a:gd name="connsiteY10" fmla="*/ 398597 h 405283"/>
                  <a:gd name="connsiteX11" fmla="*/ 497060 w 591550"/>
                  <a:gd name="connsiteY11" fmla="*/ 333302 h 405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91550" h="405283">
                    <a:moveTo>
                      <a:pt x="497060" y="333302"/>
                    </a:moveTo>
                    <a:cubicBezTo>
                      <a:pt x="452028" y="292569"/>
                      <a:pt x="413956" y="246309"/>
                      <a:pt x="393487" y="188382"/>
                    </a:cubicBezTo>
                    <a:cubicBezTo>
                      <a:pt x="383048" y="158907"/>
                      <a:pt x="366264" y="134754"/>
                      <a:pt x="341701" y="116332"/>
                    </a:cubicBezTo>
                    <a:cubicBezTo>
                      <a:pt x="257165" y="52469"/>
                      <a:pt x="161780" y="14601"/>
                      <a:pt x="56979" y="1092"/>
                    </a:cubicBezTo>
                    <a:cubicBezTo>
                      <a:pt x="42446" y="-750"/>
                      <a:pt x="27504" y="-750"/>
                      <a:pt x="13585" y="4981"/>
                    </a:cubicBezTo>
                    <a:cubicBezTo>
                      <a:pt x="-1766" y="11326"/>
                      <a:pt x="-4427" y="23198"/>
                      <a:pt x="7240" y="34456"/>
                    </a:cubicBezTo>
                    <a:cubicBezTo>
                      <a:pt x="49610" y="75599"/>
                      <a:pt x="91572" y="116946"/>
                      <a:pt x="134352" y="157474"/>
                    </a:cubicBezTo>
                    <a:cubicBezTo>
                      <a:pt x="199238" y="218881"/>
                      <a:pt x="267195" y="277012"/>
                      <a:pt x="342315" y="325933"/>
                    </a:cubicBezTo>
                    <a:cubicBezTo>
                      <a:pt x="381616" y="351519"/>
                      <a:pt x="422553" y="373830"/>
                      <a:pt x="466971" y="388977"/>
                    </a:cubicBezTo>
                    <a:cubicBezTo>
                      <a:pt x="506680" y="402486"/>
                      <a:pt x="547209" y="410265"/>
                      <a:pt x="592036" y="402896"/>
                    </a:cubicBezTo>
                    <a:cubicBezTo>
                      <a:pt x="588556" y="400440"/>
                      <a:pt x="587328" y="399416"/>
                      <a:pt x="585895" y="398597"/>
                    </a:cubicBezTo>
                    <a:cubicBezTo>
                      <a:pt x="554168" y="379766"/>
                      <a:pt x="524284" y="358069"/>
                      <a:pt x="497060" y="33330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2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69">
                <a:extLst>
                  <a:ext uri="{FF2B5EF4-FFF2-40B4-BE49-F238E27FC236}">
                    <a16:creationId xmlns:a16="http://schemas.microsoft.com/office/drawing/2014/main" id="{12D7D6C1-17E3-4453-8F94-107BBF414996}"/>
                  </a:ext>
                </a:extLst>
              </p:cNvPr>
              <p:cNvSpPr/>
              <p:nvPr/>
            </p:nvSpPr>
            <p:spPr>
              <a:xfrm>
                <a:off x="8968074" y="856864"/>
                <a:ext cx="2306842" cy="1901558"/>
              </a:xfrm>
              <a:custGeom>
                <a:avLst/>
                <a:gdLst>
                  <a:gd name="connsiteX0" fmla="*/ 2286434 w 2306841"/>
                  <a:gd name="connsiteY0" fmla="*/ 1888729 h 1901558"/>
                  <a:gd name="connsiteX1" fmla="*/ 2235467 w 2306841"/>
                  <a:gd name="connsiteY1" fmla="*/ 1851680 h 1901558"/>
                  <a:gd name="connsiteX2" fmla="*/ 2211723 w 2306841"/>
                  <a:gd name="connsiteY2" fmla="*/ 1785565 h 1901558"/>
                  <a:gd name="connsiteX3" fmla="*/ 2179996 w 2306841"/>
                  <a:gd name="connsiteY3" fmla="*/ 1468298 h 1901558"/>
                  <a:gd name="connsiteX4" fmla="*/ 2105285 w 2306841"/>
                  <a:gd name="connsiteY4" fmla="*/ 1153487 h 1901558"/>
                  <a:gd name="connsiteX5" fmla="*/ 1817492 w 2306841"/>
                  <a:gd name="connsiteY5" fmla="*/ 580972 h 1901558"/>
                  <a:gd name="connsiteX6" fmla="*/ 1690176 w 2306841"/>
                  <a:gd name="connsiteY6" fmla="*/ 403098 h 1901558"/>
                  <a:gd name="connsiteX7" fmla="*/ 1734389 w 2306841"/>
                  <a:gd name="connsiteY7" fmla="*/ 285811 h 1901558"/>
                  <a:gd name="connsiteX8" fmla="*/ 1737868 w 2306841"/>
                  <a:gd name="connsiteY8" fmla="*/ 271892 h 1901558"/>
                  <a:gd name="connsiteX9" fmla="*/ 1402384 w 2306841"/>
                  <a:gd name="connsiteY9" fmla="*/ 197181 h 1901558"/>
                  <a:gd name="connsiteX10" fmla="*/ 1381915 w 2306841"/>
                  <a:gd name="connsiteY10" fmla="*/ 193701 h 1901558"/>
                  <a:gd name="connsiteX11" fmla="*/ 942448 w 2306841"/>
                  <a:gd name="connsiteY11" fmla="*/ 33635 h 1901558"/>
                  <a:gd name="connsiteX12" fmla="*/ 326540 w 2306841"/>
                  <a:gd name="connsiteY12" fmla="*/ 36910 h 1901558"/>
                  <a:gd name="connsiteX13" fmla="*/ 143753 w 2306841"/>
                  <a:gd name="connsiteY13" fmla="*/ 149898 h 1901558"/>
                  <a:gd name="connsiteX14" fmla="*/ 127787 w 2306841"/>
                  <a:gd name="connsiteY14" fmla="*/ 286220 h 1901558"/>
                  <a:gd name="connsiteX15" fmla="*/ 369524 w 2306841"/>
                  <a:gd name="connsiteY15" fmla="*/ 300549 h 1901558"/>
                  <a:gd name="connsiteX16" fmla="*/ 160537 w 2306841"/>
                  <a:gd name="connsiteY16" fmla="*/ 312421 h 1901558"/>
                  <a:gd name="connsiteX17" fmla="*/ 7840 w 2306841"/>
                  <a:gd name="connsiteY17" fmla="*/ 403712 h 1901558"/>
                  <a:gd name="connsiteX18" fmla="*/ 57579 w 2306841"/>
                  <a:gd name="connsiteY18" fmla="*/ 447925 h 1901558"/>
                  <a:gd name="connsiteX19" fmla="*/ 166064 w 2306841"/>
                  <a:gd name="connsiteY19" fmla="*/ 437281 h 1901558"/>
                  <a:gd name="connsiteX20" fmla="*/ 307913 w 2306841"/>
                  <a:gd name="connsiteY20" fmla="*/ 365435 h 1901558"/>
                  <a:gd name="connsiteX21" fmla="*/ 606145 w 2306841"/>
                  <a:gd name="connsiteY21" fmla="*/ 303619 h 1901558"/>
                  <a:gd name="connsiteX22" fmla="*/ 916248 w 2306841"/>
                  <a:gd name="connsiteY22" fmla="*/ 383243 h 1901558"/>
                  <a:gd name="connsiteX23" fmla="*/ 1254598 w 2306841"/>
                  <a:gd name="connsiteY23" fmla="*/ 543514 h 1901558"/>
                  <a:gd name="connsiteX24" fmla="*/ 1707575 w 2306841"/>
                  <a:gd name="connsiteY24" fmla="*/ 913387 h 1901558"/>
                  <a:gd name="connsiteX25" fmla="*/ 1985542 w 2306841"/>
                  <a:gd name="connsiteY25" fmla="*/ 1346099 h 1901558"/>
                  <a:gd name="connsiteX26" fmla="*/ 2081745 w 2306841"/>
                  <a:gd name="connsiteY26" fmla="*/ 1596024 h 1901558"/>
                  <a:gd name="connsiteX27" fmla="*/ 2136602 w 2306841"/>
                  <a:gd name="connsiteY27" fmla="*/ 1797437 h 1901558"/>
                  <a:gd name="connsiteX28" fmla="*/ 2165259 w 2306841"/>
                  <a:gd name="connsiteY28" fmla="*/ 1839603 h 1901558"/>
                  <a:gd name="connsiteX29" fmla="*/ 2308336 w 2306841"/>
                  <a:gd name="connsiteY29" fmla="*/ 1901624 h 1901558"/>
                  <a:gd name="connsiteX30" fmla="*/ 2286434 w 2306841"/>
                  <a:gd name="connsiteY30" fmla="*/ 1888729 h 1901558"/>
                  <a:gd name="connsiteX31" fmla="*/ 606963 w 2306841"/>
                  <a:gd name="connsiteY31" fmla="*/ 252037 h 1901558"/>
                  <a:gd name="connsiteX32" fmla="*/ 553130 w 2306841"/>
                  <a:gd name="connsiteY32" fmla="*/ 269436 h 1901558"/>
                  <a:gd name="connsiteX33" fmla="*/ 536550 w 2306841"/>
                  <a:gd name="connsiteY33" fmla="*/ 248148 h 1901558"/>
                  <a:gd name="connsiteX34" fmla="*/ 576055 w 2306841"/>
                  <a:gd name="connsiteY34" fmla="*/ 219492 h 1901558"/>
                  <a:gd name="connsiteX35" fmla="*/ 606759 w 2306841"/>
                  <a:gd name="connsiteY35" fmla="*/ 229726 h 1901558"/>
                  <a:gd name="connsiteX36" fmla="*/ 606963 w 2306841"/>
                  <a:gd name="connsiteY36" fmla="*/ 252037 h 1901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306841" h="1901558">
                    <a:moveTo>
                      <a:pt x="2286434" y="1888729"/>
                    </a:moveTo>
                    <a:cubicBezTo>
                      <a:pt x="2267808" y="1878699"/>
                      <a:pt x="2249999" y="1867236"/>
                      <a:pt x="2235467" y="1851680"/>
                    </a:cubicBezTo>
                    <a:cubicBezTo>
                      <a:pt x="2218682" y="1833872"/>
                      <a:pt x="2214384" y="1808900"/>
                      <a:pt x="2211723" y="1785565"/>
                    </a:cubicBezTo>
                    <a:cubicBezTo>
                      <a:pt x="2199441" y="1679741"/>
                      <a:pt x="2197395" y="1573917"/>
                      <a:pt x="2179996" y="1468298"/>
                    </a:cubicBezTo>
                    <a:cubicBezTo>
                      <a:pt x="2162393" y="1361860"/>
                      <a:pt x="2137626" y="1256445"/>
                      <a:pt x="2105285" y="1153487"/>
                    </a:cubicBezTo>
                    <a:cubicBezTo>
                      <a:pt x="2041012" y="948798"/>
                      <a:pt x="1946651" y="752706"/>
                      <a:pt x="1817492" y="580972"/>
                    </a:cubicBezTo>
                    <a:cubicBezTo>
                      <a:pt x="1774303" y="523455"/>
                      <a:pt x="1715762" y="471259"/>
                      <a:pt x="1690176" y="403098"/>
                    </a:cubicBezTo>
                    <a:cubicBezTo>
                      <a:pt x="1671754" y="354382"/>
                      <a:pt x="1681988" y="307917"/>
                      <a:pt x="1734389" y="285811"/>
                    </a:cubicBezTo>
                    <a:cubicBezTo>
                      <a:pt x="1742167" y="282536"/>
                      <a:pt x="1740939" y="277828"/>
                      <a:pt x="1737868" y="271892"/>
                    </a:cubicBezTo>
                    <a:cubicBezTo>
                      <a:pt x="1659268" y="115715"/>
                      <a:pt x="1523559" y="179373"/>
                      <a:pt x="1402384" y="197181"/>
                    </a:cubicBezTo>
                    <a:cubicBezTo>
                      <a:pt x="1394810" y="198204"/>
                      <a:pt x="1388465" y="197386"/>
                      <a:pt x="1381915" y="193701"/>
                    </a:cubicBezTo>
                    <a:cubicBezTo>
                      <a:pt x="1245183" y="117762"/>
                      <a:pt x="1095555" y="64338"/>
                      <a:pt x="942448" y="33635"/>
                    </a:cubicBezTo>
                    <a:cubicBezTo>
                      <a:pt x="741034" y="-6894"/>
                      <a:pt x="526316" y="-16514"/>
                      <a:pt x="326540" y="36910"/>
                    </a:cubicBezTo>
                    <a:cubicBezTo>
                      <a:pt x="255104" y="55946"/>
                      <a:pt x="190422" y="87058"/>
                      <a:pt x="143753" y="149898"/>
                    </a:cubicBezTo>
                    <a:cubicBezTo>
                      <a:pt x="125536" y="174665"/>
                      <a:pt x="83165" y="288472"/>
                      <a:pt x="127787" y="286220"/>
                    </a:cubicBezTo>
                    <a:cubicBezTo>
                      <a:pt x="129425" y="286220"/>
                      <a:pt x="293380" y="265138"/>
                      <a:pt x="369524" y="300549"/>
                    </a:cubicBezTo>
                    <a:cubicBezTo>
                      <a:pt x="309141" y="298297"/>
                      <a:pt x="220306" y="295022"/>
                      <a:pt x="160537" y="312421"/>
                    </a:cubicBezTo>
                    <a:cubicBezTo>
                      <a:pt x="97698" y="330638"/>
                      <a:pt x="47344" y="358476"/>
                      <a:pt x="7840" y="403712"/>
                    </a:cubicBezTo>
                    <a:cubicBezTo>
                      <a:pt x="-20407" y="436053"/>
                      <a:pt x="35063" y="444650"/>
                      <a:pt x="57579" y="447925"/>
                    </a:cubicBezTo>
                    <a:cubicBezTo>
                      <a:pt x="93809" y="453042"/>
                      <a:pt x="131267" y="447925"/>
                      <a:pt x="166064" y="437281"/>
                    </a:cubicBezTo>
                    <a:cubicBezTo>
                      <a:pt x="218055" y="421315"/>
                      <a:pt x="259607" y="390612"/>
                      <a:pt x="307913" y="365435"/>
                    </a:cubicBezTo>
                    <a:cubicBezTo>
                      <a:pt x="397976" y="318766"/>
                      <a:pt x="504210" y="294408"/>
                      <a:pt x="606145" y="303619"/>
                    </a:cubicBezTo>
                    <a:cubicBezTo>
                      <a:pt x="713606" y="313444"/>
                      <a:pt x="816974" y="342100"/>
                      <a:pt x="916248" y="383243"/>
                    </a:cubicBezTo>
                    <a:cubicBezTo>
                      <a:pt x="1031488" y="431140"/>
                      <a:pt x="1144271" y="484769"/>
                      <a:pt x="1254598" y="543514"/>
                    </a:cubicBezTo>
                    <a:cubicBezTo>
                      <a:pt x="1430017" y="636852"/>
                      <a:pt x="1580258" y="761303"/>
                      <a:pt x="1707575" y="913387"/>
                    </a:cubicBezTo>
                    <a:cubicBezTo>
                      <a:pt x="1818516" y="1045820"/>
                      <a:pt x="1912877" y="1188898"/>
                      <a:pt x="1985542" y="1346099"/>
                    </a:cubicBezTo>
                    <a:cubicBezTo>
                      <a:pt x="2023000" y="1427360"/>
                      <a:pt x="2055136" y="1510668"/>
                      <a:pt x="2081745" y="1596024"/>
                    </a:cubicBezTo>
                    <a:cubicBezTo>
                      <a:pt x="2102624" y="1662548"/>
                      <a:pt x="2118794" y="1730095"/>
                      <a:pt x="2136602" y="1797437"/>
                    </a:cubicBezTo>
                    <a:cubicBezTo>
                      <a:pt x="2141310" y="1815041"/>
                      <a:pt x="2150521" y="1829164"/>
                      <a:pt x="2165259" y="1839603"/>
                    </a:cubicBezTo>
                    <a:cubicBezTo>
                      <a:pt x="2208652" y="1870102"/>
                      <a:pt x="2259415" y="1883816"/>
                      <a:pt x="2308336" y="1901624"/>
                    </a:cubicBezTo>
                    <a:cubicBezTo>
                      <a:pt x="2302400" y="1894869"/>
                      <a:pt x="2293803" y="1892822"/>
                      <a:pt x="2286434" y="1888729"/>
                    </a:cubicBezTo>
                    <a:close/>
                    <a:moveTo>
                      <a:pt x="606963" y="252037"/>
                    </a:moveTo>
                    <a:cubicBezTo>
                      <a:pt x="594068" y="261453"/>
                      <a:pt x="569915" y="269231"/>
                      <a:pt x="553130" y="269436"/>
                    </a:cubicBezTo>
                    <a:cubicBezTo>
                      <a:pt x="536550" y="269436"/>
                      <a:pt x="532457" y="264319"/>
                      <a:pt x="536550" y="248148"/>
                    </a:cubicBezTo>
                    <a:cubicBezTo>
                      <a:pt x="541258" y="229317"/>
                      <a:pt x="556201" y="218468"/>
                      <a:pt x="576055" y="219492"/>
                    </a:cubicBezTo>
                    <a:cubicBezTo>
                      <a:pt x="587109" y="220106"/>
                      <a:pt x="597343" y="223790"/>
                      <a:pt x="606759" y="229726"/>
                    </a:cubicBezTo>
                    <a:cubicBezTo>
                      <a:pt x="617607" y="236686"/>
                      <a:pt x="617607" y="244055"/>
                      <a:pt x="606963" y="2520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2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73F2084-EBBF-4251-B5F6-6F6E1D5255FC}"/>
              </a:ext>
            </a:extLst>
          </p:cNvPr>
          <p:cNvGrpSpPr/>
          <p:nvPr/>
        </p:nvGrpSpPr>
        <p:grpSpPr>
          <a:xfrm>
            <a:off x="5243336" y="661976"/>
            <a:ext cx="852664" cy="894478"/>
            <a:chOff x="5534116" y="1278635"/>
            <a:chExt cx="2882067" cy="3023401"/>
          </a:xfrm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735B6C6-40E7-46D5-BE6E-C843245F5100}"/>
                </a:ext>
              </a:extLst>
            </p:cNvPr>
            <p:cNvSpPr/>
            <p:nvPr/>
          </p:nvSpPr>
          <p:spPr>
            <a:xfrm>
              <a:off x="7573070" y="3129881"/>
              <a:ext cx="813493" cy="731825"/>
            </a:xfrm>
            <a:custGeom>
              <a:avLst/>
              <a:gdLst>
                <a:gd name="connsiteX0" fmla="*/ 837021 w 1845226"/>
                <a:gd name="connsiteY0" fmla="*/ 596858 h 1659981"/>
                <a:gd name="connsiteX1" fmla="*/ 1373722 w 1845226"/>
                <a:gd name="connsiteY1" fmla="*/ 355900 h 1659981"/>
                <a:gd name="connsiteX2" fmla="*/ 1845227 w 1845226"/>
                <a:gd name="connsiteY2" fmla="*/ 0 h 1659981"/>
                <a:gd name="connsiteX3" fmla="*/ 1542387 w 1845226"/>
                <a:gd name="connsiteY3" fmla="*/ 531197 h 1659981"/>
                <a:gd name="connsiteX4" fmla="*/ 734018 w 1845226"/>
                <a:gd name="connsiteY4" fmla="*/ 1288959 h 1659981"/>
                <a:gd name="connsiteX5" fmla="*/ 0 w 1845226"/>
                <a:gd name="connsiteY5" fmla="*/ 1659981 h 1659981"/>
                <a:gd name="connsiteX6" fmla="*/ 218143 w 1845226"/>
                <a:gd name="connsiteY6" fmla="*/ 1491516 h 1659981"/>
                <a:gd name="connsiteX7" fmla="*/ 837021 w 1845226"/>
                <a:gd name="connsiteY7" fmla="*/ 596858 h 165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5226" h="1659981">
                  <a:moveTo>
                    <a:pt x="837021" y="596858"/>
                  </a:moveTo>
                  <a:cubicBezTo>
                    <a:pt x="1025450" y="526488"/>
                    <a:pt x="1199421" y="456382"/>
                    <a:pt x="1373722" y="355900"/>
                  </a:cubicBezTo>
                  <a:cubicBezTo>
                    <a:pt x="1500801" y="282611"/>
                    <a:pt x="1732408" y="159114"/>
                    <a:pt x="1845227" y="0"/>
                  </a:cubicBezTo>
                  <a:cubicBezTo>
                    <a:pt x="1732408" y="251968"/>
                    <a:pt x="1663363" y="371751"/>
                    <a:pt x="1542387" y="531197"/>
                  </a:cubicBezTo>
                  <a:cubicBezTo>
                    <a:pt x="1316086" y="829460"/>
                    <a:pt x="1044021" y="1079704"/>
                    <a:pt x="734018" y="1288959"/>
                  </a:cubicBezTo>
                  <a:cubicBezTo>
                    <a:pt x="515345" y="1436532"/>
                    <a:pt x="107447" y="1624961"/>
                    <a:pt x="0" y="1659981"/>
                  </a:cubicBezTo>
                  <a:cubicBezTo>
                    <a:pt x="75213" y="1606656"/>
                    <a:pt x="148833" y="1551871"/>
                    <a:pt x="218143" y="1491516"/>
                  </a:cubicBezTo>
                  <a:cubicBezTo>
                    <a:pt x="496044" y="1249629"/>
                    <a:pt x="708881" y="942677"/>
                    <a:pt x="837021" y="596858"/>
                  </a:cubicBezTo>
                  <a:close/>
                </a:path>
              </a:pathLst>
            </a:custGeom>
            <a:solidFill>
              <a:schemeClr val="bg1"/>
            </a:solidFill>
            <a:ln w="66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A8A8726F-8285-4525-AC42-7DC994DC885D}"/>
                </a:ext>
              </a:extLst>
            </p:cNvPr>
            <p:cNvSpPr/>
            <p:nvPr/>
          </p:nvSpPr>
          <p:spPr>
            <a:xfrm>
              <a:off x="7365259" y="3401786"/>
              <a:ext cx="553430" cy="515418"/>
            </a:xfrm>
            <a:custGeom>
              <a:avLst/>
              <a:gdLst>
                <a:gd name="connsiteX0" fmla="*/ 800542 w 1255332"/>
                <a:gd name="connsiteY0" fmla="*/ 136497 h 1169110"/>
                <a:gd name="connsiteX1" fmla="*/ 1255333 w 1255332"/>
                <a:gd name="connsiteY1" fmla="*/ 0 h 1169110"/>
                <a:gd name="connsiteX2" fmla="*/ 819445 w 1255332"/>
                <a:gd name="connsiteY2" fmla="*/ 715248 h 1169110"/>
                <a:gd name="connsiteX3" fmla="*/ 459632 w 1255332"/>
                <a:gd name="connsiteY3" fmla="*/ 1027639 h 1169110"/>
                <a:gd name="connsiteX4" fmla="*/ 290437 w 1255332"/>
                <a:gd name="connsiteY4" fmla="*/ 1098739 h 1169110"/>
                <a:gd name="connsiteX5" fmla="*/ 22882 w 1255332"/>
                <a:gd name="connsiteY5" fmla="*/ 1166125 h 1169110"/>
                <a:gd name="connsiteX6" fmla="*/ 0 w 1255332"/>
                <a:gd name="connsiteY6" fmla="*/ 1169110 h 1169110"/>
                <a:gd name="connsiteX7" fmla="*/ 800542 w 1255332"/>
                <a:gd name="connsiteY7" fmla="*/ 136497 h 116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5332" h="1169110">
                  <a:moveTo>
                    <a:pt x="800542" y="136497"/>
                  </a:moveTo>
                  <a:cubicBezTo>
                    <a:pt x="916611" y="110100"/>
                    <a:pt x="1219848" y="11408"/>
                    <a:pt x="1255333" y="0"/>
                  </a:cubicBezTo>
                  <a:cubicBezTo>
                    <a:pt x="1162478" y="265300"/>
                    <a:pt x="1009333" y="509044"/>
                    <a:pt x="819445" y="715248"/>
                  </a:cubicBezTo>
                  <a:cubicBezTo>
                    <a:pt x="711202" y="832776"/>
                    <a:pt x="589828" y="935049"/>
                    <a:pt x="459632" y="1027639"/>
                  </a:cubicBezTo>
                  <a:cubicBezTo>
                    <a:pt x="407766" y="1064516"/>
                    <a:pt x="349400" y="1081428"/>
                    <a:pt x="290437" y="1098739"/>
                  </a:cubicBezTo>
                  <a:cubicBezTo>
                    <a:pt x="202158" y="1124672"/>
                    <a:pt x="112487" y="1145233"/>
                    <a:pt x="22882" y="1166125"/>
                  </a:cubicBezTo>
                  <a:cubicBezTo>
                    <a:pt x="17112" y="1167452"/>
                    <a:pt x="11143" y="1167717"/>
                    <a:pt x="0" y="1169110"/>
                  </a:cubicBezTo>
                  <a:cubicBezTo>
                    <a:pt x="363262" y="895387"/>
                    <a:pt x="646934" y="566084"/>
                    <a:pt x="800542" y="136497"/>
                  </a:cubicBezTo>
                  <a:close/>
                </a:path>
              </a:pathLst>
            </a:custGeom>
            <a:solidFill>
              <a:schemeClr val="bg1"/>
            </a:solidFill>
            <a:ln w="66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D99F754-000A-42D8-B634-E137B375007D}"/>
                </a:ext>
              </a:extLst>
            </p:cNvPr>
            <p:cNvSpPr/>
            <p:nvPr/>
          </p:nvSpPr>
          <p:spPr>
            <a:xfrm>
              <a:off x="7322656" y="3465179"/>
              <a:ext cx="376468" cy="463692"/>
            </a:xfrm>
            <a:custGeom>
              <a:avLst/>
              <a:gdLst>
                <a:gd name="connsiteX0" fmla="*/ 0 w 853933"/>
                <a:gd name="connsiteY0" fmla="*/ 1051781 h 1051781"/>
                <a:gd name="connsiteX1" fmla="*/ 257076 w 853933"/>
                <a:gd name="connsiteY1" fmla="*/ 544727 h 1051781"/>
                <a:gd name="connsiteX2" fmla="*/ 362731 w 853933"/>
                <a:gd name="connsiteY2" fmla="*/ 78662 h 1051781"/>
                <a:gd name="connsiteX3" fmla="*/ 388664 w 853933"/>
                <a:gd name="connsiteY3" fmla="*/ 53591 h 1051781"/>
                <a:gd name="connsiteX4" fmla="*/ 853934 w 853933"/>
                <a:gd name="connsiteY4" fmla="*/ 0 h 1051781"/>
                <a:gd name="connsiteX5" fmla="*/ 630286 w 853933"/>
                <a:gd name="connsiteY5" fmla="*/ 442653 h 1051781"/>
                <a:gd name="connsiteX6" fmla="*/ 0 w 853933"/>
                <a:gd name="connsiteY6" fmla="*/ 1051781 h 1051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3933" h="1051781">
                  <a:moveTo>
                    <a:pt x="0" y="1051781"/>
                  </a:moveTo>
                  <a:cubicBezTo>
                    <a:pt x="107049" y="893596"/>
                    <a:pt x="194266" y="725396"/>
                    <a:pt x="257076" y="544727"/>
                  </a:cubicBezTo>
                  <a:cubicBezTo>
                    <a:pt x="309738" y="393307"/>
                    <a:pt x="346150" y="238240"/>
                    <a:pt x="362731" y="78662"/>
                  </a:cubicBezTo>
                  <a:cubicBezTo>
                    <a:pt x="364522" y="61616"/>
                    <a:pt x="370160" y="54320"/>
                    <a:pt x="388664" y="53591"/>
                  </a:cubicBezTo>
                  <a:cubicBezTo>
                    <a:pt x="545125" y="47953"/>
                    <a:pt x="699861" y="26596"/>
                    <a:pt x="853934" y="0"/>
                  </a:cubicBezTo>
                  <a:cubicBezTo>
                    <a:pt x="805185" y="160573"/>
                    <a:pt x="726457" y="306223"/>
                    <a:pt x="630286" y="442653"/>
                  </a:cubicBezTo>
                  <a:cubicBezTo>
                    <a:pt x="473627" y="665107"/>
                    <a:pt x="178016" y="943937"/>
                    <a:pt x="0" y="1051781"/>
                  </a:cubicBezTo>
                  <a:close/>
                </a:path>
              </a:pathLst>
            </a:custGeom>
            <a:solidFill>
              <a:schemeClr val="bg1"/>
            </a:solidFill>
            <a:ln w="66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699DB711-BB8C-4BA2-9970-3A9145797A06}"/>
                </a:ext>
              </a:extLst>
            </p:cNvPr>
            <p:cNvSpPr/>
            <p:nvPr/>
          </p:nvSpPr>
          <p:spPr>
            <a:xfrm>
              <a:off x="5534116" y="1278635"/>
              <a:ext cx="2882067" cy="3023401"/>
            </a:xfrm>
            <a:custGeom>
              <a:avLst/>
              <a:gdLst>
                <a:gd name="connsiteX0" fmla="*/ 532876 w 2882067"/>
                <a:gd name="connsiteY0" fmla="*/ 16 h 3023401"/>
                <a:gd name="connsiteX1" fmla="*/ 536092 w 2882067"/>
                <a:gd name="connsiteY1" fmla="*/ 6566 h 3023401"/>
                <a:gd name="connsiteX2" fmla="*/ 551736 w 2882067"/>
                <a:gd name="connsiteY2" fmla="*/ 113848 h 3023401"/>
                <a:gd name="connsiteX3" fmla="*/ 551765 w 2882067"/>
                <a:gd name="connsiteY3" fmla="*/ 276833 h 3023401"/>
                <a:gd name="connsiteX4" fmla="*/ 476003 w 2882067"/>
                <a:gd name="connsiteY4" fmla="*/ 575113 h 3023401"/>
                <a:gd name="connsiteX5" fmla="*/ 225765 w 2882067"/>
                <a:gd name="connsiteY5" fmla="*/ 913365 h 3023401"/>
                <a:gd name="connsiteX6" fmla="*/ 221643 w 2882067"/>
                <a:gd name="connsiteY6" fmla="*/ 918336 h 3023401"/>
                <a:gd name="connsiteX7" fmla="*/ 227695 w 2882067"/>
                <a:gd name="connsiteY7" fmla="*/ 915265 h 3023401"/>
                <a:gd name="connsiteX8" fmla="*/ 670977 w 2882067"/>
                <a:gd name="connsiteY8" fmla="*/ 749034 h 3023401"/>
                <a:gd name="connsiteX9" fmla="*/ 1124406 w 2882067"/>
                <a:gd name="connsiteY9" fmla="*/ 810819 h 3023401"/>
                <a:gd name="connsiteX10" fmla="*/ 1126921 w 2882067"/>
                <a:gd name="connsiteY10" fmla="*/ 824328 h 3023401"/>
                <a:gd name="connsiteX11" fmla="*/ 632848 w 2882067"/>
                <a:gd name="connsiteY11" fmla="*/ 1118017 h 3023401"/>
                <a:gd name="connsiteX12" fmla="*/ 203250 w 2882067"/>
                <a:gd name="connsiteY12" fmla="*/ 1105619 h 3023401"/>
                <a:gd name="connsiteX13" fmla="*/ 230531 w 2882067"/>
                <a:gd name="connsiteY13" fmla="*/ 1202346 h 3023401"/>
                <a:gd name="connsiteX14" fmla="*/ 606795 w 2882067"/>
                <a:gd name="connsiteY14" fmla="*/ 1539428 h 3023401"/>
                <a:gd name="connsiteX15" fmla="*/ 2678731 w 2882067"/>
                <a:gd name="connsiteY15" fmla="*/ 1559487 h 3023401"/>
                <a:gd name="connsiteX16" fmla="*/ 2833207 w 2882067"/>
                <a:gd name="connsiteY16" fmla="*/ 1625657 h 3023401"/>
                <a:gd name="connsiteX17" fmla="*/ 2878441 w 2882067"/>
                <a:gd name="connsiteY17" fmla="*/ 1722940 h 3023401"/>
                <a:gd name="connsiteX18" fmla="*/ 2882067 w 2882067"/>
                <a:gd name="connsiteY18" fmla="*/ 1766391 h 3023401"/>
                <a:gd name="connsiteX19" fmla="*/ 2806832 w 2882067"/>
                <a:gd name="connsiteY19" fmla="*/ 1904405 h 3023401"/>
                <a:gd name="connsiteX20" fmla="*/ 2393346 w 2882067"/>
                <a:gd name="connsiteY20" fmla="*/ 2123181 h 3023401"/>
                <a:gd name="connsiteX21" fmla="*/ 1964479 w 2882067"/>
                <a:gd name="connsiteY21" fmla="*/ 2213094 h 3023401"/>
                <a:gd name="connsiteX22" fmla="*/ 1951467 w 2882067"/>
                <a:gd name="connsiteY22" fmla="*/ 2226223 h 3023401"/>
                <a:gd name="connsiteX23" fmla="*/ 1920677 w 2882067"/>
                <a:gd name="connsiteY23" fmla="*/ 2379033 h 3023401"/>
                <a:gd name="connsiteX24" fmla="*/ 1788540 w 2882067"/>
                <a:gd name="connsiteY24" fmla="*/ 2650265 h 3023401"/>
                <a:gd name="connsiteX25" fmla="*/ 1591110 w 2882067"/>
                <a:gd name="connsiteY25" fmla="*/ 2859070 h 3023401"/>
                <a:gd name="connsiteX26" fmla="*/ 1278210 w 2882067"/>
                <a:gd name="connsiteY26" fmla="*/ 3020827 h 3023401"/>
                <a:gd name="connsiteX27" fmla="*/ 1267683 w 2882067"/>
                <a:gd name="connsiteY27" fmla="*/ 3023401 h 3023401"/>
                <a:gd name="connsiteX28" fmla="*/ 1265139 w 2882067"/>
                <a:gd name="connsiteY28" fmla="*/ 2852901 h 3023401"/>
                <a:gd name="connsiteX29" fmla="*/ 1300224 w 2882067"/>
                <a:gd name="connsiteY29" fmla="*/ 2658570 h 3023401"/>
                <a:gd name="connsiteX30" fmla="*/ 1307198 w 2882067"/>
                <a:gd name="connsiteY30" fmla="*/ 2638711 h 3023401"/>
                <a:gd name="connsiteX31" fmla="*/ 1269566 w 2882067"/>
                <a:gd name="connsiteY31" fmla="*/ 2617768 h 3023401"/>
                <a:gd name="connsiteX32" fmla="*/ 1228184 w 2882067"/>
                <a:gd name="connsiteY32" fmla="*/ 2582762 h 3023401"/>
                <a:gd name="connsiteX33" fmla="*/ 1204349 w 2882067"/>
                <a:gd name="connsiteY33" fmla="*/ 2634680 h 3023401"/>
                <a:gd name="connsiteX34" fmla="*/ 1191366 w 2882067"/>
                <a:gd name="connsiteY34" fmla="*/ 2641230 h 3023401"/>
                <a:gd name="connsiteX35" fmla="*/ 930982 w 2882067"/>
                <a:gd name="connsiteY35" fmla="*/ 2558598 h 3023401"/>
                <a:gd name="connsiteX36" fmla="*/ 180238 w 2882067"/>
                <a:gd name="connsiteY36" fmla="*/ 1877942 h 3023401"/>
                <a:gd name="connsiteX37" fmla="*/ 10820 w 2882067"/>
                <a:gd name="connsiteY37" fmla="*/ 1353694 h 3023401"/>
                <a:gd name="connsiteX38" fmla="*/ 36055 w 2882067"/>
                <a:gd name="connsiteY38" fmla="*/ 816228 h 3023401"/>
                <a:gd name="connsiteX39" fmla="*/ 501121 w 2882067"/>
                <a:gd name="connsiteY39" fmla="*/ 27735 h 3023401"/>
                <a:gd name="connsiteX40" fmla="*/ 527320 w 2882067"/>
                <a:gd name="connsiteY40" fmla="*/ 3875 h 3023401"/>
                <a:gd name="connsiteX41" fmla="*/ 532876 w 2882067"/>
                <a:gd name="connsiteY41" fmla="*/ 16 h 3023401"/>
                <a:gd name="connsiteX0" fmla="*/ 532876 w 2882067"/>
                <a:gd name="connsiteY0" fmla="*/ 16 h 3023401"/>
                <a:gd name="connsiteX1" fmla="*/ 536092 w 2882067"/>
                <a:gd name="connsiteY1" fmla="*/ 6566 h 3023401"/>
                <a:gd name="connsiteX2" fmla="*/ 551736 w 2882067"/>
                <a:gd name="connsiteY2" fmla="*/ 113848 h 3023401"/>
                <a:gd name="connsiteX3" fmla="*/ 551765 w 2882067"/>
                <a:gd name="connsiteY3" fmla="*/ 276833 h 3023401"/>
                <a:gd name="connsiteX4" fmla="*/ 476003 w 2882067"/>
                <a:gd name="connsiteY4" fmla="*/ 575113 h 3023401"/>
                <a:gd name="connsiteX5" fmla="*/ 225765 w 2882067"/>
                <a:gd name="connsiteY5" fmla="*/ 913365 h 3023401"/>
                <a:gd name="connsiteX6" fmla="*/ 221643 w 2882067"/>
                <a:gd name="connsiteY6" fmla="*/ 918336 h 3023401"/>
                <a:gd name="connsiteX7" fmla="*/ 227695 w 2882067"/>
                <a:gd name="connsiteY7" fmla="*/ 915265 h 3023401"/>
                <a:gd name="connsiteX8" fmla="*/ 670977 w 2882067"/>
                <a:gd name="connsiteY8" fmla="*/ 749034 h 3023401"/>
                <a:gd name="connsiteX9" fmla="*/ 1124406 w 2882067"/>
                <a:gd name="connsiteY9" fmla="*/ 810819 h 3023401"/>
                <a:gd name="connsiteX10" fmla="*/ 1126921 w 2882067"/>
                <a:gd name="connsiteY10" fmla="*/ 824328 h 3023401"/>
                <a:gd name="connsiteX11" fmla="*/ 632848 w 2882067"/>
                <a:gd name="connsiteY11" fmla="*/ 1118017 h 3023401"/>
                <a:gd name="connsiteX12" fmla="*/ 203250 w 2882067"/>
                <a:gd name="connsiteY12" fmla="*/ 1105619 h 3023401"/>
                <a:gd name="connsiteX13" fmla="*/ 230531 w 2882067"/>
                <a:gd name="connsiteY13" fmla="*/ 1202346 h 3023401"/>
                <a:gd name="connsiteX14" fmla="*/ 606795 w 2882067"/>
                <a:gd name="connsiteY14" fmla="*/ 1539428 h 3023401"/>
                <a:gd name="connsiteX15" fmla="*/ 2678731 w 2882067"/>
                <a:gd name="connsiteY15" fmla="*/ 1559487 h 3023401"/>
                <a:gd name="connsiteX16" fmla="*/ 2833207 w 2882067"/>
                <a:gd name="connsiteY16" fmla="*/ 1625657 h 3023401"/>
                <a:gd name="connsiteX17" fmla="*/ 2878441 w 2882067"/>
                <a:gd name="connsiteY17" fmla="*/ 1722940 h 3023401"/>
                <a:gd name="connsiteX18" fmla="*/ 2882067 w 2882067"/>
                <a:gd name="connsiteY18" fmla="*/ 1766391 h 3023401"/>
                <a:gd name="connsiteX19" fmla="*/ 2806832 w 2882067"/>
                <a:gd name="connsiteY19" fmla="*/ 1904405 h 3023401"/>
                <a:gd name="connsiteX20" fmla="*/ 2393346 w 2882067"/>
                <a:gd name="connsiteY20" fmla="*/ 2123181 h 3023401"/>
                <a:gd name="connsiteX21" fmla="*/ 1964479 w 2882067"/>
                <a:gd name="connsiteY21" fmla="*/ 2213094 h 3023401"/>
                <a:gd name="connsiteX22" fmla="*/ 1951467 w 2882067"/>
                <a:gd name="connsiteY22" fmla="*/ 2226223 h 3023401"/>
                <a:gd name="connsiteX23" fmla="*/ 1920677 w 2882067"/>
                <a:gd name="connsiteY23" fmla="*/ 2379033 h 3023401"/>
                <a:gd name="connsiteX24" fmla="*/ 1788540 w 2882067"/>
                <a:gd name="connsiteY24" fmla="*/ 2650265 h 3023401"/>
                <a:gd name="connsiteX25" fmla="*/ 1591110 w 2882067"/>
                <a:gd name="connsiteY25" fmla="*/ 2859070 h 3023401"/>
                <a:gd name="connsiteX26" fmla="*/ 1278210 w 2882067"/>
                <a:gd name="connsiteY26" fmla="*/ 3020827 h 3023401"/>
                <a:gd name="connsiteX27" fmla="*/ 1267683 w 2882067"/>
                <a:gd name="connsiteY27" fmla="*/ 3023401 h 3023401"/>
                <a:gd name="connsiteX28" fmla="*/ 1265139 w 2882067"/>
                <a:gd name="connsiteY28" fmla="*/ 2852901 h 3023401"/>
                <a:gd name="connsiteX29" fmla="*/ 1300224 w 2882067"/>
                <a:gd name="connsiteY29" fmla="*/ 2658570 h 3023401"/>
                <a:gd name="connsiteX30" fmla="*/ 1307198 w 2882067"/>
                <a:gd name="connsiteY30" fmla="*/ 2638711 h 3023401"/>
                <a:gd name="connsiteX31" fmla="*/ 1269566 w 2882067"/>
                <a:gd name="connsiteY31" fmla="*/ 2617768 h 3023401"/>
                <a:gd name="connsiteX32" fmla="*/ 1204349 w 2882067"/>
                <a:gd name="connsiteY32" fmla="*/ 2634680 h 3023401"/>
                <a:gd name="connsiteX33" fmla="*/ 1191366 w 2882067"/>
                <a:gd name="connsiteY33" fmla="*/ 2641230 h 3023401"/>
                <a:gd name="connsiteX34" fmla="*/ 930982 w 2882067"/>
                <a:gd name="connsiteY34" fmla="*/ 2558598 h 3023401"/>
                <a:gd name="connsiteX35" fmla="*/ 180238 w 2882067"/>
                <a:gd name="connsiteY35" fmla="*/ 1877942 h 3023401"/>
                <a:gd name="connsiteX36" fmla="*/ 10820 w 2882067"/>
                <a:gd name="connsiteY36" fmla="*/ 1353694 h 3023401"/>
                <a:gd name="connsiteX37" fmla="*/ 36055 w 2882067"/>
                <a:gd name="connsiteY37" fmla="*/ 816228 h 3023401"/>
                <a:gd name="connsiteX38" fmla="*/ 501121 w 2882067"/>
                <a:gd name="connsiteY38" fmla="*/ 27735 h 3023401"/>
                <a:gd name="connsiteX39" fmla="*/ 527320 w 2882067"/>
                <a:gd name="connsiteY39" fmla="*/ 3875 h 3023401"/>
                <a:gd name="connsiteX40" fmla="*/ 532876 w 2882067"/>
                <a:gd name="connsiteY40" fmla="*/ 16 h 3023401"/>
                <a:gd name="connsiteX0" fmla="*/ 532876 w 2882067"/>
                <a:gd name="connsiteY0" fmla="*/ 16 h 3023401"/>
                <a:gd name="connsiteX1" fmla="*/ 536092 w 2882067"/>
                <a:gd name="connsiteY1" fmla="*/ 6566 h 3023401"/>
                <a:gd name="connsiteX2" fmla="*/ 551736 w 2882067"/>
                <a:gd name="connsiteY2" fmla="*/ 113848 h 3023401"/>
                <a:gd name="connsiteX3" fmla="*/ 551765 w 2882067"/>
                <a:gd name="connsiteY3" fmla="*/ 276833 h 3023401"/>
                <a:gd name="connsiteX4" fmla="*/ 476003 w 2882067"/>
                <a:gd name="connsiteY4" fmla="*/ 575113 h 3023401"/>
                <a:gd name="connsiteX5" fmla="*/ 225765 w 2882067"/>
                <a:gd name="connsiteY5" fmla="*/ 913365 h 3023401"/>
                <a:gd name="connsiteX6" fmla="*/ 221643 w 2882067"/>
                <a:gd name="connsiteY6" fmla="*/ 918336 h 3023401"/>
                <a:gd name="connsiteX7" fmla="*/ 227695 w 2882067"/>
                <a:gd name="connsiteY7" fmla="*/ 915265 h 3023401"/>
                <a:gd name="connsiteX8" fmla="*/ 670977 w 2882067"/>
                <a:gd name="connsiteY8" fmla="*/ 749034 h 3023401"/>
                <a:gd name="connsiteX9" fmla="*/ 1124406 w 2882067"/>
                <a:gd name="connsiteY9" fmla="*/ 810819 h 3023401"/>
                <a:gd name="connsiteX10" fmla="*/ 1126921 w 2882067"/>
                <a:gd name="connsiteY10" fmla="*/ 824328 h 3023401"/>
                <a:gd name="connsiteX11" fmla="*/ 632848 w 2882067"/>
                <a:gd name="connsiteY11" fmla="*/ 1118017 h 3023401"/>
                <a:gd name="connsiteX12" fmla="*/ 203250 w 2882067"/>
                <a:gd name="connsiteY12" fmla="*/ 1105619 h 3023401"/>
                <a:gd name="connsiteX13" fmla="*/ 230531 w 2882067"/>
                <a:gd name="connsiteY13" fmla="*/ 1202346 h 3023401"/>
                <a:gd name="connsiteX14" fmla="*/ 606795 w 2882067"/>
                <a:gd name="connsiteY14" fmla="*/ 1539428 h 3023401"/>
                <a:gd name="connsiteX15" fmla="*/ 2678731 w 2882067"/>
                <a:gd name="connsiteY15" fmla="*/ 1559487 h 3023401"/>
                <a:gd name="connsiteX16" fmla="*/ 2833207 w 2882067"/>
                <a:gd name="connsiteY16" fmla="*/ 1625657 h 3023401"/>
                <a:gd name="connsiteX17" fmla="*/ 2878441 w 2882067"/>
                <a:gd name="connsiteY17" fmla="*/ 1722940 h 3023401"/>
                <a:gd name="connsiteX18" fmla="*/ 2882067 w 2882067"/>
                <a:gd name="connsiteY18" fmla="*/ 1766391 h 3023401"/>
                <a:gd name="connsiteX19" fmla="*/ 2806832 w 2882067"/>
                <a:gd name="connsiteY19" fmla="*/ 1904405 h 3023401"/>
                <a:gd name="connsiteX20" fmla="*/ 2393346 w 2882067"/>
                <a:gd name="connsiteY20" fmla="*/ 2123181 h 3023401"/>
                <a:gd name="connsiteX21" fmla="*/ 1964479 w 2882067"/>
                <a:gd name="connsiteY21" fmla="*/ 2213094 h 3023401"/>
                <a:gd name="connsiteX22" fmla="*/ 1951467 w 2882067"/>
                <a:gd name="connsiteY22" fmla="*/ 2226223 h 3023401"/>
                <a:gd name="connsiteX23" fmla="*/ 1920677 w 2882067"/>
                <a:gd name="connsiteY23" fmla="*/ 2379033 h 3023401"/>
                <a:gd name="connsiteX24" fmla="*/ 1788540 w 2882067"/>
                <a:gd name="connsiteY24" fmla="*/ 2650265 h 3023401"/>
                <a:gd name="connsiteX25" fmla="*/ 1591110 w 2882067"/>
                <a:gd name="connsiteY25" fmla="*/ 2859070 h 3023401"/>
                <a:gd name="connsiteX26" fmla="*/ 1278210 w 2882067"/>
                <a:gd name="connsiteY26" fmla="*/ 3020827 h 3023401"/>
                <a:gd name="connsiteX27" fmla="*/ 1267683 w 2882067"/>
                <a:gd name="connsiteY27" fmla="*/ 3023401 h 3023401"/>
                <a:gd name="connsiteX28" fmla="*/ 1265139 w 2882067"/>
                <a:gd name="connsiteY28" fmla="*/ 2852901 h 3023401"/>
                <a:gd name="connsiteX29" fmla="*/ 1300224 w 2882067"/>
                <a:gd name="connsiteY29" fmla="*/ 2658570 h 3023401"/>
                <a:gd name="connsiteX30" fmla="*/ 1307198 w 2882067"/>
                <a:gd name="connsiteY30" fmla="*/ 2638711 h 3023401"/>
                <a:gd name="connsiteX31" fmla="*/ 1204349 w 2882067"/>
                <a:gd name="connsiteY31" fmla="*/ 2634680 h 3023401"/>
                <a:gd name="connsiteX32" fmla="*/ 1191366 w 2882067"/>
                <a:gd name="connsiteY32" fmla="*/ 2641230 h 3023401"/>
                <a:gd name="connsiteX33" fmla="*/ 930982 w 2882067"/>
                <a:gd name="connsiteY33" fmla="*/ 2558598 h 3023401"/>
                <a:gd name="connsiteX34" fmla="*/ 180238 w 2882067"/>
                <a:gd name="connsiteY34" fmla="*/ 1877942 h 3023401"/>
                <a:gd name="connsiteX35" fmla="*/ 10820 w 2882067"/>
                <a:gd name="connsiteY35" fmla="*/ 1353694 h 3023401"/>
                <a:gd name="connsiteX36" fmla="*/ 36055 w 2882067"/>
                <a:gd name="connsiteY36" fmla="*/ 816228 h 3023401"/>
                <a:gd name="connsiteX37" fmla="*/ 501121 w 2882067"/>
                <a:gd name="connsiteY37" fmla="*/ 27735 h 3023401"/>
                <a:gd name="connsiteX38" fmla="*/ 527320 w 2882067"/>
                <a:gd name="connsiteY38" fmla="*/ 3875 h 3023401"/>
                <a:gd name="connsiteX39" fmla="*/ 532876 w 2882067"/>
                <a:gd name="connsiteY39" fmla="*/ 16 h 3023401"/>
                <a:gd name="connsiteX0" fmla="*/ 532876 w 2882067"/>
                <a:gd name="connsiteY0" fmla="*/ 16 h 3023401"/>
                <a:gd name="connsiteX1" fmla="*/ 536092 w 2882067"/>
                <a:gd name="connsiteY1" fmla="*/ 6566 h 3023401"/>
                <a:gd name="connsiteX2" fmla="*/ 551736 w 2882067"/>
                <a:gd name="connsiteY2" fmla="*/ 113848 h 3023401"/>
                <a:gd name="connsiteX3" fmla="*/ 551765 w 2882067"/>
                <a:gd name="connsiteY3" fmla="*/ 276833 h 3023401"/>
                <a:gd name="connsiteX4" fmla="*/ 476003 w 2882067"/>
                <a:gd name="connsiteY4" fmla="*/ 575113 h 3023401"/>
                <a:gd name="connsiteX5" fmla="*/ 225765 w 2882067"/>
                <a:gd name="connsiteY5" fmla="*/ 913365 h 3023401"/>
                <a:gd name="connsiteX6" fmla="*/ 221643 w 2882067"/>
                <a:gd name="connsiteY6" fmla="*/ 918336 h 3023401"/>
                <a:gd name="connsiteX7" fmla="*/ 227695 w 2882067"/>
                <a:gd name="connsiteY7" fmla="*/ 915265 h 3023401"/>
                <a:gd name="connsiteX8" fmla="*/ 670977 w 2882067"/>
                <a:gd name="connsiteY8" fmla="*/ 749034 h 3023401"/>
                <a:gd name="connsiteX9" fmla="*/ 1124406 w 2882067"/>
                <a:gd name="connsiteY9" fmla="*/ 810819 h 3023401"/>
                <a:gd name="connsiteX10" fmla="*/ 1126921 w 2882067"/>
                <a:gd name="connsiteY10" fmla="*/ 824328 h 3023401"/>
                <a:gd name="connsiteX11" fmla="*/ 632848 w 2882067"/>
                <a:gd name="connsiteY11" fmla="*/ 1118017 h 3023401"/>
                <a:gd name="connsiteX12" fmla="*/ 203250 w 2882067"/>
                <a:gd name="connsiteY12" fmla="*/ 1105619 h 3023401"/>
                <a:gd name="connsiteX13" fmla="*/ 230531 w 2882067"/>
                <a:gd name="connsiteY13" fmla="*/ 1202346 h 3023401"/>
                <a:gd name="connsiteX14" fmla="*/ 606795 w 2882067"/>
                <a:gd name="connsiteY14" fmla="*/ 1539428 h 3023401"/>
                <a:gd name="connsiteX15" fmla="*/ 2678731 w 2882067"/>
                <a:gd name="connsiteY15" fmla="*/ 1559487 h 3023401"/>
                <a:gd name="connsiteX16" fmla="*/ 2833207 w 2882067"/>
                <a:gd name="connsiteY16" fmla="*/ 1625657 h 3023401"/>
                <a:gd name="connsiteX17" fmla="*/ 2878441 w 2882067"/>
                <a:gd name="connsiteY17" fmla="*/ 1722940 h 3023401"/>
                <a:gd name="connsiteX18" fmla="*/ 2882067 w 2882067"/>
                <a:gd name="connsiteY18" fmla="*/ 1766391 h 3023401"/>
                <a:gd name="connsiteX19" fmla="*/ 2806832 w 2882067"/>
                <a:gd name="connsiteY19" fmla="*/ 1904405 h 3023401"/>
                <a:gd name="connsiteX20" fmla="*/ 2393346 w 2882067"/>
                <a:gd name="connsiteY20" fmla="*/ 2123181 h 3023401"/>
                <a:gd name="connsiteX21" fmla="*/ 1964479 w 2882067"/>
                <a:gd name="connsiteY21" fmla="*/ 2213094 h 3023401"/>
                <a:gd name="connsiteX22" fmla="*/ 1951467 w 2882067"/>
                <a:gd name="connsiteY22" fmla="*/ 2226223 h 3023401"/>
                <a:gd name="connsiteX23" fmla="*/ 1920677 w 2882067"/>
                <a:gd name="connsiteY23" fmla="*/ 2379033 h 3023401"/>
                <a:gd name="connsiteX24" fmla="*/ 1788540 w 2882067"/>
                <a:gd name="connsiteY24" fmla="*/ 2650265 h 3023401"/>
                <a:gd name="connsiteX25" fmla="*/ 1591110 w 2882067"/>
                <a:gd name="connsiteY25" fmla="*/ 2859070 h 3023401"/>
                <a:gd name="connsiteX26" fmla="*/ 1278210 w 2882067"/>
                <a:gd name="connsiteY26" fmla="*/ 3020827 h 3023401"/>
                <a:gd name="connsiteX27" fmla="*/ 1267683 w 2882067"/>
                <a:gd name="connsiteY27" fmla="*/ 3023401 h 3023401"/>
                <a:gd name="connsiteX28" fmla="*/ 1265139 w 2882067"/>
                <a:gd name="connsiteY28" fmla="*/ 2852901 h 3023401"/>
                <a:gd name="connsiteX29" fmla="*/ 1300224 w 2882067"/>
                <a:gd name="connsiteY29" fmla="*/ 2658570 h 3023401"/>
                <a:gd name="connsiteX30" fmla="*/ 1204349 w 2882067"/>
                <a:gd name="connsiteY30" fmla="*/ 2634680 h 3023401"/>
                <a:gd name="connsiteX31" fmla="*/ 1191366 w 2882067"/>
                <a:gd name="connsiteY31" fmla="*/ 2641230 h 3023401"/>
                <a:gd name="connsiteX32" fmla="*/ 930982 w 2882067"/>
                <a:gd name="connsiteY32" fmla="*/ 2558598 h 3023401"/>
                <a:gd name="connsiteX33" fmla="*/ 180238 w 2882067"/>
                <a:gd name="connsiteY33" fmla="*/ 1877942 h 3023401"/>
                <a:gd name="connsiteX34" fmla="*/ 10820 w 2882067"/>
                <a:gd name="connsiteY34" fmla="*/ 1353694 h 3023401"/>
                <a:gd name="connsiteX35" fmla="*/ 36055 w 2882067"/>
                <a:gd name="connsiteY35" fmla="*/ 816228 h 3023401"/>
                <a:gd name="connsiteX36" fmla="*/ 501121 w 2882067"/>
                <a:gd name="connsiteY36" fmla="*/ 27735 h 3023401"/>
                <a:gd name="connsiteX37" fmla="*/ 527320 w 2882067"/>
                <a:gd name="connsiteY37" fmla="*/ 3875 h 3023401"/>
                <a:gd name="connsiteX38" fmla="*/ 532876 w 2882067"/>
                <a:gd name="connsiteY38" fmla="*/ 16 h 3023401"/>
                <a:gd name="connsiteX0" fmla="*/ 532876 w 2882067"/>
                <a:gd name="connsiteY0" fmla="*/ 16 h 3023401"/>
                <a:gd name="connsiteX1" fmla="*/ 536092 w 2882067"/>
                <a:gd name="connsiteY1" fmla="*/ 6566 h 3023401"/>
                <a:gd name="connsiteX2" fmla="*/ 551736 w 2882067"/>
                <a:gd name="connsiteY2" fmla="*/ 113848 h 3023401"/>
                <a:gd name="connsiteX3" fmla="*/ 551765 w 2882067"/>
                <a:gd name="connsiteY3" fmla="*/ 276833 h 3023401"/>
                <a:gd name="connsiteX4" fmla="*/ 476003 w 2882067"/>
                <a:gd name="connsiteY4" fmla="*/ 575113 h 3023401"/>
                <a:gd name="connsiteX5" fmla="*/ 225765 w 2882067"/>
                <a:gd name="connsiteY5" fmla="*/ 913365 h 3023401"/>
                <a:gd name="connsiteX6" fmla="*/ 221643 w 2882067"/>
                <a:gd name="connsiteY6" fmla="*/ 918336 h 3023401"/>
                <a:gd name="connsiteX7" fmla="*/ 227695 w 2882067"/>
                <a:gd name="connsiteY7" fmla="*/ 915265 h 3023401"/>
                <a:gd name="connsiteX8" fmla="*/ 670977 w 2882067"/>
                <a:gd name="connsiteY8" fmla="*/ 749034 h 3023401"/>
                <a:gd name="connsiteX9" fmla="*/ 1124406 w 2882067"/>
                <a:gd name="connsiteY9" fmla="*/ 810819 h 3023401"/>
                <a:gd name="connsiteX10" fmla="*/ 1126921 w 2882067"/>
                <a:gd name="connsiteY10" fmla="*/ 824328 h 3023401"/>
                <a:gd name="connsiteX11" fmla="*/ 632848 w 2882067"/>
                <a:gd name="connsiteY11" fmla="*/ 1118017 h 3023401"/>
                <a:gd name="connsiteX12" fmla="*/ 203250 w 2882067"/>
                <a:gd name="connsiteY12" fmla="*/ 1105619 h 3023401"/>
                <a:gd name="connsiteX13" fmla="*/ 230531 w 2882067"/>
                <a:gd name="connsiteY13" fmla="*/ 1202346 h 3023401"/>
                <a:gd name="connsiteX14" fmla="*/ 606795 w 2882067"/>
                <a:gd name="connsiteY14" fmla="*/ 1539428 h 3023401"/>
                <a:gd name="connsiteX15" fmla="*/ 2678731 w 2882067"/>
                <a:gd name="connsiteY15" fmla="*/ 1559487 h 3023401"/>
                <a:gd name="connsiteX16" fmla="*/ 2833207 w 2882067"/>
                <a:gd name="connsiteY16" fmla="*/ 1625657 h 3023401"/>
                <a:gd name="connsiteX17" fmla="*/ 2878441 w 2882067"/>
                <a:gd name="connsiteY17" fmla="*/ 1722940 h 3023401"/>
                <a:gd name="connsiteX18" fmla="*/ 2882067 w 2882067"/>
                <a:gd name="connsiteY18" fmla="*/ 1766391 h 3023401"/>
                <a:gd name="connsiteX19" fmla="*/ 2806832 w 2882067"/>
                <a:gd name="connsiteY19" fmla="*/ 1904405 h 3023401"/>
                <a:gd name="connsiteX20" fmla="*/ 2393346 w 2882067"/>
                <a:gd name="connsiteY20" fmla="*/ 2123181 h 3023401"/>
                <a:gd name="connsiteX21" fmla="*/ 1964479 w 2882067"/>
                <a:gd name="connsiteY21" fmla="*/ 2213094 h 3023401"/>
                <a:gd name="connsiteX22" fmla="*/ 1951467 w 2882067"/>
                <a:gd name="connsiteY22" fmla="*/ 2226223 h 3023401"/>
                <a:gd name="connsiteX23" fmla="*/ 1920677 w 2882067"/>
                <a:gd name="connsiteY23" fmla="*/ 2379033 h 3023401"/>
                <a:gd name="connsiteX24" fmla="*/ 1788540 w 2882067"/>
                <a:gd name="connsiteY24" fmla="*/ 2650265 h 3023401"/>
                <a:gd name="connsiteX25" fmla="*/ 1591110 w 2882067"/>
                <a:gd name="connsiteY25" fmla="*/ 2859070 h 3023401"/>
                <a:gd name="connsiteX26" fmla="*/ 1278210 w 2882067"/>
                <a:gd name="connsiteY26" fmla="*/ 3020827 h 3023401"/>
                <a:gd name="connsiteX27" fmla="*/ 1267683 w 2882067"/>
                <a:gd name="connsiteY27" fmla="*/ 3023401 h 3023401"/>
                <a:gd name="connsiteX28" fmla="*/ 1265139 w 2882067"/>
                <a:gd name="connsiteY28" fmla="*/ 2852901 h 3023401"/>
                <a:gd name="connsiteX29" fmla="*/ 1300224 w 2882067"/>
                <a:gd name="connsiteY29" fmla="*/ 2658570 h 3023401"/>
                <a:gd name="connsiteX30" fmla="*/ 1191366 w 2882067"/>
                <a:gd name="connsiteY30" fmla="*/ 2641230 h 3023401"/>
                <a:gd name="connsiteX31" fmla="*/ 930982 w 2882067"/>
                <a:gd name="connsiteY31" fmla="*/ 2558598 h 3023401"/>
                <a:gd name="connsiteX32" fmla="*/ 180238 w 2882067"/>
                <a:gd name="connsiteY32" fmla="*/ 1877942 h 3023401"/>
                <a:gd name="connsiteX33" fmla="*/ 10820 w 2882067"/>
                <a:gd name="connsiteY33" fmla="*/ 1353694 h 3023401"/>
                <a:gd name="connsiteX34" fmla="*/ 36055 w 2882067"/>
                <a:gd name="connsiteY34" fmla="*/ 816228 h 3023401"/>
                <a:gd name="connsiteX35" fmla="*/ 501121 w 2882067"/>
                <a:gd name="connsiteY35" fmla="*/ 27735 h 3023401"/>
                <a:gd name="connsiteX36" fmla="*/ 527320 w 2882067"/>
                <a:gd name="connsiteY36" fmla="*/ 3875 h 3023401"/>
                <a:gd name="connsiteX37" fmla="*/ 532876 w 2882067"/>
                <a:gd name="connsiteY37" fmla="*/ 16 h 3023401"/>
                <a:gd name="connsiteX0" fmla="*/ 532876 w 2882067"/>
                <a:gd name="connsiteY0" fmla="*/ 16 h 3023401"/>
                <a:gd name="connsiteX1" fmla="*/ 536092 w 2882067"/>
                <a:gd name="connsiteY1" fmla="*/ 6566 h 3023401"/>
                <a:gd name="connsiteX2" fmla="*/ 551736 w 2882067"/>
                <a:gd name="connsiteY2" fmla="*/ 113848 h 3023401"/>
                <a:gd name="connsiteX3" fmla="*/ 551765 w 2882067"/>
                <a:gd name="connsiteY3" fmla="*/ 276833 h 3023401"/>
                <a:gd name="connsiteX4" fmla="*/ 476003 w 2882067"/>
                <a:gd name="connsiteY4" fmla="*/ 575113 h 3023401"/>
                <a:gd name="connsiteX5" fmla="*/ 225765 w 2882067"/>
                <a:gd name="connsiteY5" fmla="*/ 913365 h 3023401"/>
                <a:gd name="connsiteX6" fmla="*/ 221643 w 2882067"/>
                <a:gd name="connsiteY6" fmla="*/ 918336 h 3023401"/>
                <a:gd name="connsiteX7" fmla="*/ 227695 w 2882067"/>
                <a:gd name="connsiteY7" fmla="*/ 915265 h 3023401"/>
                <a:gd name="connsiteX8" fmla="*/ 670977 w 2882067"/>
                <a:gd name="connsiteY8" fmla="*/ 749034 h 3023401"/>
                <a:gd name="connsiteX9" fmla="*/ 1124406 w 2882067"/>
                <a:gd name="connsiteY9" fmla="*/ 810819 h 3023401"/>
                <a:gd name="connsiteX10" fmla="*/ 1126921 w 2882067"/>
                <a:gd name="connsiteY10" fmla="*/ 824328 h 3023401"/>
                <a:gd name="connsiteX11" fmla="*/ 632848 w 2882067"/>
                <a:gd name="connsiteY11" fmla="*/ 1118017 h 3023401"/>
                <a:gd name="connsiteX12" fmla="*/ 203250 w 2882067"/>
                <a:gd name="connsiteY12" fmla="*/ 1105619 h 3023401"/>
                <a:gd name="connsiteX13" fmla="*/ 230531 w 2882067"/>
                <a:gd name="connsiteY13" fmla="*/ 1202346 h 3023401"/>
                <a:gd name="connsiteX14" fmla="*/ 606795 w 2882067"/>
                <a:gd name="connsiteY14" fmla="*/ 1539428 h 3023401"/>
                <a:gd name="connsiteX15" fmla="*/ 2678731 w 2882067"/>
                <a:gd name="connsiteY15" fmla="*/ 1559487 h 3023401"/>
                <a:gd name="connsiteX16" fmla="*/ 2833207 w 2882067"/>
                <a:gd name="connsiteY16" fmla="*/ 1625657 h 3023401"/>
                <a:gd name="connsiteX17" fmla="*/ 2878441 w 2882067"/>
                <a:gd name="connsiteY17" fmla="*/ 1722940 h 3023401"/>
                <a:gd name="connsiteX18" fmla="*/ 2882067 w 2882067"/>
                <a:gd name="connsiteY18" fmla="*/ 1766391 h 3023401"/>
                <a:gd name="connsiteX19" fmla="*/ 2806832 w 2882067"/>
                <a:gd name="connsiteY19" fmla="*/ 1904405 h 3023401"/>
                <a:gd name="connsiteX20" fmla="*/ 2393346 w 2882067"/>
                <a:gd name="connsiteY20" fmla="*/ 2123181 h 3023401"/>
                <a:gd name="connsiteX21" fmla="*/ 1964479 w 2882067"/>
                <a:gd name="connsiteY21" fmla="*/ 2213094 h 3023401"/>
                <a:gd name="connsiteX22" fmla="*/ 1951467 w 2882067"/>
                <a:gd name="connsiteY22" fmla="*/ 2226223 h 3023401"/>
                <a:gd name="connsiteX23" fmla="*/ 1920677 w 2882067"/>
                <a:gd name="connsiteY23" fmla="*/ 2379033 h 3023401"/>
                <a:gd name="connsiteX24" fmla="*/ 1788540 w 2882067"/>
                <a:gd name="connsiteY24" fmla="*/ 2650265 h 3023401"/>
                <a:gd name="connsiteX25" fmla="*/ 1591110 w 2882067"/>
                <a:gd name="connsiteY25" fmla="*/ 2859070 h 3023401"/>
                <a:gd name="connsiteX26" fmla="*/ 1278210 w 2882067"/>
                <a:gd name="connsiteY26" fmla="*/ 3020827 h 3023401"/>
                <a:gd name="connsiteX27" fmla="*/ 1267683 w 2882067"/>
                <a:gd name="connsiteY27" fmla="*/ 3023401 h 3023401"/>
                <a:gd name="connsiteX28" fmla="*/ 1265139 w 2882067"/>
                <a:gd name="connsiteY28" fmla="*/ 2852901 h 3023401"/>
                <a:gd name="connsiteX29" fmla="*/ 1300224 w 2882067"/>
                <a:gd name="connsiteY29" fmla="*/ 2658570 h 3023401"/>
                <a:gd name="connsiteX30" fmla="*/ 1191366 w 2882067"/>
                <a:gd name="connsiteY30" fmla="*/ 2641230 h 3023401"/>
                <a:gd name="connsiteX31" fmla="*/ 930982 w 2882067"/>
                <a:gd name="connsiteY31" fmla="*/ 2558598 h 3023401"/>
                <a:gd name="connsiteX32" fmla="*/ 180238 w 2882067"/>
                <a:gd name="connsiteY32" fmla="*/ 1877942 h 3023401"/>
                <a:gd name="connsiteX33" fmla="*/ 10820 w 2882067"/>
                <a:gd name="connsiteY33" fmla="*/ 1353694 h 3023401"/>
                <a:gd name="connsiteX34" fmla="*/ 36055 w 2882067"/>
                <a:gd name="connsiteY34" fmla="*/ 816228 h 3023401"/>
                <a:gd name="connsiteX35" fmla="*/ 501121 w 2882067"/>
                <a:gd name="connsiteY35" fmla="*/ 27735 h 3023401"/>
                <a:gd name="connsiteX36" fmla="*/ 527320 w 2882067"/>
                <a:gd name="connsiteY36" fmla="*/ 3875 h 3023401"/>
                <a:gd name="connsiteX37" fmla="*/ 532876 w 2882067"/>
                <a:gd name="connsiteY37" fmla="*/ 16 h 302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82067" h="3023401">
                  <a:moveTo>
                    <a:pt x="532876" y="16"/>
                  </a:moveTo>
                  <a:cubicBezTo>
                    <a:pt x="536853" y="367"/>
                    <a:pt x="535537" y="4168"/>
                    <a:pt x="536092" y="6566"/>
                  </a:cubicBezTo>
                  <a:cubicBezTo>
                    <a:pt x="544163" y="41917"/>
                    <a:pt x="548666" y="77824"/>
                    <a:pt x="551736" y="113848"/>
                  </a:cubicBezTo>
                  <a:cubicBezTo>
                    <a:pt x="556385" y="168147"/>
                    <a:pt x="556561" y="222563"/>
                    <a:pt x="551765" y="276833"/>
                  </a:cubicBezTo>
                  <a:cubicBezTo>
                    <a:pt x="542642" y="380315"/>
                    <a:pt x="517788" y="479936"/>
                    <a:pt x="476003" y="575113"/>
                  </a:cubicBezTo>
                  <a:cubicBezTo>
                    <a:pt x="418225" y="706753"/>
                    <a:pt x="334276" y="819182"/>
                    <a:pt x="225765" y="913365"/>
                  </a:cubicBezTo>
                  <a:cubicBezTo>
                    <a:pt x="224683" y="914944"/>
                    <a:pt x="223221" y="916172"/>
                    <a:pt x="221643" y="918336"/>
                  </a:cubicBezTo>
                  <a:cubicBezTo>
                    <a:pt x="223601" y="916055"/>
                    <a:pt x="226146" y="916756"/>
                    <a:pt x="227695" y="915265"/>
                  </a:cubicBezTo>
                  <a:cubicBezTo>
                    <a:pt x="361352" y="822281"/>
                    <a:pt x="508840" y="766198"/>
                    <a:pt x="670977" y="749034"/>
                  </a:cubicBezTo>
                  <a:cubicBezTo>
                    <a:pt x="827179" y="732484"/>
                    <a:pt x="978263" y="753157"/>
                    <a:pt x="1124406" y="810819"/>
                  </a:cubicBezTo>
                  <a:cubicBezTo>
                    <a:pt x="1135020" y="815000"/>
                    <a:pt x="1132740" y="817866"/>
                    <a:pt x="1126921" y="824328"/>
                  </a:cubicBezTo>
                  <a:cubicBezTo>
                    <a:pt x="992679" y="973483"/>
                    <a:pt x="828202" y="1072139"/>
                    <a:pt x="632848" y="1118017"/>
                  </a:cubicBezTo>
                  <a:cubicBezTo>
                    <a:pt x="494893" y="1150415"/>
                    <a:pt x="337756" y="1149480"/>
                    <a:pt x="203250" y="1105619"/>
                  </a:cubicBezTo>
                  <a:cubicBezTo>
                    <a:pt x="212023" y="1143632"/>
                    <a:pt x="219303" y="1175708"/>
                    <a:pt x="230531" y="1202346"/>
                  </a:cubicBezTo>
                  <a:cubicBezTo>
                    <a:pt x="302843" y="1373899"/>
                    <a:pt x="427903" y="1486942"/>
                    <a:pt x="606795" y="1539428"/>
                  </a:cubicBezTo>
                  <a:cubicBezTo>
                    <a:pt x="788084" y="1596856"/>
                    <a:pt x="2039451" y="1559721"/>
                    <a:pt x="2678731" y="1559487"/>
                  </a:cubicBezTo>
                  <a:cubicBezTo>
                    <a:pt x="2740106" y="1559458"/>
                    <a:pt x="2792270" y="1579224"/>
                    <a:pt x="2833207" y="1625657"/>
                  </a:cubicBezTo>
                  <a:cubicBezTo>
                    <a:pt x="2857798" y="1653552"/>
                    <a:pt x="2872506" y="1686243"/>
                    <a:pt x="2878441" y="1722940"/>
                  </a:cubicBezTo>
                  <a:cubicBezTo>
                    <a:pt x="2878792" y="1725016"/>
                    <a:pt x="2881102" y="1753700"/>
                    <a:pt x="2882067" y="1766391"/>
                  </a:cubicBezTo>
                  <a:cubicBezTo>
                    <a:pt x="2881658" y="1830778"/>
                    <a:pt x="2824990" y="1889054"/>
                    <a:pt x="2806832" y="1904405"/>
                  </a:cubicBezTo>
                  <a:cubicBezTo>
                    <a:pt x="2738381" y="1962359"/>
                    <a:pt x="2586331" y="2058852"/>
                    <a:pt x="2393346" y="2123181"/>
                  </a:cubicBezTo>
                  <a:cubicBezTo>
                    <a:pt x="2241822" y="2173679"/>
                    <a:pt x="2150651" y="2196281"/>
                    <a:pt x="1964479" y="2213094"/>
                  </a:cubicBezTo>
                  <a:cubicBezTo>
                    <a:pt x="1955151" y="2213913"/>
                    <a:pt x="1952461" y="2218065"/>
                    <a:pt x="1951467" y="2226223"/>
                  </a:cubicBezTo>
                  <a:cubicBezTo>
                    <a:pt x="1945210" y="2277979"/>
                    <a:pt x="1935385" y="2329003"/>
                    <a:pt x="1920677" y="2379033"/>
                  </a:cubicBezTo>
                  <a:cubicBezTo>
                    <a:pt x="1893571" y="2471198"/>
                    <a:pt x="1793774" y="2647166"/>
                    <a:pt x="1788540" y="2650265"/>
                  </a:cubicBezTo>
                  <a:cubicBezTo>
                    <a:pt x="1732721" y="2729302"/>
                    <a:pt x="1667486" y="2799420"/>
                    <a:pt x="1591110" y="2859070"/>
                  </a:cubicBezTo>
                  <a:cubicBezTo>
                    <a:pt x="1496956" y="2932639"/>
                    <a:pt x="1392686" y="2986587"/>
                    <a:pt x="1278210" y="3020827"/>
                  </a:cubicBezTo>
                  <a:cubicBezTo>
                    <a:pt x="1274876" y="3021821"/>
                    <a:pt x="1271455" y="3022494"/>
                    <a:pt x="1267683" y="3023401"/>
                  </a:cubicBezTo>
                  <a:cubicBezTo>
                    <a:pt x="1261192" y="2966236"/>
                    <a:pt x="1260871" y="2909568"/>
                    <a:pt x="1265139" y="2852901"/>
                  </a:cubicBezTo>
                  <a:cubicBezTo>
                    <a:pt x="1270183" y="2786189"/>
                    <a:pt x="1281858" y="2721400"/>
                    <a:pt x="1300224" y="2658570"/>
                  </a:cubicBezTo>
                  <a:cubicBezTo>
                    <a:pt x="1263938" y="2652790"/>
                    <a:pt x="1249083" y="2649391"/>
                    <a:pt x="1191366" y="2641230"/>
                  </a:cubicBezTo>
                  <a:cubicBezTo>
                    <a:pt x="1139510" y="2633898"/>
                    <a:pt x="955193" y="2568949"/>
                    <a:pt x="930982" y="2558598"/>
                  </a:cubicBezTo>
                  <a:cubicBezTo>
                    <a:pt x="602263" y="2418273"/>
                    <a:pt x="351937" y="2191252"/>
                    <a:pt x="180238" y="1877942"/>
                  </a:cubicBezTo>
                  <a:cubicBezTo>
                    <a:pt x="90442" y="1714109"/>
                    <a:pt x="34973" y="1538814"/>
                    <a:pt x="10820" y="1353694"/>
                  </a:cubicBezTo>
                  <a:cubicBezTo>
                    <a:pt x="-1695" y="1257698"/>
                    <a:pt x="-13128" y="1003249"/>
                    <a:pt x="36055" y="816228"/>
                  </a:cubicBezTo>
                  <a:cubicBezTo>
                    <a:pt x="109389" y="505229"/>
                    <a:pt x="265123" y="242768"/>
                    <a:pt x="501121" y="27735"/>
                  </a:cubicBezTo>
                  <a:cubicBezTo>
                    <a:pt x="509834" y="19782"/>
                    <a:pt x="518694" y="11946"/>
                    <a:pt x="527320" y="3875"/>
                  </a:cubicBezTo>
                  <a:cubicBezTo>
                    <a:pt x="529045" y="2238"/>
                    <a:pt x="530449" y="-218"/>
                    <a:pt x="532876" y="16"/>
                  </a:cubicBezTo>
                  <a:close/>
                </a:path>
              </a:pathLst>
            </a:custGeom>
            <a:solidFill>
              <a:schemeClr val="accent1"/>
            </a:solidFill>
            <a:ln w="662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7C811CCB-FF8A-4E3B-810A-BB184DFFA027}"/>
                </a:ext>
              </a:extLst>
            </p:cNvPr>
            <p:cNvSpPr/>
            <p:nvPr/>
          </p:nvSpPr>
          <p:spPr>
            <a:xfrm>
              <a:off x="7816286" y="3069292"/>
              <a:ext cx="63490" cy="62403"/>
            </a:xfrm>
            <a:custGeom>
              <a:avLst/>
              <a:gdLst>
                <a:gd name="connsiteX0" fmla="*/ 70645 w 144012"/>
                <a:gd name="connsiteY0" fmla="*/ 141544 h 141547"/>
                <a:gd name="connsiteX1" fmla="*/ 8 w 144012"/>
                <a:gd name="connsiteY1" fmla="*/ 69582 h 141547"/>
                <a:gd name="connsiteX2" fmla="*/ 72899 w 144012"/>
                <a:gd name="connsiteY2" fmla="*/ 7 h 141547"/>
                <a:gd name="connsiteX3" fmla="*/ 144000 w 144012"/>
                <a:gd name="connsiteY3" fmla="*/ 72102 h 141547"/>
                <a:gd name="connsiteX4" fmla="*/ 70645 w 144012"/>
                <a:gd name="connsiteY4" fmla="*/ 141544 h 14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12" h="141547">
                  <a:moveTo>
                    <a:pt x="70645" y="141544"/>
                  </a:moveTo>
                  <a:cubicBezTo>
                    <a:pt x="30651" y="141213"/>
                    <a:pt x="-588" y="109310"/>
                    <a:pt x="8" y="69582"/>
                  </a:cubicBezTo>
                  <a:cubicBezTo>
                    <a:pt x="672" y="29720"/>
                    <a:pt x="32309" y="-524"/>
                    <a:pt x="72899" y="7"/>
                  </a:cubicBezTo>
                  <a:cubicBezTo>
                    <a:pt x="112628" y="471"/>
                    <a:pt x="144730" y="33103"/>
                    <a:pt x="144000" y="72102"/>
                  </a:cubicBezTo>
                  <a:cubicBezTo>
                    <a:pt x="143271" y="111831"/>
                    <a:pt x="111434" y="141942"/>
                    <a:pt x="70645" y="141544"/>
                  </a:cubicBezTo>
                  <a:close/>
                </a:path>
              </a:pathLst>
            </a:custGeom>
            <a:solidFill>
              <a:srgbClr val="FEFEFE"/>
            </a:solidFill>
            <a:ln w="66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084E3EE0-732C-4F2A-801D-EAE305C96F9C}"/>
                </a:ext>
              </a:extLst>
            </p:cNvPr>
            <p:cNvSpPr/>
            <p:nvPr/>
          </p:nvSpPr>
          <p:spPr>
            <a:xfrm>
              <a:off x="6736484" y="3393060"/>
              <a:ext cx="524870" cy="554728"/>
            </a:xfrm>
            <a:custGeom>
              <a:avLst/>
              <a:gdLst>
                <a:gd name="connsiteX0" fmla="*/ 523280 w 524870"/>
                <a:gd name="connsiteY0" fmla="*/ 88 h 554728"/>
                <a:gd name="connsiteX1" fmla="*/ 524362 w 524870"/>
                <a:gd name="connsiteY1" fmla="*/ 1930 h 554728"/>
                <a:gd name="connsiteX2" fmla="*/ 386113 w 524870"/>
                <a:gd name="connsiteY2" fmla="*/ 102341 h 554728"/>
                <a:gd name="connsiteX3" fmla="*/ 166724 w 524870"/>
                <a:gd name="connsiteY3" fmla="*/ 373779 h 554728"/>
                <a:gd name="connsiteX4" fmla="*/ 124062 w 524870"/>
                <a:gd name="connsiteY4" fmla="*/ 463584 h 554728"/>
                <a:gd name="connsiteX5" fmla="*/ 92056 w 524870"/>
                <a:gd name="connsiteY5" fmla="*/ 554728 h 554728"/>
                <a:gd name="connsiteX6" fmla="*/ 12373 w 524870"/>
                <a:gd name="connsiteY6" fmla="*/ 529698 h 554728"/>
                <a:gd name="connsiteX7" fmla="*/ 0 w 524870"/>
                <a:gd name="connsiteY7" fmla="*/ 522902 h 554728"/>
                <a:gd name="connsiteX8" fmla="*/ 42601 w 524870"/>
                <a:gd name="connsiteY8" fmla="*/ 430108 h 554728"/>
                <a:gd name="connsiteX9" fmla="*/ 249035 w 524870"/>
                <a:gd name="connsiteY9" fmla="*/ 168570 h 554728"/>
                <a:gd name="connsiteX10" fmla="*/ 364885 w 524870"/>
                <a:gd name="connsiteY10" fmla="*/ 81405 h 554728"/>
                <a:gd name="connsiteX11" fmla="*/ 523280 w 524870"/>
                <a:gd name="connsiteY11" fmla="*/ 88 h 55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870" h="554728">
                  <a:moveTo>
                    <a:pt x="523280" y="88"/>
                  </a:moveTo>
                  <a:cubicBezTo>
                    <a:pt x="524478" y="-409"/>
                    <a:pt x="525531" y="1345"/>
                    <a:pt x="524362" y="1930"/>
                  </a:cubicBezTo>
                  <a:cubicBezTo>
                    <a:pt x="468279" y="29738"/>
                    <a:pt x="387868" y="100850"/>
                    <a:pt x="386113" y="102341"/>
                  </a:cubicBezTo>
                  <a:cubicBezTo>
                    <a:pt x="296229" y="179272"/>
                    <a:pt x="222982" y="269683"/>
                    <a:pt x="166724" y="373779"/>
                  </a:cubicBezTo>
                  <a:cubicBezTo>
                    <a:pt x="150817" y="403217"/>
                    <a:pt x="136599" y="433153"/>
                    <a:pt x="124062" y="463584"/>
                  </a:cubicBezTo>
                  <a:lnTo>
                    <a:pt x="92056" y="554728"/>
                  </a:lnTo>
                  <a:lnTo>
                    <a:pt x="12373" y="529698"/>
                  </a:lnTo>
                  <a:lnTo>
                    <a:pt x="0" y="522902"/>
                  </a:lnTo>
                  <a:lnTo>
                    <a:pt x="42601" y="430108"/>
                  </a:lnTo>
                  <a:cubicBezTo>
                    <a:pt x="95080" y="331555"/>
                    <a:pt x="163990" y="244405"/>
                    <a:pt x="249035" y="168570"/>
                  </a:cubicBezTo>
                  <a:cubicBezTo>
                    <a:pt x="285205" y="136319"/>
                    <a:pt x="323188" y="106347"/>
                    <a:pt x="364885" y="81405"/>
                  </a:cubicBezTo>
                  <a:cubicBezTo>
                    <a:pt x="395909" y="61025"/>
                    <a:pt x="479975" y="18041"/>
                    <a:pt x="523280" y="88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662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A01862-F255-4367-A889-9464958E55EC}"/>
              </a:ext>
            </a:extLst>
          </p:cNvPr>
          <p:cNvSpPr txBox="1"/>
          <p:nvPr/>
        </p:nvSpPr>
        <p:spPr>
          <a:xfrm>
            <a:off x="720140" y="483949"/>
            <a:ext cx="78342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Infographic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621E3-B1B6-41A4-95F1-8F2706A669CC}"/>
              </a:ext>
            </a:extLst>
          </p:cNvPr>
          <p:cNvSpPr txBox="1"/>
          <p:nvPr/>
        </p:nvSpPr>
        <p:spPr>
          <a:xfrm>
            <a:off x="771414" y="1330367"/>
            <a:ext cx="2954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0E43F284-4975-4315-8ADD-6FFA70DD40C9}"/>
              </a:ext>
            </a:extLst>
          </p:cNvPr>
          <p:cNvSpPr/>
          <p:nvPr/>
        </p:nvSpPr>
        <p:spPr>
          <a:xfrm>
            <a:off x="617588" y="483949"/>
            <a:ext cx="3134016" cy="5452740"/>
          </a:xfrm>
          <a:prstGeom prst="roundRect">
            <a:avLst>
              <a:gd name="adj" fmla="val 6211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8755DA-A1EE-4147-BE95-371AC0A0A082}"/>
              </a:ext>
            </a:extLst>
          </p:cNvPr>
          <p:cNvSpPr txBox="1"/>
          <p:nvPr/>
        </p:nvSpPr>
        <p:spPr>
          <a:xfrm>
            <a:off x="1062544" y="2198806"/>
            <a:ext cx="20807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BF8FC242-DA51-43ED-A139-18A603D8F5A7}"/>
              </a:ext>
            </a:extLst>
          </p:cNvPr>
          <p:cNvGrpSpPr/>
          <p:nvPr/>
        </p:nvGrpSpPr>
        <p:grpSpPr>
          <a:xfrm>
            <a:off x="4369192" y="1907155"/>
            <a:ext cx="3271179" cy="3907289"/>
            <a:chOff x="4821685" y="2083007"/>
            <a:chExt cx="3271179" cy="390728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1943-0FE0-4250-B562-2C52F72F05CB}"/>
                </a:ext>
              </a:extLst>
            </p:cNvPr>
            <p:cNvSpPr txBox="1"/>
            <p:nvPr/>
          </p:nvSpPr>
          <p:spPr>
            <a:xfrm>
              <a:off x="4821685" y="2759378"/>
              <a:ext cx="327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PowerPoint Presentation Templates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0F0F95-1BBA-420C-BD8A-59D90D3C5656}"/>
                </a:ext>
              </a:extLst>
            </p:cNvPr>
            <p:cNvSpPr txBox="1"/>
            <p:nvPr/>
          </p:nvSpPr>
          <p:spPr>
            <a:xfrm>
              <a:off x="4821685" y="3127974"/>
              <a:ext cx="327117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6A46B8-506F-4770-9499-3A6D2A2D1F30}"/>
                </a:ext>
              </a:extLst>
            </p:cNvPr>
            <p:cNvSpPr txBox="1"/>
            <p:nvPr/>
          </p:nvSpPr>
          <p:spPr>
            <a:xfrm>
              <a:off x="5537675" y="2113785"/>
              <a:ext cx="2555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D364C3-85AF-434B-B7CF-807986F377DA}"/>
                </a:ext>
              </a:extLst>
            </p:cNvPr>
            <p:cNvSpPr txBox="1"/>
            <p:nvPr/>
          </p:nvSpPr>
          <p:spPr>
            <a:xfrm>
              <a:off x="4821685" y="2083007"/>
              <a:ext cx="773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/>
                  </a:solidFill>
                  <a:cs typeface="Calibri" pitchFamily="34" charset="0"/>
                </a:rPr>
                <a:t>01</a:t>
              </a:r>
              <a:endParaRPr lang="ko-KR" altLang="en-US" sz="36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</p:grpSp>
      <p:grpSp>
        <p:nvGrpSpPr>
          <p:cNvPr id="20" name="Graphic 42">
            <a:extLst>
              <a:ext uri="{FF2B5EF4-FFF2-40B4-BE49-F238E27FC236}">
                <a16:creationId xmlns:a16="http://schemas.microsoft.com/office/drawing/2014/main" id="{1355F3DB-2C7F-406C-950D-701D4EE5EBC1}"/>
              </a:ext>
            </a:extLst>
          </p:cNvPr>
          <p:cNvGrpSpPr/>
          <p:nvPr/>
        </p:nvGrpSpPr>
        <p:grpSpPr>
          <a:xfrm>
            <a:off x="6728124" y="208459"/>
            <a:ext cx="1243678" cy="1101885"/>
            <a:chOff x="8950873" y="856864"/>
            <a:chExt cx="2622062" cy="2323118"/>
          </a:xfrm>
        </p:grpSpPr>
        <p:sp>
          <p:nvSpPr>
            <p:cNvPr id="21" name="Freeform: Shape 66">
              <a:extLst>
                <a:ext uri="{FF2B5EF4-FFF2-40B4-BE49-F238E27FC236}">
                  <a16:creationId xmlns:a16="http://schemas.microsoft.com/office/drawing/2014/main" id="{955ECB80-7E20-4F56-8C71-CF906B410834}"/>
                </a:ext>
              </a:extLst>
            </p:cNvPr>
            <p:cNvSpPr/>
            <p:nvPr/>
          </p:nvSpPr>
          <p:spPr>
            <a:xfrm>
              <a:off x="8950873" y="858812"/>
              <a:ext cx="2622062" cy="2321170"/>
            </a:xfrm>
            <a:custGeom>
              <a:avLst/>
              <a:gdLst>
                <a:gd name="connsiteX0" fmla="*/ 2620903 w 2622062"/>
                <a:gd name="connsiteY0" fmla="*/ 2276099 h 2321170"/>
                <a:gd name="connsiteX1" fmla="*/ 2614148 w 2622062"/>
                <a:gd name="connsiteY1" fmla="*/ 2241506 h 2321170"/>
                <a:gd name="connsiteX2" fmla="*/ 2551309 w 2622062"/>
                <a:gd name="connsiteY2" fmla="*/ 2084510 h 2321170"/>
                <a:gd name="connsiteX3" fmla="*/ 2415191 w 2622062"/>
                <a:gd name="connsiteY3" fmla="*/ 1950234 h 2321170"/>
                <a:gd name="connsiteX4" fmla="*/ 2249802 w 2622062"/>
                <a:gd name="connsiteY4" fmla="*/ 1847685 h 2321170"/>
                <a:gd name="connsiteX5" fmla="*/ 2222579 w 2622062"/>
                <a:gd name="connsiteY5" fmla="*/ 1709111 h 2321170"/>
                <a:gd name="connsiteX6" fmla="*/ 2204976 w 2622062"/>
                <a:gd name="connsiteY6" fmla="*/ 1548430 h 2321170"/>
                <a:gd name="connsiteX7" fmla="*/ 2140908 w 2622062"/>
                <a:gd name="connsiteY7" fmla="*/ 1231777 h 2321170"/>
                <a:gd name="connsiteX8" fmla="*/ 2006837 w 2622062"/>
                <a:gd name="connsiteY8" fmla="*/ 861290 h 2321170"/>
                <a:gd name="connsiteX9" fmla="*/ 1771854 w 2622062"/>
                <a:gd name="connsiteY9" fmla="*/ 504517 h 2321170"/>
                <a:gd name="connsiteX10" fmla="*/ 1704307 w 2622062"/>
                <a:gd name="connsiteY10" fmla="*/ 399103 h 2321170"/>
                <a:gd name="connsiteX11" fmla="*/ 1748520 w 2622062"/>
                <a:gd name="connsiteY11" fmla="*/ 281816 h 2321170"/>
                <a:gd name="connsiteX12" fmla="*/ 1752000 w 2622062"/>
                <a:gd name="connsiteY12" fmla="*/ 267897 h 2321170"/>
                <a:gd name="connsiteX13" fmla="*/ 1689365 w 2622062"/>
                <a:gd name="connsiteY13" fmla="*/ 194005 h 2321170"/>
                <a:gd name="connsiteX14" fmla="*/ 1585178 w 2622062"/>
                <a:gd name="connsiteY14" fmla="*/ 174559 h 2321170"/>
                <a:gd name="connsiteX15" fmla="*/ 1484267 w 2622062"/>
                <a:gd name="connsiteY15" fmla="*/ 184998 h 2321170"/>
                <a:gd name="connsiteX16" fmla="*/ 1395841 w 2622062"/>
                <a:gd name="connsiteY16" fmla="*/ 189911 h 2321170"/>
                <a:gd name="connsiteX17" fmla="*/ 832333 w 2622062"/>
                <a:gd name="connsiteY17" fmla="*/ 9989 h 2321170"/>
                <a:gd name="connsiteX18" fmla="*/ 530213 w 2622062"/>
                <a:gd name="connsiteY18" fmla="*/ 5282 h 2321170"/>
                <a:gd name="connsiteX19" fmla="*/ 297686 w 2622062"/>
                <a:gd name="connsiteY19" fmla="*/ 45196 h 2321170"/>
                <a:gd name="connsiteX20" fmla="*/ 126771 w 2622062"/>
                <a:gd name="connsiteY20" fmla="*/ 158389 h 2321170"/>
                <a:gd name="connsiteX21" fmla="*/ 95659 w 2622062"/>
                <a:gd name="connsiteY21" fmla="*/ 339743 h 2321170"/>
                <a:gd name="connsiteX22" fmla="*/ 95863 w 2622062"/>
                <a:gd name="connsiteY22" fmla="*/ 339743 h 2321170"/>
                <a:gd name="connsiteX23" fmla="*/ 22175 w 2622062"/>
                <a:gd name="connsiteY23" fmla="*/ 399922 h 2321170"/>
                <a:gd name="connsiteX24" fmla="*/ 15625 w 2622062"/>
                <a:gd name="connsiteY24" fmla="*/ 426326 h 2321170"/>
                <a:gd name="connsiteX25" fmla="*/ 40802 w 2622062"/>
                <a:gd name="connsiteY25" fmla="*/ 507792 h 2321170"/>
                <a:gd name="connsiteX26" fmla="*/ 126976 w 2622062"/>
                <a:gd name="connsiteY26" fmla="*/ 523963 h 2321170"/>
                <a:gd name="connsiteX27" fmla="*/ 311810 w 2622062"/>
                <a:gd name="connsiteY27" fmla="*/ 544636 h 2321170"/>
                <a:gd name="connsiteX28" fmla="*/ 450589 w 2622062"/>
                <a:gd name="connsiteY28" fmla="*/ 596832 h 2321170"/>
                <a:gd name="connsiteX29" fmla="*/ 455501 w 2622062"/>
                <a:gd name="connsiteY29" fmla="*/ 613412 h 2321170"/>
                <a:gd name="connsiteX30" fmla="*/ 429506 w 2622062"/>
                <a:gd name="connsiteY30" fmla="*/ 879507 h 2321170"/>
                <a:gd name="connsiteX31" fmla="*/ 508311 w 2622062"/>
                <a:gd name="connsiteY31" fmla="*/ 1017263 h 2321170"/>
                <a:gd name="connsiteX32" fmla="*/ 568899 w 2622062"/>
                <a:gd name="connsiteY32" fmla="*/ 1069254 h 2321170"/>
                <a:gd name="connsiteX33" fmla="*/ 623755 w 2622062"/>
                <a:gd name="connsiteY33" fmla="*/ 1098319 h 2321170"/>
                <a:gd name="connsiteX34" fmla="*/ 636242 w 2622062"/>
                <a:gd name="connsiteY34" fmla="*/ 1046533 h 2321170"/>
                <a:gd name="connsiteX35" fmla="*/ 641973 w 2622062"/>
                <a:gd name="connsiteY35" fmla="*/ 953195 h 2321170"/>
                <a:gd name="connsiteX36" fmla="*/ 707883 w 2622062"/>
                <a:gd name="connsiteY36" fmla="*/ 810118 h 2321170"/>
                <a:gd name="connsiteX37" fmla="*/ 721801 w 2622062"/>
                <a:gd name="connsiteY37" fmla="*/ 760788 h 2321170"/>
                <a:gd name="connsiteX38" fmla="*/ 691712 w 2622062"/>
                <a:gd name="connsiteY38" fmla="*/ 710844 h 2321170"/>
                <a:gd name="connsiteX39" fmla="*/ 730808 w 2622062"/>
                <a:gd name="connsiteY39" fmla="*/ 736430 h 2321170"/>
                <a:gd name="connsiteX40" fmla="*/ 807975 w 2622062"/>
                <a:gd name="connsiteY40" fmla="*/ 778186 h 2321170"/>
                <a:gd name="connsiteX41" fmla="*/ 1267092 w 2622062"/>
                <a:gd name="connsiteY41" fmla="*/ 1011122 h 2321170"/>
                <a:gd name="connsiteX42" fmla="*/ 1428182 w 2622062"/>
                <a:gd name="connsiteY42" fmla="*/ 1096887 h 2321170"/>
                <a:gd name="connsiteX43" fmla="*/ 1627344 w 2622062"/>
                <a:gd name="connsiteY43" fmla="*/ 1199231 h 2321170"/>
                <a:gd name="connsiteX44" fmla="*/ 1825483 w 2622062"/>
                <a:gd name="connsiteY44" fmla="*/ 1391638 h 2321170"/>
                <a:gd name="connsiteX45" fmla="*/ 1988210 w 2622062"/>
                <a:gd name="connsiteY45" fmla="*/ 1663874 h 2321170"/>
                <a:gd name="connsiteX46" fmla="*/ 2070495 w 2622062"/>
                <a:gd name="connsiteY46" fmla="*/ 1852802 h 2321170"/>
                <a:gd name="connsiteX47" fmla="*/ 2063536 w 2622062"/>
                <a:gd name="connsiteY47" fmla="*/ 1865288 h 2321170"/>
                <a:gd name="connsiteX48" fmla="*/ 1707173 w 2622062"/>
                <a:gd name="connsiteY48" fmla="*/ 2199340 h 2321170"/>
                <a:gd name="connsiteX49" fmla="*/ 1698985 w 2622062"/>
                <a:gd name="connsiteY49" fmla="*/ 2265045 h 2321170"/>
                <a:gd name="connsiteX50" fmla="*/ 1710243 w 2622062"/>
                <a:gd name="connsiteY50" fmla="*/ 2270777 h 2321170"/>
                <a:gd name="connsiteX51" fmla="*/ 1912476 w 2622062"/>
                <a:gd name="connsiteY51" fmla="*/ 2203843 h 2321170"/>
                <a:gd name="connsiteX52" fmla="*/ 2165880 w 2622062"/>
                <a:gd name="connsiteY52" fmla="*/ 2206095 h 2321170"/>
                <a:gd name="connsiteX53" fmla="*/ 2489902 w 2622062"/>
                <a:gd name="connsiteY53" fmla="*/ 2246009 h 2321170"/>
                <a:gd name="connsiteX54" fmla="*/ 2555607 w 2622062"/>
                <a:gd name="connsiteY54" fmla="*/ 2283263 h 2321170"/>
                <a:gd name="connsiteX55" fmla="*/ 2619880 w 2622062"/>
                <a:gd name="connsiteY55" fmla="*/ 2320720 h 2321170"/>
                <a:gd name="connsiteX56" fmla="*/ 2620903 w 2622062"/>
                <a:gd name="connsiteY56" fmla="*/ 2276099 h 23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622062" h="2321170">
                  <a:moveTo>
                    <a:pt x="2620903" y="2276099"/>
                  </a:moveTo>
                  <a:cubicBezTo>
                    <a:pt x="2618447" y="2260951"/>
                    <a:pt x="2615172" y="2246419"/>
                    <a:pt x="2614148" y="2241506"/>
                  </a:cubicBezTo>
                  <a:cubicBezTo>
                    <a:pt x="2603505" y="2185831"/>
                    <a:pt x="2582012" y="2132202"/>
                    <a:pt x="2551309" y="2084510"/>
                  </a:cubicBezTo>
                  <a:cubicBezTo>
                    <a:pt x="2516512" y="2030677"/>
                    <a:pt x="2469434" y="1984417"/>
                    <a:pt x="2415191" y="1950234"/>
                  </a:cubicBezTo>
                  <a:cubicBezTo>
                    <a:pt x="2361767" y="1916665"/>
                    <a:pt x="2293606" y="1894559"/>
                    <a:pt x="2249802" y="1847685"/>
                  </a:cubicBezTo>
                  <a:cubicBezTo>
                    <a:pt x="2217666" y="1813297"/>
                    <a:pt x="2226059" y="1752300"/>
                    <a:pt x="2222579" y="1709111"/>
                  </a:cubicBezTo>
                  <a:cubicBezTo>
                    <a:pt x="2218281" y="1655482"/>
                    <a:pt x="2212549" y="1601854"/>
                    <a:pt x="2204976" y="1548430"/>
                  </a:cubicBezTo>
                  <a:cubicBezTo>
                    <a:pt x="2190033" y="1441787"/>
                    <a:pt x="2168541" y="1335758"/>
                    <a:pt x="2140908" y="1231777"/>
                  </a:cubicBezTo>
                  <a:cubicBezTo>
                    <a:pt x="2106930" y="1104460"/>
                    <a:pt x="2063945" y="980214"/>
                    <a:pt x="2006837" y="861290"/>
                  </a:cubicBezTo>
                  <a:cubicBezTo>
                    <a:pt x="1945430" y="733155"/>
                    <a:pt x="1866421" y="611774"/>
                    <a:pt x="1771854" y="504517"/>
                  </a:cubicBezTo>
                  <a:cubicBezTo>
                    <a:pt x="1744017" y="472995"/>
                    <a:pt x="1719454" y="439017"/>
                    <a:pt x="1704307" y="399103"/>
                  </a:cubicBezTo>
                  <a:cubicBezTo>
                    <a:pt x="1685885" y="350387"/>
                    <a:pt x="1696120" y="303922"/>
                    <a:pt x="1748520" y="281816"/>
                  </a:cubicBezTo>
                  <a:cubicBezTo>
                    <a:pt x="1756298" y="278541"/>
                    <a:pt x="1755275" y="273833"/>
                    <a:pt x="1752000" y="267897"/>
                  </a:cubicBezTo>
                  <a:cubicBezTo>
                    <a:pt x="1736648" y="240264"/>
                    <a:pt x="1716793" y="212017"/>
                    <a:pt x="1689365" y="194005"/>
                  </a:cubicBezTo>
                  <a:cubicBezTo>
                    <a:pt x="1657843" y="173126"/>
                    <a:pt x="1621408" y="171284"/>
                    <a:pt x="1585178" y="174559"/>
                  </a:cubicBezTo>
                  <a:cubicBezTo>
                    <a:pt x="1551405" y="177425"/>
                    <a:pt x="1517836" y="181109"/>
                    <a:pt x="1484267" y="184998"/>
                  </a:cubicBezTo>
                  <a:cubicBezTo>
                    <a:pt x="1460728" y="187659"/>
                    <a:pt x="1417334" y="201988"/>
                    <a:pt x="1395841" y="189911"/>
                  </a:cubicBezTo>
                  <a:cubicBezTo>
                    <a:pt x="1223289" y="93707"/>
                    <a:pt x="1028834" y="32710"/>
                    <a:pt x="832333" y="9989"/>
                  </a:cubicBezTo>
                  <a:cubicBezTo>
                    <a:pt x="732036" y="-1473"/>
                    <a:pt x="630715" y="-3111"/>
                    <a:pt x="530213" y="5282"/>
                  </a:cubicBezTo>
                  <a:cubicBezTo>
                    <a:pt x="452022" y="11832"/>
                    <a:pt x="372398" y="19200"/>
                    <a:pt x="297686" y="45196"/>
                  </a:cubicBezTo>
                  <a:cubicBezTo>
                    <a:pt x="231777" y="68121"/>
                    <a:pt x="166686" y="98210"/>
                    <a:pt x="126771" y="158389"/>
                  </a:cubicBezTo>
                  <a:cubicBezTo>
                    <a:pt x="90132" y="213450"/>
                    <a:pt x="81740" y="276494"/>
                    <a:pt x="95659" y="339743"/>
                  </a:cubicBezTo>
                  <a:cubicBezTo>
                    <a:pt x="95659" y="339743"/>
                    <a:pt x="95659" y="339743"/>
                    <a:pt x="95863" y="339743"/>
                  </a:cubicBezTo>
                  <a:cubicBezTo>
                    <a:pt x="75190" y="364510"/>
                    <a:pt x="43258" y="375768"/>
                    <a:pt x="22175" y="399922"/>
                  </a:cubicBezTo>
                  <a:cubicBezTo>
                    <a:pt x="17468" y="405243"/>
                    <a:pt x="10713" y="421823"/>
                    <a:pt x="15625" y="426326"/>
                  </a:cubicBezTo>
                  <a:cubicBezTo>
                    <a:pt x="-22651" y="442497"/>
                    <a:pt x="18696" y="497149"/>
                    <a:pt x="40802" y="507792"/>
                  </a:cubicBezTo>
                  <a:cubicBezTo>
                    <a:pt x="66798" y="520278"/>
                    <a:pt x="98729" y="521711"/>
                    <a:pt x="126976" y="523963"/>
                  </a:cubicBezTo>
                  <a:cubicBezTo>
                    <a:pt x="188792" y="529080"/>
                    <a:pt x="250813" y="532560"/>
                    <a:pt x="311810" y="544636"/>
                  </a:cubicBezTo>
                  <a:cubicBezTo>
                    <a:pt x="360935" y="554461"/>
                    <a:pt x="408218" y="568994"/>
                    <a:pt x="450589" y="596832"/>
                  </a:cubicBezTo>
                  <a:cubicBezTo>
                    <a:pt x="457548" y="601540"/>
                    <a:pt x="459186" y="605634"/>
                    <a:pt x="455501" y="613412"/>
                  </a:cubicBezTo>
                  <a:cubicBezTo>
                    <a:pt x="417020" y="696925"/>
                    <a:pt x="402896" y="790058"/>
                    <a:pt x="429506" y="879507"/>
                  </a:cubicBezTo>
                  <a:cubicBezTo>
                    <a:pt x="444653" y="930679"/>
                    <a:pt x="472081" y="978167"/>
                    <a:pt x="508311" y="1017263"/>
                  </a:cubicBezTo>
                  <a:cubicBezTo>
                    <a:pt x="526324" y="1036708"/>
                    <a:pt x="546793" y="1054516"/>
                    <a:pt x="568899" y="1069254"/>
                  </a:cubicBezTo>
                  <a:cubicBezTo>
                    <a:pt x="581999" y="1077851"/>
                    <a:pt x="607585" y="1101799"/>
                    <a:pt x="623755" y="1098319"/>
                  </a:cubicBezTo>
                  <a:cubicBezTo>
                    <a:pt x="640745" y="1094840"/>
                    <a:pt x="636037" y="1059224"/>
                    <a:pt x="636242" y="1046533"/>
                  </a:cubicBezTo>
                  <a:cubicBezTo>
                    <a:pt x="636446" y="1014806"/>
                    <a:pt x="635627" y="984717"/>
                    <a:pt x="641973" y="953195"/>
                  </a:cubicBezTo>
                  <a:cubicBezTo>
                    <a:pt x="652617" y="901409"/>
                    <a:pt x="675132" y="851874"/>
                    <a:pt x="707883" y="810118"/>
                  </a:cubicBezTo>
                  <a:cubicBezTo>
                    <a:pt x="723439" y="790263"/>
                    <a:pt x="733264" y="785350"/>
                    <a:pt x="721801" y="760788"/>
                  </a:cubicBezTo>
                  <a:cubicBezTo>
                    <a:pt x="713614" y="742980"/>
                    <a:pt x="700923" y="728038"/>
                    <a:pt x="691712" y="710844"/>
                  </a:cubicBezTo>
                  <a:cubicBezTo>
                    <a:pt x="697239" y="721283"/>
                    <a:pt x="720573" y="730289"/>
                    <a:pt x="730808" y="736430"/>
                  </a:cubicBezTo>
                  <a:cubicBezTo>
                    <a:pt x="755780" y="751372"/>
                    <a:pt x="782389" y="764267"/>
                    <a:pt x="807975" y="778186"/>
                  </a:cubicBezTo>
                  <a:cubicBezTo>
                    <a:pt x="958831" y="860471"/>
                    <a:pt x="1111529" y="938253"/>
                    <a:pt x="1267092" y="1011122"/>
                  </a:cubicBezTo>
                  <a:cubicBezTo>
                    <a:pt x="1322153" y="1036913"/>
                    <a:pt x="1375372" y="1066593"/>
                    <a:pt x="1428182" y="1096887"/>
                  </a:cubicBezTo>
                  <a:cubicBezTo>
                    <a:pt x="1492864" y="1134140"/>
                    <a:pt x="1558364" y="1170370"/>
                    <a:pt x="1627344" y="1199231"/>
                  </a:cubicBezTo>
                  <a:cubicBezTo>
                    <a:pt x="1719045" y="1237508"/>
                    <a:pt x="1771650" y="1312219"/>
                    <a:pt x="1825483" y="1391638"/>
                  </a:cubicBezTo>
                  <a:cubicBezTo>
                    <a:pt x="1884843" y="1479245"/>
                    <a:pt x="1939085" y="1570127"/>
                    <a:pt x="1988210" y="1663874"/>
                  </a:cubicBezTo>
                  <a:cubicBezTo>
                    <a:pt x="2019732" y="1724258"/>
                    <a:pt x="2048798" y="1788325"/>
                    <a:pt x="2070495" y="1852802"/>
                  </a:cubicBezTo>
                  <a:cubicBezTo>
                    <a:pt x="2072951" y="1859966"/>
                    <a:pt x="2072542" y="1863651"/>
                    <a:pt x="2063536" y="1865288"/>
                  </a:cubicBezTo>
                  <a:cubicBezTo>
                    <a:pt x="1898761" y="1893126"/>
                    <a:pt x="1758345" y="2046438"/>
                    <a:pt x="1707173" y="2199340"/>
                  </a:cubicBezTo>
                  <a:cubicBezTo>
                    <a:pt x="1700213" y="2220218"/>
                    <a:pt x="1696324" y="2243144"/>
                    <a:pt x="1698985" y="2265045"/>
                  </a:cubicBezTo>
                  <a:cubicBezTo>
                    <a:pt x="1700418" y="2276303"/>
                    <a:pt x="1700827" y="2276508"/>
                    <a:pt x="1710243" y="2270777"/>
                  </a:cubicBezTo>
                  <a:cubicBezTo>
                    <a:pt x="1771854" y="2233728"/>
                    <a:pt x="1837764" y="2193609"/>
                    <a:pt x="1912476" y="2203843"/>
                  </a:cubicBezTo>
                  <a:cubicBezTo>
                    <a:pt x="1997831" y="2215511"/>
                    <a:pt x="2080116" y="2212235"/>
                    <a:pt x="2165880" y="2206095"/>
                  </a:cubicBezTo>
                  <a:cubicBezTo>
                    <a:pt x="2274160" y="2198521"/>
                    <a:pt x="2390424" y="2196884"/>
                    <a:pt x="2489902" y="2246009"/>
                  </a:cubicBezTo>
                  <a:cubicBezTo>
                    <a:pt x="2512623" y="2257267"/>
                    <a:pt x="2534320" y="2269958"/>
                    <a:pt x="2555607" y="2283263"/>
                  </a:cubicBezTo>
                  <a:cubicBezTo>
                    <a:pt x="2565433" y="2289403"/>
                    <a:pt x="2608417" y="2328499"/>
                    <a:pt x="2619880" y="2320720"/>
                  </a:cubicBezTo>
                  <a:cubicBezTo>
                    <a:pt x="2626225" y="2316627"/>
                    <a:pt x="2624178" y="2295749"/>
                    <a:pt x="2620903" y="2276099"/>
                  </a:cubicBezTo>
                  <a:close/>
                </a:path>
              </a:pathLst>
            </a:custGeom>
            <a:solidFill>
              <a:schemeClr val="bg1"/>
            </a:solidFill>
            <a:ln w="2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2" name="Graphic 42">
              <a:extLst>
                <a:ext uri="{FF2B5EF4-FFF2-40B4-BE49-F238E27FC236}">
                  <a16:creationId xmlns:a16="http://schemas.microsoft.com/office/drawing/2014/main" id="{FB63EB55-3539-4034-897E-F48307BBCBB1}"/>
                </a:ext>
              </a:extLst>
            </p:cNvPr>
            <p:cNvGrpSpPr/>
            <p:nvPr/>
          </p:nvGrpSpPr>
          <p:grpSpPr>
            <a:xfrm>
              <a:off x="8968074" y="856864"/>
              <a:ext cx="2306842" cy="1901558"/>
              <a:chOff x="8968074" y="856864"/>
              <a:chExt cx="2306842" cy="1901558"/>
            </a:xfrm>
            <a:solidFill>
              <a:srgbClr val="D4D4D4"/>
            </a:solidFill>
          </p:grpSpPr>
          <p:sp>
            <p:nvSpPr>
              <p:cNvPr id="23" name="Freeform: Shape 68">
                <a:extLst>
                  <a:ext uri="{FF2B5EF4-FFF2-40B4-BE49-F238E27FC236}">
                    <a16:creationId xmlns:a16="http://schemas.microsoft.com/office/drawing/2014/main" id="{20D36189-0310-4609-8D2A-A466DE34D13B}"/>
                  </a:ext>
                </a:extLst>
              </p:cNvPr>
              <p:cNvSpPr/>
              <p:nvPr/>
            </p:nvSpPr>
            <p:spPr>
              <a:xfrm>
                <a:off x="9828366" y="1378204"/>
                <a:ext cx="591550" cy="405284"/>
              </a:xfrm>
              <a:custGeom>
                <a:avLst/>
                <a:gdLst>
                  <a:gd name="connsiteX0" fmla="*/ 497060 w 591550"/>
                  <a:gd name="connsiteY0" fmla="*/ 333302 h 405283"/>
                  <a:gd name="connsiteX1" fmla="*/ 393487 w 591550"/>
                  <a:gd name="connsiteY1" fmla="*/ 188382 h 405283"/>
                  <a:gd name="connsiteX2" fmla="*/ 341701 w 591550"/>
                  <a:gd name="connsiteY2" fmla="*/ 116332 h 405283"/>
                  <a:gd name="connsiteX3" fmla="*/ 56979 w 591550"/>
                  <a:gd name="connsiteY3" fmla="*/ 1092 h 405283"/>
                  <a:gd name="connsiteX4" fmla="*/ 13585 w 591550"/>
                  <a:gd name="connsiteY4" fmla="*/ 4981 h 405283"/>
                  <a:gd name="connsiteX5" fmla="*/ 7240 w 591550"/>
                  <a:gd name="connsiteY5" fmla="*/ 34456 h 405283"/>
                  <a:gd name="connsiteX6" fmla="*/ 134352 w 591550"/>
                  <a:gd name="connsiteY6" fmla="*/ 157474 h 405283"/>
                  <a:gd name="connsiteX7" fmla="*/ 342315 w 591550"/>
                  <a:gd name="connsiteY7" fmla="*/ 325933 h 405283"/>
                  <a:gd name="connsiteX8" fmla="*/ 466971 w 591550"/>
                  <a:gd name="connsiteY8" fmla="*/ 388977 h 405283"/>
                  <a:gd name="connsiteX9" fmla="*/ 592036 w 591550"/>
                  <a:gd name="connsiteY9" fmla="*/ 402896 h 405283"/>
                  <a:gd name="connsiteX10" fmla="*/ 585895 w 591550"/>
                  <a:gd name="connsiteY10" fmla="*/ 398597 h 405283"/>
                  <a:gd name="connsiteX11" fmla="*/ 497060 w 591550"/>
                  <a:gd name="connsiteY11" fmla="*/ 333302 h 405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91550" h="405283">
                    <a:moveTo>
                      <a:pt x="497060" y="333302"/>
                    </a:moveTo>
                    <a:cubicBezTo>
                      <a:pt x="452028" y="292569"/>
                      <a:pt x="413956" y="246309"/>
                      <a:pt x="393487" y="188382"/>
                    </a:cubicBezTo>
                    <a:cubicBezTo>
                      <a:pt x="383048" y="158907"/>
                      <a:pt x="366264" y="134754"/>
                      <a:pt x="341701" y="116332"/>
                    </a:cubicBezTo>
                    <a:cubicBezTo>
                      <a:pt x="257165" y="52469"/>
                      <a:pt x="161780" y="14601"/>
                      <a:pt x="56979" y="1092"/>
                    </a:cubicBezTo>
                    <a:cubicBezTo>
                      <a:pt x="42446" y="-750"/>
                      <a:pt x="27504" y="-750"/>
                      <a:pt x="13585" y="4981"/>
                    </a:cubicBezTo>
                    <a:cubicBezTo>
                      <a:pt x="-1766" y="11326"/>
                      <a:pt x="-4427" y="23198"/>
                      <a:pt x="7240" y="34456"/>
                    </a:cubicBezTo>
                    <a:cubicBezTo>
                      <a:pt x="49610" y="75599"/>
                      <a:pt x="91572" y="116946"/>
                      <a:pt x="134352" y="157474"/>
                    </a:cubicBezTo>
                    <a:cubicBezTo>
                      <a:pt x="199238" y="218881"/>
                      <a:pt x="267195" y="277012"/>
                      <a:pt x="342315" y="325933"/>
                    </a:cubicBezTo>
                    <a:cubicBezTo>
                      <a:pt x="381616" y="351519"/>
                      <a:pt x="422553" y="373830"/>
                      <a:pt x="466971" y="388977"/>
                    </a:cubicBezTo>
                    <a:cubicBezTo>
                      <a:pt x="506680" y="402486"/>
                      <a:pt x="547209" y="410265"/>
                      <a:pt x="592036" y="402896"/>
                    </a:cubicBezTo>
                    <a:cubicBezTo>
                      <a:pt x="588556" y="400440"/>
                      <a:pt x="587328" y="399416"/>
                      <a:pt x="585895" y="398597"/>
                    </a:cubicBezTo>
                    <a:cubicBezTo>
                      <a:pt x="554168" y="379766"/>
                      <a:pt x="524284" y="358069"/>
                      <a:pt x="497060" y="33330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69">
                <a:extLst>
                  <a:ext uri="{FF2B5EF4-FFF2-40B4-BE49-F238E27FC236}">
                    <a16:creationId xmlns:a16="http://schemas.microsoft.com/office/drawing/2014/main" id="{9C79DFEE-ADC0-4D75-B3BF-2FD2512D8BF9}"/>
                  </a:ext>
                </a:extLst>
              </p:cNvPr>
              <p:cNvSpPr/>
              <p:nvPr/>
            </p:nvSpPr>
            <p:spPr>
              <a:xfrm>
                <a:off x="8968074" y="856864"/>
                <a:ext cx="2306842" cy="1901558"/>
              </a:xfrm>
              <a:custGeom>
                <a:avLst/>
                <a:gdLst>
                  <a:gd name="connsiteX0" fmla="*/ 2286434 w 2306841"/>
                  <a:gd name="connsiteY0" fmla="*/ 1888729 h 1901558"/>
                  <a:gd name="connsiteX1" fmla="*/ 2235467 w 2306841"/>
                  <a:gd name="connsiteY1" fmla="*/ 1851680 h 1901558"/>
                  <a:gd name="connsiteX2" fmla="*/ 2211723 w 2306841"/>
                  <a:gd name="connsiteY2" fmla="*/ 1785565 h 1901558"/>
                  <a:gd name="connsiteX3" fmla="*/ 2179996 w 2306841"/>
                  <a:gd name="connsiteY3" fmla="*/ 1468298 h 1901558"/>
                  <a:gd name="connsiteX4" fmla="*/ 2105285 w 2306841"/>
                  <a:gd name="connsiteY4" fmla="*/ 1153487 h 1901558"/>
                  <a:gd name="connsiteX5" fmla="*/ 1817492 w 2306841"/>
                  <a:gd name="connsiteY5" fmla="*/ 580972 h 1901558"/>
                  <a:gd name="connsiteX6" fmla="*/ 1690176 w 2306841"/>
                  <a:gd name="connsiteY6" fmla="*/ 403098 h 1901558"/>
                  <a:gd name="connsiteX7" fmla="*/ 1734389 w 2306841"/>
                  <a:gd name="connsiteY7" fmla="*/ 285811 h 1901558"/>
                  <a:gd name="connsiteX8" fmla="*/ 1737868 w 2306841"/>
                  <a:gd name="connsiteY8" fmla="*/ 271892 h 1901558"/>
                  <a:gd name="connsiteX9" fmla="*/ 1402384 w 2306841"/>
                  <a:gd name="connsiteY9" fmla="*/ 197181 h 1901558"/>
                  <a:gd name="connsiteX10" fmla="*/ 1381915 w 2306841"/>
                  <a:gd name="connsiteY10" fmla="*/ 193701 h 1901558"/>
                  <a:gd name="connsiteX11" fmla="*/ 942448 w 2306841"/>
                  <a:gd name="connsiteY11" fmla="*/ 33635 h 1901558"/>
                  <a:gd name="connsiteX12" fmla="*/ 326540 w 2306841"/>
                  <a:gd name="connsiteY12" fmla="*/ 36910 h 1901558"/>
                  <a:gd name="connsiteX13" fmla="*/ 143753 w 2306841"/>
                  <a:gd name="connsiteY13" fmla="*/ 149898 h 1901558"/>
                  <a:gd name="connsiteX14" fmla="*/ 127787 w 2306841"/>
                  <a:gd name="connsiteY14" fmla="*/ 286220 h 1901558"/>
                  <a:gd name="connsiteX15" fmla="*/ 369524 w 2306841"/>
                  <a:gd name="connsiteY15" fmla="*/ 300549 h 1901558"/>
                  <a:gd name="connsiteX16" fmla="*/ 160537 w 2306841"/>
                  <a:gd name="connsiteY16" fmla="*/ 312421 h 1901558"/>
                  <a:gd name="connsiteX17" fmla="*/ 7840 w 2306841"/>
                  <a:gd name="connsiteY17" fmla="*/ 403712 h 1901558"/>
                  <a:gd name="connsiteX18" fmla="*/ 57579 w 2306841"/>
                  <a:gd name="connsiteY18" fmla="*/ 447925 h 1901558"/>
                  <a:gd name="connsiteX19" fmla="*/ 166064 w 2306841"/>
                  <a:gd name="connsiteY19" fmla="*/ 437281 h 1901558"/>
                  <a:gd name="connsiteX20" fmla="*/ 307913 w 2306841"/>
                  <a:gd name="connsiteY20" fmla="*/ 365435 h 1901558"/>
                  <a:gd name="connsiteX21" fmla="*/ 606145 w 2306841"/>
                  <a:gd name="connsiteY21" fmla="*/ 303619 h 1901558"/>
                  <a:gd name="connsiteX22" fmla="*/ 916248 w 2306841"/>
                  <a:gd name="connsiteY22" fmla="*/ 383243 h 1901558"/>
                  <a:gd name="connsiteX23" fmla="*/ 1254598 w 2306841"/>
                  <a:gd name="connsiteY23" fmla="*/ 543514 h 1901558"/>
                  <a:gd name="connsiteX24" fmla="*/ 1707575 w 2306841"/>
                  <a:gd name="connsiteY24" fmla="*/ 913387 h 1901558"/>
                  <a:gd name="connsiteX25" fmla="*/ 1985542 w 2306841"/>
                  <a:gd name="connsiteY25" fmla="*/ 1346099 h 1901558"/>
                  <a:gd name="connsiteX26" fmla="*/ 2081745 w 2306841"/>
                  <a:gd name="connsiteY26" fmla="*/ 1596024 h 1901558"/>
                  <a:gd name="connsiteX27" fmla="*/ 2136602 w 2306841"/>
                  <a:gd name="connsiteY27" fmla="*/ 1797437 h 1901558"/>
                  <a:gd name="connsiteX28" fmla="*/ 2165259 w 2306841"/>
                  <a:gd name="connsiteY28" fmla="*/ 1839603 h 1901558"/>
                  <a:gd name="connsiteX29" fmla="*/ 2308336 w 2306841"/>
                  <a:gd name="connsiteY29" fmla="*/ 1901624 h 1901558"/>
                  <a:gd name="connsiteX30" fmla="*/ 2286434 w 2306841"/>
                  <a:gd name="connsiteY30" fmla="*/ 1888729 h 1901558"/>
                  <a:gd name="connsiteX31" fmla="*/ 606963 w 2306841"/>
                  <a:gd name="connsiteY31" fmla="*/ 252037 h 1901558"/>
                  <a:gd name="connsiteX32" fmla="*/ 553130 w 2306841"/>
                  <a:gd name="connsiteY32" fmla="*/ 269436 h 1901558"/>
                  <a:gd name="connsiteX33" fmla="*/ 536550 w 2306841"/>
                  <a:gd name="connsiteY33" fmla="*/ 248148 h 1901558"/>
                  <a:gd name="connsiteX34" fmla="*/ 576055 w 2306841"/>
                  <a:gd name="connsiteY34" fmla="*/ 219492 h 1901558"/>
                  <a:gd name="connsiteX35" fmla="*/ 606759 w 2306841"/>
                  <a:gd name="connsiteY35" fmla="*/ 229726 h 1901558"/>
                  <a:gd name="connsiteX36" fmla="*/ 606963 w 2306841"/>
                  <a:gd name="connsiteY36" fmla="*/ 252037 h 1901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306841" h="1901558">
                    <a:moveTo>
                      <a:pt x="2286434" y="1888729"/>
                    </a:moveTo>
                    <a:cubicBezTo>
                      <a:pt x="2267808" y="1878699"/>
                      <a:pt x="2249999" y="1867236"/>
                      <a:pt x="2235467" y="1851680"/>
                    </a:cubicBezTo>
                    <a:cubicBezTo>
                      <a:pt x="2218682" y="1833872"/>
                      <a:pt x="2214384" y="1808900"/>
                      <a:pt x="2211723" y="1785565"/>
                    </a:cubicBezTo>
                    <a:cubicBezTo>
                      <a:pt x="2199441" y="1679741"/>
                      <a:pt x="2197395" y="1573917"/>
                      <a:pt x="2179996" y="1468298"/>
                    </a:cubicBezTo>
                    <a:cubicBezTo>
                      <a:pt x="2162393" y="1361860"/>
                      <a:pt x="2137626" y="1256445"/>
                      <a:pt x="2105285" y="1153487"/>
                    </a:cubicBezTo>
                    <a:cubicBezTo>
                      <a:pt x="2041012" y="948798"/>
                      <a:pt x="1946651" y="752706"/>
                      <a:pt x="1817492" y="580972"/>
                    </a:cubicBezTo>
                    <a:cubicBezTo>
                      <a:pt x="1774303" y="523455"/>
                      <a:pt x="1715762" y="471259"/>
                      <a:pt x="1690176" y="403098"/>
                    </a:cubicBezTo>
                    <a:cubicBezTo>
                      <a:pt x="1671754" y="354382"/>
                      <a:pt x="1681988" y="307917"/>
                      <a:pt x="1734389" y="285811"/>
                    </a:cubicBezTo>
                    <a:cubicBezTo>
                      <a:pt x="1742167" y="282536"/>
                      <a:pt x="1740939" y="277828"/>
                      <a:pt x="1737868" y="271892"/>
                    </a:cubicBezTo>
                    <a:cubicBezTo>
                      <a:pt x="1659268" y="115715"/>
                      <a:pt x="1523559" y="179373"/>
                      <a:pt x="1402384" y="197181"/>
                    </a:cubicBezTo>
                    <a:cubicBezTo>
                      <a:pt x="1394810" y="198204"/>
                      <a:pt x="1388465" y="197386"/>
                      <a:pt x="1381915" y="193701"/>
                    </a:cubicBezTo>
                    <a:cubicBezTo>
                      <a:pt x="1245183" y="117762"/>
                      <a:pt x="1095555" y="64338"/>
                      <a:pt x="942448" y="33635"/>
                    </a:cubicBezTo>
                    <a:cubicBezTo>
                      <a:pt x="741034" y="-6894"/>
                      <a:pt x="526316" y="-16514"/>
                      <a:pt x="326540" y="36910"/>
                    </a:cubicBezTo>
                    <a:cubicBezTo>
                      <a:pt x="255104" y="55946"/>
                      <a:pt x="190422" y="87058"/>
                      <a:pt x="143753" y="149898"/>
                    </a:cubicBezTo>
                    <a:cubicBezTo>
                      <a:pt x="125536" y="174665"/>
                      <a:pt x="83165" y="288472"/>
                      <a:pt x="127787" y="286220"/>
                    </a:cubicBezTo>
                    <a:cubicBezTo>
                      <a:pt x="129425" y="286220"/>
                      <a:pt x="293380" y="265138"/>
                      <a:pt x="369524" y="300549"/>
                    </a:cubicBezTo>
                    <a:cubicBezTo>
                      <a:pt x="309141" y="298297"/>
                      <a:pt x="220306" y="295022"/>
                      <a:pt x="160537" y="312421"/>
                    </a:cubicBezTo>
                    <a:cubicBezTo>
                      <a:pt x="97698" y="330638"/>
                      <a:pt x="47344" y="358476"/>
                      <a:pt x="7840" y="403712"/>
                    </a:cubicBezTo>
                    <a:cubicBezTo>
                      <a:pt x="-20407" y="436053"/>
                      <a:pt x="35063" y="444650"/>
                      <a:pt x="57579" y="447925"/>
                    </a:cubicBezTo>
                    <a:cubicBezTo>
                      <a:pt x="93809" y="453042"/>
                      <a:pt x="131267" y="447925"/>
                      <a:pt x="166064" y="437281"/>
                    </a:cubicBezTo>
                    <a:cubicBezTo>
                      <a:pt x="218055" y="421315"/>
                      <a:pt x="259607" y="390612"/>
                      <a:pt x="307913" y="365435"/>
                    </a:cubicBezTo>
                    <a:cubicBezTo>
                      <a:pt x="397976" y="318766"/>
                      <a:pt x="504210" y="294408"/>
                      <a:pt x="606145" y="303619"/>
                    </a:cubicBezTo>
                    <a:cubicBezTo>
                      <a:pt x="713606" y="313444"/>
                      <a:pt x="816974" y="342100"/>
                      <a:pt x="916248" y="383243"/>
                    </a:cubicBezTo>
                    <a:cubicBezTo>
                      <a:pt x="1031488" y="431140"/>
                      <a:pt x="1144271" y="484769"/>
                      <a:pt x="1254598" y="543514"/>
                    </a:cubicBezTo>
                    <a:cubicBezTo>
                      <a:pt x="1430017" y="636852"/>
                      <a:pt x="1580258" y="761303"/>
                      <a:pt x="1707575" y="913387"/>
                    </a:cubicBezTo>
                    <a:cubicBezTo>
                      <a:pt x="1818516" y="1045820"/>
                      <a:pt x="1912877" y="1188898"/>
                      <a:pt x="1985542" y="1346099"/>
                    </a:cubicBezTo>
                    <a:cubicBezTo>
                      <a:pt x="2023000" y="1427360"/>
                      <a:pt x="2055136" y="1510668"/>
                      <a:pt x="2081745" y="1596024"/>
                    </a:cubicBezTo>
                    <a:cubicBezTo>
                      <a:pt x="2102624" y="1662548"/>
                      <a:pt x="2118794" y="1730095"/>
                      <a:pt x="2136602" y="1797437"/>
                    </a:cubicBezTo>
                    <a:cubicBezTo>
                      <a:pt x="2141310" y="1815041"/>
                      <a:pt x="2150521" y="1829164"/>
                      <a:pt x="2165259" y="1839603"/>
                    </a:cubicBezTo>
                    <a:cubicBezTo>
                      <a:pt x="2208652" y="1870102"/>
                      <a:pt x="2259415" y="1883816"/>
                      <a:pt x="2308336" y="1901624"/>
                    </a:cubicBezTo>
                    <a:cubicBezTo>
                      <a:pt x="2302400" y="1894869"/>
                      <a:pt x="2293803" y="1892822"/>
                      <a:pt x="2286434" y="1888729"/>
                    </a:cubicBezTo>
                    <a:close/>
                    <a:moveTo>
                      <a:pt x="606963" y="252037"/>
                    </a:moveTo>
                    <a:cubicBezTo>
                      <a:pt x="594068" y="261453"/>
                      <a:pt x="569915" y="269231"/>
                      <a:pt x="553130" y="269436"/>
                    </a:cubicBezTo>
                    <a:cubicBezTo>
                      <a:pt x="536550" y="269436"/>
                      <a:pt x="532457" y="264319"/>
                      <a:pt x="536550" y="248148"/>
                    </a:cubicBezTo>
                    <a:cubicBezTo>
                      <a:pt x="541258" y="229317"/>
                      <a:pt x="556201" y="218468"/>
                      <a:pt x="576055" y="219492"/>
                    </a:cubicBezTo>
                    <a:cubicBezTo>
                      <a:pt x="587109" y="220106"/>
                      <a:pt x="597343" y="223790"/>
                      <a:pt x="606759" y="229726"/>
                    </a:cubicBezTo>
                    <a:cubicBezTo>
                      <a:pt x="617607" y="236686"/>
                      <a:pt x="617607" y="244055"/>
                      <a:pt x="606963" y="2520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5" name="Group 15">
            <a:extLst>
              <a:ext uri="{FF2B5EF4-FFF2-40B4-BE49-F238E27FC236}">
                <a16:creationId xmlns:a16="http://schemas.microsoft.com/office/drawing/2014/main" id="{F32C55B0-F8BA-474D-9BA0-B227CE1B0941}"/>
              </a:ext>
            </a:extLst>
          </p:cNvPr>
          <p:cNvGrpSpPr/>
          <p:nvPr/>
        </p:nvGrpSpPr>
        <p:grpSpPr>
          <a:xfrm>
            <a:off x="8322179" y="1907155"/>
            <a:ext cx="3271179" cy="2983959"/>
            <a:chOff x="4821685" y="2083007"/>
            <a:chExt cx="3271179" cy="29839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77F7E4-95A8-4028-A326-7732D059EF2F}"/>
                </a:ext>
              </a:extLst>
            </p:cNvPr>
            <p:cNvSpPr txBox="1"/>
            <p:nvPr/>
          </p:nvSpPr>
          <p:spPr>
            <a:xfrm>
              <a:off x="4821685" y="2759378"/>
              <a:ext cx="327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PowerPoint Presentation Templates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8310C5B-2357-4D90-96E5-D1D854E85997}"/>
                </a:ext>
              </a:extLst>
            </p:cNvPr>
            <p:cNvSpPr txBox="1"/>
            <p:nvPr/>
          </p:nvSpPr>
          <p:spPr>
            <a:xfrm>
              <a:off x="4821685" y="3127974"/>
              <a:ext cx="327117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B3F52A-53E6-4BC8-B7BF-F52E73D34FCB}"/>
                </a:ext>
              </a:extLst>
            </p:cNvPr>
            <p:cNvSpPr txBox="1"/>
            <p:nvPr/>
          </p:nvSpPr>
          <p:spPr>
            <a:xfrm>
              <a:off x="5537675" y="2113785"/>
              <a:ext cx="2555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1FC4B0-8A63-4233-9B6D-528232FF0604}"/>
                </a:ext>
              </a:extLst>
            </p:cNvPr>
            <p:cNvSpPr txBox="1"/>
            <p:nvPr/>
          </p:nvSpPr>
          <p:spPr>
            <a:xfrm>
              <a:off x="4821685" y="2083007"/>
              <a:ext cx="773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/>
                  </a:solidFill>
                  <a:cs typeface="Calibri" pitchFamily="34" charset="0"/>
                </a:rPr>
                <a:t>02</a:t>
              </a:r>
              <a:endParaRPr lang="ko-KR" altLang="en-US" sz="36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A3B9D84-C22D-440B-8388-F548F5523E1D}"/>
              </a:ext>
            </a:extLst>
          </p:cNvPr>
          <p:cNvGrpSpPr/>
          <p:nvPr/>
        </p:nvGrpSpPr>
        <p:grpSpPr>
          <a:xfrm>
            <a:off x="6348521" y="2769507"/>
            <a:ext cx="5843479" cy="1318987"/>
            <a:chOff x="6348521" y="4959383"/>
            <a:chExt cx="584347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6348549" y="4959383"/>
              <a:ext cx="5843451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6348521" y="5898714"/>
              <a:ext cx="5843381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76F3F49-2727-4D04-9B6E-FFAA26A875DF}"/>
              </a:ext>
            </a:extLst>
          </p:cNvPr>
          <p:cNvGrpSpPr/>
          <p:nvPr/>
        </p:nvGrpSpPr>
        <p:grpSpPr>
          <a:xfrm>
            <a:off x="7625566" y="1059730"/>
            <a:ext cx="3232867" cy="3228203"/>
            <a:chOff x="5889771" y="1146501"/>
            <a:chExt cx="4667786" cy="4661052"/>
          </a:xfrm>
        </p:grpSpPr>
        <p:grpSp>
          <p:nvGrpSpPr>
            <p:cNvPr id="3" name="Graphic 57">
              <a:extLst>
                <a:ext uri="{FF2B5EF4-FFF2-40B4-BE49-F238E27FC236}">
                  <a16:creationId xmlns:a16="http://schemas.microsoft.com/office/drawing/2014/main" id="{184C4B98-9AF2-463F-84C0-139EC0B87FD5}"/>
                </a:ext>
              </a:extLst>
            </p:cNvPr>
            <p:cNvGrpSpPr/>
            <p:nvPr/>
          </p:nvGrpSpPr>
          <p:grpSpPr>
            <a:xfrm>
              <a:off x="5889771" y="1146501"/>
              <a:ext cx="4667786" cy="4661052"/>
              <a:chOff x="2662566" y="4"/>
              <a:chExt cx="6870770" cy="6860860"/>
            </a:xfrm>
          </p:grpSpPr>
          <p:sp>
            <p:nvSpPr>
              <p:cNvPr id="4" name="Freeform: Shape 138">
                <a:extLst>
                  <a:ext uri="{FF2B5EF4-FFF2-40B4-BE49-F238E27FC236}">
                    <a16:creationId xmlns:a16="http://schemas.microsoft.com/office/drawing/2014/main" id="{5FA8B83A-C173-4F6F-8BEE-A6E0D495E344}"/>
                  </a:ext>
                </a:extLst>
              </p:cNvPr>
              <p:cNvSpPr/>
              <p:nvPr/>
            </p:nvSpPr>
            <p:spPr>
              <a:xfrm>
                <a:off x="2662566" y="2855015"/>
                <a:ext cx="1157107" cy="1154658"/>
              </a:xfrm>
              <a:custGeom>
                <a:avLst/>
                <a:gdLst>
                  <a:gd name="connsiteX0" fmla="*/ 400623 w 1157107"/>
                  <a:gd name="connsiteY0" fmla="*/ 1125158 h 1154658"/>
                  <a:gd name="connsiteX1" fmla="*/ 160503 w 1157107"/>
                  <a:gd name="connsiteY1" fmla="*/ 973341 h 1154658"/>
                  <a:gd name="connsiteX2" fmla="*/ 4976 w 1157107"/>
                  <a:gd name="connsiteY2" fmla="*/ 647269 h 1154658"/>
                  <a:gd name="connsiteX3" fmla="*/ 0 w 1157107"/>
                  <a:gd name="connsiteY3" fmla="*/ 635689 h 1154658"/>
                  <a:gd name="connsiteX4" fmla="*/ 0 w 1157107"/>
                  <a:gd name="connsiteY4" fmla="*/ 521509 h 1154658"/>
                  <a:gd name="connsiteX5" fmla="*/ 37638 w 1157107"/>
                  <a:gd name="connsiteY5" fmla="*/ 370507 h 1154658"/>
                  <a:gd name="connsiteX6" fmla="*/ 476079 w 1157107"/>
                  <a:gd name="connsiteY6" fmla="*/ 9873 h 1154658"/>
                  <a:gd name="connsiteX7" fmla="*/ 859693 w 1157107"/>
                  <a:gd name="connsiteY7" fmla="*/ 75106 h 1154658"/>
                  <a:gd name="connsiteX8" fmla="*/ 891721 w 1157107"/>
                  <a:gd name="connsiteY8" fmla="*/ 89310 h 1154658"/>
                  <a:gd name="connsiteX9" fmla="*/ 1127499 w 1157107"/>
                  <a:gd name="connsiteY9" fmla="*/ 393668 h 1154658"/>
                  <a:gd name="connsiteX10" fmla="*/ 1110218 w 1157107"/>
                  <a:gd name="connsiteY10" fmla="*/ 802434 h 1154658"/>
                  <a:gd name="connsiteX11" fmla="*/ 856617 w 1157107"/>
                  <a:gd name="connsiteY11" fmla="*/ 1083630 h 1154658"/>
                  <a:gd name="connsiteX12" fmla="*/ 592068 w 1157107"/>
                  <a:gd name="connsiteY12" fmla="*/ 1154653 h 1154658"/>
                  <a:gd name="connsiteX13" fmla="*/ 400623 w 1157107"/>
                  <a:gd name="connsiteY13" fmla="*/ 1125158 h 1154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57107" h="1154658">
                    <a:moveTo>
                      <a:pt x="400623" y="1125158"/>
                    </a:moveTo>
                    <a:cubicBezTo>
                      <a:pt x="310600" y="1090325"/>
                      <a:pt x="227635" y="1044364"/>
                      <a:pt x="160503" y="973341"/>
                    </a:cubicBezTo>
                    <a:cubicBezTo>
                      <a:pt x="73556" y="881328"/>
                      <a:pt x="21443" y="772849"/>
                      <a:pt x="4976" y="647269"/>
                    </a:cubicBezTo>
                    <a:cubicBezTo>
                      <a:pt x="4433" y="642836"/>
                      <a:pt x="4886" y="638131"/>
                      <a:pt x="0" y="635689"/>
                    </a:cubicBezTo>
                    <a:cubicBezTo>
                      <a:pt x="0" y="597599"/>
                      <a:pt x="0" y="559509"/>
                      <a:pt x="0" y="521509"/>
                    </a:cubicBezTo>
                    <a:cubicBezTo>
                      <a:pt x="11490" y="470934"/>
                      <a:pt x="17552" y="419001"/>
                      <a:pt x="37638" y="370507"/>
                    </a:cubicBezTo>
                    <a:cubicBezTo>
                      <a:pt x="119789" y="172366"/>
                      <a:pt x="264277" y="49682"/>
                      <a:pt x="476079" y="9873"/>
                    </a:cubicBezTo>
                    <a:cubicBezTo>
                      <a:pt x="611520" y="-15641"/>
                      <a:pt x="739361" y="9059"/>
                      <a:pt x="859693" y="75106"/>
                    </a:cubicBezTo>
                    <a:cubicBezTo>
                      <a:pt x="869916" y="80715"/>
                      <a:pt x="881045" y="84606"/>
                      <a:pt x="891721" y="89310"/>
                    </a:cubicBezTo>
                    <a:cubicBezTo>
                      <a:pt x="1007800" y="161781"/>
                      <a:pt x="1086061" y="264289"/>
                      <a:pt x="1127499" y="393668"/>
                    </a:cubicBezTo>
                    <a:cubicBezTo>
                      <a:pt x="1171650" y="531461"/>
                      <a:pt x="1166855" y="668260"/>
                      <a:pt x="1110218" y="802434"/>
                    </a:cubicBezTo>
                    <a:cubicBezTo>
                      <a:pt x="1058195" y="925661"/>
                      <a:pt x="971791" y="1018579"/>
                      <a:pt x="856617" y="1083630"/>
                    </a:cubicBezTo>
                    <a:cubicBezTo>
                      <a:pt x="775370" y="1129501"/>
                      <a:pt x="687067" y="1155105"/>
                      <a:pt x="592068" y="1154653"/>
                    </a:cubicBezTo>
                    <a:cubicBezTo>
                      <a:pt x="526383" y="1154201"/>
                      <a:pt x="461603" y="1153024"/>
                      <a:pt x="400623" y="112515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0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139">
                <a:extLst>
                  <a:ext uri="{FF2B5EF4-FFF2-40B4-BE49-F238E27FC236}">
                    <a16:creationId xmlns:a16="http://schemas.microsoft.com/office/drawing/2014/main" id="{B036FAD4-BA94-4C06-BD50-1DFC25F7F3F0}"/>
                  </a:ext>
                </a:extLst>
              </p:cNvPr>
              <p:cNvSpPr/>
              <p:nvPr/>
            </p:nvSpPr>
            <p:spPr>
              <a:xfrm>
                <a:off x="6858109" y="2076397"/>
                <a:ext cx="1503485" cy="2706760"/>
              </a:xfrm>
              <a:custGeom>
                <a:avLst/>
                <a:gdLst>
                  <a:gd name="connsiteX0" fmla="*/ 623152 w 1503485"/>
                  <a:gd name="connsiteY0" fmla="*/ 91201 h 2706760"/>
                  <a:gd name="connsiteX1" fmla="*/ 799307 w 1503485"/>
                  <a:gd name="connsiteY1" fmla="*/ 174076 h 2706760"/>
                  <a:gd name="connsiteX2" fmla="*/ 1040242 w 1503485"/>
                  <a:gd name="connsiteY2" fmla="*/ 344530 h 2706760"/>
                  <a:gd name="connsiteX3" fmla="*/ 1395446 w 1503485"/>
                  <a:gd name="connsiteY3" fmla="*/ 861685 h 2706760"/>
                  <a:gd name="connsiteX4" fmla="*/ 1477778 w 1503485"/>
                  <a:gd name="connsiteY4" fmla="*/ 1187666 h 2706760"/>
                  <a:gd name="connsiteX5" fmla="*/ 1501211 w 1503485"/>
                  <a:gd name="connsiteY5" fmla="*/ 1312974 h 2706760"/>
                  <a:gd name="connsiteX6" fmla="*/ 1493611 w 1503485"/>
                  <a:gd name="connsiteY6" fmla="*/ 1442263 h 2706760"/>
                  <a:gd name="connsiteX7" fmla="*/ 1444302 w 1503485"/>
                  <a:gd name="connsiteY7" fmla="*/ 1692697 h 2706760"/>
                  <a:gd name="connsiteX8" fmla="*/ 1162563 w 1503485"/>
                  <a:gd name="connsiteY8" fmla="*/ 2235728 h 2706760"/>
                  <a:gd name="connsiteX9" fmla="*/ 746288 w 1503485"/>
                  <a:gd name="connsiteY9" fmla="*/ 2567138 h 2706760"/>
                  <a:gd name="connsiteX10" fmla="*/ 527520 w 1503485"/>
                  <a:gd name="connsiteY10" fmla="*/ 2656346 h 2706760"/>
                  <a:gd name="connsiteX11" fmla="*/ 295542 w 1503485"/>
                  <a:gd name="connsiteY11" fmla="*/ 2705926 h 2706760"/>
                  <a:gd name="connsiteX12" fmla="*/ 261524 w 1503485"/>
                  <a:gd name="connsiteY12" fmla="*/ 2675617 h 2706760"/>
                  <a:gd name="connsiteX13" fmla="*/ 260981 w 1503485"/>
                  <a:gd name="connsiteY13" fmla="*/ 2618980 h 2706760"/>
                  <a:gd name="connsiteX14" fmla="*/ 260890 w 1503485"/>
                  <a:gd name="connsiteY14" fmla="*/ 2483087 h 2706760"/>
                  <a:gd name="connsiteX15" fmla="*/ 309747 w 1503485"/>
                  <a:gd name="connsiteY15" fmla="*/ 2428440 h 2706760"/>
                  <a:gd name="connsiteX16" fmla="*/ 493954 w 1503485"/>
                  <a:gd name="connsiteY16" fmla="*/ 2379312 h 2706760"/>
                  <a:gd name="connsiteX17" fmla="*/ 790621 w 1503485"/>
                  <a:gd name="connsiteY17" fmla="*/ 2218176 h 2706760"/>
                  <a:gd name="connsiteX18" fmla="*/ 932395 w 1503485"/>
                  <a:gd name="connsiteY18" fmla="*/ 2087982 h 2706760"/>
                  <a:gd name="connsiteX19" fmla="*/ 951666 w 1503485"/>
                  <a:gd name="connsiteY19" fmla="*/ 2061926 h 2706760"/>
                  <a:gd name="connsiteX20" fmla="*/ 1039065 w 1503485"/>
                  <a:gd name="connsiteY20" fmla="*/ 1948651 h 2706760"/>
                  <a:gd name="connsiteX21" fmla="*/ 157206 w 1503485"/>
                  <a:gd name="connsiteY21" fmla="*/ 2156110 h 2706760"/>
                  <a:gd name="connsiteX22" fmla="*/ 41398 w 1503485"/>
                  <a:gd name="connsiteY22" fmla="*/ 2160905 h 2706760"/>
                  <a:gd name="connsiteX23" fmla="*/ 7470 w 1503485"/>
                  <a:gd name="connsiteY23" fmla="*/ 2156834 h 2706760"/>
                  <a:gd name="connsiteX24" fmla="*/ 14618 w 1503485"/>
                  <a:gd name="connsiteY24" fmla="*/ 2130234 h 2706760"/>
                  <a:gd name="connsiteX25" fmla="*/ 75598 w 1503485"/>
                  <a:gd name="connsiteY25" fmla="*/ 2090244 h 2706760"/>
                  <a:gd name="connsiteX26" fmla="*/ 420488 w 1503485"/>
                  <a:gd name="connsiteY26" fmla="*/ 1571823 h 2706760"/>
                  <a:gd name="connsiteX27" fmla="*/ 446816 w 1503485"/>
                  <a:gd name="connsiteY27" fmla="*/ 1308088 h 2706760"/>
                  <a:gd name="connsiteX28" fmla="*/ 272561 w 1503485"/>
                  <a:gd name="connsiteY28" fmla="*/ 815543 h 2706760"/>
                  <a:gd name="connsiteX29" fmla="*/ 83469 w 1503485"/>
                  <a:gd name="connsiteY29" fmla="*/ 621926 h 2706760"/>
                  <a:gd name="connsiteX30" fmla="*/ 30994 w 1503485"/>
                  <a:gd name="connsiteY30" fmla="*/ 588451 h 2706760"/>
                  <a:gd name="connsiteX31" fmla="*/ 10184 w 1503485"/>
                  <a:gd name="connsiteY31" fmla="*/ 550270 h 2706760"/>
                  <a:gd name="connsiteX32" fmla="*/ 36965 w 1503485"/>
                  <a:gd name="connsiteY32" fmla="*/ 547556 h 2706760"/>
                  <a:gd name="connsiteX33" fmla="*/ 74060 w 1503485"/>
                  <a:gd name="connsiteY33" fmla="*/ 547466 h 2706760"/>
                  <a:gd name="connsiteX34" fmla="*/ 129159 w 1503485"/>
                  <a:gd name="connsiteY34" fmla="*/ 547466 h 2706760"/>
                  <a:gd name="connsiteX35" fmla="*/ 1040603 w 1503485"/>
                  <a:gd name="connsiteY35" fmla="*/ 760082 h 2706760"/>
                  <a:gd name="connsiteX36" fmla="*/ 606414 w 1503485"/>
                  <a:gd name="connsiteY36" fmla="*/ 375473 h 2706760"/>
                  <a:gd name="connsiteX37" fmla="*/ 489792 w 1503485"/>
                  <a:gd name="connsiteY37" fmla="*/ 325078 h 2706760"/>
                  <a:gd name="connsiteX38" fmla="*/ 312642 w 1503485"/>
                  <a:gd name="connsiteY38" fmla="*/ 279569 h 2706760"/>
                  <a:gd name="connsiteX39" fmla="*/ 307214 w 1503485"/>
                  <a:gd name="connsiteY39" fmla="*/ 278936 h 2706760"/>
                  <a:gd name="connsiteX40" fmla="*/ 261162 w 1503485"/>
                  <a:gd name="connsiteY40" fmla="*/ 225737 h 2706760"/>
                  <a:gd name="connsiteX41" fmla="*/ 259714 w 1503485"/>
                  <a:gd name="connsiteY41" fmla="*/ 85320 h 2706760"/>
                  <a:gd name="connsiteX42" fmla="*/ 261976 w 1503485"/>
                  <a:gd name="connsiteY42" fmla="*/ 28682 h 2706760"/>
                  <a:gd name="connsiteX43" fmla="*/ 294366 w 1503485"/>
                  <a:gd name="connsiteY43" fmla="*/ 635 h 2706760"/>
                  <a:gd name="connsiteX44" fmla="*/ 529511 w 1503485"/>
                  <a:gd name="connsiteY44" fmla="*/ 51392 h 2706760"/>
                  <a:gd name="connsiteX45" fmla="*/ 598995 w 1503485"/>
                  <a:gd name="connsiteY45" fmla="*/ 74825 h 2706760"/>
                  <a:gd name="connsiteX46" fmla="*/ 623152 w 1503485"/>
                  <a:gd name="connsiteY46" fmla="*/ 91201 h 2706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503485" h="2706760">
                    <a:moveTo>
                      <a:pt x="623152" y="91201"/>
                    </a:moveTo>
                    <a:cubicBezTo>
                      <a:pt x="682594" y="117348"/>
                      <a:pt x="742127" y="143224"/>
                      <a:pt x="799307" y="174076"/>
                    </a:cubicBezTo>
                    <a:cubicBezTo>
                      <a:pt x="887158" y="220218"/>
                      <a:pt x="966595" y="277760"/>
                      <a:pt x="1040242" y="344530"/>
                    </a:cubicBezTo>
                    <a:cubicBezTo>
                      <a:pt x="1199749" y="489019"/>
                      <a:pt x="1316733" y="662188"/>
                      <a:pt x="1395446" y="861685"/>
                    </a:cubicBezTo>
                    <a:cubicBezTo>
                      <a:pt x="1436793" y="966636"/>
                      <a:pt x="1463031" y="1075749"/>
                      <a:pt x="1477778" y="1187666"/>
                    </a:cubicBezTo>
                    <a:cubicBezTo>
                      <a:pt x="1483388" y="1229828"/>
                      <a:pt x="1496687" y="1270270"/>
                      <a:pt x="1501211" y="1312974"/>
                    </a:cubicBezTo>
                    <a:cubicBezTo>
                      <a:pt x="1505916" y="1357126"/>
                      <a:pt x="1503292" y="1400282"/>
                      <a:pt x="1493611" y="1442263"/>
                    </a:cubicBezTo>
                    <a:cubicBezTo>
                      <a:pt x="1474431" y="1525228"/>
                      <a:pt x="1465745" y="1610184"/>
                      <a:pt x="1444302" y="1692697"/>
                    </a:cubicBezTo>
                    <a:cubicBezTo>
                      <a:pt x="1391646" y="1895271"/>
                      <a:pt x="1297823" y="2076221"/>
                      <a:pt x="1162563" y="2235728"/>
                    </a:cubicBezTo>
                    <a:cubicBezTo>
                      <a:pt x="1045670" y="2373612"/>
                      <a:pt x="906429" y="2483720"/>
                      <a:pt x="746288" y="2567138"/>
                    </a:cubicBezTo>
                    <a:cubicBezTo>
                      <a:pt x="676261" y="2603599"/>
                      <a:pt x="602886" y="2632551"/>
                      <a:pt x="527520" y="2656346"/>
                    </a:cubicBezTo>
                    <a:cubicBezTo>
                      <a:pt x="451612" y="2679327"/>
                      <a:pt x="374617" y="2697512"/>
                      <a:pt x="295542" y="2705926"/>
                    </a:cubicBezTo>
                    <a:cubicBezTo>
                      <a:pt x="266771" y="2709002"/>
                      <a:pt x="262700" y="2704569"/>
                      <a:pt x="261524" y="2675617"/>
                    </a:cubicBezTo>
                    <a:cubicBezTo>
                      <a:pt x="260709" y="2656708"/>
                      <a:pt x="262609" y="2637799"/>
                      <a:pt x="260981" y="2618980"/>
                    </a:cubicBezTo>
                    <a:cubicBezTo>
                      <a:pt x="260709" y="2573652"/>
                      <a:pt x="260709" y="2528324"/>
                      <a:pt x="260890" y="2483087"/>
                    </a:cubicBezTo>
                    <a:cubicBezTo>
                      <a:pt x="261071" y="2439116"/>
                      <a:pt x="264690" y="2435135"/>
                      <a:pt x="309747" y="2428440"/>
                    </a:cubicBezTo>
                    <a:cubicBezTo>
                      <a:pt x="372989" y="2419030"/>
                      <a:pt x="434512" y="2402926"/>
                      <a:pt x="493954" y="2379312"/>
                    </a:cubicBezTo>
                    <a:cubicBezTo>
                      <a:pt x="603428" y="2345112"/>
                      <a:pt x="699242" y="2285851"/>
                      <a:pt x="790621" y="2218176"/>
                    </a:cubicBezTo>
                    <a:cubicBezTo>
                      <a:pt x="842463" y="2179724"/>
                      <a:pt x="887158" y="2133582"/>
                      <a:pt x="932395" y="2087982"/>
                    </a:cubicBezTo>
                    <a:cubicBezTo>
                      <a:pt x="940086" y="2080202"/>
                      <a:pt x="946781" y="2071787"/>
                      <a:pt x="951666" y="2061926"/>
                    </a:cubicBezTo>
                    <a:cubicBezTo>
                      <a:pt x="985142" y="2028540"/>
                      <a:pt x="1009661" y="1988279"/>
                      <a:pt x="1039065" y="1948651"/>
                    </a:cubicBezTo>
                    <a:cubicBezTo>
                      <a:pt x="759588" y="2085540"/>
                      <a:pt x="465002" y="2149053"/>
                      <a:pt x="157206" y="2156110"/>
                    </a:cubicBezTo>
                    <a:cubicBezTo>
                      <a:pt x="118754" y="2162534"/>
                      <a:pt x="80121" y="2163439"/>
                      <a:pt x="41398" y="2160905"/>
                    </a:cubicBezTo>
                    <a:cubicBezTo>
                      <a:pt x="30270" y="2158281"/>
                      <a:pt x="18779" y="2158010"/>
                      <a:pt x="7470" y="2156834"/>
                    </a:cubicBezTo>
                    <a:cubicBezTo>
                      <a:pt x="-9630" y="2142991"/>
                      <a:pt x="6927" y="2135844"/>
                      <a:pt x="14618" y="2130234"/>
                    </a:cubicBezTo>
                    <a:cubicBezTo>
                      <a:pt x="34251" y="2115939"/>
                      <a:pt x="55965" y="2104901"/>
                      <a:pt x="75598" y="2090244"/>
                    </a:cubicBezTo>
                    <a:cubicBezTo>
                      <a:pt x="252114" y="1958241"/>
                      <a:pt x="366475" y="1785163"/>
                      <a:pt x="420488" y="1571823"/>
                    </a:cubicBezTo>
                    <a:cubicBezTo>
                      <a:pt x="442383" y="1485238"/>
                      <a:pt x="452245" y="1397025"/>
                      <a:pt x="446816" y="1308088"/>
                    </a:cubicBezTo>
                    <a:cubicBezTo>
                      <a:pt x="435778" y="1127591"/>
                      <a:pt x="379322" y="962565"/>
                      <a:pt x="272561" y="815543"/>
                    </a:cubicBezTo>
                    <a:cubicBezTo>
                      <a:pt x="219000" y="741715"/>
                      <a:pt x="156301" y="676845"/>
                      <a:pt x="83469" y="621926"/>
                    </a:cubicBezTo>
                    <a:cubicBezTo>
                      <a:pt x="66822" y="609351"/>
                      <a:pt x="48365" y="599670"/>
                      <a:pt x="30994" y="588451"/>
                    </a:cubicBezTo>
                    <a:cubicBezTo>
                      <a:pt x="19594" y="581122"/>
                      <a:pt x="-6553" y="575422"/>
                      <a:pt x="10184" y="550270"/>
                    </a:cubicBezTo>
                    <a:cubicBezTo>
                      <a:pt x="18870" y="547285"/>
                      <a:pt x="27917" y="547647"/>
                      <a:pt x="36965" y="547556"/>
                    </a:cubicBezTo>
                    <a:cubicBezTo>
                      <a:pt x="49360" y="546923"/>
                      <a:pt x="61664" y="547375"/>
                      <a:pt x="74060" y="547466"/>
                    </a:cubicBezTo>
                    <a:cubicBezTo>
                      <a:pt x="92426" y="546923"/>
                      <a:pt x="110793" y="547194"/>
                      <a:pt x="129159" y="547466"/>
                    </a:cubicBezTo>
                    <a:cubicBezTo>
                      <a:pt x="445188" y="559047"/>
                      <a:pt x="751174" y="614508"/>
                      <a:pt x="1040603" y="760082"/>
                    </a:cubicBezTo>
                    <a:cubicBezTo>
                      <a:pt x="927238" y="591798"/>
                      <a:pt x="785736" y="462238"/>
                      <a:pt x="606414" y="375473"/>
                    </a:cubicBezTo>
                    <a:cubicBezTo>
                      <a:pt x="569319" y="354483"/>
                      <a:pt x="529601" y="339735"/>
                      <a:pt x="489792" y="325078"/>
                    </a:cubicBezTo>
                    <a:cubicBezTo>
                      <a:pt x="431979" y="304902"/>
                      <a:pt x="373351" y="288074"/>
                      <a:pt x="312642" y="279569"/>
                    </a:cubicBezTo>
                    <a:cubicBezTo>
                      <a:pt x="310832" y="279479"/>
                      <a:pt x="309023" y="279298"/>
                      <a:pt x="307214" y="278936"/>
                    </a:cubicBezTo>
                    <a:cubicBezTo>
                      <a:pt x="262881" y="271246"/>
                      <a:pt x="261524" y="269617"/>
                      <a:pt x="261162" y="225737"/>
                    </a:cubicBezTo>
                    <a:cubicBezTo>
                      <a:pt x="260800" y="178961"/>
                      <a:pt x="262247" y="132095"/>
                      <a:pt x="259714" y="85320"/>
                    </a:cubicBezTo>
                    <a:cubicBezTo>
                      <a:pt x="263243" y="66591"/>
                      <a:pt x="260709" y="47501"/>
                      <a:pt x="261976" y="28682"/>
                    </a:cubicBezTo>
                    <a:cubicBezTo>
                      <a:pt x="263605" y="4345"/>
                      <a:pt x="270571" y="-2260"/>
                      <a:pt x="294366" y="635"/>
                    </a:cubicBezTo>
                    <a:cubicBezTo>
                      <a:pt x="374255" y="10497"/>
                      <a:pt x="452788" y="26873"/>
                      <a:pt x="529511" y="51392"/>
                    </a:cubicBezTo>
                    <a:cubicBezTo>
                      <a:pt x="552672" y="59263"/>
                      <a:pt x="575743" y="67315"/>
                      <a:pt x="598995" y="74825"/>
                    </a:cubicBezTo>
                    <a:cubicBezTo>
                      <a:pt x="608586" y="77810"/>
                      <a:pt x="616818" y="83058"/>
                      <a:pt x="623152" y="9120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0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140">
                <a:extLst>
                  <a:ext uri="{FF2B5EF4-FFF2-40B4-BE49-F238E27FC236}">
                    <a16:creationId xmlns:a16="http://schemas.microsoft.com/office/drawing/2014/main" id="{533B127F-3D6F-4302-AFA9-26EE5AD2163F}"/>
                  </a:ext>
                </a:extLst>
              </p:cNvPr>
              <p:cNvSpPr/>
              <p:nvPr/>
            </p:nvSpPr>
            <p:spPr>
              <a:xfrm>
                <a:off x="3825287" y="2075782"/>
                <a:ext cx="1503558" cy="2707333"/>
              </a:xfrm>
              <a:custGeom>
                <a:avLst/>
                <a:gdLst>
                  <a:gd name="connsiteX0" fmla="*/ 973120 w 1503558"/>
                  <a:gd name="connsiteY0" fmla="*/ 2656690 h 2707333"/>
                  <a:gd name="connsiteX1" fmla="*/ 532326 w 1503558"/>
                  <a:gd name="connsiteY1" fmla="*/ 2412589 h 2707333"/>
                  <a:gd name="connsiteX2" fmla="*/ 74071 w 1503558"/>
                  <a:gd name="connsiteY2" fmla="*/ 1719641 h 2707333"/>
                  <a:gd name="connsiteX3" fmla="*/ 48738 w 1503558"/>
                  <a:gd name="connsiteY3" fmla="*/ 1609352 h 2707333"/>
                  <a:gd name="connsiteX4" fmla="*/ 36433 w 1503558"/>
                  <a:gd name="connsiteY4" fmla="*/ 1586734 h 2707333"/>
                  <a:gd name="connsiteX5" fmla="*/ 2234 w 1503558"/>
                  <a:gd name="connsiteY5" fmla="*/ 1394655 h 2707333"/>
                  <a:gd name="connsiteX6" fmla="*/ 15624 w 1503558"/>
                  <a:gd name="connsiteY6" fmla="*/ 1238948 h 2707333"/>
                  <a:gd name="connsiteX7" fmla="*/ 37609 w 1503558"/>
                  <a:gd name="connsiteY7" fmla="*/ 1164668 h 2707333"/>
                  <a:gd name="connsiteX8" fmla="*/ 210236 w 1503558"/>
                  <a:gd name="connsiteY8" fmla="*/ 668323 h 2707333"/>
                  <a:gd name="connsiteX9" fmla="*/ 961449 w 1503558"/>
                  <a:gd name="connsiteY9" fmla="*/ 63950 h 2707333"/>
                  <a:gd name="connsiteX10" fmla="*/ 974115 w 1503558"/>
                  <a:gd name="connsiteY10" fmla="*/ 59065 h 2707333"/>
                  <a:gd name="connsiteX11" fmla="*/ 1004424 w 1503558"/>
                  <a:gd name="connsiteY11" fmla="*/ 42146 h 2707333"/>
                  <a:gd name="connsiteX12" fmla="*/ 1203741 w 1503558"/>
                  <a:gd name="connsiteY12" fmla="*/ 889 h 2707333"/>
                  <a:gd name="connsiteX13" fmla="*/ 1243098 w 1503558"/>
                  <a:gd name="connsiteY13" fmla="*/ 36084 h 2707333"/>
                  <a:gd name="connsiteX14" fmla="*/ 1243640 w 1503558"/>
                  <a:gd name="connsiteY14" fmla="*/ 84940 h 2707333"/>
                  <a:gd name="connsiteX15" fmla="*/ 1243731 w 1503558"/>
                  <a:gd name="connsiteY15" fmla="*/ 219658 h 2707333"/>
                  <a:gd name="connsiteX16" fmla="*/ 1193336 w 1503558"/>
                  <a:gd name="connsiteY16" fmla="*/ 279280 h 2707333"/>
                  <a:gd name="connsiteX17" fmla="*/ 1019081 w 1503558"/>
                  <a:gd name="connsiteY17" fmla="*/ 322527 h 2707333"/>
                  <a:gd name="connsiteX18" fmla="*/ 460218 w 1503558"/>
                  <a:gd name="connsiteY18" fmla="*/ 764769 h 2707333"/>
                  <a:gd name="connsiteX19" fmla="*/ 652839 w 1503558"/>
                  <a:gd name="connsiteY19" fmla="*/ 678365 h 2707333"/>
                  <a:gd name="connsiteX20" fmla="*/ 1012024 w 1503558"/>
                  <a:gd name="connsiteY20" fmla="*/ 583186 h 2707333"/>
                  <a:gd name="connsiteX21" fmla="*/ 1465937 w 1503558"/>
                  <a:gd name="connsiteY21" fmla="*/ 547991 h 2707333"/>
                  <a:gd name="connsiteX22" fmla="*/ 1492084 w 1503558"/>
                  <a:gd name="connsiteY22" fmla="*/ 549891 h 2707333"/>
                  <a:gd name="connsiteX23" fmla="*/ 1496518 w 1503558"/>
                  <a:gd name="connsiteY23" fmla="*/ 569253 h 2707333"/>
                  <a:gd name="connsiteX24" fmla="*/ 1465123 w 1503558"/>
                  <a:gd name="connsiteY24" fmla="*/ 591962 h 2707333"/>
                  <a:gd name="connsiteX25" fmla="*/ 1441599 w 1503558"/>
                  <a:gd name="connsiteY25" fmla="*/ 608519 h 2707333"/>
                  <a:gd name="connsiteX26" fmla="*/ 1174698 w 1503558"/>
                  <a:gd name="connsiteY26" fmla="*/ 904372 h 2707333"/>
                  <a:gd name="connsiteX27" fmla="*/ 1058529 w 1503558"/>
                  <a:gd name="connsiteY27" fmla="*/ 1294047 h 2707333"/>
                  <a:gd name="connsiteX28" fmla="*/ 1113990 w 1503558"/>
                  <a:gd name="connsiteY28" fmla="*/ 1672775 h 2707333"/>
                  <a:gd name="connsiteX29" fmla="*/ 1315025 w 1503558"/>
                  <a:gd name="connsiteY29" fmla="*/ 1992333 h 2707333"/>
                  <a:gd name="connsiteX30" fmla="*/ 1485389 w 1503558"/>
                  <a:gd name="connsiteY30" fmla="*/ 2130669 h 2707333"/>
                  <a:gd name="connsiteX31" fmla="*/ 1497784 w 1503558"/>
                  <a:gd name="connsiteY31" fmla="*/ 2157088 h 2707333"/>
                  <a:gd name="connsiteX32" fmla="*/ 1464037 w 1503558"/>
                  <a:gd name="connsiteY32" fmla="*/ 2160435 h 2707333"/>
                  <a:gd name="connsiteX33" fmla="*/ 1274311 w 1503558"/>
                  <a:gd name="connsiteY33" fmla="*/ 2155550 h 2707333"/>
                  <a:gd name="connsiteX34" fmla="*/ 1039710 w 1503558"/>
                  <a:gd name="connsiteY34" fmla="*/ 2129674 h 2707333"/>
                  <a:gd name="connsiteX35" fmla="*/ 640987 w 1503558"/>
                  <a:gd name="connsiteY35" fmla="*/ 2026351 h 2707333"/>
                  <a:gd name="connsiteX36" fmla="*/ 548883 w 1503558"/>
                  <a:gd name="connsiteY36" fmla="*/ 1987628 h 2707333"/>
                  <a:gd name="connsiteX37" fmla="*/ 462661 w 1503558"/>
                  <a:gd name="connsiteY37" fmla="*/ 1945286 h 2707333"/>
                  <a:gd name="connsiteX38" fmla="*/ 557659 w 1503558"/>
                  <a:gd name="connsiteY38" fmla="*/ 2072132 h 2707333"/>
                  <a:gd name="connsiteX39" fmla="*/ 904812 w 1503558"/>
                  <a:gd name="connsiteY39" fmla="*/ 2338309 h 2707333"/>
                  <a:gd name="connsiteX40" fmla="*/ 922907 w 1503558"/>
                  <a:gd name="connsiteY40" fmla="*/ 2344099 h 2707333"/>
                  <a:gd name="connsiteX41" fmla="*/ 1004244 w 1503558"/>
                  <a:gd name="connsiteY41" fmla="*/ 2378842 h 2707333"/>
                  <a:gd name="connsiteX42" fmla="*/ 1192884 w 1503558"/>
                  <a:gd name="connsiteY42" fmla="*/ 2429779 h 2707333"/>
                  <a:gd name="connsiteX43" fmla="*/ 1243731 w 1503558"/>
                  <a:gd name="connsiteY43" fmla="*/ 2483883 h 2707333"/>
                  <a:gd name="connsiteX44" fmla="*/ 1243731 w 1503558"/>
                  <a:gd name="connsiteY44" fmla="*/ 2624029 h 2707333"/>
                  <a:gd name="connsiteX45" fmla="*/ 1243098 w 1503558"/>
                  <a:gd name="connsiteY45" fmla="*/ 2672885 h 2707333"/>
                  <a:gd name="connsiteX46" fmla="*/ 1206455 w 1503558"/>
                  <a:gd name="connsiteY46" fmla="*/ 2706180 h 2707333"/>
                  <a:gd name="connsiteX47" fmla="*/ 980991 w 1503558"/>
                  <a:gd name="connsiteY47" fmla="*/ 2657504 h 2707333"/>
                  <a:gd name="connsiteX48" fmla="*/ 973120 w 1503558"/>
                  <a:gd name="connsiteY48" fmla="*/ 2656690 h 270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03558" h="2707333">
                    <a:moveTo>
                      <a:pt x="973120" y="2656690"/>
                    </a:moveTo>
                    <a:cubicBezTo>
                      <a:pt x="816327" y="2593086"/>
                      <a:pt x="664782" y="2520345"/>
                      <a:pt x="532326" y="2412589"/>
                    </a:cubicBezTo>
                    <a:cubicBezTo>
                      <a:pt x="307044" y="2229377"/>
                      <a:pt x="153960" y="1998757"/>
                      <a:pt x="74071" y="1719641"/>
                    </a:cubicBezTo>
                    <a:cubicBezTo>
                      <a:pt x="63757" y="1683451"/>
                      <a:pt x="57062" y="1646085"/>
                      <a:pt x="48738" y="1609352"/>
                    </a:cubicBezTo>
                    <a:cubicBezTo>
                      <a:pt x="38786" y="1605010"/>
                      <a:pt x="37247" y="1595600"/>
                      <a:pt x="36433" y="1586734"/>
                    </a:cubicBezTo>
                    <a:cubicBezTo>
                      <a:pt x="30914" y="1521682"/>
                      <a:pt x="9562" y="1459526"/>
                      <a:pt x="2234" y="1394655"/>
                    </a:cubicBezTo>
                    <a:cubicBezTo>
                      <a:pt x="-3828" y="1341275"/>
                      <a:pt x="3048" y="1289886"/>
                      <a:pt x="15624" y="1238948"/>
                    </a:cubicBezTo>
                    <a:cubicBezTo>
                      <a:pt x="21776" y="1214067"/>
                      <a:pt x="19605" y="1186201"/>
                      <a:pt x="37609" y="1164668"/>
                    </a:cubicBezTo>
                    <a:cubicBezTo>
                      <a:pt x="62038" y="987699"/>
                      <a:pt x="118675" y="821678"/>
                      <a:pt x="210236" y="668323"/>
                    </a:cubicBezTo>
                    <a:cubicBezTo>
                      <a:pt x="385847" y="374279"/>
                      <a:pt x="636101" y="172158"/>
                      <a:pt x="961449" y="63950"/>
                    </a:cubicBezTo>
                    <a:cubicBezTo>
                      <a:pt x="965701" y="62502"/>
                      <a:pt x="969863" y="60693"/>
                      <a:pt x="974115" y="59065"/>
                    </a:cubicBezTo>
                    <a:cubicBezTo>
                      <a:pt x="982258" y="49836"/>
                      <a:pt x="992844" y="45312"/>
                      <a:pt x="1004424" y="42146"/>
                    </a:cubicBezTo>
                    <a:cubicBezTo>
                      <a:pt x="1070019" y="24322"/>
                      <a:pt x="1136066" y="8760"/>
                      <a:pt x="1203741" y="889"/>
                    </a:cubicBezTo>
                    <a:cubicBezTo>
                      <a:pt x="1234864" y="-2730"/>
                      <a:pt x="1242193" y="3875"/>
                      <a:pt x="1243098" y="36084"/>
                    </a:cubicBezTo>
                    <a:cubicBezTo>
                      <a:pt x="1243550" y="52369"/>
                      <a:pt x="1242012" y="68655"/>
                      <a:pt x="1243640" y="84940"/>
                    </a:cubicBezTo>
                    <a:cubicBezTo>
                      <a:pt x="1243912" y="129816"/>
                      <a:pt x="1243821" y="174782"/>
                      <a:pt x="1243731" y="219658"/>
                    </a:cubicBezTo>
                    <a:cubicBezTo>
                      <a:pt x="1243731" y="271138"/>
                      <a:pt x="1243640" y="271138"/>
                      <a:pt x="1193336" y="279280"/>
                    </a:cubicBezTo>
                    <a:cubicBezTo>
                      <a:pt x="1133713" y="287333"/>
                      <a:pt x="1076714" y="306242"/>
                      <a:pt x="1019081" y="322527"/>
                    </a:cubicBezTo>
                    <a:cubicBezTo>
                      <a:pt x="797870" y="403231"/>
                      <a:pt x="607601" y="542472"/>
                      <a:pt x="460218" y="764769"/>
                    </a:cubicBezTo>
                    <a:cubicBezTo>
                      <a:pt x="525269" y="730298"/>
                      <a:pt x="588421" y="702793"/>
                      <a:pt x="652839" y="678365"/>
                    </a:cubicBezTo>
                    <a:cubicBezTo>
                      <a:pt x="769280" y="634033"/>
                      <a:pt x="889521" y="604086"/>
                      <a:pt x="1012024" y="583186"/>
                    </a:cubicBezTo>
                    <a:cubicBezTo>
                      <a:pt x="1162213" y="557491"/>
                      <a:pt x="1313487" y="544824"/>
                      <a:pt x="1465937" y="547991"/>
                    </a:cubicBezTo>
                    <a:cubicBezTo>
                      <a:pt x="1474713" y="548082"/>
                      <a:pt x="1483489" y="547810"/>
                      <a:pt x="1492084" y="549891"/>
                    </a:cubicBezTo>
                    <a:cubicBezTo>
                      <a:pt x="1504479" y="553782"/>
                      <a:pt x="1504570" y="561019"/>
                      <a:pt x="1496518" y="569253"/>
                    </a:cubicBezTo>
                    <a:cubicBezTo>
                      <a:pt x="1487470" y="578572"/>
                      <a:pt x="1479780" y="589519"/>
                      <a:pt x="1465123" y="591962"/>
                    </a:cubicBezTo>
                    <a:cubicBezTo>
                      <a:pt x="1455352" y="593590"/>
                      <a:pt x="1449018" y="602185"/>
                      <a:pt x="1441599" y="608519"/>
                    </a:cubicBezTo>
                    <a:cubicBezTo>
                      <a:pt x="1329320" y="686056"/>
                      <a:pt x="1242012" y="786302"/>
                      <a:pt x="1174698" y="904372"/>
                    </a:cubicBezTo>
                    <a:cubicBezTo>
                      <a:pt x="1105757" y="1025156"/>
                      <a:pt x="1068119" y="1155983"/>
                      <a:pt x="1058529" y="1294047"/>
                    </a:cubicBezTo>
                    <a:cubicBezTo>
                      <a:pt x="1049481" y="1423788"/>
                      <a:pt x="1069114" y="1550182"/>
                      <a:pt x="1113990" y="1672775"/>
                    </a:cubicBezTo>
                    <a:cubicBezTo>
                      <a:pt x="1158322" y="1793740"/>
                      <a:pt x="1227264" y="1899234"/>
                      <a:pt x="1315025" y="1992333"/>
                    </a:cubicBezTo>
                    <a:cubicBezTo>
                      <a:pt x="1365420" y="2045803"/>
                      <a:pt x="1423957" y="2090227"/>
                      <a:pt x="1485389" y="2130669"/>
                    </a:cubicBezTo>
                    <a:cubicBezTo>
                      <a:pt x="1493894" y="2136278"/>
                      <a:pt x="1513165" y="2139264"/>
                      <a:pt x="1497784" y="2157088"/>
                    </a:cubicBezTo>
                    <a:cubicBezTo>
                      <a:pt x="1486565" y="2158807"/>
                      <a:pt x="1474985" y="2156726"/>
                      <a:pt x="1464037" y="2160435"/>
                    </a:cubicBezTo>
                    <a:cubicBezTo>
                      <a:pt x="1400614" y="2167945"/>
                      <a:pt x="1337463" y="2157721"/>
                      <a:pt x="1274311" y="2155550"/>
                    </a:cubicBezTo>
                    <a:cubicBezTo>
                      <a:pt x="1195779" y="2152745"/>
                      <a:pt x="1117518" y="2142160"/>
                      <a:pt x="1039710" y="2129674"/>
                    </a:cubicBezTo>
                    <a:cubicBezTo>
                      <a:pt x="903545" y="2107779"/>
                      <a:pt x="770547" y="2073670"/>
                      <a:pt x="640987" y="2026351"/>
                    </a:cubicBezTo>
                    <a:cubicBezTo>
                      <a:pt x="608687" y="2017304"/>
                      <a:pt x="579283" y="2001290"/>
                      <a:pt x="548883" y="1987628"/>
                    </a:cubicBezTo>
                    <a:cubicBezTo>
                      <a:pt x="522284" y="1972066"/>
                      <a:pt x="491794" y="1964286"/>
                      <a:pt x="462661" y="1945286"/>
                    </a:cubicBezTo>
                    <a:cubicBezTo>
                      <a:pt x="491341" y="1992785"/>
                      <a:pt x="523279" y="2033408"/>
                      <a:pt x="557659" y="2072132"/>
                    </a:cubicBezTo>
                    <a:cubicBezTo>
                      <a:pt x="656187" y="2183235"/>
                      <a:pt x="771452" y="2272624"/>
                      <a:pt x="904812" y="2338309"/>
                    </a:cubicBezTo>
                    <a:cubicBezTo>
                      <a:pt x="910512" y="2341114"/>
                      <a:pt x="916664" y="2342833"/>
                      <a:pt x="922907" y="2344099"/>
                    </a:cubicBezTo>
                    <a:cubicBezTo>
                      <a:pt x="951316" y="2352695"/>
                      <a:pt x="975292" y="2371604"/>
                      <a:pt x="1004244" y="2378842"/>
                    </a:cubicBezTo>
                    <a:cubicBezTo>
                      <a:pt x="1065405" y="2402004"/>
                      <a:pt x="1128194" y="2419194"/>
                      <a:pt x="1192884" y="2429779"/>
                    </a:cubicBezTo>
                    <a:cubicBezTo>
                      <a:pt x="1239026" y="2434303"/>
                      <a:pt x="1243550" y="2439008"/>
                      <a:pt x="1243731" y="2483883"/>
                    </a:cubicBezTo>
                    <a:cubicBezTo>
                      <a:pt x="1243821" y="2530568"/>
                      <a:pt x="1244002" y="2577344"/>
                      <a:pt x="1243731" y="2624029"/>
                    </a:cubicBezTo>
                    <a:cubicBezTo>
                      <a:pt x="1242012" y="2640315"/>
                      <a:pt x="1243640" y="2656600"/>
                      <a:pt x="1243098" y="2672885"/>
                    </a:cubicBezTo>
                    <a:cubicBezTo>
                      <a:pt x="1242102" y="2705728"/>
                      <a:pt x="1238031" y="2709980"/>
                      <a:pt x="1206455" y="2706180"/>
                    </a:cubicBezTo>
                    <a:cubicBezTo>
                      <a:pt x="1129823" y="2696861"/>
                      <a:pt x="1054638" y="2680847"/>
                      <a:pt x="980991" y="2657504"/>
                    </a:cubicBezTo>
                    <a:cubicBezTo>
                      <a:pt x="978458" y="2656600"/>
                      <a:pt x="975834" y="2656509"/>
                      <a:pt x="973120" y="265669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0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141">
                <a:extLst>
                  <a:ext uri="{FF2B5EF4-FFF2-40B4-BE49-F238E27FC236}">
                    <a16:creationId xmlns:a16="http://schemas.microsoft.com/office/drawing/2014/main" id="{3E1112CF-E757-4E24-85FD-578966CD9888}"/>
                  </a:ext>
                </a:extLst>
              </p:cNvPr>
              <p:cNvSpPr/>
              <p:nvPr/>
            </p:nvSpPr>
            <p:spPr>
              <a:xfrm>
                <a:off x="5520017" y="5701773"/>
                <a:ext cx="1148821" cy="1159091"/>
              </a:xfrm>
              <a:custGeom>
                <a:avLst/>
                <a:gdLst>
                  <a:gd name="connsiteX0" fmla="*/ 894001 w 1148821"/>
                  <a:gd name="connsiteY0" fmla="*/ 100926 h 1159091"/>
                  <a:gd name="connsiteX1" fmla="*/ 973167 w 1148821"/>
                  <a:gd name="connsiteY1" fmla="*/ 170683 h 1159091"/>
                  <a:gd name="connsiteX2" fmla="*/ 1148779 w 1148821"/>
                  <a:gd name="connsiteY2" fmla="*/ 574834 h 1159091"/>
                  <a:gd name="connsiteX3" fmla="*/ 683014 w 1148821"/>
                  <a:gd name="connsiteY3" fmla="*/ 1148264 h 1159091"/>
                  <a:gd name="connsiteX4" fmla="*/ 420184 w 1148821"/>
                  <a:gd name="connsiteY4" fmla="*/ 1137770 h 1159091"/>
                  <a:gd name="connsiteX5" fmla="*/ 399104 w 1148821"/>
                  <a:gd name="connsiteY5" fmla="*/ 1133698 h 1159091"/>
                  <a:gd name="connsiteX6" fmla="*/ 188206 w 1148821"/>
                  <a:gd name="connsiteY6" fmla="*/ 1009386 h 1159091"/>
                  <a:gd name="connsiteX7" fmla="*/ 1647 w 1148821"/>
                  <a:gd name="connsiteY7" fmla="*/ 624776 h 1159091"/>
                  <a:gd name="connsiteX8" fmla="*/ 338576 w 1148821"/>
                  <a:gd name="connsiteY8" fmla="*/ 59308 h 1159091"/>
                  <a:gd name="connsiteX9" fmla="*/ 520702 w 1148821"/>
                  <a:gd name="connsiteY9" fmla="*/ 11809 h 1159091"/>
                  <a:gd name="connsiteX10" fmla="*/ 546849 w 1148821"/>
                  <a:gd name="connsiteY10" fmla="*/ 499 h 1159091"/>
                  <a:gd name="connsiteX11" fmla="*/ 711785 w 1148821"/>
                  <a:gd name="connsiteY11" fmla="*/ 18142 h 1159091"/>
                  <a:gd name="connsiteX12" fmla="*/ 733680 w 1148821"/>
                  <a:gd name="connsiteY12" fmla="*/ 32075 h 1159091"/>
                  <a:gd name="connsiteX13" fmla="*/ 894001 w 1148821"/>
                  <a:gd name="connsiteY13" fmla="*/ 100926 h 1159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48821" h="1159091">
                    <a:moveTo>
                      <a:pt x="894001" y="100926"/>
                    </a:moveTo>
                    <a:cubicBezTo>
                      <a:pt x="920420" y="124088"/>
                      <a:pt x="947924" y="146254"/>
                      <a:pt x="973167" y="170683"/>
                    </a:cubicBezTo>
                    <a:cubicBezTo>
                      <a:pt x="1087437" y="281062"/>
                      <a:pt x="1146879" y="417318"/>
                      <a:pt x="1148779" y="574834"/>
                    </a:cubicBezTo>
                    <a:cubicBezTo>
                      <a:pt x="1152126" y="856573"/>
                      <a:pt x="959958" y="1092170"/>
                      <a:pt x="683014" y="1148264"/>
                    </a:cubicBezTo>
                    <a:cubicBezTo>
                      <a:pt x="595253" y="1165998"/>
                      <a:pt x="507040" y="1161564"/>
                      <a:pt x="420184" y="1137770"/>
                    </a:cubicBezTo>
                    <a:cubicBezTo>
                      <a:pt x="413308" y="1135869"/>
                      <a:pt x="406161" y="1135055"/>
                      <a:pt x="399104" y="1133698"/>
                    </a:cubicBezTo>
                    <a:cubicBezTo>
                      <a:pt x="322471" y="1102936"/>
                      <a:pt x="249458" y="1066385"/>
                      <a:pt x="188206" y="1009386"/>
                    </a:cubicBezTo>
                    <a:cubicBezTo>
                      <a:pt x="76289" y="905249"/>
                      <a:pt x="13137" y="777950"/>
                      <a:pt x="1647" y="624776"/>
                    </a:cubicBezTo>
                    <a:cubicBezTo>
                      <a:pt x="-17534" y="368642"/>
                      <a:pt x="133017" y="150778"/>
                      <a:pt x="338576" y="59308"/>
                    </a:cubicBezTo>
                    <a:cubicBezTo>
                      <a:pt x="396661" y="33432"/>
                      <a:pt x="457369" y="17509"/>
                      <a:pt x="520702" y="11809"/>
                    </a:cubicBezTo>
                    <a:cubicBezTo>
                      <a:pt x="527126" y="2852"/>
                      <a:pt x="536897" y="952"/>
                      <a:pt x="546849" y="499"/>
                    </a:cubicBezTo>
                    <a:cubicBezTo>
                      <a:pt x="602672" y="-1853"/>
                      <a:pt x="657681" y="4118"/>
                      <a:pt x="711785" y="18142"/>
                    </a:cubicBezTo>
                    <a:cubicBezTo>
                      <a:pt x="720380" y="20404"/>
                      <a:pt x="729246" y="23028"/>
                      <a:pt x="733680" y="32075"/>
                    </a:cubicBezTo>
                    <a:cubicBezTo>
                      <a:pt x="790950" y="46008"/>
                      <a:pt x="841164" y="76679"/>
                      <a:pt x="894001" y="10092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0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142">
                <a:extLst>
                  <a:ext uri="{FF2B5EF4-FFF2-40B4-BE49-F238E27FC236}">
                    <a16:creationId xmlns:a16="http://schemas.microsoft.com/office/drawing/2014/main" id="{0707A211-A359-42EE-8AEE-F3BF51A0AA97}"/>
                  </a:ext>
                </a:extLst>
              </p:cNvPr>
              <p:cNvSpPr/>
              <p:nvPr/>
            </p:nvSpPr>
            <p:spPr>
              <a:xfrm>
                <a:off x="8368504" y="2855662"/>
                <a:ext cx="1164832" cy="1154836"/>
              </a:xfrm>
              <a:custGeom>
                <a:avLst/>
                <a:gdLst>
                  <a:gd name="connsiteX0" fmla="*/ 43834 w 1164832"/>
                  <a:gd name="connsiteY0" fmla="*/ 365155 h 1154836"/>
                  <a:gd name="connsiteX1" fmla="*/ 145528 w 1164832"/>
                  <a:gd name="connsiteY1" fmla="*/ 199948 h 1154836"/>
                  <a:gd name="connsiteX2" fmla="*/ 536289 w 1164832"/>
                  <a:gd name="connsiteY2" fmla="*/ 2079 h 1154836"/>
                  <a:gd name="connsiteX3" fmla="*/ 888327 w 1164832"/>
                  <a:gd name="connsiteY3" fmla="*/ 85768 h 1154836"/>
                  <a:gd name="connsiteX4" fmla="*/ 1135143 w 1164832"/>
                  <a:gd name="connsiteY4" fmla="*/ 396640 h 1154836"/>
                  <a:gd name="connsiteX5" fmla="*/ 982783 w 1164832"/>
                  <a:gd name="connsiteY5" fmla="*/ 994679 h 1154836"/>
                  <a:gd name="connsiteX6" fmla="*/ 617535 w 1164832"/>
                  <a:gd name="connsiteY6" fmla="*/ 1153644 h 1154836"/>
                  <a:gd name="connsiteX7" fmla="*/ 420119 w 1164832"/>
                  <a:gd name="connsiteY7" fmla="*/ 1129758 h 1154836"/>
                  <a:gd name="connsiteX8" fmla="*/ 182985 w 1164832"/>
                  <a:gd name="connsiteY8" fmla="*/ 987894 h 1154836"/>
                  <a:gd name="connsiteX9" fmla="*/ 68262 w 1164832"/>
                  <a:gd name="connsiteY9" fmla="*/ 831825 h 1154836"/>
                  <a:gd name="connsiteX10" fmla="*/ 54872 w 1164832"/>
                  <a:gd name="connsiteY10" fmla="*/ 808663 h 1154836"/>
                  <a:gd name="connsiteX11" fmla="*/ 37591 w 1164832"/>
                  <a:gd name="connsiteY11" fmla="*/ 782244 h 1154836"/>
                  <a:gd name="connsiteX12" fmla="*/ 2849 w 1164832"/>
                  <a:gd name="connsiteY12" fmla="*/ 638118 h 1154836"/>
                  <a:gd name="connsiteX13" fmla="*/ 23930 w 1164832"/>
                  <a:gd name="connsiteY13" fmla="*/ 405507 h 1154836"/>
                  <a:gd name="connsiteX14" fmla="*/ 43834 w 1164832"/>
                  <a:gd name="connsiteY14" fmla="*/ 365155 h 1154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64832" h="1154836">
                    <a:moveTo>
                      <a:pt x="43834" y="365155"/>
                    </a:moveTo>
                    <a:cubicBezTo>
                      <a:pt x="71881" y="306437"/>
                      <a:pt x="101919" y="249166"/>
                      <a:pt x="145528" y="199948"/>
                    </a:cubicBezTo>
                    <a:cubicBezTo>
                      <a:pt x="249755" y="82330"/>
                      <a:pt x="378863" y="15650"/>
                      <a:pt x="536289" y="2079"/>
                    </a:cubicBezTo>
                    <a:cubicBezTo>
                      <a:pt x="663497" y="-8869"/>
                      <a:pt x="779034" y="24064"/>
                      <a:pt x="888327" y="85768"/>
                    </a:cubicBezTo>
                    <a:cubicBezTo>
                      <a:pt x="1014268" y="154710"/>
                      <a:pt x="1094157" y="262375"/>
                      <a:pt x="1135143" y="396640"/>
                    </a:cubicBezTo>
                    <a:cubicBezTo>
                      <a:pt x="1204899" y="625089"/>
                      <a:pt x="1150795" y="827029"/>
                      <a:pt x="982783" y="994679"/>
                    </a:cubicBezTo>
                    <a:cubicBezTo>
                      <a:pt x="883441" y="1093840"/>
                      <a:pt x="759400" y="1146587"/>
                      <a:pt x="617535" y="1153644"/>
                    </a:cubicBezTo>
                    <a:cubicBezTo>
                      <a:pt x="550222" y="1156992"/>
                      <a:pt x="483904" y="1154549"/>
                      <a:pt x="420119" y="1129758"/>
                    </a:cubicBezTo>
                    <a:cubicBezTo>
                      <a:pt x="333173" y="1095740"/>
                      <a:pt x="250569" y="1054755"/>
                      <a:pt x="182985" y="987894"/>
                    </a:cubicBezTo>
                    <a:cubicBezTo>
                      <a:pt x="136390" y="941752"/>
                      <a:pt x="97214" y="890724"/>
                      <a:pt x="68262" y="831825"/>
                    </a:cubicBezTo>
                    <a:cubicBezTo>
                      <a:pt x="64372" y="823863"/>
                      <a:pt x="59396" y="816353"/>
                      <a:pt x="54872" y="808663"/>
                    </a:cubicBezTo>
                    <a:cubicBezTo>
                      <a:pt x="43925" y="803234"/>
                      <a:pt x="41391" y="792106"/>
                      <a:pt x="37591" y="782244"/>
                    </a:cubicBezTo>
                    <a:cubicBezTo>
                      <a:pt x="19496" y="735831"/>
                      <a:pt x="7011" y="687788"/>
                      <a:pt x="2849" y="638118"/>
                    </a:cubicBezTo>
                    <a:cubicBezTo>
                      <a:pt x="-3665" y="559404"/>
                      <a:pt x="44" y="481415"/>
                      <a:pt x="23930" y="405507"/>
                    </a:cubicBezTo>
                    <a:cubicBezTo>
                      <a:pt x="28453" y="391121"/>
                      <a:pt x="30263" y="375198"/>
                      <a:pt x="43834" y="3651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0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143">
                <a:extLst>
                  <a:ext uri="{FF2B5EF4-FFF2-40B4-BE49-F238E27FC236}">
                    <a16:creationId xmlns:a16="http://schemas.microsoft.com/office/drawing/2014/main" id="{2FA38C22-2248-4565-8880-389856D3223B}"/>
                  </a:ext>
                </a:extLst>
              </p:cNvPr>
              <p:cNvSpPr/>
              <p:nvPr/>
            </p:nvSpPr>
            <p:spPr>
              <a:xfrm>
                <a:off x="5520261" y="4"/>
                <a:ext cx="1156234" cy="1156729"/>
              </a:xfrm>
              <a:custGeom>
                <a:avLst/>
                <a:gdLst>
                  <a:gd name="connsiteX0" fmla="*/ 398045 w 1156234"/>
                  <a:gd name="connsiteY0" fmla="*/ 1124419 h 1156729"/>
                  <a:gd name="connsiteX1" fmla="*/ 220985 w 1156234"/>
                  <a:gd name="connsiteY1" fmla="*/ 1027791 h 1156729"/>
                  <a:gd name="connsiteX2" fmla="*/ 8279 w 1156234"/>
                  <a:gd name="connsiteY2" fmla="*/ 669691 h 1156729"/>
                  <a:gd name="connsiteX3" fmla="*/ 194838 w 1156234"/>
                  <a:gd name="connsiteY3" fmla="*/ 143580 h 1156729"/>
                  <a:gd name="connsiteX4" fmla="*/ 667117 w 1156234"/>
                  <a:gd name="connsiteY4" fmla="*/ 7867 h 1156729"/>
                  <a:gd name="connsiteX5" fmla="*/ 881090 w 1156234"/>
                  <a:gd name="connsiteY5" fmla="*/ 86400 h 1156729"/>
                  <a:gd name="connsiteX6" fmla="*/ 1089364 w 1156234"/>
                  <a:gd name="connsiteY6" fmla="*/ 305077 h 1156729"/>
                  <a:gd name="connsiteX7" fmla="*/ 1156225 w 1156234"/>
                  <a:gd name="connsiteY7" fmla="*/ 571255 h 1156729"/>
                  <a:gd name="connsiteX8" fmla="*/ 1020331 w 1156234"/>
                  <a:gd name="connsiteY8" fmla="*/ 946635 h 1156729"/>
                  <a:gd name="connsiteX9" fmla="*/ 653817 w 1156234"/>
                  <a:gd name="connsiteY9" fmla="*/ 1149752 h 1156729"/>
                  <a:gd name="connsiteX10" fmla="*/ 418583 w 1156234"/>
                  <a:gd name="connsiteY10" fmla="*/ 1130118 h 1156729"/>
                  <a:gd name="connsiteX11" fmla="*/ 398045 w 1156234"/>
                  <a:gd name="connsiteY11" fmla="*/ 1124419 h 11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56234" h="1156729">
                    <a:moveTo>
                      <a:pt x="398045" y="1124419"/>
                    </a:moveTo>
                    <a:cubicBezTo>
                      <a:pt x="335979" y="1097819"/>
                      <a:pt x="274275" y="1070586"/>
                      <a:pt x="220985" y="1027791"/>
                    </a:cubicBezTo>
                    <a:cubicBezTo>
                      <a:pt x="105268" y="934964"/>
                      <a:pt x="30988" y="816985"/>
                      <a:pt x="8279" y="669691"/>
                    </a:cubicBezTo>
                    <a:cubicBezTo>
                      <a:pt x="-23840" y="461418"/>
                      <a:pt x="37321" y="283454"/>
                      <a:pt x="194838" y="143580"/>
                    </a:cubicBezTo>
                    <a:cubicBezTo>
                      <a:pt x="329193" y="24062"/>
                      <a:pt x="488429" y="-19456"/>
                      <a:pt x="667117" y="7867"/>
                    </a:cubicBezTo>
                    <a:cubicBezTo>
                      <a:pt x="744111" y="19629"/>
                      <a:pt x="813506" y="50029"/>
                      <a:pt x="881090" y="86400"/>
                    </a:cubicBezTo>
                    <a:cubicBezTo>
                      <a:pt x="975818" y="135256"/>
                      <a:pt x="1039693" y="213517"/>
                      <a:pt x="1089364" y="305077"/>
                    </a:cubicBezTo>
                    <a:cubicBezTo>
                      <a:pt x="1134420" y="388043"/>
                      <a:pt x="1156768" y="478066"/>
                      <a:pt x="1156225" y="571255"/>
                    </a:cubicBezTo>
                    <a:cubicBezTo>
                      <a:pt x="1155320" y="711129"/>
                      <a:pt x="1111802" y="838156"/>
                      <a:pt x="1020331" y="946635"/>
                    </a:cubicBezTo>
                    <a:cubicBezTo>
                      <a:pt x="923975" y="1060905"/>
                      <a:pt x="801744" y="1130661"/>
                      <a:pt x="653817" y="1149752"/>
                    </a:cubicBezTo>
                    <a:cubicBezTo>
                      <a:pt x="575104" y="1159885"/>
                      <a:pt x="494672" y="1163142"/>
                      <a:pt x="418583" y="1130118"/>
                    </a:cubicBezTo>
                    <a:cubicBezTo>
                      <a:pt x="411797" y="1127042"/>
                      <a:pt x="403926" y="1129576"/>
                      <a:pt x="398045" y="11244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0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144">
                <a:extLst>
                  <a:ext uri="{FF2B5EF4-FFF2-40B4-BE49-F238E27FC236}">
                    <a16:creationId xmlns:a16="http://schemas.microsoft.com/office/drawing/2014/main" id="{D55A6831-D467-4879-A0D3-23C8A641FD23}"/>
                  </a:ext>
                </a:extLst>
              </p:cNvPr>
              <p:cNvSpPr/>
              <p:nvPr/>
            </p:nvSpPr>
            <p:spPr>
              <a:xfrm>
                <a:off x="4744917" y="1175347"/>
                <a:ext cx="2706760" cy="1503484"/>
              </a:xfrm>
              <a:custGeom>
                <a:avLst/>
                <a:gdLst>
                  <a:gd name="connsiteX0" fmla="*/ 91201 w 2706760"/>
                  <a:gd name="connsiteY0" fmla="*/ 880334 h 1503485"/>
                  <a:gd name="connsiteX1" fmla="*/ 174076 w 2706760"/>
                  <a:gd name="connsiteY1" fmla="*/ 704179 h 1503485"/>
                  <a:gd name="connsiteX2" fmla="*/ 344531 w 2706760"/>
                  <a:gd name="connsiteY2" fmla="*/ 463244 h 1503485"/>
                  <a:gd name="connsiteX3" fmla="*/ 861685 w 2706760"/>
                  <a:gd name="connsiteY3" fmla="*/ 108040 h 1503485"/>
                  <a:gd name="connsiteX4" fmla="*/ 1187666 w 2706760"/>
                  <a:gd name="connsiteY4" fmla="*/ 25707 h 1503485"/>
                  <a:gd name="connsiteX5" fmla="*/ 1312974 w 2706760"/>
                  <a:gd name="connsiteY5" fmla="*/ 2274 h 1503485"/>
                  <a:gd name="connsiteX6" fmla="*/ 1442263 w 2706760"/>
                  <a:gd name="connsiteY6" fmla="*/ 9874 h 1503485"/>
                  <a:gd name="connsiteX7" fmla="*/ 1692697 w 2706760"/>
                  <a:gd name="connsiteY7" fmla="*/ 59183 h 1503485"/>
                  <a:gd name="connsiteX8" fmla="*/ 2235728 w 2706760"/>
                  <a:gd name="connsiteY8" fmla="*/ 340922 h 1503485"/>
                  <a:gd name="connsiteX9" fmla="*/ 2567137 w 2706760"/>
                  <a:gd name="connsiteY9" fmla="*/ 757197 h 1503485"/>
                  <a:gd name="connsiteX10" fmla="*/ 2656346 w 2706760"/>
                  <a:gd name="connsiteY10" fmla="*/ 975966 h 1503485"/>
                  <a:gd name="connsiteX11" fmla="*/ 2705926 w 2706760"/>
                  <a:gd name="connsiteY11" fmla="*/ 1207943 h 1503485"/>
                  <a:gd name="connsiteX12" fmla="*/ 2675617 w 2706760"/>
                  <a:gd name="connsiteY12" fmla="*/ 1241962 h 1503485"/>
                  <a:gd name="connsiteX13" fmla="*/ 2618980 w 2706760"/>
                  <a:gd name="connsiteY13" fmla="*/ 1242505 h 1503485"/>
                  <a:gd name="connsiteX14" fmla="*/ 2483086 w 2706760"/>
                  <a:gd name="connsiteY14" fmla="*/ 1242595 h 1503485"/>
                  <a:gd name="connsiteX15" fmla="*/ 2428439 w 2706760"/>
                  <a:gd name="connsiteY15" fmla="*/ 1193739 h 1503485"/>
                  <a:gd name="connsiteX16" fmla="*/ 2379312 w 2706760"/>
                  <a:gd name="connsiteY16" fmla="*/ 1009532 h 1503485"/>
                  <a:gd name="connsiteX17" fmla="*/ 2218176 w 2706760"/>
                  <a:gd name="connsiteY17" fmla="*/ 712864 h 1503485"/>
                  <a:gd name="connsiteX18" fmla="*/ 2087982 w 2706760"/>
                  <a:gd name="connsiteY18" fmla="*/ 571090 h 1503485"/>
                  <a:gd name="connsiteX19" fmla="*/ 2061925 w 2706760"/>
                  <a:gd name="connsiteY19" fmla="*/ 551819 h 1503485"/>
                  <a:gd name="connsiteX20" fmla="*/ 1948651 w 2706760"/>
                  <a:gd name="connsiteY20" fmla="*/ 464420 h 1503485"/>
                  <a:gd name="connsiteX21" fmla="*/ 2156110 w 2706760"/>
                  <a:gd name="connsiteY21" fmla="*/ 1346279 h 1503485"/>
                  <a:gd name="connsiteX22" fmla="*/ 2160905 w 2706760"/>
                  <a:gd name="connsiteY22" fmla="*/ 1462087 h 1503485"/>
                  <a:gd name="connsiteX23" fmla="*/ 2156834 w 2706760"/>
                  <a:gd name="connsiteY23" fmla="*/ 1496016 h 1503485"/>
                  <a:gd name="connsiteX24" fmla="*/ 2130234 w 2706760"/>
                  <a:gd name="connsiteY24" fmla="*/ 1488868 h 1503485"/>
                  <a:gd name="connsiteX25" fmla="*/ 2090244 w 2706760"/>
                  <a:gd name="connsiteY25" fmla="*/ 1427888 h 1503485"/>
                  <a:gd name="connsiteX26" fmla="*/ 1571823 w 2706760"/>
                  <a:gd name="connsiteY26" fmla="*/ 1082997 h 1503485"/>
                  <a:gd name="connsiteX27" fmla="*/ 1308089 w 2706760"/>
                  <a:gd name="connsiteY27" fmla="*/ 1056669 h 1503485"/>
                  <a:gd name="connsiteX28" fmla="*/ 815543 w 2706760"/>
                  <a:gd name="connsiteY28" fmla="*/ 1230924 h 1503485"/>
                  <a:gd name="connsiteX29" fmla="*/ 621927 w 2706760"/>
                  <a:gd name="connsiteY29" fmla="*/ 1420016 h 1503485"/>
                  <a:gd name="connsiteX30" fmla="*/ 588451 w 2706760"/>
                  <a:gd name="connsiteY30" fmla="*/ 1472492 h 1503485"/>
                  <a:gd name="connsiteX31" fmla="*/ 550270 w 2706760"/>
                  <a:gd name="connsiteY31" fmla="*/ 1493301 h 1503485"/>
                  <a:gd name="connsiteX32" fmla="*/ 547556 w 2706760"/>
                  <a:gd name="connsiteY32" fmla="*/ 1466521 h 1503485"/>
                  <a:gd name="connsiteX33" fmla="*/ 547466 w 2706760"/>
                  <a:gd name="connsiteY33" fmla="*/ 1429426 h 1503485"/>
                  <a:gd name="connsiteX34" fmla="*/ 547466 w 2706760"/>
                  <a:gd name="connsiteY34" fmla="*/ 1374327 h 1503485"/>
                  <a:gd name="connsiteX35" fmla="*/ 760082 w 2706760"/>
                  <a:gd name="connsiteY35" fmla="*/ 462882 h 1503485"/>
                  <a:gd name="connsiteX36" fmla="*/ 375473 w 2706760"/>
                  <a:gd name="connsiteY36" fmla="*/ 897071 h 1503485"/>
                  <a:gd name="connsiteX37" fmla="*/ 325078 w 2706760"/>
                  <a:gd name="connsiteY37" fmla="*/ 1013694 h 1503485"/>
                  <a:gd name="connsiteX38" fmla="*/ 279569 w 2706760"/>
                  <a:gd name="connsiteY38" fmla="*/ 1190844 h 1503485"/>
                  <a:gd name="connsiteX39" fmla="*/ 278936 w 2706760"/>
                  <a:gd name="connsiteY39" fmla="*/ 1196272 h 1503485"/>
                  <a:gd name="connsiteX40" fmla="*/ 225737 w 2706760"/>
                  <a:gd name="connsiteY40" fmla="*/ 1242324 h 1503485"/>
                  <a:gd name="connsiteX41" fmla="*/ 85320 w 2706760"/>
                  <a:gd name="connsiteY41" fmla="*/ 1243771 h 1503485"/>
                  <a:gd name="connsiteX42" fmla="*/ 28682 w 2706760"/>
                  <a:gd name="connsiteY42" fmla="*/ 1241510 h 1503485"/>
                  <a:gd name="connsiteX43" fmla="*/ 635 w 2706760"/>
                  <a:gd name="connsiteY43" fmla="*/ 1209119 h 1503485"/>
                  <a:gd name="connsiteX44" fmla="*/ 51392 w 2706760"/>
                  <a:gd name="connsiteY44" fmla="*/ 973975 h 1503485"/>
                  <a:gd name="connsiteX45" fmla="*/ 74825 w 2706760"/>
                  <a:gd name="connsiteY45" fmla="*/ 904490 h 1503485"/>
                  <a:gd name="connsiteX46" fmla="*/ 91201 w 2706760"/>
                  <a:gd name="connsiteY46" fmla="*/ 880334 h 150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706760" h="1503485">
                    <a:moveTo>
                      <a:pt x="91201" y="880334"/>
                    </a:moveTo>
                    <a:cubicBezTo>
                      <a:pt x="117348" y="820892"/>
                      <a:pt x="143224" y="761359"/>
                      <a:pt x="174076" y="704179"/>
                    </a:cubicBezTo>
                    <a:cubicBezTo>
                      <a:pt x="220218" y="616328"/>
                      <a:pt x="277760" y="536891"/>
                      <a:pt x="344531" y="463244"/>
                    </a:cubicBezTo>
                    <a:cubicBezTo>
                      <a:pt x="489019" y="303737"/>
                      <a:pt x="662188" y="186753"/>
                      <a:pt x="861685" y="108040"/>
                    </a:cubicBezTo>
                    <a:cubicBezTo>
                      <a:pt x="966636" y="66692"/>
                      <a:pt x="1075749" y="40455"/>
                      <a:pt x="1187666" y="25707"/>
                    </a:cubicBezTo>
                    <a:cubicBezTo>
                      <a:pt x="1229827" y="20098"/>
                      <a:pt x="1270270" y="6798"/>
                      <a:pt x="1312974" y="2274"/>
                    </a:cubicBezTo>
                    <a:cubicBezTo>
                      <a:pt x="1357126" y="-2430"/>
                      <a:pt x="1400283" y="193"/>
                      <a:pt x="1442263" y="9874"/>
                    </a:cubicBezTo>
                    <a:cubicBezTo>
                      <a:pt x="1525228" y="29055"/>
                      <a:pt x="1610184" y="37740"/>
                      <a:pt x="1692697" y="59183"/>
                    </a:cubicBezTo>
                    <a:cubicBezTo>
                      <a:pt x="1895271" y="111839"/>
                      <a:pt x="2076221" y="205662"/>
                      <a:pt x="2235728" y="340922"/>
                    </a:cubicBezTo>
                    <a:cubicBezTo>
                      <a:pt x="2373612" y="457816"/>
                      <a:pt x="2483720" y="597056"/>
                      <a:pt x="2567137" y="757197"/>
                    </a:cubicBezTo>
                    <a:cubicBezTo>
                      <a:pt x="2603599" y="827225"/>
                      <a:pt x="2632551" y="900600"/>
                      <a:pt x="2656346" y="975966"/>
                    </a:cubicBezTo>
                    <a:cubicBezTo>
                      <a:pt x="2679327" y="1051874"/>
                      <a:pt x="2697512" y="1128868"/>
                      <a:pt x="2705926" y="1207943"/>
                    </a:cubicBezTo>
                    <a:cubicBezTo>
                      <a:pt x="2709002" y="1236714"/>
                      <a:pt x="2704569" y="1240786"/>
                      <a:pt x="2675617" y="1241962"/>
                    </a:cubicBezTo>
                    <a:cubicBezTo>
                      <a:pt x="2656708" y="1242776"/>
                      <a:pt x="2637798" y="1240876"/>
                      <a:pt x="2618980" y="1242505"/>
                    </a:cubicBezTo>
                    <a:cubicBezTo>
                      <a:pt x="2573652" y="1242776"/>
                      <a:pt x="2528324" y="1242776"/>
                      <a:pt x="2483086" y="1242595"/>
                    </a:cubicBezTo>
                    <a:cubicBezTo>
                      <a:pt x="2439115" y="1242414"/>
                      <a:pt x="2435135" y="1238795"/>
                      <a:pt x="2428439" y="1193739"/>
                    </a:cubicBezTo>
                    <a:cubicBezTo>
                      <a:pt x="2419030" y="1130497"/>
                      <a:pt x="2402926" y="1068974"/>
                      <a:pt x="2379312" y="1009532"/>
                    </a:cubicBezTo>
                    <a:cubicBezTo>
                      <a:pt x="2345112" y="900057"/>
                      <a:pt x="2285851" y="804244"/>
                      <a:pt x="2218176" y="712864"/>
                    </a:cubicBezTo>
                    <a:cubicBezTo>
                      <a:pt x="2179724" y="661022"/>
                      <a:pt x="2133582" y="616328"/>
                      <a:pt x="2087982" y="571090"/>
                    </a:cubicBezTo>
                    <a:cubicBezTo>
                      <a:pt x="2080202" y="563400"/>
                      <a:pt x="2071787" y="556705"/>
                      <a:pt x="2061925" y="551819"/>
                    </a:cubicBezTo>
                    <a:cubicBezTo>
                      <a:pt x="2028540" y="518343"/>
                      <a:pt x="1988279" y="493825"/>
                      <a:pt x="1948651" y="464420"/>
                    </a:cubicBezTo>
                    <a:cubicBezTo>
                      <a:pt x="2085540" y="743897"/>
                      <a:pt x="2149053" y="1038484"/>
                      <a:pt x="2156110" y="1346279"/>
                    </a:cubicBezTo>
                    <a:cubicBezTo>
                      <a:pt x="2162534" y="1384731"/>
                      <a:pt x="2163438" y="1423364"/>
                      <a:pt x="2160905" y="1462087"/>
                    </a:cubicBezTo>
                    <a:cubicBezTo>
                      <a:pt x="2158281" y="1473216"/>
                      <a:pt x="2158010" y="1484706"/>
                      <a:pt x="2156834" y="1496016"/>
                    </a:cubicBezTo>
                    <a:cubicBezTo>
                      <a:pt x="2142991" y="1513115"/>
                      <a:pt x="2135844" y="1496558"/>
                      <a:pt x="2130234" y="1488868"/>
                    </a:cubicBezTo>
                    <a:cubicBezTo>
                      <a:pt x="2115939" y="1469235"/>
                      <a:pt x="2104901" y="1447521"/>
                      <a:pt x="2090244" y="1427888"/>
                    </a:cubicBezTo>
                    <a:cubicBezTo>
                      <a:pt x="1958241" y="1251371"/>
                      <a:pt x="1785163" y="1137011"/>
                      <a:pt x="1571823" y="1082997"/>
                    </a:cubicBezTo>
                    <a:cubicBezTo>
                      <a:pt x="1485238" y="1061103"/>
                      <a:pt x="1397025" y="1051241"/>
                      <a:pt x="1308089" y="1056669"/>
                    </a:cubicBezTo>
                    <a:cubicBezTo>
                      <a:pt x="1127591" y="1067707"/>
                      <a:pt x="962565" y="1124164"/>
                      <a:pt x="815543" y="1230924"/>
                    </a:cubicBezTo>
                    <a:cubicBezTo>
                      <a:pt x="741715" y="1284485"/>
                      <a:pt x="676845" y="1347184"/>
                      <a:pt x="621927" y="1420016"/>
                    </a:cubicBezTo>
                    <a:cubicBezTo>
                      <a:pt x="609351" y="1436664"/>
                      <a:pt x="599670" y="1455121"/>
                      <a:pt x="588451" y="1472492"/>
                    </a:cubicBezTo>
                    <a:cubicBezTo>
                      <a:pt x="581122" y="1483892"/>
                      <a:pt x="575422" y="1510039"/>
                      <a:pt x="550270" y="1493301"/>
                    </a:cubicBezTo>
                    <a:cubicBezTo>
                      <a:pt x="547285" y="1484616"/>
                      <a:pt x="547647" y="1475568"/>
                      <a:pt x="547556" y="1466521"/>
                    </a:cubicBezTo>
                    <a:cubicBezTo>
                      <a:pt x="546923" y="1454126"/>
                      <a:pt x="547375" y="1441821"/>
                      <a:pt x="547466" y="1429426"/>
                    </a:cubicBezTo>
                    <a:cubicBezTo>
                      <a:pt x="546923" y="1411060"/>
                      <a:pt x="547194" y="1392693"/>
                      <a:pt x="547466" y="1374327"/>
                    </a:cubicBezTo>
                    <a:cubicBezTo>
                      <a:pt x="559046" y="1058298"/>
                      <a:pt x="614508" y="752312"/>
                      <a:pt x="760082" y="462882"/>
                    </a:cubicBezTo>
                    <a:cubicBezTo>
                      <a:pt x="591798" y="576247"/>
                      <a:pt x="462238" y="717750"/>
                      <a:pt x="375473" y="897071"/>
                    </a:cubicBezTo>
                    <a:cubicBezTo>
                      <a:pt x="354483" y="934166"/>
                      <a:pt x="339735" y="973885"/>
                      <a:pt x="325078" y="1013694"/>
                    </a:cubicBezTo>
                    <a:cubicBezTo>
                      <a:pt x="304902" y="1071507"/>
                      <a:pt x="288074" y="1130135"/>
                      <a:pt x="279569" y="1190844"/>
                    </a:cubicBezTo>
                    <a:cubicBezTo>
                      <a:pt x="279479" y="1192653"/>
                      <a:pt x="279298" y="1194462"/>
                      <a:pt x="278936" y="1196272"/>
                    </a:cubicBezTo>
                    <a:cubicBezTo>
                      <a:pt x="271246" y="1240605"/>
                      <a:pt x="269617" y="1241962"/>
                      <a:pt x="225737" y="1242324"/>
                    </a:cubicBezTo>
                    <a:cubicBezTo>
                      <a:pt x="178961" y="1242686"/>
                      <a:pt x="132095" y="1241238"/>
                      <a:pt x="85320" y="1243771"/>
                    </a:cubicBezTo>
                    <a:cubicBezTo>
                      <a:pt x="66591" y="1240243"/>
                      <a:pt x="47501" y="1242776"/>
                      <a:pt x="28682" y="1241510"/>
                    </a:cubicBezTo>
                    <a:cubicBezTo>
                      <a:pt x="4345" y="1239881"/>
                      <a:pt x="-2260" y="1232914"/>
                      <a:pt x="635" y="1209119"/>
                    </a:cubicBezTo>
                    <a:cubicBezTo>
                      <a:pt x="10497" y="1129230"/>
                      <a:pt x="26873" y="1050698"/>
                      <a:pt x="51392" y="973975"/>
                    </a:cubicBezTo>
                    <a:cubicBezTo>
                      <a:pt x="59263" y="950814"/>
                      <a:pt x="67225" y="927742"/>
                      <a:pt x="74825" y="904490"/>
                    </a:cubicBezTo>
                    <a:cubicBezTo>
                      <a:pt x="77901" y="894810"/>
                      <a:pt x="83148" y="886667"/>
                      <a:pt x="91201" y="88033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0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45">
                <a:extLst>
                  <a:ext uri="{FF2B5EF4-FFF2-40B4-BE49-F238E27FC236}">
                    <a16:creationId xmlns:a16="http://schemas.microsoft.com/office/drawing/2014/main" id="{18C06F55-B3E4-484A-A5DC-99D647CC8B63}"/>
                  </a:ext>
                </a:extLst>
              </p:cNvPr>
              <p:cNvSpPr/>
              <p:nvPr/>
            </p:nvSpPr>
            <p:spPr>
              <a:xfrm>
                <a:off x="4744917" y="4206038"/>
                <a:ext cx="2706759" cy="1503485"/>
              </a:xfrm>
              <a:custGeom>
                <a:avLst/>
                <a:gdLst>
                  <a:gd name="connsiteX0" fmla="*/ 2615560 w 2706760"/>
                  <a:gd name="connsiteY0" fmla="*/ 623152 h 1503485"/>
                  <a:gd name="connsiteX1" fmla="*/ 2532685 w 2706760"/>
                  <a:gd name="connsiteY1" fmla="*/ 799307 h 1503485"/>
                  <a:gd name="connsiteX2" fmla="*/ 2362230 w 2706760"/>
                  <a:gd name="connsiteY2" fmla="*/ 1040241 h 1503485"/>
                  <a:gd name="connsiteX3" fmla="*/ 1845075 w 2706760"/>
                  <a:gd name="connsiteY3" fmla="*/ 1395446 h 1503485"/>
                  <a:gd name="connsiteX4" fmla="*/ 1519094 w 2706760"/>
                  <a:gd name="connsiteY4" fmla="*/ 1477778 h 1503485"/>
                  <a:gd name="connsiteX5" fmla="*/ 1393786 w 2706760"/>
                  <a:gd name="connsiteY5" fmla="*/ 1501211 h 1503485"/>
                  <a:gd name="connsiteX6" fmla="*/ 1264498 w 2706760"/>
                  <a:gd name="connsiteY6" fmla="*/ 1493611 h 1503485"/>
                  <a:gd name="connsiteX7" fmla="*/ 1014063 w 2706760"/>
                  <a:gd name="connsiteY7" fmla="*/ 1444303 h 1503485"/>
                  <a:gd name="connsiteX8" fmla="*/ 471033 w 2706760"/>
                  <a:gd name="connsiteY8" fmla="*/ 1162564 h 1503485"/>
                  <a:gd name="connsiteX9" fmla="*/ 139623 w 2706760"/>
                  <a:gd name="connsiteY9" fmla="*/ 746288 h 1503485"/>
                  <a:gd name="connsiteX10" fmla="*/ 50415 w 2706760"/>
                  <a:gd name="connsiteY10" fmla="*/ 527520 h 1503485"/>
                  <a:gd name="connsiteX11" fmla="*/ 834 w 2706760"/>
                  <a:gd name="connsiteY11" fmla="*/ 295542 h 1503485"/>
                  <a:gd name="connsiteX12" fmla="*/ 31143 w 2706760"/>
                  <a:gd name="connsiteY12" fmla="*/ 261524 h 1503485"/>
                  <a:gd name="connsiteX13" fmla="*/ 87781 w 2706760"/>
                  <a:gd name="connsiteY13" fmla="*/ 260981 h 1503485"/>
                  <a:gd name="connsiteX14" fmla="*/ 223674 w 2706760"/>
                  <a:gd name="connsiteY14" fmla="*/ 260890 h 1503485"/>
                  <a:gd name="connsiteX15" fmla="*/ 278321 w 2706760"/>
                  <a:gd name="connsiteY15" fmla="*/ 309747 h 1503485"/>
                  <a:gd name="connsiteX16" fmla="*/ 327449 w 2706760"/>
                  <a:gd name="connsiteY16" fmla="*/ 493954 h 1503485"/>
                  <a:gd name="connsiteX17" fmla="*/ 488585 w 2706760"/>
                  <a:gd name="connsiteY17" fmla="*/ 790621 h 1503485"/>
                  <a:gd name="connsiteX18" fmla="*/ 618778 w 2706760"/>
                  <a:gd name="connsiteY18" fmla="*/ 932395 h 1503485"/>
                  <a:gd name="connsiteX19" fmla="*/ 644835 w 2706760"/>
                  <a:gd name="connsiteY19" fmla="*/ 951667 h 1503485"/>
                  <a:gd name="connsiteX20" fmla="*/ 758109 w 2706760"/>
                  <a:gd name="connsiteY20" fmla="*/ 1039065 h 1503485"/>
                  <a:gd name="connsiteX21" fmla="*/ 550650 w 2706760"/>
                  <a:gd name="connsiteY21" fmla="*/ 157206 h 1503485"/>
                  <a:gd name="connsiteX22" fmla="*/ 545855 w 2706760"/>
                  <a:gd name="connsiteY22" fmla="*/ 41398 h 1503485"/>
                  <a:gd name="connsiteX23" fmla="*/ 549927 w 2706760"/>
                  <a:gd name="connsiteY23" fmla="*/ 7470 h 1503485"/>
                  <a:gd name="connsiteX24" fmla="*/ 576526 w 2706760"/>
                  <a:gd name="connsiteY24" fmla="*/ 14618 h 1503485"/>
                  <a:gd name="connsiteX25" fmla="*/ 616516 w 2706760"/>
                  <a:gd name="connsiteY25" fmla="*/ 75598 h 1503485"/>
                  <a:gd name="connsiteX26" fmla="*/ 1134937 w 2706760"/>
                  <a:gd name="connsiteY26" fmla="*/ 420488 h 1503485"/>
                  <a:gd name="connsiteX27" fmla="*/ 1398672 w 2706760"/>
                  <a:gd name="connsiteY27" fmla="*/ 446817 h 1503485"/>
                  <a:gd name="connsiteX28" fmla="*/ 1891218 w 2706760"/>
                  <a:gd name="connsiteY28" fmla="*/ 272562 h 1503485"/>
                  <a:gd name="connsiteX29" fmla="*/ 2084834 w 2706760"/>
                  <a:gd name="connsiteY29" fmla="*/ 83469 h 1503485"/>
                  <a:gd name="connsiteX30" fmla="*/ 2118310 w 2706760"/>
                  <a:gd name="connsiteY30" fmla="*/ 30994 h 1503485"/>
                  <a:gd name="connsiteX31" fmla="*/ 2156490 w 2706760"/>
                  <a:gd name="connsiteY31" fmla="*/ 10184 h 1503485"/>
                  <a:gd name="connsiteX32" fmla="*/ 2159204 w 2706760"/>
                  <a:gd name="connsiteY32" fmla="*/ 36965 h 1503485"/>
                  <a:gd name="connsiteX33" fmla="*/ 2159295 w 2706760"/>
                  <a:gd name="connsiteY33" fmla="*/ 74060 h 1503485"/>
                  <a:gd name="connsiteX34" fmla="*/ 2159295 w 2706760"/>
                  <a:gd name="connsiteY34" fmla="*/ 129159 h 1503485"/>
                  <a:gd name="connsiteX35" fmla="*/ 1946679 w 2706760"/>
                  <a:gd name="connsiteY35" fmla="*/ 1040604 h 1503485"/>
                  <a:gd name="connsiteX36" fmla="*/ 2331288 w 2706760"/>
                  <a:gd name="connsiteY36" fmla="*/ 606414 h 1503485"/>
                  <a:gd name="connsiteX37" fmla="*/ 2381682 w 2706760"/>
                  <a:gd name="connsiteY37" fmla="*/ 489792 h 1503485"/>
                  <a:gd name="connsiteX38" fmla="*/ 2427191 w 2706760"/>
                  <a:gd name="connsiteY38" fmla="*/ 312642 h 1503485"/>
                  <a:gd name="connsiteX39" fmla="*/ 2427824 w 2706760"/>
                  <a:gd name="connsiteY39" fmla="*/ 307214 h 1503485"/>
                  <a:gd name="connsiteX40" fmla="*/ 2481024 w 2706760"/>
                  <a:gd name="connsiteY40" fmla="*/ 261162 h 1503485"/>
                  <a:gd name="connsiteX41" fmla="*/ 2621440 w 2706760"/>
                  <a:gd name="connsiteY41" fmla="*/ 259714 h 1503485"/>
                  <a:gd name="connsiteX42" fmla="*/ 2678078 w 2706760"/>
                  <a:gd name="connsiteY42" fmla="*/ 261976 h 1503485"/>
                  <a:gd name="connsiteX43" fmla="*/ 2706125 w 2706760"/>
                  <a:gd name="connsiteY43" fmla="*/ 294366 h 1503485"/>
                  <a:gd name="connsiteX44" fmla="*/ 2655369 w 2706760"/>
                  <a:gd name="connsiteY44" fmla="*/ 529510 h 1503485"/>
                  <a:gd name="connsiteX45" fmla="*/ 2631936 w 2706760"/>
                  <a:gd name="connsiteY45" fmla="*/ 598996 h 1503485"/>
                  <a:gd name="connsiteX46" fmla="*/ 2615560 w 2706760"/>
                  <a:gd name="connsiteY46" fmla="*/ 623152 h 150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706760" h="1503485">
                    <a:moveTo>
                      <a:pt x="2615560" y="623152"/>
                    </a:moveTo>
                    <a:cubicBezTo>
                      <a:pt x="2589413" y="682594"/>
                      <a:pt x="2563537" y="742126"/>
                      <a:pt x="2532685" y="799307"/>
                    </a:cubicBezTo>
                    <a:cubicBezTo>
                      <a:pt x="2486543" y="887158"/>
                      <a:pt x="2429001" y="966595"/>
                      <a:pt x="2362230" y="1040241"/>
                    </a:cubicBezTo>
                    <a:cubicBezTo>
                      <a:pt x="2217742" y="1199749"/>
                      <a:pt x="2044572" y="1316733"/>
                      <a:pt x="1845075" y="1395446"/>
                    </a:cubicBezTo>
                    <a:cubicBezTo>
                      <a:pt x="1740124" y="1436793"/>
                      <a:pt x="1631012" y="1463031"/>
                      <a:pt x="1519094" y="1477778"/>
                    </a:cubicBezTo>
                    <a:cubicBezTo>
                      <a:pt x="1476933" y="1483388"/>
                      <a:pt x="1436491" y="1496688"/>
                      <a:pt x="1393786" y="1501211"/>
                    </a:cubicBezTo>
                    <a:cubicBezTo>
                      <a:pt x="1349635" y="1505916"/>
                      <a:pt x="1306478" y="1503292"/>
                      <a:pt x="1264498" y="1493611"/>
                    </a:cubicBezTo>
                    <a:cubicBezTo>
                      <a:pt x="1181532" y="1474431"/>
                      <a:pt x="1096576" y="1465745"/>
                      <a:pt x="1014063" y="1444303"/>
                    </a:cubicBezTo>
                    <a:cubicBezTo>
                      <a:pt x="811490" y="1391646"/>
                      <a:pt x="630540" y="1297824"/>
                      <a:pt x="471033" y="1162564"/>
                    </a:cubicBezTo>
                    <a:cubicBezTo>
                      <a:pt x="333149" y="1045670"/>
                      <a:pt x="223041" y="906429"/>
                      <a:pt x="139623" y="746288"/>
                    </a:cubicBezTo>
                    <a:cubicBezTo>
                      <a:pt x="103162" y="676261"/>
                      <a:pt x="74209" y="602886"/>
                      <a:pt x="50415" y="527520"/>
                    </a:cubicBezTo>
                    <a:cubicBezTo>
                      <a:pt x="27434" y="451611"/>
                      <a:pt x="9248" y="374618"/>
                      <a:pt x="834" y="295542"/>
                    </a:cubicBezTo>
                    <a:cubicBezTo>
                      <a:pt x="-2242" y="266771"/>
                      <a:pt x="2191" y="262700"/>
                      <a:pt x="31143" y="261524"/>
                    </a:cubicBezTo>
                    <a:cubicBezTo>
                      <a:pt x="50053" y="260710"/>
                      <a:pt x="68962" y="262609"/>
                      <a:pt x="87781" y="260981"/>
                    </a:cubicBezTo>
                    <a:cubicBezTo>
                      <a:pt x="133109" y="260710"/>
                      <a:pt x="178437" y="260710"/>
                      <a:pt x="223674" y="260890"/>
                    </a:cubicBezTo>
                    <a:cubicBezTo>
                      <a:pt x="267645" y="261071"/>
                      <a:pt x="271626" y="264691"/>
                      <a:pt x="278321" y="309747"/>
                    </a:cubicBezTo>
                    <a:cubicBezTo>
                      <a:pt x="287730" y="372989"/>
                      <a:pt x="303835" y="434512"/>
                      <a:pt x="327449" y="493954"/>
                    </a:cubicBezTo>
                    <a:cubicBezTo>
                      <a:pt x="361648" y="603429"/>
                      <a:pt x="420909" y="699241"/>
                      <a:pt x="488585" y="790621"/>
                    </a:cubicBezTo>
                    <a:cubicBezTo>
                      <a:pt x="527037" y="842463"/>
                      <a:pt x="573179" y="887158"/>
                      <a:pt x="618778" y="932395"/>
                    </a:cubicBezTo>
                    <a:cubicBezTo>
                      <a:pt x="626559" y="940086"/>
                      <a:pt x="634973" y="946781"/>
                      <a:pt x="644835" y="951667"/>
                    </a:cubicBezTo>
                    <a:cubicBezTo>
                      <a:pt x="678220" y="985142"/>
                      <a:pt x="718481" y="1009661"/>
                      <a:pt x="758109" y="1039065"/>
                    </a:cubicBezTo>
                    <a:cubicBezTo>
                      <a:pt x="621221" y="759589"/>
                      <a:pt x="557707" y="465002"/>
                      <a:pt x="550650" y="157206"/>
                    </a:cubicBezTo>
                    <a:cubicBezTo>
                      <a:pt x="544227" y="118754"/>
                      <a:pt x="543322" y="80121"/>
                      <a:pt x="545855" y="41398"/>
                    </a:cubicBezTo>
                    <a:cubicBezTo>
                      <a:pt x="548479" y="30270"/>
                      <a:pt x="548751" y="18779"/>
                      <a:pt x="549927" y="7470"/>
                    </a:cubicBezTo>
                    <a:cubicBezTo>
                      <a:pt x="563769" y="-9630"/>
                      <a:pt x="570917" y="6927"/>
                      <a:pt x="576526" y="14618"/>
                    </a:cubicBezTo>
                    <a:cubicBezTo>
                      <a:pt x="590821" y="34251"/>
                      <a:pt x="601859" y="55965"/>
                      <a:pt x="616516" y="75598"/>
                    </a:cubicBezTo>
                    <a:cubicBezTo>
                      <a:pt x="748519" y="252114"/>
                      <a:pt x="921598" y="366475"/>
                      <a:pt x="1134937" y="420488"/>
                    </a:cubicBezTo>
                    <a:cubicBezTo>
                      <a:pt x="1221522" y="442383"/>
                      <a:pt x="1309735" y="452245"/>
                      <a:pt x="1398672" y="446817"/>
                    </a:cubicBezTo>
                    <a:cubicBezTo>
                      <a:pt x="1579169" y="435778"/>
                      <a:pt x="1744196" y="379322"/>
                      <a:pt x="1891218" y="272562"/>
                    </a:cubicBezTo>
                    <a:cubicBezTo>
                      <a:pt x="1965045" y="219000"/>
                      <a:pt x="2029916" y="156301"/>
                      <a:pt x="2084834" y="83469"/>
                    </a:cubicBezTo>
                    <a:cubicBezTo>
                      <a:pt x="2097410" y="66822"/>
                      <a:pt x="2107091" y="48365"/>
                      <a:pt x="2118310" y="30994"/>
                    </a:cubicBezTo>
                    <a:cubicBezTo>
                      <a:pt x="2125638" y="19594"/>
                      <a:pt x="2131338" y="-6553"/>
                      <a:pt x="2156490" y="10184"/>
                    </a:cubicBezTo>
                    <a:cubicBezTo>
                      <a:pt x="2159476" y="18870"/>
                      <a:pt x="2159114" y="27917"/>
                      <a:pt x="2159204" y="36965"/>
                    </a:cubicBezTo>
                    <a:cubicBezTo>
                      <a:pt x="2159838" y="49360"/>
                      <a:pt x="2159385" y="61665"/>
                      <a:pt x="2159295" y="74060"/>
                    </a:cubicBezTo>
                    <a:cubicBezTo>
                      <a:pt x="2159838" y="92426"/>
                      <a:pt x="2159566" y="110793"/>
                      <a:pt x="2159295" y="129159"/>
                    </a:cubicBezTo>
                    <a:cubicBezTo>
                      <a:pt x="2147714" y="445188"/>
                      <a:pt x="2092253" y="751174"/>
                      <a:pt x="1946679" y="1040604"/>
                    </a:cubicBezTo>
                    <a:cubicBezTo>
                      <a:pt x="2114962" y="927238"/>
                      <a:pt x="2244522" y="785735"/>
                      <a:pt x="2331288" y="606414"/>
                    </a:cubicBezTo>
                    <a:cubicBezTo>
                      <a:pt x="2352278" y="569319"/>
                      <a:pt x="2367025" y="529601"/>
                      <a:pt x="2381682" y="489792"/>
                    </a:cubicBezTo>
                    <a:cubicBezTo>
                      <a:pt x="2401858" y="431979"/>
                      <a:pt x="2418686" y="373351"/>
                      <a:pt x="2427191" y="312642"/>
                    </a:cubicBezTo>
                    <a:cubicBezTo>
                      <a:pt x="2427282" y="310833"/>
                      <a:pt x="2427462" y="309023"/>
                      <a:pt x="2427824" y="307214"/>
                    </a:cubicBezTo>
                    <a:cubicBezTo>
                      <a:pt x="2435515" y="262881"/>
                      <a:pt x="2437143" y="261524"/>
                      <a:pt x="2481024" y="261162"/>
                    </a:cubicBezTo>
                    <a:cubicBezTo>
                      <a:pt x="2527799" y="260800"/>
                      <a:pt x="2574665" y="262248"/>
                      <a:pt x="2621440" y="259714"/>
                    </a:cubicBezTo>
                    <a:cubicBezTo>
                      <a:pt x="2640169" y="263243"/>
                      <a:pt x="2659259" y="260710"/>
                      <a:pt x="2678078" y="261976"/>
                    </a:cubicBezTo>
                    <a:cubicBezTo>
                      <a:pt x="2702416" y="263605"/>
                      <a:pt x="2709021" y="270571"/>
                      <a:pt x="2706125" y="294366"/>
                    </a:cubicBezTo>
                    <a:cubicBezTo>
                      <a:pt x="2696263" y="374256"/>
                      <a:pt x="2679887" y="452788"/>
                      <a:pt x="2655369" y="529510"/>
                    </a:cubicBezTo>
                    <a:cubicBezTo>
                      <a:pt x="2647497" y="552672"/>
                      <a:pt x="2639445" y="575743"/>
                      <a:pt x="2631936" y="598996"/>
                    </a:cubicBezTo>
                    <a:cubicBezTo>
                      <a:pt x="2628859" y="608586"/>
                      <a:pt x="2623612" y="616728"/>
                      <a:pt x="2615560" y="6231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0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44">
              <a:extLst>
                <a:ext uri="{FF2B5EF4-FFF2-40B4-BE49-F238E27FC236}">
                  <a16:creationId xmlns:a16="http://schemas.microsoft.com/office/drawing/2014/main" id="{EDE9D51B-4D75-42E0-9D25-E98CB80039D7}"/>
                </a:ext>
              </a:extLst>
            </p:cNvPr>
            <p:cNvGrpSpPr/>
            <p:nvPr/>
          </p:nvGrpSpPr>
          <p:grpSpPr>
            <a:xfrm>
              <a:off x="7532538" y="2788931"/>
              <a:ext cx="1375370" cy="1374676"/>
              <a:chOff x="2694095" y="150545"/>
              <a:chExt cx="2189491" cy="2188386"/>
            </a:xfrm>
          </p:grpSpPr>
          <p:sp>
            <p:nvSpPr>
              <p:cNvPr id="13" name="Freeform: Shape 145">
                <a:extLst>
                  <a:ext uri="{FF2B5EF4-FFF2-40B4-BE49-F238E27FC236}">
                    <a16:creationId xmlns:a16="http://schemas.microsoft.com/office/drawing/2014/main" id="{5C3BB33E-3A1A-4CBF-BCFC-D4A2EBEA8023}"/>
                  </a:ext>
                </a:extLst>
              </p:cNvPr>
              <p:cNvSpPr/>
              <p:nvPr/>
            </p:nvSpPr>
            <p:spPr>
              <a:xfrm>
                <a:off x="2694095" y="150545"/>
                <a:ext cx="2188386" cy="2188386"/>
              </a:xfrm>
              <a:custGeom>
                <a:avLst/>
                <a:gdLst>
                  <a:gd name="connsiteX0" fmla="*/ 5063164 w 5063163"/>
                  <a:gd name="connsiteY0" fmla="*/ 2531582 h 5063163"/>
                  <a:gd name="connsiteX1" fmla="*/ 2531582 w 5063163"/>
                  <a:gd name="connsiteY1" fmla="*/ 5063164 h 5063163"/>
                  <a:gd name="connsiteX2" fmla="*/ 0 w 5063163"/>
                  <a:gd name="connsiteY2" fmla="*/ 2531582 h 5063163"/>
                  <a:gd name="connsiteX3" fmla="*/ 2531582 w 5063163"/>
                  <a:gd name="connsiteY3" fmla="*/ 0 h 5063163"/>
                  <a:gd name="connsiteX4" fmla="*/ 5063164 w 5063163"/>
                  <a:gd name="connsiteY4" fmla="*/ 2531582 h 506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3163" h="5063163">
                    <a:moveTo>
                      <a:pt x="5063164" y="2531582"/>
                    </a:moveTo>
                    <a:cubicBezTo>
                      <a:pt x="5063164" y="3929736"/>
                      <a:pt x="3929736" y="5063164"/>
                      <a:pt x="2531582" y="5063164"/>
                    </a:cubicBezTo>
                    <a:cubicBezTo>
                      <a:pt x="1133428" y="5063164"/>
                      <a:pt x="0" y="3929736"/>
                      <a:pt x="0" y="2531582"/>
                    </a:cubicBezTo>
                    <a:cubicBezTo>
                      <a:pt x="0" y="1133428"/>
                      <a:pt x="1133428" y="0"/>
                      <a:pt x="2531582" y="0"/>
                    </a:cubicBezTo>
                    <a:cubicBezTo>
                      <a:pt x="3929736" y="0"/>
                      <a:pt x="5063164" y="1133428"/>
                      <a:pt x="5063164" y="2531582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85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46">
                <a:extLst>
                  <a:ext uri="{FF2B5EF4-FFF2-40B4-BE49-F238E27FC236}">
                    <a16:creationId xmlns:a16="http://schemas.microsoft.com/office/drawing/2014/main" id="{35BB4028-E09E-44B4-865C-6F0A605C1552}"/>
                  </a:ext>
                </a:extLst>
              </p:cNvPr>
              <p:cNvSpPr/>
              <p:nvPr/>
            </p:nvSpPr>
            <p:spPr>
              <a:xfrm>
                <a:off x="3149837" y="152382"/>
                <a:ext cx="1733749" cy="2177435"/>
              </a:xfrm>
              <a:custGeom>
                <a:avLst/>
                <a:gdLst>
                  <a:gd name="connsiteX0" fmla="*/ 848114 w 1878869"/>
                  <a:gd name="connsiteY0" fmla="*/ 1699384 h 2359692"/>
                  <a:gd name="connsiteX1" fmla="*/ 868186 w 1878869"/>
                  <a:gd name="connsiteY1" fmla="*/ 1703335 h 2359692"/>
                  <a:gd name="connsiteX2" fmla="*/ 870779 w 1878869"/>
                  <a:gd name="connsiteY2" fmla="*/ 1705131 h 2359692"/>
                  <a:gd name="connsiteX3" fmla="*/ 893804 w 1878869"/>
                  <a:gd name="connsiteY3" fmla="*/ 1729272 h 2359692"/>
                  <a:gd name="connsiteX4" fmla="*/ 894722 w 1878869"/>
                  <a:gd name="connsiteY4" fmla="*/ 1731268 h 2359692"/>
                  <a:gd name="connsiteX5" fmla="*/ 808170 w 1878869"/>
                  <a:gd name="connsiteY5" fmla="*/ 1726639 h 2359692"/>
                  <a:gd name="connsiteX6" fmla="*/ 800988 w 1878869"/>
                  <a:gd name="connsiteY6" fmla="*/ 1715067 h 2359692"/>
                  <a:gd name="connsiteX7" fmla="*/ 810286 w 1878869"/>
                  <a:gd name="connsiteY7" fmla="*/ 1707046 h 2359692"/>
                  <a:gd name="connsiteX8" fmla="*/ 848114 w 1878869"/>
                  <a:gd name="connsiteY8" fmla="*/ 1699384 h 2359692"/>
                  <a:gd name="connsiteX9" fmla="*/ 626249 w 1878869"/>
                  <a:gd name="connsiteY9" fmla="*/ 1653335 h 2359692"/>
                  <a:gd name="connsiteX10" fmla="*/ 708890 w 1878869"/>
                  <a:gd name="connsiteY10" fmla="*/ 1676319 h 2359692"/>
                  <a:gd name="connsiteX11" fmla="*/ 737262 w 1878869"/>
                  <a:gd name="connsiteY11" fmla="*/ 1679911 h 2359692"/>
                  <a:gd name="connsiteX12" fmla="*/ 779679 w 1878869"/>
                  <a:gd name="connsiteY12" fmla="*/ 1693838 h 2359692"/>
                  <a:gd name="connsiteX13" fmla="*/ 782752 w 1878869"/>
                  <a:gd name="connsiteY13" fmla="*/ 1699623 h 2359692"/>
                  <a:gd name="connsiteX14" fmla="*/ 772935 w 1878869"/>
                  <a:gd name="connsiteY14" fmla="*/ 1711874 h 2359692"/>
                  <a:gd name="connsiteX15" fmla="*/ 741252 w 1878869"/>
                  <a:gd name="connsiteY15" fmla="*/ 1716264 h 2359692"/>
                  <a:gd name="connsiteX16" fmla="*/ 731356 w 1878869"/>
                  <a:gd name="connsiteY16" fmla="*/ 1712393 h 2359692"/>
                  <a:gd name="connsiteX17" fmla="*/ 687022 w 1878869"/>
                  <a:gd name="connsiteY17" fmla="*/ 1683821 h 2359692"/>
                  <a:gd name="connsiteX18" fmla="*/ 598077 w 1878869"/>
                  <a:gd name="connsiteY18" fmla="*/ 1660318 h 2359692"/>
                  <a:gd name="connsiteX19" fmla="*/ 626249 w 1878869"/>
                  <a:gd name="connsiteY19" fmla="*/ 1653335 h 2359692"/>
                  <a:gd name="connsiteX20" fmla="*/ 976644 w 1878869"/>
                  <a:gd name="connsiteY20" fmla="*/ 1025170 h 2359692"/>
                  <a:gd name="connsiteX21" fmla="*/ 1048151 w 1878869"/>
                  <a:gd name="connsiteY21" fmla="*/ 1085664 h 2359692"/>
                  <a:gd name="connsiteX22" fmla="*/ 1051384 w 1878869"/>
                  <a:gd name="connsiteY22" fmla="*/ 1088657 h 2359692"/>
                  <a:gd name="connsiteX23" fmla="*/ 1057848 w 1878869"/>
                  <a:gd name="connsiteY23" fmla="*/ 1105177 h 2359692"/>
                  <a:gd name="connsiteX24" fmla="*/ 1043562 w 1878869"/>
                  <a:gd name="connsiteY24" fmla="*/ 1107013 h 2359692"/>
                  <a:gd name="connsiteX25" fmla="*/ 992526 w 1878869"/>
                  <a:gd name="connsiteY25" fmla="*/ 1084387 h 2359692"/>
                  <a:gd name="connsiteX26" fmla="*/ 976085 w 1878869"/>
                  <a:gd name="connsiteY26" fmla="*/ 1059966 h 2359692"/>
                  <a:gd name="connsiteX27" fmla="*/ 976644 w 1878869"/>
                  <a:gd name="connsiteY27" fmla="*/ 1025170 h 2359692"/>
                  <a:gd name="connsiteX28" fmla="*/ 656018 w 1878869"/>
                  <a:gd name="connsiteY28" fmla="*/ 705342 h 2359692"/>
                  <a:gd name="connsiteX29" fmla="*/ 660168 w 1878869"/>
                  <a:gd name="connsiteY29" fmla="*/ 706579 h 2359692"/>
                  <a:gd name="connsiteX30" fmla="*/ 658053 w 1878869"/>
                  <a:gd name="connsiteY30" fmla="*/ 708455 h 2359692"/>
                  <a:gd name="connsiteX31" fmla="*/ 656018 w 1878869"/>
                  <a:gd name="connsiteY31" fmla="*/ 705342 h 2359692"/>
                  <a:gd name="connsiteX32" fmla="*/ 637621 w 1878869"/>
                  <a:gd name="connsiteY32" fmla="*/ 632677 h 2359692"/>
                  <a:gd name="connsiteX33" fmla="*/ 727724 w 1878869"/>
                  <a:gd name="connsiteY33" fmla="*/ 672581 h 2359692"/>
                  <a:gd name="connsiteX34" fmla="*/ 758091 w 1878869"/>
                  <a:gd name="connsiteY34" fmla="*/ 705821 h 2359692"/>
                  <a:gd name="connsiteX35" fmla="*/ 788897 w 1878869"/>
                  <a:gd name="connsiteY35" fmla="*/ 736387 h 2359692"/>
                  <a:gd name="connsiteX36" fmla="*/ 832711 w 1878869"/>
                  <a:gd name="connsiteY36" fmla="*/ 779443 h 2359692"/>
                  <a:gd name="connsiteX37" fmla="*/ 831155 w 1878869"/>
                  <a:gd name="connsiteY37" fmla="*/ 787943 h 2359692"/>
                  <a:gd name="connsiteX38" fmla="*/ 812440 w 1878869"/>
                  <a:gd name="connsiteY38" fmla="*/ 826370 h 2359692"/>
                  <a:gd name="connsiteX39" fmla="*/ 804260 w 1878869"/>
                  <a:gd name="connsiteY39" fmla="*/ 835229 h 2359692"/>
                  <a:gd name="connsiteX40" fmla="*/ 772297 w 1878869"/>
                  <a:gd name="connsiteY40" fmla="*/ 833314 h 2359692"/>
                  <a:gd name="connsiteX41" fmla="*/ 691492 w 1878869"/>
                  <a:gd name="connsiteY41" fmla="*/ 811286 h 2359692"/>
                  <a:gd name="connsiteX42" fmla="*/ 698116 w 1878869"/>
                  <a:gd name="connsiteY42" fmla="*/ 806179 h 2359692"/>
                  <a:gd name="connsiteX43" fmla="*/ 727565 w 1878869"/>
                  <a:gd name="connsiteY43" fmla="*/ 748718 h 2359692"/>
                  <a:gd name="connsiteX44" fmla="*/ 701388 w 1878869"/>
                  <a:gd name="connsiteY44" fmla="*/ 713363 h 2359692"/>
                  <a:gd name="connsiteX45" fmla="*/ 644285 w 1878869"/>
                  <a:gd name="connsiteY45" fmla="*/ 693890 h 2359692"/>
                  <a:gd name="connsiteX46" fmla="*/ 607175 w 1878869"/>
                  <a:gd name="connsiteY46" fmla="*/ 654145 h 2359692"/>
                  <a:gd name="connsiteX47" fmla="*/ 606855 w 1878869"/>
                  <a:gd name="connsiteY47" fmla="*/ 650993 h 2359692"/>
                  <a:gd name="connsiteX48" fmla="*/ 637621 w 1878869"/>
                  <a:gd name="connsiteY48" fmla="*/ 632677 h 2359692"/>
                  <a:gd name="connsiteX49" fmla="*/ 1144399 w 1878869"/>
                  <a:gd name="connsiteY49" fmla="*/ 569070 h 2359692"/>
                  <a:gd name="connsiteX50" fmla="*/ 1169739 w 1878869"/>
                  <a:gd name="connsiteY50" fmla="*/ 584792 h 2359692"/>
                  <a:gd name="connsiteX51" fmla="*/ 1168422 w 1878869"/>
                  <a:gd name="connsiteY51" fmla="*/ 599916 h 2359692"/>
                  <a:gd name="connsiteX52" fmla="*/ 1134344 w 1878869"/>
                  <a:gd name="connsiteY52" fmla="*/ 661008 h 2359692"/>
                  <a:gd name="connsiteX53" fmla="*/ 1120537 w 1878869"/>
                  <a:gd name="connsiteY53" fmla="*/ 664320 h 2359692"/>
                  <a:gd name="connsiteX54" fmla="*/ 1087936 w 1878869"/>
                  <a:gd name="connsiteY54" fmla="*/ 606660 h 2359692"/>
                  <a:gd name="connsiteX55" fmla="*/ 1094600 w 1878869"/>
                  <a:gd name="connsiteY55" fmla="*/ 598240 h 2359692"/>
                  <a:gd name="connsiteX56" fmla="*/ 1110681 w 1878869"/>
                  <a:gd name="connsiteY56" fmla="*/ 586309 h 2359692"/>
                  <a:gd name="connsiteX57" fmla="*/ 1144399 w 1878869"/>
                  <a:gd name="connsiteY57" fmla="*/ 569070 h 2359692"/>
                  <a:gd name="connsiteX58" fmla="*/ 2514 w 1878869"/>
                  <a:gd name="connsiteY58" fmla="*/ 557698 h 2359692"/>
                  <a:gd name="connsiteX59" fmla="*/ 1117 w 1878869"/>
                  <a:gd name="connsiteY59" fmla="*/ 559295 h 2359692"/>
                  <a:gd name="connsiteX60" fmla="*/ 0 w 1878869"/>
                  <a:gd name="connsiteY60" fmla="*/ 557858 h 2359692"/>
                  <a:gd name="connsiteX61" fmla="*/ 2514 w 1878869"/>
                  <a:gd name="connsiteY61" fmla="*/ 557698 h 2359692"/>
                  <a:gd name="connsiteX62" fmla="*/ 1302583 w 1878869"/>
                  <a:gd name="connsiteY62" fmla="*/ 552430 h 2359692"/>
                  <a:gd name="connsiteX63" fmla="*/ 1311637 w 1878869"/>
                  <a:gd name="connsiteY63" fmla="*/ 554585 h 2359692"/>
                  <a:gd name="connsiteX64" fmla="*/ 1394916 w 1878869"/>
                  <a:gd name="connsiteY64" fmla="*/ 601791 h 2359692"/>
                  <a:gd name="connsiteX65" fmla="*/ 1426799 w 1878869"/>
                  <a:gd name="connsiteY65" fmla="*/ 616715 h 2359692"/>
                  <a:gd name="connsiteX66" fmla="*/ 1438051 w 1878869"/>
                  <a:gd name="connsiteY66" fmla="*/ 645526 h 2359692"/>
                  <a:gd name="connsiteX67" fmla="*/ 1436136 w 1878869"/>
                  <a:gd name="connsiteY67" fmla="*/ 660729 h 2359692"/>
                  <a:gd name="connsiteX68" fmla="*/ 1425961 w 1878869"/>
                  <a:gd name="connsiteY68" fmla="*/ 668231 h 2359692"/>
                  <a:gd name="connsiteX69" fmla="*/ 1366663 w 1878869"/>
                  <a:gd name="connsiteY69" fmla="*/ 641735 h 2359692"/>
                  <a:gd name="connsiteX70" fmla="*/ 1364669 w 1878869"/>
                  <a:gd name="connsiteY70" fmla="*/ 640817 h 2359692"/>
                  <a:gd name="connsiteX71" fmla="*/ 1350263 w 1878869"/>
                  <a:gd name="connsiteY71" fmla="*/ 638702 h 2359692"/>
                  <a:gd name="connsiteX72" fmla="*/ 1355411 w 1878869"/>
                  <a:gd name="connsiteY72" fmla="*/ 657657 h 2359692"/>
                  <a:gd name="connsiteX73" fmla="*/ 1374525 w 1878869"/>
                  <a:gd name="connsiteY73" fmla="*/ 674336 h 2359692"/>
                  <a:gd name="connsiteX74" fmla="*/ 1386935 w 1878869"/>
                  <a:gd name="connsiteY74" fmla="*/ 695326 h 2359692"/>
                  <a:gd name="connsiteX75" fmla="*/ 1361636 w 1878869"/>
                  <a:gd name="connsiteY75" fmla="*/ 688223 h 2359692"/>
                  <a:gd name="connsiteX76" fmla="*/ 1328915 w 1878869"/>
                  <a:gd name="connsiteY76" fmla="*/ 637346 h 2359692"/>
                  <a:gd name="connsiteX77" fmla="*/ 1306130 w 1878869"/>
                  <a:gd name="connsiteY77" fmla="*/ 587785 h 2359692"/>
                  <a:gd name="connsiteX78" fmla="*/ 1294438 w 1878869"/>
                  <a:gd name="connsiteY78" fmla="*/ 566676 h 2359692"/>
                  <a:gd name="connsiteX79" fmla="*/ 1294039 w 1878869"/>
                  <a:gd name="connsiteY79" fmla="*/ 557578 h 2359692"/>
                  <a:gd name="connsiteX80" fmla="*/ 1302583 w 1878869"/>
                  <a:gd name="connsiteY80" fmla="*/ 552430 h 2359692"/>
                  <a:gd name="connsiteX81" fmla="*/ 1665263 w 1878869"/>
                  <a:gd name="connsiteY81" fmla="*/ 505903 h 2359692"/>
                  <a:gd name="connsiteX82" fmla="*/ 1694114 w 1878869"/>
                  <a:gd name="connsiteY82" fmla="*/ 548041 h 2359692"/>
                  <a:gd name="connsiteX83" fmla="*/ 1797983 w 1878869"/>
                  <a:gd name="connsiteY83" fmla="*/ 749396 h 2359692"/>
                  <a:gd name="connsiteX84" fmla="*/ 1844112 w 1878869"/>
                  <a:gd name="connsiteY84" fmla="*/ 893927 h 2359692"/>
                  <a:gd name="connsiteX85" fmla="*/ 1877232 w 1878869"/>
                  <a:gd name="connsiteY85" fmla="*/ 1243883 h 2359692"/>
                  <a:gd name="connsiteX86" fmla="*/ 1872803 w 1878869"/>
                  <a:gd name="connsiteY86" fmla="*/ 1299947 h 2359692"/>
                  <a:gd name="connsiteX87" fmla="*/ 1863705 w 1878869"/>
                  <a:gd name="connsiteY87" fmla="*/ 1311839 h 2359692"/>
                  <a:gd name="connsiteX88" fmla="*/ 1837727 w 1878869"/>
                  <a:gd name="connsiteY88" fmla="*/ 1333706 h 2359692"/>
                  <a:gd name="connsiteX89" fmla="*/ 1807082 w 1878869"/>
                  <a:gd name="connsiteY89" fmla="*/ 1382109 h 2359692"/>
                  <a:gd name="connsiteX90" fmla="*/ 1794472 w 1878869"/>
                  <a:gd name="connsiteY90" fmla="*/ 1387616 h 2359692"/>
                  <a:gd name="connsiteX91" fmla="*/ 1762269 w 1878869"/>
                  <a:gd name="connsiteY91" fmla="*/ 1380234 h 2359692"/>
                  <a:gd name="connsiteX92" fmla="*/ 1754808 w 1878869"/>
                  <a:gd name="connsiteY92" fmla="*/ 1375964 h 2359692"/>
                  <a:gd name="connsiteX93" fmla="*/ 1705446 w 1878869"/>
                  <a:gd name="connsiteY93" fmla="*/ 1310522 h 2359692"/>
                  <a:gd name="connsiteX94" fmla="*/ 1668974 w 1878869"/>
                  <a:gd name="connsiteY94" fmla="*/ 1210204 h 2359692"/>
                  <a:gd name="connsiteX95" fmla="*/ 1658879 w 1878869"/>
                  <a:gd name="connsiteY95" fmla="*/ 1138537 h 2359692"/>
                  <a:gd name="connsiteX96" fmla="*/ 1660475 w 1878869"/>
                  <a:gd name="connsiteY96" fmla="*/ 1022736 h 2359692"/>
                  <a:gd name="connsiteX97" fmla="*/ 1650459 w 1878869"/>
                  <a:gd name="connsiteY97" fmla="*/ 987262 h 2359692"/>
                  <a:gd name="connsiteX98" fmla="*/ 1624482 w 1878869"/>
                  <a:gd name="connsiteY98" fmla="*/ 918348 h 2359692"/>
                  <a:gd name="connsiteX99" fmla="*/ 1632981 w 1878869"/>
                  <a:gd name="connsiteY99" fmla="*/ 881836 h 2359692"/>
                  <a:gd name="connsiteX100" fmla="*/ 1643077 w 1878869"/>
                  <a:gd name="connsiteY100" fmla="*/ 829721 h 2359692"/>
                  <a:gd name="connsiteX101" fmla="*/ 1645272 w 1878869"/>
                  <a:gd name="connsiteY101" fmla="*/ 806937 h 2359692"/>
                  <a:gd name="connsiteX102" fmla="*/ 1647387 w 1878869"/>
                  <a:gd name="connsiteY102" fmla="*/ 769906 h 2359692"/>
                  <a:gd name="connsiteX103" fmla="*/ 1649222 w 1878869"/>
                  <a:gd name="connsiteY103" fmla="*/ 697242 h 2359692"/>
                  <a:gd name="connsiteX104" fmla="*/ 1657522 w 1878869"/>
                  <a:gd name="connsiteY104" fmla="*/ 689062 h 2359692"/>
                  <a:gd name="connsiteX105" fmla="*/ 1683819 w 1878869"/>
                  <a:gd name="connsiteY105" fmla="*/ 694169 h 2359692"/>
                  <a:gd name="connsiteX106" fmla="*/ 1691480 w 1878869"/>
                  <a:gd name="connsiteY106" fmla="*/ 689261 h 2359692"/>
                  <a:gd name="connsiteX107" fmla="*/ 1688368 w 1878869"/>
                  <a:gd name="connsiteY107" fmla="*/ 642254 h 2359692"/>
                  <a:gd name="connsiteX108" fmla="*/ 1668017 w 1878869"/>
                  <a:gd name="connsiteY108" fmla="*/ 614162 h 2359692"/>
                  <a:gd name="connsiteX109" fmla="*/ 1649821 w 1878869"/>
                  <a:gd name="connsiteY109" fmla="*/ 586669 h 2359692"/>
                  <a:gd name="connsiteX110" fmla="*/ 1669653 w 1878869"/>
                  <a:gd name="connsiteY110" fmla="*/ 553708 h 2359692"/>
                  <a:gd name="connsiteX111" fmla="*/ 1665263 w 1878869"/>
                  <a:gd name="connsiteY111" fmla="*/ 505903 h 2359692"/>
                  <a:gd name="connsiteX112" fmla="*/ 252470 w 1878869"/>
                  <a:gd name="connsiteY112" fmla="*/ 456128 h 2359692"/>
                  <a:gd name="connsiteX113" fmla="*/ 282119 w 1878869"/>
                  <a:gd name="connsiteY113" fmla="*/ 464403 h 2359692"/>
                  <a:gd name="connsiteX114" fmla="*/ 286748 w 1878869"/>
                  <a:gd name="connsiteY114" fmla="*/ 472583 h 2359692"/>
                  <a:gd name="connsiteX115" fmla="*/ 295048 w 1878869"/>
                  <a:gd name="connsiteY115" fmla="*/ 532359 h 2359692"/>
                  <a:gd name="connsiteX116" fmla="*/ 300555 w 1878869"/>
                  <a:gd name="connsiteY116" fmla="*/ 549558 h 2359692"/>
                  <a:gd name="connsiteX117" fmla="*/ 327888 w 1878869"/>
                  <a:gd name="connsiteY117" fmla="*/ 585989 h 2359692"/>
                  <a:gd name="connsiteX118" fmla="*/ 374695 w 1878869"/>
                  <a:gd name="connsiteY118" fmla="*/ 625854 h 2359692"/>
                  <a:gd name="connsiteX119" fmla="*/ 461367 w 1878869"/>
                  <a:gd name="connsiteY119" fmla="*/ 693530 h 2359692"/>
                  <a:gd name="connsiteX120" fmla="*/ 471742 w 1878869"/>
                  <a:gd name="connsiteY120" fmla="*/ 689101 h 2359692"/>
                  <a:gd name="connsiteX121" fmla="*/ 474973 w 1878869"/>
                  <a:gd name="connsiteY121" fmla="*/ 669628 h 2359692"/>
                  <a:gd name="connsiteX122" fmla="*/ 471941 w 1878869"/>
                  <a:gd name="connsiteY122" fmla="*/ 662086 h 2359692"/>
                  <a:gd name="connsiteX123" fmla="*/ 459730 w 1878869"/>
                  <a:gd name="connsiteY123" fmla="*/ 652669 h 2359692"/>
                  <a:gd name="connsiteX124" fmla="*/ 440218 w 1878869"/>
                  <a:gd name="connsiteY124" fmla="*/ 619509 h 2359692"/>
                  <a:gd name="connsiteX125" fmla="*/ 423139 w 1878869"/>
                  <a:gd name="connsiteY125" fmla="*/ 599158 h 2359692"/>
                  <a:gd name="connsiteX126" fmla="*/ 422979 w 1878869"/>
                  <a:gd name="connsiteY126" fmla="*/ 582718 h 2359692"/>
                  <a:gd name="connsiteX127" fmla="*/ 463162 w 1878869"/>
                  <a:gd name="connsiteY127" fmla="*/ 572223 h 2359692"/>
                  <a:gd name="connsiteX128" fmla="*/ 470066 w 1878869"/>
                  <a:gd name="connsiteY128" fmla="*/ 578527 h 2359692"/>
                  <a:gd name="connsiteX129" fmla="*/ 507934 w 1878869"/>
                  <a:gd name="connsiteY129" fmla="*/ 614880 h 2359692"/>
                  <a:gd name="connsiteX130" fmla="*/ 514399 w 1878869"/>
                  <a:gd name="connsiteY130" fmla="*/ 623060 h 2359692"/>
                  <a:gd name="connsiteX131" fmla="*/ 524375 w 1878869"/>
                  <a:gd name="connsiteY131" fmla="*/ 683914 h 2359692"/>
                  <a:gd name="connsiteX132" fmla="*/ 539498 w 1878869"/>
                  <a:gd name="connsiteY132" fmla="*/ 709053 h 2359692"/>
                  <a:gd name="connsiteX133" fmla="*/ 546362 w 1878869"/>
                  <a:gd name="connsiteY133" fmla="*/ 708973 h 2359692"/>
                  <a:gd name="connsiteX134" fmla="*/ 565675 w 1878869"/>
                  <a:gd name="connsiteY134" fmla="*/ 682517 h 2359692"/>
                  <a:gd name="connsiteX135" fmla="*/ 569107 w 1878869"/>
                  <a:gd name="connsiteY135" fmla="*/ 663004 h 2359692"/>
                  <a:gd name="connsiteX136" fmla="*/ 580719 w 1878869"/>
                  <a:gd name="connsiteY136" fmla="*/ 653786 h 2359692"/>
                  <a:gd name="connsiteX137" fmla="*/ 588420 w 1878869"/>
                  <a:gd name="connsiteY137" fmla="*/ 664201 h 2359692"/>
                  <a:gd name="connsiteX138" fmla="*/ 593967 w 1878869"/>
                  <a:gd name="connsiteY138" fmla="*/ 704584 h 2359692"/>
                  <a:gd name="connsiteX139" fmla="*/ 601828 w 1878869"/>
                  <a:gd name="connsiteY139" fmla="*/ 713602 h 2359692"/>
                  <a:gd name="connsiteX140" fmla="*/ 647836 w 1878869"/>
                  <a:gd name="connsiteY140" fmla="*/ 714200 h 2359692"/>
                  <a:gd name="connsiteX141" fmla="*/ 662322 w 1878869"/>
                  <a:gd name="connsiteY141" fmla="*/ 719548 h 2359692"/>
                  <a:gd name="connsiteX142" fmla="*/ 663679 w 1878869"/>
                  <a:gd name="connsiteY142" fmla="*/ 745644 h 2359692"/>
                  <a:gd name="connsiteX143" fmla="*/ 624054 w 1878869"/>
                  <a:gd name="connsiteY143" fmla="*/ 778645 h 2359692"/>
                  <a:gd name="connsiteX144" fmla="*/ 546960 w 1878869"/>
                  <a:gd name="connsiteY144" fmla="*/ 866952 h 2359692"/>
                  <a:gd name="connsiteX145" fmla="*/ 544566 w 1878869"/>
                  <a:gd name="connsiteY145" fmla="*/ 877566 h 2359692"/>
                  <a:gd name="connsiteX146" fmla="*/ 541054 w 1878869"/>
                  <a:gd name="connsiteY146" fmla="*/ 917150 h 2359692"/>
                  <a:gd name="connsiteX147" fmla="*/ 567790 w 1878869"/>
                  <a:gd name="connsiteY147" fmla="*/ 954341 h 2359692"/>
                  <a:gd name="connsiteX148" fmla="*/ 623735 w 1878869"/>
                  <a:gd name="connsiteY148" fmla="*/ 970701 h 2359692"/>
                  <a:gd name="connsiteX149" fmla="*/ 637222 w 1878869"/>
                  <a:gd name="connsiteY149" fmla="*/ 990414 h 2359692"/>
                  <a:gd name="connsiteX150" fmla="*/ 682353 w 1878869"/>
                  <a:gd name="connsiteY150" fmla="*/ 1063278 h 2359692"/>
                  <a:gd name="connsiteX151" fmla="*/ 688578 w 1878869"/>
                  <a:gd name="connsiteY151" fmla="*/ 1059168 h 2359692"/>
                  <a:gd name="connsiteX152" fmla="*/ 700031 w 1878869"/>
                  <a:gd name="connsiteY152" fmla="*/ 989536 h 2359692"/>
                  <a:gd name="connsiteX153" fmla="*/ 711084 w 1878869"/>
                  <a:gd name="connsiteY153" fmla="*/ 963678 h 2359692"/>
                  <a:gd name="connsiteX154" fmla="*/ 710445 w 1878869"/>
                  <a:gd name="connsiteY154" fmla="*/ 951428 h 2359692"/>
                  <a:gd name="connsiteX155" fmla="*/ 696719 w 1878869"/>
                  <a:gd name="connsiteY155" fmla="*/ 916033 h 2359692"/>
                  <a:gd name="connsiteX156" fmla="*/ 694923 w 1878869"/>
                  <a:gd name="connsiteY156" fmla="*/ 862003 h 2359692"/>
                  <a:gd name="connsiteX157" fmla="*/ 720462 w 1878869"/>
                  <a:gd name="connsiteY157" fmla="*/ 844087 h 2359692"/>
                  <a:gd name="connsiteX158" fmla="*/ 774012 w 1878869"/>
                  <a:gd name="connsiteY158" fmla="*/ 867191 h 2359692"/>
                  <a:gd name="connsiteX159" fmla="*/ 793525 w 1878869"/>
                  <a:gd name="connsiteY159" fmla="*/ 889019 h 2359692"/>
                  <a:gd name="connsiteX160" fmla="*/ 809686 w 1878869"/>
                  <a:gd name="connsiteY160" fmla="*/ 898835 h 2359692"/>
                  <a:gd name="connsiteX161" fmla="*/ 843485 w 1878869"/>
                  <a:gd name="connsiteY161" fmla="*/ 903264 h 2359692"/>
                  <a:gd name="connsiteX162" fmla="*/ 870500 w 1878869"/>
                  <a:gd name="connsiteY162" fmla="*/ 913480 h 2359692"/>
                  <a:gd name="connsiteX163" fmla="*/ 952502 w 1878869"/>
                  <a:gd name="connsiteY163" fmla="*/ 988179 h 2359692"/>
                  <a:gd name="connsiteX164" fmla="*/ 968025 w 1878869"/>
                  <a:gd name="connsiteY164" fmla="*/ 1024292 h 2359692"/>
                  <a:gd name="connsiteX165" fmla="*/ 951863 w 1878869"/>
                  <a:gd name="connsiteY165" fmla="*/ 1052424 h 2359692"/>
                  <a:gd name="connsiteX166" fmla="*/ 904817 w 1878869"/>
                  <a:gd name="connsiteY166" fmla="*/ 1066670 h 2359692"/>
                  <a:gd name="connsiteX167" fmla="*/ 853142 w 1878869"/>
                  <a:gd name="connsiteY167" fmla="*/ 1092129 h 2359692"/>
                  <a:gd name="connsiteX168" fmla="*/ 833709 w 1878869"/>
                  <a:gd name="connsiteY168" fmla="*/ 1111641 h 2359692"/>
                  <a:gd name="connsiteX169" fmla="*/ 832112 w 1878869"/>
                  <a:gd name="connsiteY169" fmla="*/ 1127643 h 2359692"/>
                  <a:gd name="connsiteX170" fmla="*/ 844323 w 1878869"/>
                  <a:gd name="connsiteY170" fmla="*/ 1126605 h 2359692"/>
                  <a:gd name="connsiteX171" fmla="*/ 873014 w 1878869"/>
                  <a:gd name="connsiteY171" fmla="*/ 1108609 h 2359692"/>
                  <a:gd name="connsiteX172" fmla="*/ 899909 w 1878869"/>
                  <a:gd name="connsiteY172" fmla="*/ 1104698 h 2359692"/>
                  <a:gd name="connsiteX173" fmla="*/ 905735 w 1878869"/>
                  <a:gd name="connsiteY173" fmla="*/ 1117428 h 2359692"/>
                  <a:gd name="connsiteX174" fmla="*/ 929438 w 1878869"/>
                  <a:gd name="connsiteY174" fmla="*/ 1135903 h 2359692"/>
                  <a:gd name="connsiteX175" fmla="*/ 944761 w 1878869"/>
                  <a:gd name="connsiteY175" fmla="*/ 1134027 h 2359692"/>
                  <a:gd name="connsiteX176" fmla="*/ 965910 w 1878869"/>
                  <a:gd name="connsiteY176" fmla="*/ 1147914 h 2359692"/>
                  <a:gd name="connsiteX177" fmla="*/ 962079 w 1878869"/>
                  <a:gd name="connsiteY177" fmla="*/ 1154378 h 2359692"/>
                  <a:gd name="connsiteX178" fmla="*/ 925607 w 1878869"/>
                  <a:gd name="connsiteY178" fmla="*/ 1175009 h 2359692"/>
                  <a:gd name="connsiteX179" fmla="*/ 898273 w 1878869"/>
                  <a:gd name="connsiteY179" fmla="*/ 1196597 h 2359692"/>
                  <a:gd name="connsiteX180" fmla="*/ 885424 w 1878869"/>
                  <a:gd name="connsiteY180" fmla="*/ 1198472 h 2359692"/>
                  <a:gd name="connsiteX181" fmla="*/ 844722 w 1878869"/>
                  <a:gd name="connsiteY181" fmla="*/ 1210284 h 2359692"/>
                  <a:gd name="connsiteX182" fmla="*/ 820022 w 1878869"/>
                  <a:gd name="connsiteY182" fmla="*/ 1255574 h 2359692"/>
                  <a:gd name="connsiteX183" fmla="*/ 813637 w 1878869"/>
                  <a:gd name="connsiteY183" fmla="*/ 1262557 h 2359692"/>
                  <a:gd name="connsiteX184" fmla="*/ 777324 w 1878869"/>
                  <a:gd name="connsiteY184" fmla="*/ 1304097 h 2359692"/>
                  <a:gd name="connsiteX185" fmla="*/ 760964 w 1878869"/>
                  <a:gd name="connsiteY185" fmla="*/ 1347233 h 2359692"/>
                  <a:gd name="connsiteX186" fmla="*/ 757692 w 1878869"/>
                  <a:gd name="connsiteY186" fmla="*/ 1385461 h 2359692"/>
                  <a:gd name="connsiteX187" fmla="*/ 749432 w 1878869"/>
                  <a:gd name="connsiteY187" fmla="*/ 1402260 h 2359692"/>
                  <a:gd name="connsiteX188" fmla="*/ 691731 w 1878869"/>
                  <a:gd name="connsiteY188" fmla="*/ 1446633 h 2359692"/>
                  <a:gd name="connsiteX189" fmla="*/ 664078 w 1878869"/>
                  <a:gd name="connsiteY189" fmla="*/ 1490328 h 2359692"/>
                  <a:gd name="connsiteX190" fmla="*/ 659848 w 1878869"/>
                  <a:gd name="connsiteY190" fmla="*/ 1510759 h 2359692"/>
                  <a:gd name="connsiteX191" fmla="*/ 665115 w 1878869"/>
                  <a:gd name="connsiteY191" fmla="*/ 1536975 h 2359692"/>
                  <a:gd name="connsiteX192" fmla="*/ 678882 w 1878869"/>
                  <a:gd name="connsiteY192" fmla="*/ 1580830 h 2359692"/>
                  <a:gd name="connsiteX193" fmla="*/ 675171 w 1878869"/>
                  <a:gd name="connsiteY193" fmla="*/ 1590088 h 2359692"/>
                  <a:gd name="connsiteX194" fmla="*/ 657054 w 1878869"/>
                  <a:gd name="connsiteY194" fmla="*/ 1589928 h 2359692"/>
                  <a:gd name="connsiteX195" fmla="*/ 620343 w 1878869"/>
                  <a:gd name="connsiteY195" fmla="*/ 1536218 h 2359692"/>
                  <a:gd name="connsiteX196" fmla="*/ 600391 w 1878869"/>
                  <a:gd name="connsiteY196" fmla="*/ 1520176 h 2359692"/>
                  <a:gd name="connsiteX197" fmla="*/ 548676 w 1878869"/>
                  <a:gd name="connsiteY197" fmla="*/ 1506689 h 2359692"/>
                  <a:gd name="connsiteX198" fmla="*/ 521421 w 1878869"/>
                  <a:gd name="connsiteY198" fmla="*/ 1512036 h 2359692"/>
                  <a:gd name="connsiteX199" fmla="*/ 475133 w 1878869"/>
                  <a:gd name="connsiteY199" fmla="*/ 1512874 h 2359692"/>
                  <a:gd name="connsiteX200" fmla="*/ 433513 w 1878869"/>
                  <a:gd name="connsiteY200" fmla="*/ 1506130 h 2359692"/>
                  <a:gd name="connsiteX201" fmla="*/ 392532 w 1878869"/>
                  <a:gd name="connsiteY201" fmla="*/ 1514709 h 2359692"/>
                  <a:gd name="connsiteX202" fmla="*/ 383674 w 1878869"/>
                  <a:gd name="connsiteY202" fmla="*/ 1520735 h 2359692"/>
                  <a:gd name="connsiteX203" fmla="*/ 352868 w 1878869"/>
                  <a:gd name="connsiteY203" fmla="*/ 1562434 h 2359692"/>
                  <a:gd name="connsiteX204" fmla="*/ 347481 w 1878869"/>
                  <a:gd name="connsiteY204" fmla="*/ 1580112 h 2359692"/>
                  <a:gd name="connsiteX205" fmla="*/ 347242 w 1878869"/>
                  <a:gd name="connsiteY205" fmla="*/ 1651340 h 2359692"/>
                  <a:gd name="connsiteX206" fmla="*/ 354903 w 1878869"/>
                  <a:gd name="connsiteY206" fmla="*/ 1664029 h 2359692"/>
                  <a:gd name="connsiteX207" fmla="*/ 378845 w 1878869"/>
                  <a:gd name="connsiteY207" fmla="*/ 1683542 h 2359692"/>
                  <a:gd name="connsiteX208" fmla="*/ 425772 w 1878869"/>
                  <a:gd name="connsiteY208" fmla="*/ 1706686 h 2359692"/>
                  <a:gd name="connsiteX209" fmla="*/ 459371 w 1878869"/>
                  <a:gd name="connsiteY209" fmla="*/ 1693079 h 2359692"/>
                  <a:gd name="connsiteX210" fmla="*/ 497878 w 1878869"/>
                  <a:gd name="connsiteY210" fmla="*/ 1665625 h 2359692"/>
                  <a:gd name="connsiteX211" fmla="*/ 517710 w 1878869"/>
                  <a:gd name="connsiteY211" fmla="*/ 1673087 h 2359692"/>
                  <a:gd name="connsiteX212" fmla="*/ 525292 w 1878869"/>
                  <a:gd name="connsiteY212" fmla="*/ 1689727 h 2359692"/>
                  <a:gd name="connsiteX213" fmla="*/ 509131 w 1878869"/>
                  <a:gd name="connsiteY213" fmla="*/ 1742759 h 2359692"/>
                  <a:gd name="connsiteX214" fmla="*/ 511725 w 1878869"/>
                  <a:gd name="connsiteY214" fmla="*/ 1768099 h 2359692"/>
                  <a:gd name="connsiteX215" fmla="*/ 526489 w 1878869"/>
                  <a:gd name="connsiteY215" fmla="*/ 1771251 h 2359692"/>
                  <a:gd name="connsiteX216" fmla="*/ 593288 w 1878869"/>
                  <a:gd name="connsiteY216" fmla="*/ 1782065 h 2359692"/>
                  <a:gd name="connsiteX217" fmla="*/ 618707 w 1878869"/>
                  <a:gd name="connsiteY217" fmla="*/ 1798106 h 2359692"/>
                  <a:gd name="connsiteX218" fmla="*/ 620063 w 1878869"/>
                  <a:gd name="connsiteY218" fmla="*/ 1808322 h 2359692"/>
                  <a:gd name="connsiteX219" fmla="*/ 611125 w 1878869"/>
                  <a:gd name="connsiteY219" fmla="*/ 1851817 h 2359692"/>
                  <a:gd name="connsiteX220" fmla="*/ 621420 w 1878869"/>
                  <a:gd name="connsiteY220" fmla="*/ 1883699 h 2359692"/>
                  <a:gd name="connsiteX221" fmla="*/ 622338 w 1878869"/>
                  <a:gd name="connsiteY221" fmla="*/ 1884298 h 2359692"/>
                  <a:gd name="connsiteX222" fmla="*/ 709049 w 1878869"/>
                  <a:gd name="connsiteY222" fmla="*/ 1914784 h 2359692"/>
                  <a:gd name="connsiteX223" fmla="*/ 745960 w 1878869"/>
                  <a:gd name="connsiteY223" fmla="*/ 1902574 h 2359692"/>
                  <a:gd name="connsiteX224" fmla="*/ 812919 w 1878869"/>
                  <a:gd name="connsiteY224" fmla="*/ 1858400 h 2359692"/>
                  <a:gd name="connsiteX225" fmla="*/ 826366 w 1878869"/>
                  <a:gd name="connsiteY225" fmla="*/ 1860356 h 2359692"/>
                  <a:gd name="connsiteX226" fmla="*/ 853581 w 1878869"/>
                  <a:gd name="connsiteY226" fmla="*/ 1870292 h 2359692"/>
                  <a:gd name="connsiteX227" fmla="*/ 890970 w 1878869"/>
                  <a:gd name="connsiteY227" fmla="*/ 1868097 h 2359692"/>
                  <a:gd name="connsiteX228" fmla="*/ 919462 w 1878869"/>
                  <a:gd name="connsiteY228" fmla="*/ 1861353 h 2359692"/>
                  <a:gd name="connsiteX229" fmla="*/ 1030753 w 1878869"/>
                  <a:gd name="connsiteY229" fmla="*/ 1848864 h 2359692"/>
                  <a:gd name="connsiteX230" fmla="*/ 1042485 w 1878869"/>
                  <a:gd name="connsiteY230" fmla="*/ 1849701 h 2359692"/>
                  <a:gd name="connsiteX231" fmla="*/ 1102381 w 1878869"/>
                  <a:gd name="connsiteY231" fmla="*/ 1874921 h 2359692"/>
                  <a:gd name="connsiteX232" fmla="*/ 1146554 w 1878869"/>
                  <a:gd name="connsiteY232" fmla="*/ 1884019 h 2359692"/>
                  <a:gd name="connsiteX233" fmla="*/ 1237894 w 1878869"/>
                  <a:gd name="connsiteY233" fmla="*/ 1886214 h 2359692"/>
                  <a:gd name="connsiteX234" fmla="*/ 1258484 w 1878869"/>
                  <a:gd name="connsiteY234" fmla="*/ 1895710 h 2359692"/>
                  <a:gd name="connsiteX235" fmla="*/ 1293559 w 1878869"/>
                  <a:gd name="connsiteY235" fmla="*/ 1938128 h 2359692"/>
                  <a:gd name="connsiteX236" fmla="*/ 1314948 w 1878869"/>
                  <a:gd name="connsiteY236" fmla="*/ 1945351 h 2359692"/>
                  <a:gd name="connsiteX237" fmla="*/ 1440366 w 1878869"/>
                  <a:gd name="connsiteY237" fmla="*/ 1921129 h 2359692"/>
                  <a:gd name="connsiteX238" fmla="*/ 1475002 w 1878869"/>
                  <a:gd name="connsiteY238" fmla="*/ 1907083 h 2359692"/>
                  <a:gd name="connsiteX239" fmla="*/ 1504850 w 1878869"/>
                  <a:gd name="connsiteY239" fmla="*/ 1910235 h 2359692"/>
                  <a:gd name="connsiteX240" fmla="*/ 1511674 w 1878869"/>
                  <a:gd name="connsiteY240" fmla="*/ 1948543 h 2359692"/>
                  <a:gd name="connsiteX241" fmla="*/ 1480589 w 1878869"/>
                  <a:gd name="connsiteY241" fmla="*/ 1992797 h 2359692"/>
                  <a:gd name="connsiteX242" fmla="*/ 1448346 w 1878869"/>
                  <a:gd name="connsiteY242" fmla="*/ 2085852 h 2359692"/>
                  <a:gd name="connsiteX243" fmla="*/ 1443718 w 1878869"/>
                  <a:gd name="connsiteY243" fmla="*/ 2097504 h 2359692"/>
                  <a:gd name="connsiteX244" fmla="*/ 1324485 w 1878869"/>
                  <a:gd name="connsiteY244" fmla="*/ 2183018 h 2359692"/>
                  <a:gd name="connsiteX245" fmla="*/ 1197072 w 1878869"/>
                  <a:gd name="connsiteY245" fmla="*/ 2253368 h 2359692"/>
                  <a:gd name="connsiteX246" fmla="*/ 1100665 w 1878869"/>
                  <a:gd name="connsiteY246" fmla="*/ 2293910 h 2359692"/>
                  <a:gd name="connsiteX247" fmla="*/ 918863 w 1878869"/>
                  <a:gd name="connsiteY247" fmla="*/ 2345825 h 2359692"/>
                  <a:gd name="connsiteX248" fmla="*/ 858289 w 1878869"/>
                  <a:gd name="connsiteY248" fmla="*/ 2357237 h 2359692"/>
                  <a:gd name="connsiteX249" fmla="*/ 845241 w 1878869"/>
                  <a:gd name="connsiteY249" fmla="*/ 2357437 h 2359692"/>
                  <a:gd name="connsiteX250" fmla="*/ 841889 w 1878869"/>
                  <a:gd name="connsiteY250" fmla="*/ 2335410 h 2359692"/>
                  <a:gd name="connsiteX251" fmla="*/ 844802 w 1878869"/>
                  <a:gd name="connsiteY251" fmla="*/ 2329464 h 2359692"/>
                  <a:gd name="connsiteX252" fmla="*/ 851426 w 1878869"/>
                  <a:gd name="connsiteY252" fmla="*/ 2282657 h 2359692"/>
                  <a:gd name="connsiteX253" fmla="*/ 842607 w 1878869"/>
                  <a:gd name="connsiteY253" fmla="*/ 2275595 h 2359692"/>
                  <a:gd name="connsiteX254" fmla="*/ 805217 w 1878869"/>
                  <a:gd name="connsiteY254" fmla="*/ 2256042 h 2359692"/>
                  <a:gd name="connsiteX255" fmla="*/ 733830 w 1878869"/>
                  <a:gd name="connsiteY255" fmla="*/ 2182459 h 2359692"/>
                  <a:gd name="connsiteX256" fmla="*/ 694843 w 1878869"/>
                  <a:gd name="connsiteY256" fmla="*/ 2157639 h 2359692"/>
                  <a:gd name="connsiteX257" fmla="*/ 682513 w 1878869"/>
                  <a:gd name="connsiteY257" fmla="*/ 2150376 h 2359692"/>
                  <a:gd name="connsiteX258" fmla="*/ 650031 w 1878869"/>
                  <a:gd name="connsiteY258" fmla="*/ 2077752 h 2359692"/>
                  <a:gd name="connsiteX259" fmla="*/ 685785 w 1878869"/>
                  <a:gd name="connsiteY259" fmla="*/ 2033857 h 2359692"/>
                  <a:gd name="connsiteX260" fmla="*/ 721339 w 1878869"/>
                  <a:gd name="connsiteY260" fmla="*/ 1985294 h 2359692"/>
                  <a:gd name="connsiteX261" fmla="*/ 725968 w 1878869"/>
                  <a:gd name="connsiteY261" fmla="*/ 1934018 h 2359692"/>
                  <a:gd name="connsiteX262" fmla="*/ 721618 w 1878869"/>
                  <a:gd name="connsiteY262" fmla="*/ 1927514 h 2359692"/>
                  <a:gd name="connsiteX263" fmla="*/ 673335 w 1878869"/>
                  <a:gd name="connsiteY263" fmla="*/ 1925678 h 2359692"/>
                  <a:gd name="connsiteX264" fmla="*/ 598914 w 1878869"/>
                  <a:gd name="connsiteY264" fmla="*/ 1912351 h 2359692"/>
                  <a:gd name="connsiteX265" fmla="*/ 548716 w 1878869"/>
                  <a:gd name="connsiteY265" fmla="*/ 1864825 h 2359692"/>
                  <a:gd name="connsiteX266" fmla="*/ 488501 w 1878869"/>
                  <a:gd name="connsiteY266" fmla="*/ 1800341 h 2359692"/>
                  <a:gd name="connsiteX267" fmla="*/ 381399 w 1878869"/>
                  <a:gd name="connsiteY267" fmla="*/ 1752177 h 2359692"/>
                  <a:gd name="connsiteX268" fmla="*/ 304665 w 1878869"/>
                  <a:gd name="connsiteY268" fmla="*/ 1725042 h 2359692"/>
                  <a:gd name="connsiteX269" fmla="*/ 289900 w 1878869"/>
                  <a:gd name="connsiteY269" fmla="*/ 1715665 h 2359692"/>
                  <a:gd name="connsiteX270" fmla="*/ 266277 w 1878869"/>
                  <a:gd name="connsiteY270" fmla="*/ 1694077 h 2359692"/>
                  <a:gd name="connsiteX271" fmla="*/ 196006 w 1878869"/>
                  <a:gd name="connsiteY271" fmla="*/ 1645594 h 2359692"/>
                  <a:gd name="connsiteX272" fmla="*/ 171585 w 1878869"/>
                  <a:gd name="connsiteY272" fmla="*/ 1612833 h 2359692"/>
                  <a:gd name="connsiteX273" fmla="*/ 176972 w 1878869"/>
                  <a:gd name="connsiteY273" fmla="*/ 1594996 h 2359692"/>
                  <a:gd name="connsiteX274" fmla="*/ 177731 w 1878869"/>
                  <a:gd name="connsiteY274" fmla="*/ 1579513 h 2359692"/>
                  <a:gd name="connsiteX275" fmla="*/ 149199 w 1878869"/>
                  <a:gd name="connsiteY275" fmla="*/ 1507168 h 2359692"/>
                  <a:gd name="connsiteX276" fmla="*/ 121586 w 1878869"/>
                  <a:gd name="connsiteY276" fmla="*/ 1428517 h 2359692"/>
                  <a:gd name="connsiteX277" fmla="*/ 108178 w 1878869"/>
                  <a:gd name="connsiteY277" fmla="*/ 1383067 h 2359692"/>
                  <a:gd name="connsiteX278" fmla="*/ 94571 w 1878869"/>
                  <a:gd name="connsiteY278" fmla="*/ 1379076 h 2359692"/>
                  <a:gd name="connsiteX279" fmla="*/ 83917 w 1878869"/>
                  <a:gd name="connsiteY279" fmla="*/ 1389452 h 2359692"/>
                  <a:gd name="connsiteX280" fmla="*/ 108857 w 1878869"/>
                  <a:gd name="connsiteY280" fmla="*/ 1492004 h 2359692"/>
                  <a:gd name="connsiteX281" fmla="*/ 125337 w 1878869"/>
                  <a:gd name="connsiteY281" fmla="*/ 1515188 h 2359692"/>
                  <a:gd name="connsiteX282" fmla="*/ 109375 w 1878869"/>
                  <a:gd name="connsiteY282" fmla="*/ 1506489 h 2359692"/>
                  <a:gd name="connsiteX283" fmla="*/ 72265 w 1878869"/>
                  <a:gd name="connsiteY283" fmla="*/ 1442963 h 2359692"/>
                  <a:gd name="connsiteX284" fmla="*/ 22146 w 1878869"/>
                  <a:gd name="connsiteY284" fmla="*/ 1275167 h 2359692"/>
                  <a:gd name="connsiteX285" fmla="*/ 22465 w 1878869"/>
                  <a:gd name="connsiteY285" fmla="*/ 1248831 h 2359692"/>
                  <a:gd name="connsiteX286" fmla="*/ 37908 w 1878869"/>
                  <a:gd name="connsiteY286" fmla="*/ 1119662 h 2359692"/>
                  <a:gd name="connsiteX287" fmla="*/ 68195 w 1878869"/>
                  <a:gd name="connsiteY287" fmla="*/ 1044404 h 2359692"/>
                  <a:gd name="connsiteX288" fmla="*/ 113166 w 1878869"/>
                  <a:gd name="connsiteY288" fmla="*/ 979241 h 2359692"/>
                  <a:gd name="connsiteX289" fmla="*/ 116438 w 1878869"/>
                  <a:gd name="connsiteY289" fmla="*/ 965354 h 2359692"/>
                  <a:gd name="connsiteX290" fmla="*/ 124938 w 1878869"/>
                  <a:gd name="connsiteY290" fmla="*/ 817830 h 2359692"/>
                  <a:gd name="connsiteX291" fmla="*/ 148561 w 1878869"/>
                  <a:gd name="connsiteY291" fmla="*/ 723299 h 2359692"/>
                  <a:gd name="connsiteX292" fmla="*/ 138106 w 1878869"/>
                  <a:gd name="connsiteY292" fmla="*/ 648878 h 2359692"/>
                  <a:gd name="connsiteX293" fmla="*/ 118833 w 1878869"/>
                  <a:gd name="connsiteY293" fmla="*/ 626652 h 2359692"/>
                  <a:gd name="connsiteX294" fmla="*/ 23582 w 1878869"/>
                  <a:gd name="connsiteY294" fmla="*/ 586389 h 2359692"/>
                  <a:gd name="connsiteX295" fmla="*/ 5107 w 1878869"/>
                  <a:gd name="connsiteY295" fmla="*/ 563284 h 2359692"/>
                  <a:gd name="connsiteX296" fmla="*/ 6504 w 1878869"/>
                  <a:gd name="connsiteY296" fmla="*/ 561648 h 2359692"/>
                  <a:gd name="connsiteX297" fmla="*/ 42696 w 1878869"/>
                  <a:gd name="connsiteY297" fmla="*/ 577929 h 2359692"/>
                  <a:gd name="connsiteX298" fmla="*/ 54069 w 1878869"/>
                  <a:gd name="connsiteY298" fmla="*/ 571465 h 2359692"/>
                  <a:gd name="connsiteX299" fmla="*/ 67077 w 1878869"/>
                  <a:gd name="connsiteY299" fmla="*/ 536389 h 2359692"/>
                  <a:gd name="connsiteX300" fmla="*/ 87189 w 1878869"/>
                  <a:gd name="connsiteY300" fmla="*/ 508297 h 2359692"/>
                  <a:gd name="connsiteX301" fmla="*/ 124100 w 1878869"/>
                  <a:gd name="connsiteY301" fmla="*/ 501952 h 2359692"/>
                  <a:gd name="connsiteX302" fmla="*/ 161051 w 1878869"/>
                  <a:gd name="connsiteY302" fmla="*/ 482878 h 2359692"/>
                  <a:gd name="connsiteX303" fmla="*/ 161530 w 1878869"/>
                  <a:gd name="connsiteY303" fmla="*/ 481881 h 2359692"/>
                  <a:gd name="connsiteX304" fmla="*/ 194730 w 1878869"/>
                  <a:gd name="connsiteY304" fmla="*/ 464961 h 2359692"/>
                  <a:gd name="connsiteX305" fmla="*/ 222702 w 1878869"/>
                  <a:gd name="connsiteY305" fmla="*/ 461410 h 2359692"/>
                  <a:gd name="connsiteX306" fmla="*/ 252470 w 1878869"/>
                  <a:gd name="connsiteY306" fmla="*/ 456128 h 2359692"/>
                  <a:gd name="connsiteX307" fmla="*/ 804500 w 1878869"/>
                  <a:gd name="connsiteY307" fmla="*/ 439343 h 2359692"/>
                  <a:gd name="connsiteX308" fmla="*/ 805617 w 1878869"/>
                  <a:gd name="connsiteY308" fmla="*/ 439343 h 2359692"/>
                  <a:gd name="connsiteX309" fmla="*/ 887420 w 1878869"/>
                  <a:gd name="connsiteY309" fmla="*/ 463045 h 2359692"/>
                  <a:gd name="connsiteX310" fmla="*/ 918505 w 1878869"/>
                  <a:gd name="connsiteY310" fmla="*/ 476493 h 2359692"/>
                  <a:gd name="connsiteX311" fmla="*/ 1005575 w 1878869"/>
                  <a:gd name="connsiteY311" fmla="*/ 525814 h 2359692"/>
                  <a:gd name="connsiteX312" fmla="*/ 1026285 w 1878869"/>
                  <a:gd name="connsiteY312" fmla="*/ 545606 h 2359692"/>
                  <a:gd name="connsiteX313" fmla="*/ 1046755 w 1878869"/>
                  <a:gd name="connsiteY313" fmla="*/ 595087 h 2359692"/>
                  <a:gd name="connsiteX314" fmla="*/ 1039293 w 1878869"/>
                  <a:gd name="connsiteY314" fmla="*/ 612166 h 2359692"/>
                  <a:gd name="connsiteX315" fmla="*/ 1016868 w 1878869"/>
                  <a:gd name="connsiteY315" fmla="*/ 658773 h 2359692"/>
                  <a:gd name="connsiteX316" fmla="*/ 1011161 w 1878869"/>
                  <a:gd name="connsiteY316" fmla="*/ 748995 h 2359692"/>
                  <a:gd name="connsiteX317" fmla="*/ 1033826 w 1878869"/>
                  <a:gd name="connsiteY317" fmla="*/ 784270 h 2359692"/>
                  <a:gd name="connsiteX318" fmla="*/ 1071177 w 1878869"/>
                  <a:gd name="connsiteY318" fmla="*/ 798436 h 2359692"/>
                  <a:gd name="connsiteX319" fmla="*/ 1029956 w 1878869"/>
                  <a:gd name="connsiteY319" fmla="*/ 812761 h 2359692"/>
                  <a:gd name="connsiteX320" fmla="*/ 1003779 w 1878869"/>
                  <a:gd name="connsiteY320" fmla="*/ 821181 h 2359692"/>
                  <a:gd name="connsiteX321" fmla="*/ 966270 w 1878869"/>
                  <a:gd name="connsiteY321" fmla="*/ 815874 h 2359692"/>
                  <a:gd name="connsiteX322" fmla="*/ 944881 w 1878869"/>
                  <a:gd name="connsiteY322" fmla="*/ 802267 h 2359692"/>
                  <a:gd name="connsiteX323" fmla="*/ 922695 w 1878869"/>
                  <a:gd name="connsiteY323" fmla="*/ 772259 h 2359692"/>
                  <a:gd name="connsiteX324" fmla="*/ 906015 w 1878869"/>
                  <a:gd name="connsiteY324" fmla="*/ 758293 h 2359692"/>
                  <a:gd name="connsiteX325" fmla="*/ 891171 w 1878869"/>
                  <a:gd name="connsiteY325" fmla="*/ 736426 h 2359692"/>
                  <a:gd name="connsiteX326" fmla="*/ 884786 w 1878869"/>
                  <a:gd name="connsiteY326" fmla="*/ 687225 h 2359692"/>
                  <a:gd name="connsiteX327" fmla="*/ 878241 w 1878869"/>
                  <a:gd name="connsiteY327" fmla="*/ 676171 h 2359692"/>
                  <a:gd name="connsiteX328" fmla="*/ 798833 w 1878869"/>
                  <a:gd name="connsiteY328" fmla="*/ 609612 h 2359692"/>
                  <a:gd name="connsiteX329" fmla="*/ 789336 w 1878869"/>
                  <a:gd name="connsiteY329" fmla="*/ 604105 h 2359692"/>
                  <a:gd name="connsiteX330" fmla="*/ 735147 w 1878869"/>
                  <a:gd name="connsiteY330" fmla="*/ 564042 h 2359692"/>
                  <a:gd name="connsiteX331" fmla="*/ 723694 w 1878869"/>
                  <a:gd name="connsiteY331" fmla="*/ 533715 h 2359692"/>
                  <a:gd name="connsiteX332" fmla="*/ 721300 w 1878869"/>
                  <a:gd name="connsiteY332" fmla="*/ 525255 h 2359692"/>
                  <a:gd name="connsiteX333" fmla="*/ 714357 w 1878869"/>
                  <a:gd name="connsiteY333" fmla="*/ 523220 h 2359692"/>
                  <a:gd name="connsiteX334" fmla="*/ 695363 w 1878869"/>
                  <a:gd name="connsiteY334" fmla="*/ 549836 h 2359692"/>
                  <a:gd name="connsiteX335" fmla="*/ 681316 w 1878869"/>
                  <a:gd name="connsiteY335" fmla="*/ 596603 h 2359692"/>
                  <a:gd name="connsiteX336" fmla="*/ 633552 w 1878869"/>
                  <a:gd name="connsiteY336" fmla="*/ 556859 h 2359692"/>
                  <a:gd name="connsiteX337" fmla="*/ 632474 w 1878869"/>
                  <a:gd name="connsiteY337" fmla="*/ 541776 h 2359692"/>
                  <a:gd name="connsiteX338" fmla="*/ 638420 w 1878869"/>
                  <a:gd name="connsiteY338" fmla="*/ 527570 h 2359692"/>
                  <a:gd name="connsiteX339" fmla="*/ 642490 w 1878869"/>
                  <a:gd name="connsiteY339" fmla="*/ 488065 h 2359692"/>
                  <a:gd name="connsiteX340" fmla="*/ 645084 w 1878869"/>
                  <a:gd name="connsiteY340" fmla="*/ 478887 h 2359692"/>
                  <a:gd name="connsiteX341" fmla="*/ 698315 w 1878869"/>
                  <a:gd name="connsiteY341" fmla="*/ 463804 h 2359692"/>
                  <a:gd name="connsiteX342" fmla="*/ 708850 w 1878869"/>
                  <a:gd name="connsiteY342" fmla="*/ 473740 h 2359692"/>
                  <a:gd name="connsiteX343" fmla="*/ 718946 w 1878869"/>
                  <a:gd name="connsiteY343" fmla="*/ 482439 h 2359692"/>
                  <a:gd name="connsiteX344" fmla="*/ 746719 w 1878869"/>
                  <a:gd name="connsiteY344" fmla="*/ 468273 h 2359692"/>
                  <a:gd name="connsiteX345" fmla="*/ 804500 w 1878869"/>
                  <a:gd name="connsiteY345" fmla="*/ 439343 h 2359692"/>
                  <a:gd name="connsiteX346" fmla="*/ 691048 w 1878869"/>
                  <a:gd name="connsiteY346" fmla="*/ 24 h 2359692"/>
                  <a:gd name="connsiteX347" fmla="*/ 819144 w 1878869"/>
                  <a:gd name="connsiteY347" fmla="*/ 8264 h 2359692"/>
                  <a:gd name="connsiteX348" fmla="*/ 1048231 w 1878869"/>
                  <a:gd name="connsiteY348" fmla="*/ 56667 h 2359692"/>
                  <a:gd name="connsiteX349" fmla="*/ 1201861 w 1878869"/>
                  <a:gd name="connsiteY349" fmla="*/ 116682 h 2359692"/>
                  <a:gd name="connsiteX350" fmla="*/ 1357126 w 1878869"/>
                  <a:gd name="connsiteY350" fmla="*/ 204750 h 2359692"/>
                  <a:gd name="connsiteX351" fmla="*/ 1571769 w 1878869"/>
                  <a:gd name="connsiteY351" fmla="*/ 389065 h 2359692"/>
                  <a:gd name="connsiteX352" fmla="*/ 1582542 w 1878869"/>
                  <a:gd name="connsiteY352" fmla="*/ 415082 h 2359692"/>
                  <a:gd name="connsiteX353" fmla="*/ 1593955 w 1878869"/>
                  <a:gd name="connsiteY353" fmla="*/ 477731 h 2359692"/>
                  <a:gd name="connsiteX354" fmla="*/ 1623683 w 1878869"/>
                  <a:gd name="connsiteY354" fmla="*/ 531442 h 2359692"/>
                  <a:gd name="connsiteX355" fmla="*/ 1633939 w 1878869"/>
                  <a:gd name="connsiteY355" fmla="*/ 558696 h 2359692"/>
                  <a:gd name="connsiteX356" fmla="*/ 1629151 w 1878869"/>
                  <a:gd name="connsiteY356" fmla="*/ 562806 h 2359692"/>
                  <a:gd name="connsiteX357" fmla="*/ 1594953 w 1878869"/>
                  <a:gd name="connsiteY357" fmla="*/ 569270 h 2359692"/>
                  <a:gd name="connsiteX358" fmla="*/ 1564706 w 1878869"/>
                  <a:gd name="connsiteY358" fmla="*/ 580643 h 2359692"/>
                  <a:gd name="connsiteX359" fmla="*/ 1568098 w 1878869"/>
                  <a:gd name="connsiteY359" fmla="*/ 587706 h 2359692"/>
                  <a:gd name="connsiteX360" fmla="*/ 1604370 w 1878869"/>
                  <a:gd name="connsiteY360" fmla="*/ 603707 h 2359692"/>
                  <a:gd name="connsiteX361" fmla="*/ 1610954 w 1878869"/>
                  <a:gd name="connsiteY361" fmla="*/ 612486 h 2359692"/>
                  <a:gd name="connsiteX362" fmla="*/ 1600021 w 1878869"/>
                  <a:gd name="connsiteY362" fmla="*/ 624816 h 2359692"/>
                  <a:gd name="connsiteX363" fmla="*/ 1566900 w 1878869"/>
                  <a:gd name="connsiteY363" fmla="*/ 625176 h 2359692"/>
                  <a:gd name="connsiteX364" fmla="*/ 1560675 w 1878869"/>
                  <a:gd name="connsiteY364" fmla="*/ 633037 h 2359692"/>
                  <a:gd name="connsiteX365" fmla="*/ 1569574 w 1878869"/>
                  <a:gd name="connsiteY365" fmla="*/ 668112 h 2359692"/>
                  <a:gd name="connsiteX366" fmla="*/ 1576836 w 1878869"/>
                  <a:gd name="connsiteY366" fmla="*/ 697721 h 2359692"/>
                  <a:gd name="connsiteX367" fmla="*/ 1592000 w 1878869"/>
                  <a:gd name="connsiteY367" fmla="*/ 748917 h 2359692"/>
                  <a:gd name="connsiteX368" fmla="*/ 1606725 w 1878869"/>
                  <a:gd name="connsiteY368" fmla="*/ 774735 h 2359692"/>
                  <a:gd name="connsiteX369" fmla="*/ 1631185 w 1878869"/>
                  <a:gd name="connsiteY369" fmla="*/ 806498 h 2359692"/>
                  <a:gd name="connsiteX370" fmla="*/ 1635056 w 1878869"/>
                  <a:gd name="connsiteY370" fmla="*/ 822579 h 2359692"/>
                  <a:gd name="connsiteX371" fmla="*/ 1621369 w 1878869"/>
                  <a:gd name="connsiteY371" fmla="*/ 865236 h 2359692"/>
                  <a:gd name="connsiteX372" fmla="*/ 1593477 w 1878869"/>
                  <a:gd name="connsiteY372" fmla="*/ 899872 h 2359692"/>
                  <a:gd name="connsiteX373" fmla="*/ 1586493 w 1878869"/>
                  <a:gd name="connsiteY373" fmla="*/ 899035 h 2359692"/>
                  <a:gd name="connsiteX374" fmla="*/ 1553652 w 1878869"/>
                  <a:gd name="connsiteY374" fmla="*/ 878724 h 2359692"/>
                  <a:gd name="connsiteX375" fmla="*/ 1548226 w 1878869"/>
                  <a:gd name="connsiteY375" fmla="*/ 869865 h 2359692"/>
                  <a:gd name="connsiteX376" fmla="*/ 1528713 w 1878869"/>
                  <a:gd name="connsiteY376" fmla="*/ 834391 h 2359692"/>
                  <a:gd name="connsiteX377" fmla="*/ 1527037 w 1878869"/>
                  <a:gd name="connsiteY377" fmla="*/ 789778 h 2359692"/>
                  <a:gd name="connsiteX378" fmla="*/ 1540604 w 1878869"/>
                  <a:gd name="connsiteY378" fmla="*/ 740138 h 2359692"/>
                  <a:gd name="connsiteX379" fmla="*/ 1532942 w 1878869"/>
                  <a:gd name="connsiteY379" fmla="*/ 732277 h 2359692"/>
                  <a:gd name="connsiteX380" fmla="*/ 1481187 w 1878869"/>
                  <a:gd name="connsiteY380" fmla="*/ 722900 h 2359692"/>
                  <a:gd name="connsiteX381" fmla="*/ 1463669 w 1878869"/>
                  <a:gd name="connsiteY381" fmla="*/ 699317 h 2359692"/>
                  <a:gd name="connsiteX382" fmla="*/ 1465066 w 1878869"/>
                  <a:gd name="connsiteY382" fmla="*/ 670666 h 2359692"/>
                  <a:gd name="connsiteX383" fmla="*/ 1456487 w 1878869"/>
                  <a:gd name="connsiteY383" fmla="*/ 627689 h 2359692"/>
                  <a:gd name="connsiteX384" fmla="*/ 1445912 w 1878869"/>
                  <a:gd name="connsiteY384" fmla="*/ 608376 h 2359692"/>
                  <a:gd name="connsiteX385" fmla="*/ 1416463 w 1878869"/>
                  <a:gd name="connsiteY385" fmla="*/ 575655 h 2359692"/>
                  <a:gd name="connsiteX386" fmla="*/ 1400901 w 1878869"/>
                  <a:gd name="connsiteY386" fmla="*/ 554745 h 2359692"/>
                  <a:gd name="connsiteX387" fmla="*/ 1389089 w 1878869"/>
                  <a:gd name="connsiteY387" fmla="*/ 490899 h 2359692"/>
                  <a:gd name="connsiteX388" fmla="*/ 1381827 w 1878869"/>
                  <a:gd name="connsiteY388" fmla="*/ 471666 h 2359692"/>
                  <a:gd name="connsiteX389" fmla="*/ 1353136 w 1878869"/>
                  <a:gd name="connsiteY389" fmla="*/ 429807 h 2359692"/>
                  <a:gd name="connsiteX390" fmla="*/ 1342282 w 1878869"/>
                  <a:gd name="connsiteY390" fmla="*/ 393175 h 2359692"/>
                  <a:gd name="connsiteX391" fmla="*/ 1326879 w 1878869"/>
                  <a:gd name="connsiteY391" fmla="*/ 375897 h 2359692"/>
                  <a:gd name="connsiteX392" fmla="*/ 1262315 w 1878869"/>
                  <a:gd name="connsiteY392" fmla="*/ 342897 h 2359692"/>
                  <a:gd name="connsiteX393" fmla="*/ 1243600 w 1878869"/>
                  <a:gd name="connsiteY393" fmla="*/ 348922 h 2359692"/>
                  <a:gd name="connsiteX394" fmla="*/ 1247032 w 1878869"/>
                  <a:gd name="connsiteY394" fmla="*/ 362010 h 2359692"/>
                  <a:gd name="connsiteX395" fmla="*/ 1245196 w 1878869"/>
                  <a:gd name="connsiteY395" fmla="*/ 380007 h 2359692"/>
                  <a:gd name="connsiteX396" fmla="*/ 1244359 w 1878869"/>
                  <a:gd name="connsiteY396" fmla="*/ 380725 h 2359692"/>
                  <a:gd name="connsiteX397" fmla="*/ 1230672 w 1878869"/>
                  <a:gd name="connsiteY397" fmla="*/ 393375 h 2359692"/>
                  <a:gd name="connsiteX398" fmla="*/ 1248668 w 1878869"/>
                  <a:gd name="connsiteY398" fmla="*/ 400917 h 2359692"/>
                  <a:gd name="connsiteX399" fmla="*/ 1263433 w 1878869"/>
                  <a:gd name="connsiteY399" fmla="*/ 407780 h 2359692"/>
                  <a:gd name="connsiteX400" fmla="*/ 1347949 w 1878869"/>
                  <a:gd name="connsiteY400" fmla="*/ 469990 h 2359692"/>
                  <a:gd name="connsiteX401" fmla="*/ 1327598 w 1878869"/>
                  <a:gd name="connsiteY401" fmla="*/ 480844 h 2359692"/>
                  <a:gd name="connsiteX402" fmla="*/ 1309003 w 1878869"/>
                  <a:gd name="connsiteY402" fmla="*/ 499439 h 2359692"/>
                  <a:gd name="connsiteX403" fmla="*/ 1293400 w 1878869"/>
                  <a:gd name="connsiteY403" fmla="*/ 507739 h 2359692"/>
                  <a:gd name="connsiteX404" fmla="*/ 1237654 w 1878869"/>
                  <a:gd name="connsiteY404" fmla="*/ 485113 h 2359692"/>
                  <a:gd name="connsiteX405" fmla="*/ 1230392 w 1878869"/>
                  <a:gd name="connsiteY405" fmla="*/ 477013 h 2359692"/>
                  <a:gd name="connsiteX406" fmla="*/ 1131670 w 1878869"/>
                  <a:gd name="connsiteY406" fmla="*/ 389864 h 2359692"/>
                  <a:gd name="connsiteX407" fmla="*/ 1090410 w 1878869"/>
                  <a:gd name="connsiteY407" fmla="*/ 368874 h 2359692"/>
                  <a:gd name="connsiteX408" fmla="*/ 1066547 w 1878869"/>
                  <a:gd name="connsiteY408" fmla="*/ 340462 h 2359692"/>
                  <a:gd name="connsiteX409" fmla="*/ 1070019 w 1878869"/>
                  <a:gd name="connsiteY409" fmla="*/ 322147 h 2359692"/>
                  <a:gd name="connsiteX410" fmla="*/ 1132907 w 1878869"/>
                  <a:gd name="connsiteY410" fmla="*/ 303911 h 2359692"/>
                  <a:gd name="connsiteX411" fmla="*/ 1147512 w 1878869"/>
                  <a:gd name="connsiteY411" fmla="*/ 296528 h 2359692"/>
                  <a:gd name="connsiteX412" fmla="*/ 1133506 w 1878869"/>
                  <a:gd name="connsiteY412" fmla="*/ 269394 h 2359692"/>
                  <a:gd name="connsiteX413" fmla="*/ 1120936 w 1878869"/>
                  <a:gd name="connsiteY413" fmla="*/ 265284 h 2359692"/>
                  <a:gd name="connsiteX414" fmla="*/ 1111160 w 1878869"/>
                  <a:gd name="connsiteY414" fmla="*/ 269155 h 2359692"/>
                  <a:gd name="connsiteX415" fmla="*/ 1095837 w 1878869"/>
                  <a:gd name="connsiteY415" fmla="*/ 277973 h 2359692"/>
                  <a:gd name="connsiteX416" fmla="*/ 1092525 w 1878869"/>
                  <a:gd name="connsiteY416" fmla="*/ 278013 h 2359692"/>
                  <a:gd name="connsiteX417" fmla="*/ 1074368 w 1878869"/>
                  <a:gd name="connsiteY417" fmla="*/ 277295 h 2359692"/>
                  <a:gd name="connsiteX418" fmla="*/ 1076883 w 1878869"/>
                  <a:gd name="connsiteY418" fmla="*/ 260296 h 2359692"/>
                  <a:gd name="connsiteX419" fmla="*/ 1071615 w 1878869"/>
                  <a:gd name="connsiteY419" fmla="*/ 251118 h 2359692"/>
                  <a:gd name="connsiteX420" fmla="*/ 1037657 w 1878869"/>
                  <a:gd name="connsiteY420" fmla="*/ 223664 h 2359692"/>
                  <a:gd name="connsiteX421" fmla="*/ 1020418 w 1878869"/>
                  <a:gd name="connsiteY421" fmla="*/ 210257 h 2359692"/>
                  <a:gd name="connsiteX422" fmla="*/ 926685 w 1878869"/>
                  <a:gd name="connsiteY422" fmla="*/ 147967 h 2359692"/>
                  <a:gd name="connsiteX423" fmla="*/ 895280 w 1878869"/>
                  <a:gd name="connsiteY423" fmla="*/ 152596 h 2359692"/>
                  <a:gd name="connsiteX424" fmla="*/ 878202 w 1878869"/>
                  <a:gd name="connsiteY424" fmla="*/ 167280 h 2359692"/>
                  <a:gd name="connsiteX425" fmla="*/ 839734 w 1878869"/>
                  <a:gd name="connsiteY425" fmla="*/ 167121 h 2359692"/>
                  <a:gd name="connsiteX426" fmla="*/ 791251 w 1878869"/>
                  <a:gd name="connsiteY426" fmla="*/ 159419 h 2359692"/>
                  <a:gd name="connsiteX427" fmla="*/ 764835 w 1878869"/>
                  <a:gd name="connsiteY427" fmla="*/ 161454 h 2359692"/>
                  <a:gd name="connsiteX428" fmla="*/ 747237 w 1878869"/>
                  <a:gd name="connsiteY428" fmla="*/ 166921 h 2359692"/>
                  <a:gd name="connsiteX429" fmla="*/ 679960 w 1878869"/>
                  <a:gd name="connsiteY429" fmla="*/ 183242 h 2359692"/>
                  <a:gd name="connsiteX430" fmla="*/ 622817 w 1878869"/>
                  <a:gd name="connsiteY430" fmla="*/ 172508 h 2359692"/>
                  <a:gd name="connsiteX431" fmla="*/ 607295 w 1878869"/>
                  <a:gd name="connsiteY431" fmla="*/ 154630 h 2359692"/>
                  <a:gd name="connsiteX432" fmla="*/ 593807 w 1878869"/>
                  <a:gd name="connsiteY432" fmla="*/ 143218 h 2359692"/>
                  <a:gd name="connsiteX433" fmla="*/ 577287 w 1878869"/>
                  <a:gd name="connsiteY433" fmla="*/ 142181 h 2359692"/>
                  <a:gd name="connsiteX434" fmla="*/ 541174 w 1878869"/>
                  <a:gd name="connsiteY434" fmla="*/ 154750 h 2359692"/>
                  <a:gd name="connsiteX435" fmla="*/ 530440 w 1878869"/>
                  <a:gd name="connsiteY435" fmla="*/ 159140 h 2359692"/>
                  <a:gd name="connsiteX436" fmla="*/ 450912 w 1878869"/>
                  <a:gd name="connsiteY436" fmla="*/ 170512 h 2359692"/>
                  <a:gd name="connsiteX437" fmla="*/ 441175 w 1878869"/>
                  <a:gd name="connsiteY437" fmla="*/ 181925 h 2359692"/>
                  <a:gd name="connsiteX438" fmla="*/ 412524 w 1878869"/>
                  <a:gd name="connsiteY438" fmla="*/ 213409 h 2359692"/>
                  <a:gd name="connsiteX439" fmla="*/ 378527 w 1878869"/>
                  <a:gd name="connsiteY439" fmla="*/ 217240 h 2359692"/>
                  <a:gd name="connsiteX440" fmla="*/ 366316 w 1878869"/>
                  <a:gd name="connsiteY440" fmla="*/ 221709 h 2359692"/>
                  <a:gd name="connsiteX441" fmla="*/ 355422 w 1878869"/>
                  <a:gd name="connsiteY441" fmla="*/ 250719 h 2359692"/>
                  <a:gd name="connsiteX442" fmla="*/ 351432 w 1878869"/>
                  <a:gd name="connsiteY442" fmla="*/ 261293 h 2359692"/>
                  <a:gd name="connsiteX443" fmla="*/ 315997 w 1878869"/>
                  <a:gd name="connsiteY443" fmla="*/ 271509 h 2359692"/>
                  <a:gd name="connsiteX444" fmla="*/ 299637 w 1878869"/>
                  <a:gd name="connsiteY444" fmla="*/ 273743 h 2359692"/>
                  <a:gd name="connsiteX445" fmla="*/ 274378 w 1878869"/>
                  <a:gd name="connsiteY445" fmla="*/ 300678 h 2359692"/>
                  <a:gd name="connsiteX446" fmla="*/ 254705 w 1878869"/>
                  <a:gd name="connsiteY446" fmla="*/ 337270 h 2359692"/>
                  <a:gd name="connsiteX447" fmla="*/ 216517 w 1878869"/>
                  <a:gd name="connsiteY447" fmla="*/ 375338 h 2359692"/>
                  <a:gd name="connsiteX448" fmla="*/ 187786 w 1878869"/>
                  <a:gd name="connsiteY448" fmla="*/ 402752 h 2359692"/>
                  <a:gd name="connsiteX449" fmla="*/ 140101 w 1878869"/>
                  <a:gd name="connsiteY449" fmla="*/ 421667 h 2359692"/>
                  <a:gd name="connsiteX450" fmla="*/ 159375 w 1878869"/>
                  <a:gd name="connsiteY450" fmla="*/ 391898 h 2359692"/>
                  <a:gd name="connsiteX451" fmla="*/ 158537 w 1878869"/>
                  <a:gd name="connsiteY451" fmla="*/ 369073 h 2359692"/>
                  <a:gd name="connsiteX452" fmla="*/ 145010 w 1878869"/>
                  <a:gd name="connsiteY452" fmla="*/ 365522 h 2359692"/>
                  <a:gd name="connsiteX453" fmla="*/ 115880 w 1878869"/>
                  <a:gd name="connsiteY453" fmla="*/ 350518 h 2359692"/>
                  <a:gd name="connsiteX454" fmla="*/ 114643 w 1878869"/>
                  <a:gd name="connsiteY454" fmla="*/ 348683 h 2359692"/>
                  <a:gd name="connsiteX455" fmla="*/ 119232 w 1878869"/>
                  <a:gd name="connsiteY455" fmla="*/ 298125 h 2359692"/>
                  <a:gd name="connsiteX456" fmla="*/ 161091 w 1878869"/>
                  <a:gd name="connsiteY456" fmla="*/ 274462 h 2359692"/>
                  <a:gd name="connsiteX457" fmla="*/ 165042 w 1878869"/>
                  <a:gd name="connsiteY457" fmla="*/ 272986 h 2359692"/>
                  <a:gd name="connsiteX458" fmla="*/ 183876 w 1878869"/>
                  <a:gd name="connsiteY458" fmla="*/ 223185 h 2359692"/>
                  <a:gd name="connsiteX459" fmla="*/ 201833 w 1878869"/>
                  <a:gd name="connsiteY459" fmla="*/ 188190 h 2359692"/>
                  <a:gd name="connsiteX460" fmla="*/ 239542 w 1878869"/>
                  <a:gd name="connsiteY460" fmla="*/ 170034 h 2359692"/>
                  <a:gd name="connsiteX461" fmla="*/ 247881 w 1878869"/>
                  <a:gd name="connsiteY461" fmla="*/ 157304 h 2359692"/>
                  <a:gd name="connsiteX462" fmla="*/ 248400 w 1878869"/>
                  <a:gd name="connsiteY462" fmla="*/ 140784 h 2359692"/>
                  <a:gd name="connsiteX463" fmla="*/ 241656 w 1878869"/>
                  <a:gd name="connsiteY463" fmla="*/ 111734 h 2359692"/>
                  <a:gd name="connsiteX464" fmla="*/ 215081 w 1878869"/>
                  <a:gd name="connsiteY464" fmla="*/ 93379 h 2359692"/>
                  <a:gd name="connsiteX465" fmla="*/ 252470 w 1878869"/>
                  <a:gd name="connsiteY465" fmla="*/ 79771 h 2359692"/>
                  <a:gd name="connsiteX466" fmla="*/ 415717 w 1878869"/>
                  <a:gd name="connsiteY466" fmla="*/ 30450 h 2359692"/>
                  <a:gd name="connsiteX467" fmla="*/ 562563 w 1878869"/>
                  <a:gd name="connsiteY467" fmla="*/ 7226 h 2359692"/>
                  <a:gd name="connsiteX468" fmla="*/ 691048 w 1878869"/>
                  <a:gd name="connsiteY468" fmla="*/ 24 h 235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</a:cxnLst>
                <a:rect l="l" t="t" r="r" b="b"/>
                <a:pathLst>
                  <a:path w="1878869" h="2359692">
                    <a:moveTo>
                      <a:pt x="848114" y="1699384"/>
                    </a:moveTo>
                    <a:cubicBezTo>
                      <a:pt x="855656" y="1697589"/>
                      <a:pt x="861801" y="1700582"/>
                      <a:pt x="868186" y="1703335"/>
                    </a:cubicBezTo>
                    <a:cubicBezTo>
                      <a:pt x="869183" y="1703774"/>
                      <a:pt x="870859" y="1704692"/>
                      <a:pt x="870779" y="1705131"/>
                    </a:cubicBezTo>
                    <a:cubicBezTo>
                      <a:pt x="867946" y="1723287"/>
                      <a:pt x="886302" y="1721132"/>
                      <a:pt x="893804" y="1729272"/>
                    </a:cubicBezTo>
                    <a:cubicBezTo>
                      <a:pt x="894083" y="1729592"/>
                      <a:pt x="894123" y="1729951"/>
                      <a:pt x="894722" y="1731268"/>
                    </a:cubicBezTo>
                    <a:cubicBezTo>
                      <a:pt x="865033" y="1739129"/>
                      <a:pt x="836383" y="1739448"/>
                      <a:pt x="808170" y="1726639"/>
                    </a:cubicBezTo>
                    <a:cubicBezTo>
                      <a:pt x="802424" y="1724045"/>
                      <a:pt x="800828" y="1721132"/>
                      <a:pt x="800988" y="1715067"/>
                    </a:cubicBezTo>
                    <a:cubicBezTo>
                      <a:pt x="801227" y="1708123"/>
                      <a:pt x="805337" y="1707924"/>
                      <a:pt x="810286" y="1707046"/>
                    </a:cubicBezTo>
                    <a:cubicBezTo>
                      <a:pt x="822935" y="1704771"/>
                      <a:pt x="835584" y="1702337"/>
                      <a:pt x="848114" y="1699384"/>
                    </a:cubicBezTo>
                    <a:close/>
                    <a:moveTo>
                      <a:pt x="626249" y="1653335"/>
                    </a:moveTo>
                    <a:cubicBezTo>
                      <a:pt x="654102" y="1660039"/>
                      <a:pt x="681515" y="1668059"/>
                      <a:pt x="708890" y="1676319"/>
                    </a:cubicBezTo>
                    <a:cubicBezTo>
                      <a:pt x="717908" y="1679033"/>
                      <a:pt x="727764" y="1679951"/>
                      <a:pt x="737262" y="1679911"/>
                    </a:cubicBezTo>
                    <a:cubicBezTo>
                      <a:pt x="753183" y="1679831"/>
                      <a:pt x="765912" y="1688171"/>
                      <a:pt x="779679" y="1693838"/>
                    </a:cubicBezTo>
                    <a:cubicBezTo>
                      <a:pt x="782233" y="1694875"/>
                      <a:pt x="784787" y="1696790"/>
                      <a:pt x="782752" y="1699623"/>
                    </a:cubicBezTo>
                    <a:cubicBezTo>
                      <a:pt x="779719" y="1703853"/>
                      <a:pt x="779839" y="1710877"/>
                      <a:pt x="772935" y="1711874"/>
                    </a:cubicBezTo>
                    <a:cubicBezTo>
                      <a:pt x="762401" y="1713430"/>
                      <a:pt x="751826" y="1714707"/>
                      <a:pt x="741252" y="1716264"/>
                    </a:cubicBezTo>
                    <a:cubicBezTo>
                      <a:pt x="737062" y="1716862"/>
                      <a:pt x="734428" y="1714348"/>
                      <a:pt x="731356" y="1712393"/>
                    </a:cubicBezTo>
                    <a:cubicBezTo>
                      <a:pt x="716551" y="1702936"/>
                      <a:pt x="702625" y="1692401"/>
                      <a:pt x="687022" y="1683821"/>
                    </a:cubicBezTo>
                    <a:cubicBezTo>
                      <a:pt x="659728" y="1668818"/>
                      <a:pt x="630040" y="1665585"/>
                      <a:pt x="598077" y="1660318"/>
                    </a:cubicBezTo>
                    <a:cubicBezTo>
                      <a:pt x="608132" y="1654372"/>
                      <a:pt x="615555" y="1650781"/>
                      <a:pt x="626249" y="1653335"/>
                    </a:cubicBezTo>
                    <a:close/>
                    <a:moveTo>
                      <a:pt x="976644" y="1025170"/>
                    </a:moveTo>
                    <a:cubicBezTo>
                      <a:pt x="999469" y="1046718"/>
                      <a:pt x="1024568" y="1065273"/>
                      <a:pt x="1048151" y="1085664"/>
                    </a:cubicBezTo>
                    <a:cubicBezTo>
                      <a:pt x="1049269" y="1086622"/>
                      <a:pt x="1050705" y="1087420"/>
                      <a:pt x="1051384" y="1088657"/>
                    </a:cubicBezTo>
                    <a:cubicBezTo>
                      <a:pt x="1054257" y="1094004"/>
                      <a:pt x="1060202" y="1099591"/>
                      <a:pt x="1057848" y="1105177"/>
                    </a:cubicBezTo>
                    <a:cubicBezTo>
                      <a:pt x="1056053" y="1109447"/>
                      <a:pt x="1048471" y="1106095"/>
                      <a:pt x="1043562" y="1107013"/>
                    </a:cubicBezTo>
                    <a:cubicBezTo>
                      <a:pt x="1021336" y="1111163"/>
                      <a:pt x="1004856" y="1103501"/>
                      <a:pt x="992526" y="1084387"/>
                    </a:cubicBezTo>
                    <a:cubicBezTo>
                      <a:pt x="987218" y="1076207"/>
                      <a:pt x="979916" y="1069543"/>
                      <a:pt x="976085" y="1059966"/>
                    </a:cubicBezTo>
                    <a:cubicBezTo>
                      <a:pt x="970139" y="1045242"/>
                      <a:pt x="969581" y="1041052"/>
                      <a:pt x="976644" y="1025170"/>
                    </a:cubicBezTo>
                    <a:close/>
                    <a:moveTo>
                      <a:pt x="656018" y="705342"/>
                    </a:moveTo>
                    <a:cubicBezTo>
                      <a:pt x="657854" y="704185"/>
                      <a:pt x="659171" y="704903"/>
                      <a:pt x="660168" y="706579"/>
                    </a:cubicBezTo>
                    <a:cubicBezTo>
                      <a:pt x="659450" y="707218"/>
                      <a:pt x="658771" y="707816"/>
                      <a:pt x="658053" y="708455"/>
                    </a:cubicBezTo>
                    <a:cubicBezTo>
                      <a:pt x="657375" y="707417"/>
                      <a:pt x="656696" y="706380"/>
                      <a:pt x="656018" y="705342"/>
                    </a:cubicBezTo>
                    <a:close/>
                    <a:moveTo>
                      <a:pt x="637621" y="632677"/>
                    </a:moveTo>
                    <a:cubicBezTo>
                      <a:pt x="670861" y="638903"/>
                      <a:pt x="697717" y="659293"/>
                      <a:pt x="727724" y="672581"/>
                    </a:cubicBezTo>
                    <a:cubicBezTo>
                      <a:pt x="743207" y="679444"/>
                      <a:pt x="753422" y="689740"/>
                      <a:pt x="758091" y="705821"/>
                    </a:cubicBezTo>
                    <a:cubicBezTo>
                      <a:pt x="762680" y="721663"/>
                      <a:pt x="773933" y="731958"/>
                      <a:pt x="788897" y="736387"/>
                    </a:cubicBezTo>
                    <a:cubicBezTo>
                      <a:pt x="811682" y="743131"/>
                      <a:pt x="823015" y="760010"/>
                      <a:pt x="832711" y="779443"/>
                    </a:cubicBezTo>
                    <a:cubicBezTo>
                      <a:pt x="834667" y="783354"/>
                      <a:pt x="833909" y="785548"/>
                      <a:pt x="831155" y="787943"/>
                    </a:cubicBezTo>
                    <a:cubicBezTo>
                      <a:pt x="819503" y="798118"/>
                      <a:pt x="813957" y="811327"/>
                      <a:pt x="812440" y="826370"/>
                    </a:cubicBezTo>
                    <a:cubicBezTo>
                      <a:pt x="811922" y="831558"/>
                      <a:pt x="809248" y="834071"/>
                      <a:pt x="804260" y="835229"/>
                    </a:cubicBezTo>
                    <a:cubicBezTo>
                      <a:pt x="793366" y="837743"/>
                      <a:pt x="783430" y="838461"/>
                      <a:pt x="772297" y="833314"/>
                    </a:cubicBezTo>
                    <a:cubicBezTo>
                      <a:pt x="747676" y="821981"/>
                      <a:pt x="721539" y="814758"/>
                      <a:pt x="691492" y="811286"/>
                    </a:cubicBezTo>
                    <a:cubicBezTo>
                      <a:pt x="695322" y="808294"/>
                      <a:pt x="696559" y="806897"/>
                      <a:pt x="698116" y="806179"/>
                    </a:cubicBezTo>
                    <a:cubicBezTo>
                      <a:pt x="723295" y="794846"/>
                      <a:pt x="728881" y="773777"/>
                      <a:pt x="727565" y="748718"/>
                    </a:cubicBezTo>
                    <a:cubicBezTo>
                      <a:pt x="727046" y="738821"/>
                      <a:pt x="711124" y="716236"/>
                      <a:pt x="701388" y="713363"/>
                    </a:cubicBezTo>
                    <a:cubicBezTo>
                      <a:pt x="682074" y="707737"/>
                      <a:pt x="662641" y="702589"/>
                      <a:pt x="644285" y="693890"/>
                    </a:cubicBezTo>
                    <a:cubicBezTo>
                      <a:pt x="626409" y="685430"/>
                      <a:pt x="619585" y="667314"/>
                      <a:pt x="607175" y="654145"/>
                    </a:cubicBezTo>
                    <a:cubicBezTo>
                      <a:pt x="606576" y="653507"/>
                      <a:pt x="606616" y="651991"/>
                      <a:pt x="606855" y="650993"/>
                    </a:cubicBezTo>
                    <a:cubicBezTo>
                      <a:pt x="608771" y="643252"/>
                      <a:pt x="629601" y="631161"/>
                      <a:pt x="637621" y="632677"/>
                    </a:cubicBezTo>
                    <a:close/>
                    <a:moveTo>
                      <a:pt x="1144399" y="569070"/>
                    </a:moveTo>
                    <a:cubicBezTo>
                      <a:pt x="1154216" y="568073"/>
                      <a:pt x="1161998" y="578408"/>
                      <a:pt x="1169739" y="584792"/>
                    </a:cubicBezTo>
                    <a:cubicBezTo>
                      <a:pt x="1174966" y="589062"/>
                      <a:pt x="1169140" y="594808"/>
                      <a:pt x="1168422" y="599916"/>
                    </a:cubicBezTo>
                    <a:cubicBezTo>
                      <a:pt x="1164870" y="624616"/>
                      <a:pt x="1151463" y="643770"/>
                      <a:pt x="1134344" y="661008"/>
                    </a:cubicBezTo>
                    <a:cubicBezTo>
                      <a:pt x="1129955" y="665438"/>
                      <a:pt x="1127121" y="666435"/>
                      <a:pt x="1120537" y="664320"/>
                    </a:cubicBezTo>
                    <a:cubicBezTo>
                      <a:pt x="1091567" y="655103"/>
                      <a:pt x="1090490" y="630921"/>
                      <a:pt x="1087936" y="606660"/>
                    </a:cubicBezTo>
                    <a:cubicBezTo>
                      <a:pt x="1086460" y="601392"/>
                      <a:pt x="1089333" y="599158"/>
                      <a:pt x="1094600" y="598240"/>
                    </a:cubicBezTo>
                    <a:cubicBezTo>
                      <a:pt x="1101862" y="596963"/>
                      <a:pt x="1107249" y="592933"/>
                      <a:pt x="1110681" y="586309"/>
                    </a:cubicBezTo>
                    <a:cubicBezTo>
                      <a:pt x="1117784" y="572701"/>
                      <a:pt x="1131990" y="570307"/>
                      <a:pt x="1144399" y="569070"/>
                    </a:cubicBezTo>
                    <a:close/>
                    <a:moveTo>
                      <a:pt x="2514" y="557698"/>
                    </a:moveTo>
                    <a:cubicBezTo>
                      <a:pt x="2075" y="558217"/>
                      <a:pt x="1596" y="558736"/>
                      <a:pt x="1117" y="559295"/>
                    </a:cubicBezTo>
                    <a:cubicBezTo>
                      <a:pt x="758" y="558815"/>
                      <a:pt x="359" y="558337"/>
                      <a:pt x="0" y="557858"/>
                    </a:cubicBezTo>
                    <a:cubicBezTo>
                      <a:pt x="838" y="557818"/>
                      <a:pt x="1676" y="557778"/>
                      <a:pt x="2514" y="557698"/>
                    </a:cubicBezTo>
                    <a:close/>
                    <a:moveTo>
                      <a:pt x="1302583" y="552430"/>
                    </a:moveTo>
                    <a:cubicBezTo>
                      <a:pt x="1305531" y="551034"/>
                      <a:pt x="1308564" y="550854"/>
                      <a:pt x="1311637" y="554585"/>
                    </a:cubicBezTo>
                    <a:cubicBezTo>
                      <a:pt x="1333464" y="581081"/>
                      <a:pt x="1365826" y="588424"/>
                      <a:pt x="1394916" y="601791"/>
                    </a:cubicBezTo>
                    <a:cubicBezTo>
                      <a:pt x="1405570" y="606700"/>
                      <a:pt x="1416863" y="610131"/>
                      <a:pt x="1426799" y="616715"/>
                    </a:cubicBezTo>
                    <a:cubicBezTo>
                      <a:pt x="1437613" y="623898"/>
                      <a:pt x="1441443" y="632558"/>
                      <a:pt x="1438051" y="645526"/>
                    </a:cubicBezTo>
                    <a:cubicBezTo>
                      <a:pt x="1436735" y="650554"/>
                      <a:pt x="1435538" y="655542"/>
                      <a:pt x="1436136" y="660729"/>
                    </a:cubicBezTo>
                    <a:cubicBezTo>
                      <a:pt x="1437094" y="669309"/>
                      <a:pt x="1433901" y="670625"/>
                      <a:pt x="1425961" y="668231"/>
                    </a:cubicBezTo>
                    <a:cubicBezTo>
                      <a:pt x="1405011" y="661926"/>
                      <a:pt x="1387055" y="649197"/>
                      <a:pt x="1366663" y="641735"/>
                    </a:cubicBezTo>
                    <a:cubicBezTo>
                      <a:pt x="1365985" y="641496"/>
                      <a:pt x="1365347" y="640937"/>
                      <a:pt x="1364669" y="640817"/>
                    </a:cubicBezTo>
                    <a:cubicBezTo>
                      <a:pt x="1359641" y="640019"/>
                      <a:pt x="1353136" y="632956"/>
                      <a:pt x="1350263" y="638702"/>
                    </a:cubicBezTo>
                    <a:cubicBezTo>
                      <a:pt x="1347670" y="643930"/>
                      <a:pt x="1349385" y="652429"/>
                      <a:pt x="1355411" y="657657"/>
                    </a:cubicBezTo>
                    <a:cubicBezTo>
                      <a:pt x="1361795" y="663203"/>
                      <a:pt x="1367821" y="669189"/>
                      <a:pt x="1374525" y="674336"/>
                    </a:cubicBezTo>
                    <a:cubicBezTo>
                      <a:pt x="1381428" y="679684"/>
                      <a:pt x="1383942" y="687026"/>
                      <a:pt x="1386935" y="695326"/>
                    </a:cubicBezTo>
                    <a:cubicBezTo>
                      <a:pt x="1377038" y="695605"/>
                      <a:pt x="1369617" y="693490"/>
                      <a:pt x="1361636" y="688223"/>
                    </a:cubicBezTo>
                    <a:cubicBezTo>
                      <a:pt x="1342881" y="675813"/>
                      <a:pt x="1332746" y="658974"/>
                      <a:pt x="1328915" y="637346"/>
                    </a:cubicBezTo>
                    <a:cubicBezTo>
                      <a:pt x="1325683" y="618910"/>
                      <a:pt x="1317542" y="602590"/>
                      <a:pt x="1306130" y="587785"/>
                    </a:cubicBezTo>
                    <a:cubicBezTo>
                      <a:pt x="1301182" y="581361"/>
                      <a:pt x="1296832" y="574497"/>
                      <a:pt x="1294438" y="566676"/>
                    </a:cubicBezTo>
                    <a:cubicBezTo>
                      <a:pt x="1293520" y="563763"/>
                      <a:pt x="1288213" y="560012"/>
                      <a:pt x="1294039" y="557578"/>
                    </a:cubicBezTo>
                    <a:cubicBezTo>
                      <a:pt x="1296772" y="556441"/>
                      <a:pt x="1299635" y="553827"/>
                      <a:pt x="1302583" y="552430"/>
                    </a:cubicBezTo>
                    <a:close/>
                    <a:moveTo>
                      <a:pt x="1665263" y="505903"/>
                    </a:moveTo>
                    <a:cubicBezTo>
                      <a:pt x="1675319" y="520548"/>
                      <a:pt x="1684896" y="534195"/>
                      <a:pt x="1694114" y="548041"/>
                    </a:cubicBezTo>
                    <a:cubicBezTo>
                      <a:pt x="1736252" y="611289"/>
                      <a:pt x="1769492" y="679205"/>
                      <a:pt x="1797983" y="749396"/>
                    </a:cubicBezTo>
                    <a:cubicBezTo>
                      <a:pt x="1817017" y="796322"/>
                      <a:pt x="1831941" y="844726"/>
                      <a:pt x="1844112" y="893927"/>
                    </a:cubicBezTo>
                    <a:cubicBezTo>
                      <a:pt x="1872564" y="1008929"/>
                      <a:pt x="1883298" y="1125648"/>
                      <a:pt x="1877232" y="1243883"/>
                    </a:cubicBezTo>
                    <a:cubicBezTo>
                      <a:pt x="1876275" y="1262597"/>
                      <a:pt x="1873880" y="1281232"/>
                      <a:pt x="1872803" y="1299947"/>
                    </a:cubicBezTo>
                    <a:cubicBezTo>
                      <a:pt x="1872444" y="1306611"/>
                      <a:pt x="1869650" y="1310083"/>
                      <a:pt x="1863705" y="1311839"/>
                    </a:cubicBezTo>
                    <a:cubicBezTo>
                      <a:pt x="1851773" y="1315270"/>
                      <a:pt x="1843912" y="1322852"/>
                      <a:pt x="1837727" y="1333706"/>
                    </a:cubicBezTo>
                    <a:cubicBezTo>
                      <a:pt x="1828270" y="1350266"/>
                      <a:pt x="1817097" y="1365869"/>
                      <a:pt x="1807082" y="1382109"/>
                    </a:cubicBezTo>
                    <a:cubicBezTo>
                      <a:pt x="1803889" y="1387297"/>
                      <a:pt x="1800457" y="1389132"/>
                      <a:pt x="1794472" y="1387616"/>
                    </a:cubicBezTo>
                    <a:cubicBezTo>
                      <a:pt x="1783817" y="1384862"/>
                      <a:pt x="1773044" y="1382548"/>
                      <a:pt x="1762269" y="1380234"/>
                    </a:cubicBezTo>
                    <a:cubicBezTo>
                      <a:pt x="1759237" y="1379595"/>
                      <a:pt x="1756842" y="1378238"/>
                      <a:pt x="1754808" y="1375964"/>
                    </a:cubicBezTo>
                    <a:cubicBezTo>
                      <a:pt x="1736492" y="1355573"/>
                      <a:pt x="1716979" y="1336659"/>
                      <a:pt x="1705446" y="1310522"/>
                    </a:cubicBezTo>
                    <a:cubicBezTo>
                      <a:pt x="1691002" y="1277801"/>
                      <a:pt x="1677673" y="1244840"/>
                      <a:pt x="1668974" y="1210204"/>
                    </a:cubicBezTo>
                    <a:cubicBezTo>
                      <a:pt x="1663069" y="1186740"/>
                      <a:pt x="1659797" y="1162519"/>
                      <a:pt x="1658879" y="1138537"/>
                    </a:cubicBezTo>
                    <a:cubicBezTo>
                      <a:pt x="1657442" y="1099990"/>
                      <a:pt x="1656804" y="1061243"/>
                      <a:pt x="1660475" y="1022736"/>
                    </a:cubicBezTo>
                    <a:cubicBezTo>
                      <a:pt x="1661752" y="1009209"/>
                      <a:pt x="1655567" y="998355"/>
                      <a:pt x="1650459" y="987262"/>
                    </a:cubicBezTo>
                    <a:cubicBezTo>
                      <a:pt x="1640124" y="964876"/>
                      <a:pt x="1631066" y="941971"/>
                      <a:pt x="1624482" y="918348"/>
                    </a:cubicBezTo>
                    <a:cubicBezTo>
                      <a:pt x="1620931" y="905619"/>
                      <a:pt x="1626317" y="892011"/>
                      <a:pt x="1632981" y="881836"/>
                    </a:cubicBezTo>
                    <a:cubicBezTo>
                      <a:pt x="1643795" y="865196"/>
                      <a:pt x="1646588" y="848556"/>
                      <a:pt x="1643077" y="829721"/>
                    </a:cubicBezTo>
                    <a:cubicBezTo>
                      <a:pt x="1641680" y="822180"/>
                      <a:pt x="1642199" y="814359"/>
                      <a:pt x="1645272" y="806937"/>
                    </a:cubicBezTo>
                    <a:cubicBezTo>
                      <a:pt x="1650260" y="794846"/>
                      <a:pt x="1648305" y="782236"/>
                      <a:pt x="1647387" y="769906"/>
                    </a:cubicBezTo>
                    <a:cubicBezTo>
                      <a:pt x="1645551" y="745605"/>
                      <a:pt x="1647227" y="721463"/>
                      <a:pt x="1649222" y="697242"/>
                    </a:cubicBezTo>
                    <a:cubicBezTo>
                      <a:pt x="1649701" y="691416"/>
                      <a:pt x="1650858" y="689141"/>
                      <a:pt x="1657522" y="689062"/>
                    </a:cubicBezTo>
                    <a:cubicBezTo>
                      <a:pt x="1666820" y="688981"/>
                      <a:pt x="1675479" y="690937"/>
                      <a:pt x="1683819" y="694169"/>
                    </a:cubicBezTo>
                    <a:cubicBezTo>
                      <a:pt x="1689765" y="696484"/>
                      <a:pt x="1691640" y="693970"/>
                      <a:pt x="1691480" y="689261"/>
                    </a:cubicBezTo>
                    <a:cubicBezTo>
                      <a:pt x="1691002" y="673499"/>
                      <a:pt x="1692398" y="657138"/>
                      <a:pt x="1688368" y="642254"/>
                    </a:cubicBezTo>
                    <a:cubicBezTo>
                      <a:pt x="1685534" y="631800"/>
                      <a:pt x="1675240" y="623340"/>
                      <a:pt x="1668017" y="614162"/>
                    </a:cubicBezTo>
                    <a:cubicBezTo>
                      <a:pt x="1661073" y="605503"/>
                      <a:pt x="1655168" y="596325"/>
                      <a:pt x="1649821" y="586669"/>
                    </a:cubicBezTo>
                    <a:cubicBezTo>
                      <a:pt x="1664266" y="583237"/>
                      <a:pt x="1673484" y="567914"/>
                      <a:pt x="1669653" y="553708"/>
                    </a:cubicBezTo>
                    <a:cubicBezTo>
                      <a:pt x="1665583" y="538585"/>
                      <a:pt x="1659637" y="523740"/>
                      <a:pt x="1665263" y="505903"/>
                    </a:cubicBezTo>
                    <a:close/>
                    <a:moveTo>
                      <a:pt x="252470" y="456128"/>
                    </a:moveTo>
                    <a:cubicBezTo>
                      <a:pt x="262456" y="456642"/>
                      <a:pt x="272422" y="459415"/>
                      <a:pt x="282119" y="464403"/>
                    </a:cubicBezTo>
                    <a:cubicBezTo>
                      <a:pt x="285631" y="466198"/>
                      <a:pt x="285989" y="469351"/>
                      <a:pt x="286748" y="472583"/>
                    </a:cubicBezTo>
                    <a:cubicBezTo>
                      <a:pt x="291297" y="492256"/>
                      <a:pt x="297003" y="511769"/>
                      <a:pt x="295048" y="532359"/>
                    </a:cubicBezTo>
                    <a:cubicBezTo>
                      <a:pt x="294409" y="538943"/>
                      <a:pt x="295925" y="544649"/>
                      <a:pt x="300555" y="549558"/>
                    </a:cubicBezTo>
                    <a:cubicBezTo>
                      <a:pt x="310929" y="560651"/>
                      <a:pt x="316157" y="575296"/>
                      <a:pt x="327888" y="585989"/>
                    </a:cubicBezTo>
                    <a:cubicBezTo>
                      <a:pt x="343052" y="599836"/>
                      <a:pt x="358894" y="612885"/>
                      <a:pt x="374695" y="625854"/>
                    </a:cubicBezTo>
                    <a:cubicBezTo>
                      <a:pt x="402987" y="649117"/>
                      <a:pt x="432636" y="670745"/>
                      <a:pt x="461367" y="693530"/>
                    </a:cubicBezTo>
                    <a:cubicBezTo>
                      <a:pt x="468988" y="699556"/>
                      <a:pt x="470904" y="697401"/>
                      <a:pt x="471742" y="689101"/>
                    </a:cubicBezTo>
                    <a:cubicBezTo>
                      <a:pt x="472380" y="682557"/>
                      <a:pt x="473497" y="676013"/>
                      <a:pt x="474973" y="669628"/>
                    </a:cubicBezTo>
                    <a:cubicBezTo>
                      <a:pt x="475811" y="665996"/>
                      <a:pt x="474295" y="663962"/>
                      <a:pt x="471941" y="662086"/>
                    </a:cubicBezTo>
                    <a:cubicBezTo>
                      <a:pt x="467950" y="658814"/>
                      <a:pt x="464160" y="655143"/>
                      <a:pt x="459730" y="652669"/>
                    </a:cubicBezTo>
                    <a:cubicBezTo>
                      <a:pt x="446682" y="645327"/>
                      <a:pt x="440856" y="634154"/>
                      <a:pt x="440218" y="619509"/>
                    </a:cubicBezTo>
                    <a:cubicBezTo>
                      <a:pt x="439738" y="608655"/>
                      <a:pt x="430002" y="604505"/>
                      <a:pt x="423139" y="599158"/>
                    </a:cubicBezTo>
                    <a:cubicBezTo>
                      <a:pt x="414878" y="592694"/>
                      <a:pt x="416595" y="589781"/>
                      <a:pt x="422979" y="582718"/>
                    </a:cubicBezTo>
                    <a:cubicBezTo>
                      <a:pt x="434631" y="569829"/>
                      <a:pt x="449675" y="574857"/>
                      <a:pt x="463162" y="572223"/>
                    </a:cubicBezTo>
                    <a:cubicBezTo>
                      <a:pt x="466833" y="571505"/>
                      <a:pt x="468430" y="575695"/>
                      <a:pt x="470066" y="578527"/>
                    </a:cubicBezTo>
                    <a:cubicBezTo>
                      <a:pt x="479123" y="594369"/>
                      <a:pt x="489459" y="608815"/>
                      <a:pt x="507934" y="614880"/>
                    </a:cubicBezTo>
                    <a:cubicBezTo>
                      <a:pt x="511685" y="616117"/>
                      <a:pt x="512842" y="619509"/>
                      <a:pt x="514399" y="623060"/>
                    </a:cubicBezTo>
                    <a:cubicBezTo>
                      <a:pt x="522938" y="642573"/>
                      <a:pt x="526849" y="662884"/>
                      <a:pt x="524375" y="683914"/>
                    </a:cubicBezTo>
                    <a:cubicBezTo>
                      <a:pt x="522818" y="697082"/>
                      <a:pt x="529961" y="703307"/>
                      <a:pt x="539498" y="709053"/>
                    </a:cubicBezTo>
                    <a:cubicBezTo>
                      <a:pt x="542092" y="710609"/>
                      <a:pt x="544167" y="711128"/>
                      <a:pt x="546362" y="708973"/>
                    </a:cubicBezTo>
                    <a:cubicBezTo>
                      <a:pt x="554183" y="701192"/>
                      <a:pt x="565396" y="696164"/>
                      <a:pt x="565675" y="682517"/>
                    </a:cubicBezTo>
                    <a:cubicBezTo>
                      <a:pt x="565795" y="676013"/>
                      <a:pt x="568588" y="669548"/>
                      <a:pt x="569107" y="663004"/>
                    </a:cubicBezTo>
                    <a:cubicBezTo>
                      <a:pt x="569745" y="655183"/>
                      <a:pt x="573775" y="653906"/>
                      <a:pt x="580719" y="653786"/>
                    </a:cubicBezTo>
                    <a:cubicBezTo>
                      <a:pt x="589178" y="653627"/>
                      <a:pt x="588380" y="659652"/>
                      <a:pt x="588420" y="664201"/>
                    </a:cubicBezTo>
                    <a:cubicBezTo>
                      <a:pt x="588580" y="677928"/>
                      <a:pt x="591492" y="691216"/>
                      <a:pt x="593967" y="704584"/>
                    </a:cubicBezTo>
                    <a:cubicBezTo>
                      <a:pt x="594845" y="709292"/>
                      <a:pt x="596800" y="711766"/>
                      <a:pt x="601828" y="713602"/>
                    </a:cubicBezTo>
                    <a:cubicBezTo>
                      <a:pt x="617270" y="719308"/>
                      <a:pt x="632274" y="723737"/>
                      <a:pt x="647836" y="714200"/>
                    </a:cubicBezTo>
                    <a:cubicBezTo>
                      <a:pt x="654740" y="709971"/>
                      <a:pt x="658371" y="715078"/>
                      <a:pt x="662322" y="719548"/>
                    </a:cubicBezTo>
                    <a:cubicBezTo>
                      <a:pt x="673654" y="732317"/>
                      <a:pt x="673335" y="732037"/>
                      <a:pt x="663679" y="745644"/>
                    </a:cubicBezTo>
                    <a:cubicBezTo>
                      <a:pt x="653343" y="760249"/>
                      <a:pt x="637262" y="767671"/>
                      <a:pt x="624054" y="778645"/>
                    </a:cubicBezTo>
                    <a:cubicBezTo>
                      <a:pt x="593568" y="803983"/>
                      <a:pt x="566393" y="832036"/>
                      <a:pt x="546960" y="866952"/>
                    </a:cubicBezTo>
                    <a:cubicBezTo>
                      <a:pt x="545085" y="870344"/>
                      <a:pt x="544845" y="873895"/>
                      <a:pt x="544566" y="877566"/>
                    </a:cubicBezTo>
                    <a:cubicBezTo>
                      <a:pt x="543488" y="890774"/>
                      <a:pt x="542411" y="903982"/>
                      <a:pt x="541054" y="917150"/>
                    </a:cubicBezTo>
                    <a:cubicBezTo>
                      <a:pt x="539857" y="929002"/>
                      <a:pt x="556298" y="951189"/>
                      <a:pt x="567790" y="954341"/>
                    </a:cubicBezTo>
                    <a:cubicBezTo>
                      <a:pt x="586504" y="959449"/>
                      <a:pt x="605658" y="962561"/>
                      <a:pt x="623735" y="970701"/>
                    </a:cubicBezTo>
                    <a:cubicBezTo>
                      <a:pt x="633671" y="975170"/>
                      <a:pt x="637342" y="981156"/>
                      <a:pt x="637222" y="990414"/>
                    </a:cubicBezTo>
                    <a:cubicBezTo>
                      <a:pt x="636704" y="1024452"/>
                      <a:pt x="660127" y="1043526"/>
                      <a:pt x="682353" y="1063278"/>
                    </a:cubicBezTo>
                    <a:cubicBezTo>
                      <a:pt x="687621" y="1067947"/>
                      <a:pt x="687940" y="1063079"/>
                      <a:pt x="688578" y="1059168"/>
                    </a:cubicBezTo>
                    <a:cubicBezTo>
                      <a:pt x="692449" y="1035984"/>
                      <a:pt x="697197" y="1012879"/>
                      <a:pt x="700031" y="989536"/>
                    </a:cubicBezTo>
                    <a:cubicBezTo>
                      <a:pt x="701268" y="979361"/>
                      <a:pt x="705777" y="971459"/>
                      <a:pt x="711084" y="963678"/>
                    </a:cubicBezTo>
                    <a:cubicBezTo>
                      <a:pt x="714316" y="958890"/>
                      <a:pt x="715194" y="955339"/>
                      <a:pt x="710445" y="951428"/>
                    </a:cubicBezTo>
                    <a:cubicBezTo>
                      <a:pt x="699233" y="942210"/>
                      <a:pt x="696559" y="930040"/>
                      <a:pt x="696719" y="916033"/>
                    </a:cubicBezTo>
                    <a:cubicBezTo>
                      <a:pt x="696919" y="898037"/>
                      <a:pt x="695362" y="880000"/>
                      <a:pt x="694923" y="862003"/>
                    </a:cubicBezTo>
                    <a:cubicBezTo>
                      <a:pt x="694604" y="848835"/>
                      <a:pt x="708251" y="839139"/>
                      <a:pt x="720462" y="844087"/>
                    </a:cubicBezTo>
                    <a:cubicBezTo>
                      <a:pt x="738458" y="851429"/>
                      <a:pt x="756335" y="859090"/>
                      <a:pt x="774012" y="867191"/>
                    </a:cubicBezTo>
                    <a:cubicBezTo>
                      <a:pt x="783430" y="871501"/>
                      <a:pt x="787340" y="881476"/>
                      <a:pt x="793525" y="889019"/>
                    </a:cubicBezTo>
                    <a:cubicBezTo>
                      <a:pt x="797955" y="894406"/>
                      <a:pt x="802344" y="897917"/>
                      <a:pt x="809686" y="898835"/>
                    </a:cubicBezTo>
                    <a:cubicBezTo>
                      <a:pt x="820940" y="900231"/>
                      <a:pt x="831993" y="903064"/>
                      <a:pt x="843485" y="903264"/>
                    </a:cubicBezTo>
                    <a:cubicBezTo>
                      <a:pt x="853541" y="903463"/>
                      <a:pt x="862120" y="907015"/>
                      <a:pt x="870500" y="913480"/>
                    </a:cubicBezTo>
                    <a:cubicBezTo>
                      <a:pt x="899949" y="936105"/>
                      <a:pt x="930196" y="957533"/>
                      <a:pt x="952502" y="988179"/>
                    </a:cubicBezTo>
                    <a:cubicBezTo>
                      <a:pt x="960563" y="999273"/>
                      <a:pt x="962718" y="1012361"/>
                      <a:pt x="968025" y="1024292"/>
                    </a:cubicBezTo>
                    <a:cubicBezTo>
                      <a:pt x="970299" y="1029400"/>
                      <a:pt x="957490" y="1049910"/>
                      <a:pt x="951863" y="1052424"/>
                    </a:cubicBezTo>
                    <a:cubicBezTo>
                      <a:pt x="936780" y="1059168"/>
                      <a:pt x="921537" y="1064276"/>
                      <a:pt x="904817" y="1066670"/>
                    </a:cubicBezTo>
                    <a:cubicBezTo>
                      <a:pt x="885504" y="1069423"/>
                      <a:pt x="869023" y="1081075"/>
                      <a:pt x="853142" y="1092129"/>
                    </a:cubicBezTo>
                    <a:cubicBezTo>
                      <a:pt x="845720" y="1097276"/>
                      <a:pt x="840413" y="1105377"/>
                      <a:pt x="833709" y="1111641"/>
                    </a:cubicBezTo>
                    <a:cubicBezTo>
                      <a:pt x="828242" y="1116789"/>
                      <a:pt x="829040" y="1122495"/>
                      <a:pt x="832112" y="1127643"/>
                    </a:cubicBezTo>
                    <a:cubicBezTo>
                      <a:pt x="836063" y="1134187"/>
                      <a:pt x="840572" y="1128082"/>
                      <a:pt x="844323" y="1126605"/>
                    </a:cubicBezTo>
                    <a:cubicBezTo>
                      <a:pt x="854977" y="1122455"/>
                      <a:pt x="865592" y="1117388"/>
                      <a:pt x="873014" y="1108609"/>
                    </a:cubicBezTo>
                    <a:cubicBezTo>
                      <a:pt x="881393" y="1098792"/>
                      <a:pt x="890372" y="1102105"/>
                      <a:pt x="899909" y="1104698"/>
                    </a:cubicBezTo>
                    <a:cubicBezTo>
                      <a:pt x="907012" y="1106614"/>
                      <a:pt x="905176" y="1112719"/>
                      <a:pt x="905735" y="1117428"/>
                    </a:cubicBezTo>
                    <a:cubicBezTo>
                      <a:pt x="907531" y="1132352"/>
                      <a:pt x="914235" y="1137739"/>
                      <a:pt x="929438" y="1135903"/>
                    </a:cubicBezTo>
                    <a:cubicBezTo>
                      <a:pt x="934546" y="1135304"/>
                      <a:pt x="939693" y="1134905"/>
                      <a:pt x="944761" y="1134027"/>
                    </a:cubicBezTo>
                    <a:cubicBezTo>
                      <a:pt x="959445" y="1131434"/>
                      <a:pt x="962159" y="1133429"/>
                      <a:pt x="965910" y="1147914"/>
                    </a:cubicBezTo>
                    <a:cubicBezTo>
                      <a:pt x="967027" y="1152303"/>
                      <a:pt x="964513" y="1152982"/>
                      <a:pt x="962079" y="1154378"/>
                    </a:cubicBezTo>
                    <a:cubicBezTo>
                      <a:pt x="949948" y="1161322"/>
                      <a:pt x="937977" y="1168504"/>
                      <a:pt x="925607" y="1175009"/>
                    </a:cubicBezTo>
                    <a:cubicBezTo>
                      <a:pt x="915072" y="1180515"/>
                      <a:pt x="905016" y="1186421"/>
                      <a:pt x="898273" y="1196597"/>
                    </a:cubicBezTo>
                    <a:cubicBezTo>
                      <a:pt x="894562" y="1202223"/>
                      <a:pt x="890851" y="1201385"/>
                      <a:pt x="885424" y="1198472"/>
                    </a:cubicBezTo>
                    <a:cubicBezTo>
                      <a:pt x="870061" y="1190172"/>
                      <a:pt x="854419" y="1195120"/>
                      <a:pt x="844722" y="1210284"/>
                    </a:cubicBezTo>
                    <a:cubicBezTo>
                      <a:pt x="835425" y="1224809"/>
                      <a:pt x="825249" y="1238855"/>
                      <a:pt x="820022" y="1255574"/>
                    </a:cubicBezTo>
                    <a:cubicBezTo>
                      <a:pt x="818984" y="1258926"/>
                      <a:pt x="817188" y="1261600"/>
                      <a:pt x="813637" y="1262557"/>
                    </a:cubicBezTo>
                    <a:cubicBezTo>
                      <a:pt x="792408" y="1268304"/>
                      <a:pt x="786462" y="1288176"/>
                      <a:pt x="777324" y="1304097"/>
                    </a:cubicBezTo>
                    <a:cubicBezTo>
                      <a:pt x="769743" y="1317265"/>
                      <a:pt x="765672" y="1332589"/>
                      <a:pt x="760964" y="1347233"/>
                    </a:cubicBezTo>
                    <a:cubicBezTo>
                      <a:pt x="757013" y="1359563"/>
                      <a:pt x="758490" y="1372692"/>
                      <a:pt x="757692" y="1385461"/>
                    </a:cubicBezTo>
                    <a:cubicBezTo>
                      <a:pt x="757253" y="1392763"/>
                      <a:pt x="754739" y="1397552"/>
                      <a:pt x="749432" y="1402260"/>
                    </a:cubicBezTo>
                    <a:cubicBezTo>
                      <a:pt x="731236" y="1418461"/>
                      <a:pt x="710845" y="1431709"/>
                      <a:pt x="691731" y="1446633"/>
                    </a:cubicBezTo>
                    <a:cubicBezTo>
                      <a:pt x="677446" y="1457767"/>
                      <a:pt x="669704" y="1473568"/>
                      <a:pt x="664078" y="1490328"/>
                    </a:cubicBezTo>
                    <a:cubicBezTo>
                      <a:pt x="661883" y="1496872"/>
                      <a:pt x="661484" y="1504015"/>
                      <a:pt x="659848" y="1510759"/>
                    </a:cubicBezTo>
                    <a:cubicBezTo>
                      <a:pt x="657533" y="1520376"/>
                      <a:pt x="660207" y="1529114"/>
                      <a:pt x="665115" y="1536975"/>
                    </a:cubicBezTo>
                    <a:cubicBezTo>
                      <a:pt x="673534" y="1550503"/>
                      <a:pt x="676089" y="1565667"/>
                      <a:pt x="678882" y="1580830"/>
                    </a:cubicBezTo>
                    <a:cubicBezTo>
                      <a:pt x="679520" y="1584222"/>
                      <a:pt x="681954" y="1589808"/>
                      <a:pt x="675171" y="1590088"/>
                    </a:cubicBezTo>
                    <a:cubicBezTo>
                      <a:pt x="669185" y="1590287"/>
                      <a:pt x="663399" y="1599465"/>
                      <a:pt x="657054" y="1589928"/>
                    </a:cubicBezTo>
                    <a:cubicBezTo>
                      <a:pt x="645083" y="1571852"/>
                      <a:pt x="632314" y="1554334"/>
                      <a:pt x="620343" y="1536218"/>
                    </a:cubicBezTo>
                    <a:cubicBezTo>
                      <a:pt x="615275" y="1528556"/>
                      <a:pt x="608931" y="1523887"/>
                      <a:pt x="600391" y="1520176"/>
                    </a:cubicBezTo>
                    <a:cubicBezTo>
                      <a:pt x="583711" y="1512953"/>
                      <a:pt x="566912" y="1508006"/>
                      <a:pt x="548676" y="1506689"/>
                    </a:cubicBezTo>
                    <a:cubicBezTo>
                      <a:pt x="538740" y="1505971"/>
                      <a:pt x="529961" y="1506609"/>
                      <a:pt x="521421" y="1512036"/>
                    </a:cubicBezTo>
                    <a:cubicBezTo>
                      <a:pt x="506298" y="1521652"/>
                      <a:pt x="491573" y="1522850"/>
                      <a:pt x="475133" y="1512874"/>
                    </a:cubicBezTo>
                    <a:cubicBezTo>
                      <a:pt x="462883" y="1505452"/>
                      <a:pt x="447759" y="1504374"/>
                      <a:pt x="433513" y="1506130"/>
                    </a:cubicBezTo>
                    <a:cubicBezTo>
                      <a:pt x="419707" y="1507846"/>
                      <a:pt x="406219" y="1511956"/>
                      <a:pt x="392532" y="1514709"/>
                    </a:cubicBezTo>
                    <a:cubicBezTo>
                      <a:pt x="388542" y="1515508"/>
                      <a:pt x="385908" y="1517702"/>
                      <a:pt x="383674" y="1520735"/>
                    </a:cubicBezTo>
                    <a:cubicBezTo>
                      <a:pt x="373379" y="1534621"/>
                      <a:pt x="363363" y="1548707"/>
                      <a:pt x="352868" y="1562434"/>
                    </a:cubicBezTo>
                    <a:cubicBezTo>
                      <a:pt x="348718" y="1567861"/>
                      <a:pt x="348878" y="1574086"/>
                      <a:pt x="347481" y="1580112"/>
                    </a:cubicBezTo>
                    <a:cubicBezTo>
                      <a:pt x="341895" y="1603854"/>
                      <a:pt x="344449" y="1627557"/>
                      <a:pt x="347242" y="1651340"/>
                    </a:cubicBezTo>
                    <a:cubicBezTo>
                      <a:pt x="347920" y="1656966"/>
                      <a:pt x="350554" y="1660717"/>
                      <a:pt x="354903" y="1664029"/>
                    </a:cubicBezTo>
                    <a:cubicBezTo>
                      <a:pt x="363083" y="1670294"/>
                      <a:pt x="371583" y="1676279"/>
                      <a:pt x="378845" y="1683542"/>
                    </a:cubicBezTo>
                    <a:cubicBezTo>
                      <a:pt x="391974" y="1696710"/>
                      <a:pt x="409133" y="1701100"/>
                      <a:pt x="425772" y="1706686"/>
                    </a:cubicBezTo>
                    <a:cubicBezTo>
                      <a:pt x="433594" y="1709320"/>
                      <a:pt x="456737" y="1700581"/>
                      <a:pt x="459371" y="1693079"/>
                    </a:cubicBezTo>
                    <a:cubicBezTo>
                      <a:pt x="465875" y="1674364"/>
                      <a:pt x="482516" y="1671012"/>
                      <a:pt x="497878" y="1665625"/>
                    </a:cubicBezTo>
                    <a:cubicBezTo>
                      <a:pt x="506178" y="1662712"/>
                      <a:pt x="511206" y="1670334"/>
                      <a:pt x="517710" y="1673087"/>
                    </a:cubicBezTo>
                    <a:cubicBezTo>
                      <a:pt x="525452" y="1676360"/>
                      <a:pt x="526609" y="1681627"/>
                      <a:pt x="525292" y="1689727"/>
                    </a:cubicBezTo>
                    <a:cubicBezTo>
                      <a:pt x="522300" y="1708203"/>
                      <a:pt x="519346" y="1726399"/>
                      <a:pt x="509131" y="1742759"/>
                    </a:cubicBezTo>
                    <a:cubicBezTo>
                      <a:pt x="503784" y="1751299"/>
                      <a:pt x="508692" y="1760157"/>
                      <a:pt x="511725" y="1768099"/>
                    </a:cubicBezTo>
                    <a:cubicBezTo>
                      <a:pt x="514239" y="1774682"/>
                      <a:pt x="521661" y="1771849"/>
                      <a:pt x="526489" y="1771251"/>
                    </a:cubicBezTo>
                    <a:cubicBezTo>
                      <a:pt x="549913" y="1768218"/>
                      <a:pt x="571780" y="1774882"/>
                      <a:pt x="593288" y="1782065"/>
                    </a:cubicBezTo>
                    <a:cubicBezTo>
                      <a:pt x="602546" y="1785137"/>
                      <a:pt x="610447" y="1792360"/>
                      <a:pt x="618707" y="1798106"/>
                    </a:cubicBezTo>
                    <a:cubicBezTo>
                      <a:pt x="622298" y="1800620"/>
                      <a:pt x="620622" y="1805448"/>
                      <a:pt x="620063" y="1808322"/>
                    </a:cubicBezTo>
                    <a:cubicBezTo>
                      <a:pt x="617231" y="1822847"/>
                      <a:pt x="616751" y="1837810"/>
                      <a:pt x="611125" y="1851817"/>
                    </a:cubicBezTo>
                    <a:cubicBezTo>
                      <a:pt x="607135" y="1861713"/>
                      <a:pt x="612642" y="1877275"/>
                      <a:pt x="621420" y="1883699"/>
                    </a:cubicBezTo>
                    <a:cubicBezTo>
                      <a:pt x="621700" y="1883899"/>
                      <a:pt x="622099" y="1884019"/>
                      <a:pt x="622338" y="1884298"/>
                    </a:cubicBezTo>
                    <a:cubicBezTo>
                      <a:pt x="645762" y="1910276"/>
                      <a:pt x="678323" y="1909078"/>
                      <a:pt x="709049" y="1914784"/>
                    </a:cubicBezTo>
                    <a:cubicBezTo>
                      <a:pt x="725170" y="1917778"/>
                      <a:pt x="735226" y="1914505"/>
                      <a:pt x="745960" y="1902574"/>
                    </a:cubicBezTo>
                    <a:cubicBezTo>
                      <a:pt x="764236" y="1882303"/>
                      <a:pt x="787220" y="1868097"/>
                      <a:pt x="812919" y="1858400"/>
                    </a:cubicBezTo>
                    <a:cubicBezTo>
                      <a:pt x="818066" y="1856445"/>
                      <a:pt x="822177" y="1859238"/>
                      <a:pt x="826366" y="1860356"/>
                    </a:cubicBezTo>
                    <a:cubicBezTo>
                      <a:pt x="835664" y="1862830"/>
                      <a:pt x="844722" y="1866461"/>
                      <a:pt x="853581" y="1870292"/>
                    </a:cubicBezTo>
                    <a:cubicBezTo>
                      <a:pt x="866550" y="1875918"/>
                      <a:pt x="878880" y="1875439"/>
                      <a:pt x="890970" y="1868097"/>
                    </a:cubicBezTo>
                    <a:cubicBezTo>
                      <a:pt x="899749" y="1862790"/>
                      <a:pt x="909247" y="1861353"/>
                      <a:pt x="919462" y="1861353"/>
                    </a:cubicBezTo>
                    <a:cubicBezTo>
                      <a:pt x="957011" y="1861274"/>
                      <a:pt x="994561" y="1861114"/>
                      <a:pt x="1030753" y="1848864"/>
                    </a:cubicBezTo>
                    <a:cubicBezTo>
                      <a:pt x="1034704" y="1847547"/>
                      <a:pt x="1038495" y="1847946"/>
                      <a:pt x="1042485" y="1849701"/>
                    </a:cubicBezTo>
                    <a:cubicBezTo>
                      <a:pt x="1062357" y="1858321"/>
                      <a:pt x="1082149" y="1867219"/>
                      <a:pt x="1102381" y="1874921"/>
                    </a:cubicBezTo>
                    <a:cubicBezTo>
                      <a:pt x="1116467" y="1880308"/>
                      <a:pt x="1131870" y="1880786"/>
                      <a:pt x="1146554" y="1884019"/>
                    </a:cubicBezTo>
                    <a:cubicBezTo>
                      <a:pt x="1176881" y="1890643"/>
                      <a:pt x="1207447" y="1886493"/>
                      <a:pt x="1237894" y="1886214"/>
                    </a:cubicBezTo>
                    <a:cubicBezTo>
                      <a:pt x="1246912" y="1886134"/>
                      <a:pt x="1252937" y="1888608"/>
                      <a:pt x="1258484" y="1895710"/>
                    </a:cubicBezTo>
                    <a:cubicBezTo>
                      <a:pt x="1269737" y="1910196"/>
                      <a:pt x="1281908" y="1923963"/>
                      <a:pt x="1293559" y="1938128"/>
                    </a:cubicBezTo>
                    <a:cubicBezTo>
                      <a:pt x="1299306" y="1945112"/>
                      <a:pt x="1306009" y="1946428"/>
                      <a:pt x="1314948" y="1945351"/>
                    </a:cubicBezTo>
                    <a:cubicBezTo>
                      <a:pt x="1357326" y="1940203"/>
                      <a:pt x="1399105" y="1931903"/>
                      <a:pt x="1440366" y="1921129"/>
                    </a:cubicBezTo>
                    <a:cubicBezTo>
                      <a:pt x="1452337" y="1918017"/>
                      <a:pt x="1463869" y="1912590"/>
                      <a:pt x="1475002" y="1907083"/>
                    </a:cubicBezTo>
                    <a:cubicBezTo>
                      <a:pt x="1486055" y="1901616"/>
                      <a:pt x="1495473" y="1903532"/>
                      <a:pt x="1504850" y="1910235"/>
                    </a:cubicBezTo>
                    <a:cubicBezTo>
                      <a:pt x="1527116" y="1926197"/>
                      <a:pt x="1527196" y="1926237"/>
                      <a:pt x="1511674" y="1948543"/>
                    </a:cubicBezTo>
                    <a:cubicBezTo>
                      <a:pt x="1501378" y="1963348"/>
                      <a:pt x="1490246" y="1977593"/>
                      <a:pt x="1480589" y="1992797"/>
                    </a:cubicBezTo>
                    <a:cubicBezTo>
                      <a:pt x="1462592" y="2021208"/>
                      <a:pt x="1447748" y="2050936"/>
                      <a:pt x="1448346" y="2085852"/>
                    </a:cubicBezTo>
                    <a:cubicBezTo>
                      <a:pt x="1448426" y="2090401"/>
                      <a:pt x="1447947" y="2094511"/>
                      <a:pt x="1443718" y="2097504"/>
                    </a:cubicBezTo>
                    <a:cubicBezTo>
                      <a:pt x="1403854" y="2125836"/>
                      <a:pt x="1366224" y="2157519"/>
                      <a:pt x="1324485" y="2183018"/>
                    </a:cubicBezTo>
                    <a:cubicBezTo>
                      <a:pt x="1283105" y="2208277"/>
                      <a:pt x="1240408" y="2231620"/>
                      <a:pt x="1197072" y="2253368"/>
                    </a:cubicBezTo>
                    <a:cubicBezTo>
                      <a:pt x="1165987" y="2269010"/>
                      <a:pt x="1133346" y="2281820"/>
                      <a:pt x="1100665" y="2293910"/>
                    </a:cubicBezTo>
                    <a:cubicBezTo>
                      <a:pt x="1041448" y="2315817"/>
                      <a:pt x="981113" y="2334293"/>
                      <a:pt x="918863" y="2345825"/>
                    </a:cubicBezTo>
                    <a:cubicBezTo>
                      <a:pt x="898672" y="2349576"/>
                      <a:pt x="878720" y="2354644"/>
                      <a:pt x="858289" y="2357237"/>
                    </a:cubicBezTo>
                    <a:cubicBezTo>
                      <a:pt x="853820" y="2357796"/>
                      <a:pt x="847595" y="2362345"/>
                      <a:pt x="845241" y="2357437"/>
                    </a:cubicBezTo>
                    <a:cubicBezTo>
                      <a:pt x="842089" y="2350933"/>
                      <a:pt x="837779" y="2343511"/>
                      <a:pt x="841889" y="2335410"/>
                    </a:cubicBezTo>
                    <a:cubicBezTo>
                      <a:pt x="842886" y="2333455"/>
                      <a:pt x="843565" y="2331260"/>
                      <a:pt x="844802" y="2329464"/>
                    </a:cubicBezTo>
                    <a:cubicBezTo>
                      <a:pt x="855017" y="2314980"/>
                      <a:pt x="851985" y="2298659"/>
                      <a:pt x="851426" y="2282657"/>
                    </a:cubicBezTo>
                    <a:cubicBezTo>
                      <a:pt x="851226" y="2276432"/>
                      <a:pt x="847356" y="2274956"/>
                      <a:pt x="842607" y="2275595"/>
                    </a:cubicBezTo>
                    <a:cubicBezTo>
                      <a:pt x="825329" y="2277989"/>
                      <a:pt x="814874" y="2268691"/>
                      <a:pt x="805217" y="2256042"/>
                    </a:cubicBezTo>
                    <a:cubicBezTo>
                      <a:pt x="784308" y="2228787"/>
                      <a:pt x="758649" y="2205962"/>
                      <a:pt x="733830" y="2182459"/>
                    </a:cubicBezTo>
                    <a:cubicBezTo>
                      <a:pt x="722616" y="2171845"/>
                      <a:pt x="707812" y="2166019"/>
                      <a:pt x="694843" y="2157639"/>
                    </a:cubicBezTo>
                    <a:cubicBezTo>
                      <a:pt x="690853" y="2155045"/>
                      <a:pt x="686823" y="2152292"/>
                      <a:pt x="682513" y="2150376"/>
                    </a:cubicBezTo>
                    <a:cubicBezTo>
                      <a:pt x="649752" y="2135932"/>
                      <a:pt x="643727" y="2108078"/>
                      <a:pt x="650031" y="2077752"/>
                    </a:cubicBezTo>
                    <a:cubicBezTo>
                      <a:pt x="653942" y="2058917"/>
                      <a:pt x="661763" y="2040242"/>
                      <a:pt x="685785" y="2033857"/>
                    </a:cubicBezTo>
                    <a:cubicBezTo>
                      <a:pt x="713199" y="2026555"/>
                      <a:pt x="720342" y="2013706"/>
                      <a:pt x="721339" y="1985294"/>
                    </a:cubicBezTo>
                    <a:cubicBezTo>
                      <a:pt x="721938" y="1968136"/>
                      <a:pt x="719464" y="1950618"/>
                      <a:pt x="725968" y="1934018"/>
                    </a:cubicBezTo>
                    <a:cubicBezTo>
                      <a:pt x="727724" y="1929549"/>
                      <a:pt x="725729" y="1927673"/>
                      <a:pt x="721618" y="1927514"/>
                    </a:cubicBezTo>
                    <a:cubicBezTo>
                      <a:pt x="705498" y="1926876"/>
                      <a:pt x="689337" y="1921409"/>
                      <a:pt x="673335" y="1925678"/>
                    </a:cubicBezTo>
                    <a:cubicBezTo>
                      <a:pt x="646161" y="1932901"/>
                      <a:pt x="623415" y="1919214"/>
                      <a:pt x="598914" y="1912351"/>
                    </a:cubicBezTo>
                    <a:cubicBezTo>
                      <a:pt x="573216" y="1905128"/>
                      <a:pt x="556577" y="1890683"/>
                      <a:pt x="548716" y="1864825"/>
                    </a:cubicBezTo>
                    <a:cubicBezTo>
                      <a:pt x="539299" y="1833820"/>
                      <a:pt x="513082" y="1817579"/>
                      <a:pt x="488501" y="1800341"/>
                    </a:cubicBezTo>
                    <a:cubicBezTo>
                      <a:pt x="455899" y="1777476"/>
                      <a:pt x="418230" y="1765584"/>
                      <a:pt x="381399" y="1752177"/>
                    </a:cubicBezTo>
                    <a:cubicBezTo>
                      <a:pt x="355901" y="1742879"/>
                      <a:pt x="329684" y="1735736"/>
                      <a:pt x="304665" y="1725042"/>
                    </a:cubicBezTo>
                    <a:cubicBezTo>
                      <a:pt x="299198" y="1722728"/>
                      <a:pt x="294249" y="1719814"/>
                      <a:pt x="289900" y="1715665"/>
                    </a:cubicBezTo>
                    <a:cubicBezTo>
                      <a:pt x="282159" y="1708322"/>
                      <a:pt x="273739" y="1701659"/>
                      <a:pt x="266277" y="1694077"/>
                    </a:cubicBezTo>
                    <a:cubicBezTo>
                      <a:pt x="245926" y="1673407"/>
                      <a:pt x="222463" y="1657685"/>
                      <a:pt x="196006" y="1645594"/>
                    </a:cubicBezTo>
                    <a:cubicBezTo>
                      <a:pt x="182918" y="1639608"/>
                      <a:pt x="177770" y="1624924"/>
                      <a:pt x="171585" y="1612833"/>
                    </a:cubicBezTo>
                    <a:cubicBezTo>
                      <a:pt x="169510" y="1608802"/>
                      <a:pt x="174538" y="1600862"/>
                      <a:pt x="176972" y="1594996"/>
                    </a:cubicBezTo>
                    <a:cubicBezTo>
                      <a:pt x="179127" y="1589768"/>
                      <a:pt x="178808" y="1584980"/>
                      <a:pt x="177731" y="1579513"/>
                    </a:cubicBezTo>
                    <a:cubicBezTo>
                      <a:pt x="172782" y="1553536"/>
                      <a:pt x="162128" y="1529873"/>
                      <a:pt x="149199" y="1507168"/>
                    </a:cubicBezTo>
                    <a:cubicBezTo>
                      <a:pt x="135193" y="1482587"/>
                      <a:pt x="127452" y="1455891"/>
                      <a:pt x="121586" y="1428517"/>
                    </a:cubicBezTo>
                    <a:cubicBezTo>
                      <a:pt x="118274" y="1413034"/>
                      <a:pt x="112967" y="1398150"/>
                      <a:pt x="108178" y="1383067"/>
                    </a:cubicBezTo>
                    <a:cubicBezTo>
                      <a:pt x="105505" y="1374687"/>
                      <a:pt x="99319" y="1377799"/>
                      <a:pt x="94571" y="1379076"/>
                    </a:cubicBezTo>
                    <a:cubicBezTo>
                      <a:pt x="89623" y="1380433"/>
                      <a:pt x="81602" y="1379954"/>
                      <a:pt x="83917" y="1389452"/>
                    </a:cubicBezTo>
                    <a:cubicBezTo>
                      <a:pt x="92257" y="1423609"/>
                      <a:pt x="94890" y="1459203"/>
                      <a:pt x="108857" y="1492004"/>
                    </a:cubicBezTo>
                    <a:cubicBezTo>
                      <a:pt x="112448" y="1500424"/>
                      <a:pt x="120987" y="1505372"/>
                      <a:pt x="125337" y="1515188"/>
                    </a:cubicBezTo>
                    <a:cubicBezTo>
                      <a:pt x="118074" y="1513791"/>
                      <a:pt x="113964" y="1510121"/>
                      <a:pt x="109375" y="1506489"/>
                    </a:cubicBezTo>
                    <a:cubicBezTo>
                      <a:pt x="88665" y="1490089"/>
                      <a:pt x="80086" y="1466825"/>
                      <a:pt x="72265" y="1442963"/>
                    </a:cubicBezTo>
                    <a:cubicBezTo>
                      <a:pt x="54069" y="1387456"/>
                      <a:pt x="39185" y="1330992"/>
                      <a:pt x="22146" y="1275167"/>
                    </a:cubicBezTo>
                    <a:cubicBezTo>
                      <a:pt x="19472" y="1266468"/>
                      <a:pt x="21587" y="1257530"/>
                      <a:pt x="22465" y="1248831"/>
                    </a:cubicBezTo>
                    <a:cubicBezTo>
                      <a:pt x="26894" y="1205695"/>
                      <a:pt x="29528" y="1162399"/>
                      <a:pt x="37908" y="1119662"/>
                    </a:cubicBezTo>
                    <a:cubicBezTo>
                      <a:pt x="43255" y="1092487"/>
                      <a:pt x="56264" y="1068625"/>
                      <a:pt x="68195" y="1044404"/>
                    </a:cubicBezTo>
                    <a:cubicBezTo>
                      <a:pt x="79887" y="1020661"/>
                      <a:pt x="94771" y="998634"/>
                      <a:pt x="113166" y="979241"/>
                    </a:cubicBezTo>
                    <a:cubicBezTo>
                      <a:pt x="117037" y="975131"/>
                      <a:pt x="117755" y="971140"/>
                      <a:pt x="116438" y="965354"/>
                    </a:cubicBezTo>
                    <a:cubicBezTo>
                      <a:pt x="105305" y="915435"/>
                      <a:pt x="109495" y="866273"/>
                      <a:pt x="124938" y="817830"/>
                    </a:cubicBezTo>
                    <a:cubicBezTo>
                      <a:pt x="134834" y="786825"/>
                      <a:pt x="144132" y="755421"/>
                      <a:pt x="148561" y="723299"/>
                    </a:cubicBezTo>
                    <a:cubicBezTo>
                      <a:pt x="151993" y="698279"/>
                      <a:pt x="148401" y="672900"/>
                      <a:pt x="138106" y="648878"/>
                    </a:cubicBezTo>
                    <a:cubicBezTo>
                      <a:pt x="133836" y="638902"/>
                      <a:pt x="128290" y="632358"/>
                      <a:pt x="118833" y="626652"/>
                    </a:cubicBezTo>
                    <a:cubicBezTo>
                      <a:pt x="88985" y="608535"/>
                      <a:pt x="54667" y="601353"/>
                      <a:pt x="23582" y="586389"/>
                    </a:cubicBezTo>
                    <a:cubicBezTo>
                      <a:pt x="12888" y="581241"/>
                      <a:pt x="6184" y="575056"/>
                      <a:pt x="5107" y="563284"/>
                    </a:cubicBezTo>
                    <a:cubicBezTo>
                      <a:pt x="5586" y="562726"/>
                      <a:pt x="6065" y="562207"/>
                      <a:pt x="6504" y="561648"/>
                    </a:cubicBezTo>
                    <a:cubicBezTo>
                      <a:pt x="16719" y="571225"/>
                      <a:pt x="28530" y="576772"/>
                      <a:pt x="42696" y="577929"/>
                    </a:cubicBezTo>
                    <a:cubicBezTo>
                      <a:pt x="48642" y="578408"/>
                      <a:pt x="52034" y="578248"/>
                      <a:pt x="54069" y="571465"/>
                    </a:cubicBezTo>
                    <a:cubicBezTo>
                      <a:pt x="57580" y="559534"/>
                      <a:pt x="61171" y="547483"/>
                      <a:pt x="67077" y="536389"/>
                    </a:cubicBezTo>
                    <a:cubicBezTo>
                      <a:pt x="72504" y="526174"/>
                      <a:pt x="76535" y="515719"/>
                      <a:pt x="87189" y="508297"/>
                    </a:cubicBezTo>
                    <a:cubicBezTo>
                      <a:pt x="99280" y="499877"/>
                      <a:pt x="110333" y="499199"/>
                      <a:pt x="124100" y="501952"/>
                    </a:cubicBezTo>
                    <a:cubicBezTo>
                      <a:pt x="151673" y="507459"/>
                      <a:pt x="146646" y="512926"/>
                      <a:pt x="161051" y="482878"/>
                    </a:cubicBezTo>
                    <a:cubicBezTo>
                      <a:pt x="161210" y="482559"/>
                      <a:pt x="161410" y="482240"/>
                      <a:pt x="161530" y="481881"/>
                    </a:cubicBezTo>
                    <a:cubicBezTo>
                      <a:pt x="168513" y="464443"/>
                      <a:pt x="175695" y="460253"/>
                      <a:pt x="194730" y="464961"/>
                    </a:cubicBezTo>
                    <a:cubicBezTo>
                      <a:pt x="204985" y="467516"/>
                      <a:pt x="212966" y="465480"/>
                      <a:pt x="222702" y="461410"/>
                    </a:cubicBezTo>
                    <a:cubicBezTo>
                      <a:pt x="232479" y="457360"/>
                      <a:pt x="242484" y="455614"/>
                      <a:pt x="252470" y="456128"/>
                    </a:cubicBezTo>
                    <a:close/>
                    <a:moveTo>
                      <a:pt x="804500" y="439343"/>
                    </a:moveTo>
                    <a:cubicBezTo>
                      <a:pt x="804859" y="439263"/>
                      <a:pt x="805218" y="439383"/>
                      <a:pt x="805617" y="439343"/>
                    </a:cubicBezTo>
                    <a:cubicBezTo>
                      <a:pt x="836103" y="436190"/>
                      <a:pt x="863637" y="442615"/>
                      <a:pt x="887420" y="463045"/>
                    </a:cubicBezTo>
                    <a:cubicBezTo>
                      <a:pt x="896198" y="470587"/>
                      <a:pt x="907371" y="474498"/>
                      <a:pt x="918505" y="476493"/>
                    </a:cubicBezTo>
                    <a:cubicBezTo>
                      <a:pt x="953461" y="482758"/>
                      <a:pt x="979398" y="504466"/>
                      <a:pt x="1005575" y="525814"/>
                    </a:cubicBezTo>
                    <a:cubicBezTo>
                      <a:pt x="1012957" y="531839"/>
                      <a:pt x="1018583" y="540139"/>
                      <a:pt x="1026285" y="545606"/>
                    </a:cubicBezTo>
                    <a:cubicBezTo>
                      <a:pt x="1043842" y="558016"/>
                      <a:pt x="1049070" y="574457"/>
                      <a:pt x="1046755" y="595087"/>
                    </a:cubicBezTo>
                    <a:cubicBezTo>
                      <a:pt x="1045957" y="602070"/>
                      <a:pt x="1045279" y="607936"/>
                      <a:pt x="1039293" y="612166"/>
                    </a:cubicBezTo>
                    <a:cubicBezTo>
                      <a:pt x="1023093" y="623538"/>
                      <a:pt x="1016868" y="638343"/>
                      <a:pt x="1016868" y="658773"/>
                    </a:cubicBezTo>
                    <a:cubicBezTo>
                      <a:pt x="1016868" y="688821"/>
                      <a:pt x="1015710" y="719068"/>
                      <a:pt x="1011161" y="748995"/>
                    </a:cubicBezTo>
                    <a:cubicBezTo>
                      <a:pt x="1009884" y="757495"/>
                      <a:pt x="1024848" y="780639"/>
                      <a:pt x="1033826" y="784270"/>
                    </a:cubicBezTo>
                    <a:cubicBezTo>
                      <a:pt x="1045359" y="788939"/>
                      <a:pt x="1057090" y="793129"/>
                      <a:pt x="1071177" y="798436"/>
                    </a:cubicBezTo>
                    <a:cubicBezTo>
                      <a:pt x="1056093" y="803703"/>
                      <a:pt x="1043084" y="808372"/>
                      <a:pt x="1029956" y="812761"/>
                    </a:cubicBezTo>
                    <a:cubicBezTo>
                      <a:pt x="1021257" y="815675"/>
                      <a:pt x="1011800" y="817031"/>
                      <a:pt x="1003779" y="821181"/>
                    </a:cubicBezTo>
                    <a:cubicBezTo>
                      <a:pt x="989493" y="828563"/>
                      <a:pt x="977922" y="823855"/>
                      <a:pt x="966270" y="815874"/>
                    </a:cubicBezTo>
                    <a:cubicBezTo>
                      <a:pt x="959286" y="811126"/>
                      <a:pt x="952383" y="806097"/>
                      <a:pt x="944881" y="802267"/>
                    </a:cubicBezTo>
                    <a:cubicBezTo>
                      <a:pt x="932271" y="795882"/>
                      <a:pt x="923852" y="787104"/>
                      <a:pt x="922695" y="772259"/>
                    </a:cubicBezTo>
                    <a:cubicBezTo>
                      <a:pt x="921936" y="762523"/>
                      <a:pt x="912559" y="760967"/>
                      <a:pt x="906015" y="758293"/>
                    </a:cubicBezTo>
                    <a:cubicBezTo>
                      <a:pt x="895560" y="754023"/>
                      <a:pt x="892088" y="746960"/>
                      <a:pt x="891171" y="736426"/>
                    </a:cubicBezTo>
                    <a:cubicBezTo>
                      <a:pt x="889694" y="719986"/>
                      <a:pt x="886821" y="703665"/>
                      <a:pt x="884786" y="687225"/>
                    </a:cubicBezTo>
                    <a:cubicBezTo>
                      <a:pt x="884187" y="682436"/>
                      <a:pt x="881474" y="679324"/>
                      <a:pt x="878241" y="676171"/>
                    </a:cubicBezTo>
                    <a:cubicBezTo>
                      <a:pt x="853581" y="651790"/>
                      <a:pt x="826607" y="630202"/>
                      <a:pt x="798833" y="609612"/>
                    </a:cubicBezTo>
                    <a:cubicBezTo>
                      <a:pt x="795920" y="607417"/>
                      <a:pt x="792768" y="605063"/>
                      <a:pt x="789336" y="604105"/>
                    </a:cubicBezTo>
                    <a:cubicBezTo>
                      <a:pt x="766192" y="597561"/>
                      <a:pt x="751108" y="580163"/>
                      <a:pt x="735147" y="564042"/>
                    </a:cubicBezTo>
                    <a:cubicBezTo>
                      <a:pt x="726926" y="555702"/>
                      <a:pt x="728123" y="543611"/>
                      <a:pt x="723694" y="533715"/>
                    </a:cubicBezTo>
                    <a:cubicBezTo>
                      <a:pt x="722497" y="531081"/>
                      <a:pt x="722058" y="528089"/>
                      <a:pt x="721300" y="525255"/>
                    </a:cubicBezTo>
                    <a:cubicBezTo>
                      <a:pt x="720103" y="520786"/>
                      <a:pt x="717389" y="519549"/>
                      <a:pt x="714357" y="523220"/>
                    </a:cubicBezTo>
                    <a:cubicBezTo>
                      <a:pt x="707413" y="531600"/>
                      <a:pt x="698515" y="538583"/>
                      <a:pt x="695363" y="549836"/>
                    </a:cubicBezTo>
                    <a:cubicBezTo>
                      <a:pt x="690933" y="565239"/>
                      <a:pt x="686105" y="580602"/>
                      <a:pt x="681316" y="596603"/>
                    </a:cubicBezTo>
                    <a:cubicBezTo>
                      <a:pt x="662522" y="586268"/>
                      <a:pt x="644166" y="576572"/>
                      <a:pt x="633552" y="556859"/>
                    </a:cubicBezTo>
                    <a:cubicBezTo>
                      <a:pt x="630599" y="551392"/>
                      <a:pt x="629402" y="547322"/>
                      <a:pt x="632474" y="541776"/>
                    </a:cubicBezTo>
                    <a:cubicBezTo>
                      <a:pt x="634949" y="537306"/>
                      <a:pt x="636305" y="532239"/>
                      <a:pt x="638420" y="527570"/>
                    </a:cubicBezTo>
                    <a:cubicBezTo>
                      <a:pt x="644206" y="514841"/>
                      <a:pt x="650710" y="502391"/>
                      <a:pt x="642490" y="488065"/>
                    </a:cubicBezTo>
                    <a:cubicBezTo>
                      <a:pt x="640854" y="485232"/>
                      <a:pt x="640016" y="480843"/>
                      <a:pt x="645084" y="478887"/>
                    </a:cubicBezTo>
                    <a:cubicBezTo>
                      <a:pt x="662322" y="472183"/>
                      <a:pt x="678204" y="461569"/>
                      <a:pt x="698315" y="463804"/>
                    </a:cubicBezTo>
                    <a:cubicBezTo>
                      <a:pt x="705737" y="464642"/>
                      <a:pt x="709369" y="466158"/>
                      <a:pt x="708850" y="473740"/>
                    </a:cubicBezTo>
                    <a:cubicBezTo>
                      <a:pt x="708331" y="481282"/>
                      <a:pt x="711962" y="482558"/>
                      <a:pt x="718946" y="482439"/>
                    </a:cubicBezTo>
                    <a:cubicBezTo>
                      <a:pt x="730877" y="482239"/>
                      <a:pt x="740254" y="478927"/>
                      <a:pt x="746719" y="468273"/>
                    </a:cubicBezTo>
                    <a:cubicBezTo>
                      <a:pt x="759847" y="446645"/>
                      <a:pt x="783151" y="444889"/>
                      <a:pt x="804500" y="439343"/>
                    </a:cubicBezTo>
                    <a:close/>
                    <a:moveTo>
                      <a:pt x="691048" y="24"/>
                    </a:moveTo>
                    <a:cubicBezTo>
                      <a:pt x="733839" y="313"/>
                      <a:pt x="776566" y="3176"/>
                      <a:pt x="819144" y="8264"/>
                    </a:cubicBezTo>
                    <a:cubicBezTo>
                      <a:pt x="896677" y="17522"/>
                      <a:pt x="973252" y="32725"/>
                      <a:pt x="1048231" y="56667"/>
                    </a:cubicBezTo>
                    <a:cubicBezTo>
                      <a:pt x="1100944" y="73506"/>
                      <a:pt x="1152340" y="92979"/>
                      <a:pt x="1201861" y="116682"/>
                    </a:cubicBezTo>
                    <a:cubicBezTo>
                      <a:pt x="1255492" y="142380"/>
                      <a:pt x="1307327" y="171710"/>
                      <a:pt x="1357126" y="204750"/>
                    </a:cubicBezTo>
                    <a:cubicBezTo>
                      <a:pt x="1436415" y="257423"/>
                      <a:pt x="1507564" y="319114"/>
                      <a:pt x="1571769" y="389065"/>
                    </a:cubicBezTo>
                    <a:cubicBezTo>
                      <a:pt x="1578712" y="396607"/>
                      <a:pt x="1577994" y="406703"/>
                      <a:pt x="1582542" y="415082"/>
                    </a:cubicBezTo>
                    <a:cubicBezTo>
                      <a:pt x="1593117" y="434516"/>
                      <a:pt x="1594714" y="455465"/>
                      <a:pt x="1593955" y="477731"/>
                    </a:cubicBezTo>
                    <a:cubicBezTo>
                      <a:pt x="1593197" y="499798"/>
                      <a:pt x="1599342" y="521067"/>
                      <a:pt x="1623683" y="531442"/>
                    </a:cubicBezTo>
                    <a:cubicBezTo>
                      <a:pt x="1634298" y="535951"/>
                      <a:pt x="1637809" y="548481"/>
                      <a:pt x="1633939" y="558696"/>
                    </a:cubicBezTo>
                    <a:cubicBezTo>
                      <a:pt x="1633061" y="561090"/>
                      <a:pt x="1631265" y="562207"/>
                      <a:pt x="1629151" y="562806"/>
                    </a:cubicBezTo>
                    <a:cubicBezTo>
                      <a:pt x="1617938" y="565879"/>
                      <a:pt x="1607483" y="571465"/>
                      <a:pt x="1594953" y="569270"/>
                    </a:cubicBezTo>
                    <a:cubicBezTo>
                      <a:pt x="1583221" y="567195"/>
                      <a:pt x="1573963" y="575256"/>
                      <a:pt x="1564706" y="580643"/>
                    </a:cubicBezTo>
                    <a:cubicBezTo>
                      <a:pt x="1558840" y="584075"/>
                      <a:pt x="1565344" y="586469"/>
                      <a:pt x="1568098" y="587706"/>
                    </a:cubicBezTo>
                    <a:cubicBezTo>
                      <a:pt x="1580109" y="593173"/>
                      <a:pt x="1592399" y="598121"/>
                      <a:pt x="1604370" y="603707"/>
                    </a:cubicBezTo>
                    <a:cubicBezTo>
                      <a:pt x="1607722" y="605264"/>
                      <a:pt x="1614146" y="605543"/>
                      <a:pt x="1610954" y="612486"/>
                    </a:cubicBezTo>
                    <a:cubicBezTo>
                      <a:pt x="1608560" y="617674"/>
                      <a:pt x="1609597" y="625255"/>
                      <a:pt x="1600021" y="624816"/>
                    </a:cubicBezTo>
                    <a:cubicBezTo>
                      <a:pt x="1589007" y="624298"/>
                      <a:pt x="1577954" y="625096"/>
                      <a:pt x="1566900" y="625176"/>
                    </a:cubicBezTo>
                    <a:cubicBezTo>
                      <a:pt x="1561314" y="625215"/>
                      <a:pt x="1559039" y="626532"/>
                      <a:pt x="1560675" y="633037"/>
                    </a:cubicBezTo>
                    <a:cubicBezTo>
                      <a:pt x="1563549" y="644728"/>
                      <a:pt x="1564746" y="656779"/>
                      <a:pt x="1569574" y="668112"/>
                    </a:cubicBezTo>
                    <a:cubicBezTo>
                      <a:pt x="1573564" y="677449"/>
                      <a:pt x="1578353" y="686907"/>
                      <a:pt x="1576836" y="697721"/>
                    </a:cubicBezTo>
                    <a:cubicBezTo>
                      <a:pt x="1574163" y="717074"/>
                      <a:pt x="1581066" y="733434"/>
                      <a:pt x="1592000" y="748917"/>
                    </a:cubicBezTo>
                    <a:cubicBezTo>
                      <a:pt x="1597706" y="756977"/>
                      <a:pt x="1602814" y="765676"/>
                      <a:pt x="1606725" y="774735"/>
                    </a:cubicBezTo>
                    <a:cubicBezTo>
                      <a:pt x="1612271" y="787544"/>
                      <a:pt x="1619573" y="798637"/>
                      <a:pt x="1631185" y="806498"/>
                    </a:cubicBezTo>
                    <a:cubicBezTo>
                      <a:pt x="1637490" y="810768"/>
                      <a:pt x="1639166" y="816633"/>
                      <a:pt x="1635056" y="822579"/>
                    </a:cubicBezTo>
                    <a:cubicBezTo>
                      <a:pt x="1626118" y="835508"/>
                      <a:pt x="1623365" y="850711"/>
                      <a:pt x="1621369" y="865236"/>
                    </a:cubicBezTo>
                    <a:cubicBezTo>
                      <a:pt x="1618855" y="883552"/>
                      <a:pt x="1605168" y="890335"/>
                      <a:pt x="1593477" y="899872"/>
                    </a:cubicBezTo>
                    <a:cubicBezTo>
                      <a:pt x="1590763" y="902067"/>
                      <a:pt x="1588568" y="900312"/>
                      <a:pt x="1586493" y="899035"/>
                    </a:cubicBezTo>
                    <a:cubicBezTo>
                      <a:pt x="1575520" y="892331"/>
                      <a:pt x="1564626" y="885427"/>
                      <a:pt x="1553652" y="878724"/>
                    </a:cubicBezTo>
                    <a:cubicBezTo>
                      <a:pt x="1550221" y="876648"/>
                      <a:pt x="1547707" y="873895"/>
                      <a:pt x="1548226" y="869865"/>
                    </a:cubicBezTo>
                    <a:cubicBezTo>
                      <a:pt x="1550500" y="853105"/>
                      <a:pt x="1540205" y="843688"/>
                      <a:pt x="1528713" y="834391"/>
                    </a:cubicBezTo>
                    <a:cubicBezTo>
                      <a:pt x="1517300" y="825212"/>
                      <a:pt x="1515465" y="798677"/>
                      <a:pt x="1527037" y="789778"/>
                    </a:cubicBezTo>
                    <a:cubicBezTo>
                      <a:pt x="1544914" y="776051"/>
                      <a:pt x="1542439" y="758454"/>
                      <a:pt x="1540604" y="740138"/>
                    </a:cubicBezTo>
                    <a:cubicBezTo>
                      <a:pt x="1540085" y="735190"/>
                      <a:pt x="1537292" y="732995"/>
                      <a:pt x="1532942" y="732277"/>
                    </a:cubicBezTo>
                    <a:cubicBezTo>
                      <a:pt x="1515624" y="729524"/>
                      <a:pt x="1499383" y="721344"/>
                      <a:pt x="1481187" y="722900"/>
                    </a:cubicBezTo>
                    <a:cubicBezTo>
                      <a:pt x="1474443" y="723498"/>
                      <a:pt x="1463709" y="708854"/>
                      <a:pt x="1463669" y="699317"/>
                    </a:cubicBezTo>
                    <a:cubicBezTo>
                      <a:pt x="1463589" y="689780"/>
                      <a:pt x="1463589" y="680083"/>
                      <a:pt x="1465066" y="670666"/>
                    </a:cubicBezTo>
                    <a:cubicBezTo>
                      <a:pt x="1467500" y="655103"/>
                      <a:pt x="1465665" y="640898"/>
                      <a:pt x="1456487" y="627689"/>
                    </a:cubicBezTo>
                    <a:cubicBezTo>
                      <a:pt x="1452297" y="621704"/>
                      <a:pt x="1448666" y="615120"/>
                      <a:pt x="1445912" y="608376"/>
                    </a:cubicBezTo>
                    <a:cubicBezTo>
                      <a:pt x="1439967" y="593811"/>
                      <a:pt x="1430470" y="582798"/>
                      <a:pt x="1416463" y="575655"/>
                    </a:cubicBezTo>
                    <a:cubicBezTo>
                      <a:pt x="1407844" y="571266"/>
                      <a:pt x="1403734" y="564562"/>
                      <a:pt x="1400901" y="554745"/>
                    </a:cubicBezTo>
                    <a:cubicBezTo>
                      <a:pt x="1394836" y="533756"/>
                      <a:pt x="1391763" y="512368"/>
                      <a:pt x="1389089" y="490899"/>
                    </a:cubicBezTo>
                    <a:cubicBezTo>
                      <a:pt x="1388172" y="483637"/>
                      <a:pt x="1385897" y="477532"/>
                      <a:pt x="1381827" y="471666"/>
                    </a:cubicBezTo>
                    <a:cubicBezTo>
                      <a:pt x="1372170" y="457779"/>
                      <a:pt x="1362952" y="443574"/>
                      <a:pt x="1353136" y="429807"/>
                    </a:cubicBezTo>
                    <a:cubicBezTo>
                      <a:pt x="1345235" y="418754"/>
                      <a:pt x="1345275" y="405466"/>
                      <a:pt x="1342282" y="393175"/>
                    </a:cubicBezTo>
                    <a:cubicBezTo>
                      <a:pt x="1340048" y="383997"/>
                      <a:pt x="1336416" y="378610"/>
                      <a:pt x="1326879" y="375897"/>
                    </a:cubicBezTo>
                    <a:cubicBezTo>
                      <a:pt x="1303296" y="369193"/>
                      <a:pt x="1282706" y="355945"/>
                      <a:pt x="1262315" y="342897"/>
                    </a:cubicBezTo>
                    <a:cubicBezTo>
                      <a:pt x="1251980" y="336273"/>
                      <a:pt x="1248947" y="343934"/>
                      <a:pt x="1243600" y="348922"/>
                    </a:cubicBezTo>
                    <a:cubicBezTo>
                      <a:pt x="1236537" y="355506"/>
                      <a:pt x="1243560" y="359178"/>
                      <a:pt x="1247032" y="362010"/>
                    </a:cubicBezTo>
                    <a:cubicBezTo>
                      <a:pt x="1256210" y="369512"/>
                      <a:pt x="1254135" y="374859"/>
                      <a:pt x="1245196" y="380007"/>
                    </a:cubicBezTo>
                    <a:cubicBezTo>
                      <a:pt x="1244877" y="380207"/>
                      <a:pt x="1244598" y="380446"/>
                      <a:pt x="1244359" y="380725"/>
                    </a:cubicBezTo>
                    <a:cubicBezTo>
                      <a:pt x="1239729" y="385274"/>
                      <a:pt x="1229554" y="387948"/>
                      <a:pt x="1230672" y="393375"/>
                    </a:cubicBezTo>
                    <a:cubicBezTo>
                      <a:pt x="1231988" y="399680"/>
                      <a:pt x="1242244" y="399201"/>
                      <a:pt x="1248668" y="400917"/>
                    </a:cubicBezTo>
                    <a:cubicBezTo>
                      <a:pt x="1254215" y="402353"/>
                      <a:pt x="1258724" y="404867"/>
                      <a:pt x="1263433" y="407780"/>
                    </a:cubicBezTo>
                    <a:cubicBezTo>
                      <a:pt x="1293041" y="426216"/>
                      <a:pt x="1311716" y="458737"/>
                      <a:pt x="1347949" y="469990"/>
                    </a:cubicBezTo>
                    <a:cubicBezTo>
                      <a:pt x="1340806" y="476694"/>
                      <a:pt x="1333863" y="478569"/>
                      <a:pt x="1327598" y="480844"/>
                    </a:cubicBezTo>
                    <a:cubicBezTo>
                      <a:pt x="1318101" y="484236"/>
                      <a:pt x="1311716" y="489982"/>
                      <a:pt x="1309003" y="499439"/>
                    </a:cubicBezTo>
                    <a:cubicBezTo>
                      <a:pt x="1306529" y="508058"/>
                      <a:pt x="1301660" y="508736"/>
                      <a:pt x="1293400" y="507739"/>
                    </a:cubicBezTo>
                    <a:cubicBezTo>
                      <a:pt x="1272531" y="505305"/>
                      <a:pt x="1255651" y="494012"/>
                      <a:pt x="1237654" y="485113"/>
                    </a:cubicBezTo>
                    <a:cubicBezTo>
                      <a:pt x="1234143" y="483358"/>
                      <a:pt x="1232068" y="480245"/>
                      <a:pt x="1230392" y="477013"/>
                    </a:cubicBezTo>
                    <a:cubicBezTo>
                      <a:pt x="1197152" y="413686"/>
                      <a:pt x="1184463" y="418155"/>
                      <a:pt x="1131670" y="389864"/>
                    </a:cubicBezTo>
                    <a:cubicBezTo>
                      <a:pt x="1118063" y="382561"/>
                      <a:pt x="1104017" y="376136"/>
                      <a:pt x="1090410" y="368874"/>
                    </a:cubicBezTo>
                    <a:cubicBezTo>
                      <a:pt x="1078757" y="362649"/>
                      <a:pt x="1075207" y="349281"/>
                      <a:pt x="1066547" y="340462"/>
                    </a:cubicBezTo>
                    <a:cubicBezTo>
                      <a:pt x="1058048" y="331843"/>
                      <a:pt x="1061440" y="328252"/>
                      <a:pt x="1070019" y="322147"/>
                    </a:cubicBezTo>
                    <a:cubicBezTo>
                      <a:pt x="1089173" y="308460"/>
                      <a:pt x="1111878" y="309537"/>
                      <a:pt x="1132907" y="303911"/>
                    </a:cubicBezTo>
                    <a:cubicBezTo>
                      <a:pt x="1138015" y="302554"/>
                      <a:pt x="1146914" y="306185"/>
                      <a:pt x="1147512" y="296528"/>
                    </a:cubicBezTo>
                    <a:cubicBezTo>
                      <a:pt x="1148190" y="285675"/>
                      <a:pt x="1140449" y="271589"/>
                      <a:pt x="1133506" y="269394"/>
                    </a:cubicBezTo>
                    <a:cubicBezTo>
                      <a:pt x="1129316" y="268037"/>
                      <a:pt x="1125046" y="266880"/>
                      <a:pt x="1120936" y="265284"/>
                    </a:cubicBezTo>
                    <a:cubicBezTo>
                      <a:pt x="1116307" y="263528"/>
                      <a:pt x="1112556" y="264446"/>
                      <a:pt x="1111160" y="269155"/>
                    </a:cubicBezTo>
                    <a:cubicBezTo>
                      <a:pt x="1108765" y="277295"/>
                      <a:pt x="1103019" y="278612"/>
                      <a:pt x="1095837" y="277973"/>
                    </a:cubicBezTo>
                    <a:cubicBezTo>
                      <a:pt x="1094759" y="277893"/>
                      <a:pt x="1093642" y="278013"/>
                      <a:pt x="1092525" y="278013"/>
                    </a:cubicBezTo>
                    <a:cubicBezTo>
                      <a:pt x="1086300" y="277973"/>
                      <a:pt x="1078039" y="280367"/>
                      <a:pt x="1074368" y="277295"/>
                    </a:cubicBezTo>
                    <a:cubicBezTo>
                      <a:pt x="1069500" y="273225"/>
                      <a:pt x="1075645" y="266122"/>
                      <a:pt x="1076883" y="260296"/>
                    </a:cubicBezTo>
                    <a:cubicBezTo>
                      <a:pt x="1077880" y="255388"/>
                      <a:pt x="1076324" y="252355"/>
                      <a:pt x="1071615" y="251118"/>
                    </a:cubicBezTo>
                    <a:cubicBezTo>
                      <a:pt x="1056132" y="247088"/>
                      <a:pt x="1045358" y="237431"/>
                      <a:pt x="1037657" y="223664"/>
                    </a:cubicBezTo>
                    <a:cubicBezTo>
                      <a:pt x="1033866" y="216881"/>
                      <a:pt x="1026564" y="214087"/>
                      <a:pt x="1020418" y="210257"/>
                    </a:cubicBezTo>
                    <a:cubicBezTo>
                      <a:pt x="988456" y="190544"/>
                      <a:pt x="957650" y="169156"/>
                      <a:pt x="926685" y="147967"/>
                    </a:cubicBezTo>
                    <a:cubicBezTo>
                      <a:pt x="913596" y="138988"/>
                      <a:pt x="905935" y="140146"/>
                      <a:pt x="895280" y="152596"/>
                    </a:cubicBezTo>
                    <a:cubicBezTo>
                      <a:pt x="890372" y="158342"/>
                      <a:pt x="886382" y="164287"/>
                      <a:pt x="878202" y="167280"/>
                    </a:cubicBezTo>
                    <a:cubicBezTo>
                      <a:pt x="864914" y="172188"/>
                      <a:pt x="853820" y="172947"/>
                      <a:pt x="839734" y="167121"/>
                    </a:cubicBezTo>
                    <a:cubicBezTo>
                      <a:pt x="824970" y="161055"/>
                      <a:pt x="808091" y="157663"/>
                      <a:pt x="791251" y="159419"/>
                    </a:cubicBezTo>
                    <a:cubicBezTo>
                      <a:pt x="782472" y="160337"/>
                      <a:pt x="773654" y="161095"/>
                      <a:pt x="764835" y="161454"/>
                    </a:cubicBezTo>
                    <a:cubicBezTo>
                      <a:pt x="758370" y="161734"/>
                      <a:pt x="752505" y="163130"/>
                      <a:pt x="747237" y="166921"/>
                    </a:cubicBezTo>
                    <a:cubicBezTo>
                      <a:pt x="727046" y="181486"/>
                      <a:pt x="703263" y="183082"/>
                      <a:pt x="679960" y="183242"/>
                    </a:cubicBezTo>
                    <a:cubicBezTo>
                      <a:pt x="660646" y="183361"/>
                      <a:pt x="641452" y="179092"/>
                      <a:pt x="622817" y="172508"/>
                    </a:cubicBezTo>
                    <a:cubicBezTo>
                      <a:pt x="613200" y="169116"/>
                      <a:pt x="607414" y="164567"/>
                      <a:pt x="607295" y="154630"/>
                    </a:cubicBezTo>
                    <a:cubicBezTo>
                      <a:pt x="607175" y="145094"/>
                      <a:pt x="601987" y="142979"/>
                      <a:pt x="593807" y="143218"/>
                    </a:cubicBezTo>
                    <a:cubicBezTo>
                      <a:pt x="588300" y="143378"/>
                      <a:pt x="582754" y="142939"/>
                      <a:pt x="577287" y="142181"/>
                    </a:cubicBezTo>
                    <a:cubicBezTo>
                      <a:pt x="563001" y="140146"/>
                      <a:pt x="550312" y="142181"/>
                      <a:pt x="541174" y="154750"/>
                    </a:cubicBezTo>
                    <a:cubicBezTo>
                      <a:pt x="538540" y="158382"/>
                      <a:pt x="534670" y="158821"/>
                      <a:pt x="530440" y="159140"/>
                    </a:cubicBezTo>
                    <a:cubicBezTo>
                      <a:pt x="503665" y="161015"/>
                      <a:pt x="476929" y="163170"/>
                      <a:pt x="450912" y="170512"/>
                    </a:cubicBezTo>
                    <a:cubicBezTo>
                      <a:pt x="444367" y="172348"/>
                      <a:pt x="441015" y="174184"/>
                      <a:pt x="441175" y="181925"/>
                    </a:cubicBezTo>
                    <a:cubicBezTo>
                      <a:pt x="441574" y="201318"/>
                      <a:pt x="432596" y="210775"/>
                      <a:pt x="412524" y="213409"/>
                    </a:cubicBezTo>
                    <a:cubicBezTo>
                      <a:pt x="401232" y="214885"/>
                      <a:pt x="389899" y="216122"/>
                      <a:pt x="378527" y="217240"/>
                    </a:cubicBezTo>
                    <a:cubicBezTo>
                      <a:pt x="374017" y="217679"/>
                      <a:pt x="370027" y="219035"/>
                      <a:pt x="366316" y="221709"/>
                    </a:cubicBezTo>
                    <a:cubicBezTo>
                      <a:pt x="350993" y="232643"/>
                      <a:pt x="350634" y="232682"/>
                      <a:pt x="355422" y="250719"/>
                    </a:cubicBezTo>
                    <a:cubicBezTo>
                      <a:pt x="356859" y="256066"/>
                      <a:pt x="355502" y="258181"/>
                      <a:pt x="351432" y="261293"/>
                    </a:cubicBezTo>
                    <a:cubicBezTo>
                      <a:pt x="340778" y="269354"/>
                      <a:pt x="328287" y="269873"/>
                      <a:pt x="315997" y="271509"/>
                    </a:cubicBezTo>
                    <a:cubicBezTo>
                      <a:pt x="310531" y="272227"/>
                      <a:pt x="305063" y="272866"/>
                      <a:pt x="299637" y="273743"/>
                    </a:cubicBezTo>
                    <a:cubicBezTo>
                      <a:pt x="276772" y="277454"/>
                      <a:pt x="275654" y="277415"/>
                      <a:pt x="274378" y="300678"/>
                    </a:cubicBezTo>
                    <a:cubicBezTo>
                      <a:pt x="273500" y="316760"/>
                      <a:pt x="269190" y="327613"/>
                      <a:pt x="254705" y="337270"/>
                    </a:cubicBezTo>
                    <a:cubicBezTo>
                      <a:pt x="240020" y="347047"/>
                      <a:pt x="228927" y="362290"/>
                      <a:pt x="216517" y="375338"/>
                    </a:cubicBezTo>
                    <a:cubicBezTo>
                      <a:pt x="207379" y="384955"/>
                      <a:pt x="197364" y="393574"/>
                      <a:pt x="187786" y="402752"/>
                    </a:cubicBezTo>
                    <a:cubicBezTo>
                      <a:pt x="174578" y="415402"/>
                      <a:pt x="159335" y="421467"/>
                      <a:pt x="140101" y="421667"/>
                    </a:cubicBezTo>
                    <a:cubicBezTo>
                      <a:pt x="146725" y="411331"/>
                      <a:pt x="152551" y="401236"/>
                      <a:pt x="159375" y="391898"/>
                    </a:cubicBezTo>
                    <a:cubicBezTo>
                      <a:pt x="165360" y="383678"/>
                      <a:pt x="161211" y="376376"/>
                      <a:pt x="158537" y="369073"/>
                    </a:cubicBezTo>
                    <a:cubicBezTo>
                      <a:pt x="156063" y="362290"/>
                      <a:pt x="149439" y="364844"/>
                      <a:pt x="145010" y="365522"/>
                    </a:cubicBezTo>
                    <a:cubicBezTo>
                      <a:pt x="131283" y="367677"/>
                      <a:pt x="121426" y="363607"/>
                      <a:pt x="115880" y="350518"/>
                    </a:cubicBezTo>
                    <a:cubicBezTo>
                      <a:pt x="115601" y="349840"/>
                      <a:pt x="115042" y="349321"/>
                      <a:pt x="114643" y="348683"/>
                    </a:cubicBezTo>
                    <a:cubicBezTo>
                      <a:pt x="95728" y="321428"/>
                      <a:pt x="95409" y="321109"/>
                      <a:pt x="119232" y="298125"/>
                    </a:cubicBezTo>
                    <a:cubicBezTo>
                      <a:pt x="130963" y="286832"/>
                      <a:pt x="142615" y="274342"/>
                      <a:pt x="161091" y="274462"/>
                    </a:cubicBezTo>
                    <a:cubicBezTo>
                      <a:pt x="162448" y="274462"/>
                      <a:pt x="164603" y="273903"/>
                      <a:pt x="165042" y="272986"/>
                    </a:cubicBezTo>
                    <a:cubicBezTo>
                      <a:pt x="172504" y="256864"/>
                      <a:pt x="188305" y="244135"/>
                      <a:pt x="183876" y="223185"/>
                    </a:cubicBezTo>
                    <a:cubicBezTo>
                      <a:pt x="178648" y="198605"/>
                      <a:pt x="179128" y="198645"/>
                      <a:pt x="201833" y="188190"/>
                    </a:cubicBezTo>
                    <a:cubicBezTo>
                      <a:pt x="214522" y="182364"/>
                      <a:pt x="226932" y="175939"/>
                      <a:pt x="239542" y="170034"/>
                    </a:cubicBezTo>
                    <a:cubicBezTo>
                      <a:pt x="245088" y="167440"/>
                      <a:pt x="248201" y="163888"/>
                      <a:pt x="247881" y="157304"/>
                    </a:cubicBezTo>
                    <a:cubicBezTo>
                      <a:pt x="247602" y="151798"/>
                      <a:pt x="248719" y="146251"/>
                      <a:pt x="248400" y="140784"/>
                    </a:cubicBezTo>
                    <a:cubicBezTo>
                      <a:pt x="247842" y="130808"/>
                      <a:pt x="253667" y="119515"/>
                      <a:pt x="241656" y="111734"/>
                    </a:cubicBezTo>
                    <a:cubicBezTo>
                      <a:pt x="232878" y="106108"/>
                      <a:pt x="227331" y="95613"/>
                      <a:pt x="215081" y="93379"/>
                    </a:cubicBezTo>
                    <a:cubicBezTo>
                      <a:pt x="227531" y="88869"/>
                      <a:pt x="240061" y="84480"/>
                      <a:pt x="252470" y="79771"/>
                    </a:cubicBezTo>
                    <a:cubicBezTo>
                      <a:pt x="305702" y="59460"/>
                      <a:pt x="360251" y="43379"/>
                      <a:pt x="415717" y="30450"/>
                    </a:cubicBezTo>
                    <a:cubicBezTo>
                      <a:pt x="464080" y="19158"/>
                      <a:pt x="513321" y="13212"/>
                      <a:pt x="562563" y="7226"/>
                    </a:cubicBezTo>
                    <a:cubicBezTo>
                      <a:pt x="605399" y="2019"/>
                      <a:pt x="648256" y="-266"/>
                      <a:pt x="691048" y="24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85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27">
            <a:extLst>
              <a:ext uri="{FF2B5EF4-FFF2-40B4-BE49-F238E27FC236}">
                <a16:creationId xmlns:a16="http://schemas.microsoft.com/office/drawing/2014/main" id="{A30ECF00-E9DB-4450-8A91-B218A828E37F}"/>
              </a:ext>
            </a:extLst>
          </p:cNvPr>
          <p:cNvGrpSpPr/>
          <p:nvPr/>
        </p:nvGrpSpPr>
        <p:grpSpPr>
          <a:xfrm>
            <a:off x="323529" y="1050151"/>
            <a:ext cx="1125385" cy="1107996"/>
            <a:chOff x="557349" y="2210492"/>
            <a:chExt cx="3538819" cy="3484138"/>
          </a:xfrm>
          <a:solidFill>
            <a:schemeClr val="accent1"/>
          </a:solidFill>
        </p:grpSpPr>
        <p:sp>
          <p:nvSpPr>
            <p:cNvPr id="16" name="Freeform: Shape 28">
              <a:extLst>
                <a:ext uri="{FF2B5EF4-FFF2-40B4-BE49-F238E27FC236}">
                  <a16:creationId xmlns:a16="http://schemas.microsoft.com/office/drawing/2014/main" id="{BB0F667F-32DC-437C-A9A4-E0EF789AE81D}"/>
                </a:ext>
              </a:extLst>
            </p:cNvPr>
            <p:cNvSpPr/>
            <p:nvPr/>
          </p:nvSpPr>
          <p:spPr>
            <a:xfrm>
              <a:off x="557349" y="3701867"/>
              <a:ext cx="3538819" cy="572588"/>
            </a:xfrm>
            <a:custGeom>
              <a:avLst/>
              <a:gdLst>
                <a:gd name="connsiteX0" fmla="*/ 2644515 w 3538819"/>
                <a:gd name="connsiteY0" fmla="*/ 0 h 572588"/>
                <a:gd name="connsiteX1" fmla="*/ 3538819 w 3538819"/>
                <a:gd name="connsiteY1" fmla="*/ 286294 h 572588"/>
                <a:gd name="connsiteX2" fmla="*/ 2644515 w 3538819"/>
                <a:gd name="connsiteY2" fmla="*/ 572588 h 572588"/>
                <a:gd name="connsiteX3" fmla="*/ 2644515 w 3538819"/>
                <a:gd name="connsiteY3" fmla="*/ 325302 h 572588"/>
                <a:gd name="connsiteX4" fmla="*/ 573564 w 3538819"/>
                <a:gd name="connsiteY4" fmla="*/ 325302 h 572588"/>
                <a:gd name="connsiteX5" fmla="*/ 573564 w 3538819"/>
                <a:gd name="connsiteY5" fmla="*/ 332644 h 572588"/>
                <a:gd name="connsiteX6" fmla="*/ 557204 w 3538819"/>
                <a:gd name="connsiteY6" fmla="*/ 332841 h 572588"/>
                <a:gd name="connsiteX7" fmla="*/ 545699 w 3538819"/>
                <a:gd name="connsiteY7" fmla="*/ 341470 h 572588"/>
                <a:gd name="connsiteX8" fmla="*/ 394715 w 3538819"/>
                <a:gd name="connsiteY8" fmla="*/ 500362 h 572588"/>
                <a:gd name="connsiteX9" fmla="*/ 378180 w 3538819"/>
                <a:gd name="connsiteY9" fmla="*/ 508271 h 572588"/>
                <a:gd name="connsiteX10" fmla="*/ 7909 w 3538819"/>
                <a:gd name="connsiteY10" fmla="*/ 502518 h 572588"/>
                <a:gd name="connsiteX11" fmla="*/ 0 w 3538819"/>
                <a:gd name="connsiteY11" fmla="*/ 501800 h 572588"/>
                <a:gd name="connsiteX12" fmla="*/ 257391 w 3538819"/>
                <a:gd name="connsiteY12" fmla="*/ 277480 h 572588"/>
                <a:gd name="connsiteX13" fmla="*/ 30917 w 3538819"/>
                <a:gd name="connsiteY13" fmla="*/ 51004 h 572588"/>
                <a:gd name="connsiteX14" fmla="*/ 73335 w 3538819"/>
                <a:gd name="connsiteY14" fmla="*/ 53162 h 572588"/>
                <a:gd name="connsiteX15" fmla="*/ 402624 w 3538819"/>
                <a:gd name="connsiteY15" fmla="*/ 73292 h 572588"/>
                <a:gd name="connsiteX16" fmla="*/ 422036 w 3538819"/>
                <a:gd name="connsiteY16" fmla="*/ 84077 h 572588"/>
                <a:gd name="connsiteX17" fmla="*/ 543383 w 3538819"/>
                <a:gd name="connsiteY17" fmla="*/ 233975 h 572588"/>
                <a:gd name="connsiteX18" fmla="*/ 2644515 w 3538819"/>
                <a:gd name="connsiteY18" fmla="*/ 233975 h 57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38819" h="572588">
                  <a:moveTo>
                    <a:pt x="2644515" y="0"/>
                  </a:moveTo>
                  <a:lnTo>
                    <a:pt x="3538819" y="286294"/>
                  </a:lnTo>
                  <a:lnTo>
                    <a:pt x="2644515" y="572588"/>
                  </a:lnTo>
                  <a:lnTo>
                    <a:pt x="2644515" y="325302"/>
                  </a:lnTo>
                  <a:lnTo>
                    <a:pt x="573564" y="325302"/>
                  </a:lnTo>
                  <a:lnTo>
                    <a:pt x="573564" y="332644"/>
                  </a:lnTo>
                  <a:lnTo>
                    <a:pt x="557204" y="332841"/>
                  </a:lnTo>
                  <a:cubicBezTo>
                    <a:pt x="552889" y="332841"/>
                    <a:pt x="548575" y="337873"/>
                    <a:pt x="545699" y="341470"/>
                  </a:cubicBezTo>
                  <a:cubicBezTo>
                    <a:pt x="495372" y="394672"/>
                    <a:pt x="445044" y="447877"/>
                    <a:pt x="394715" y="500362"/>
                  </a:cubicBezTo>
                  <a:cubicBezTo>
                    <a:pt x="391121" y="504676"/>
                    <a:pt x="383930" y="508271"/>
                    <a:pt x="378180" y="508271"/>
                  </a:cubicBezTo>
                  <a:cubicBezTo>
                    <a:pt x="254517" y="506832"/>
                    <a:pt x="130854" y="504676"/>
                    <a:pt x="7909" y="502518"/>
                  </a:cubicBezTo>
                  <a:cubicBezTo>
                    <a:pt x="6471" y="502518"/>
                    <a:pt x="4314" y="502518"/>
                    <a:pt x="0" y="501800"/>
                  </a:cubicBezTo>
                  <a:cubicBezTo>
                    <a:pt x="86996" y="426307"/>
                    <a:pt x="171833" y="352253"/>
                    <a:pt x="257391" y="277480"/>
                  </a:cubicBezTo>
                  <a:cubicBezTo>
                    <a:pt x="181900" y="201989"/>
                    <a:pt x="107128" y="127214"/>
                    <a:pt x="30917" y="51004"/>
                  </a:cubicBezTo>
                  <a:cubicBezTo>
                    <a:pt x="46014" y="51724"/>
                    <a:pt x="59675" y="52442"/>
                    <a:pt x="73335" y="53162"/>
                  </a:cubicBezTo>
                  <a:cubicBezTo>
                    <a:pt x="183338" y="59632"/>
                    <a:pt x="292622" y="66103"/>
                    <a:pt x="402624" y="73292"/>
                  </a:cubicBezTo>
                  <a:cubicBezTo>
                    <a:pt x="409095" y="74012"/>
                    <a:pt x="417723" y="78326"/>
                    <a:pt x="422036" y="84077"/>
                  </a:cubicBezTo>
                  <a:lnTo>
                    <a:pt x="543383" y="233975"/>
                  </a:lnTo>
                  <a:lnTo>
                    <a:pt x="2644515" y="233975"/>
                  </a:lnTo>
                  <a:close/>
                </a:path>
              </a:pathLst>
            </a:custGeom>
            <a:grpFill/>
            <a:ln w="373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: Shape 29">
              <a:extLst>
                <a:ext uri="{FF2B5EF4-FFF2-40B4-BE49-F238E27FC236}">
                  <a16:creationId xmlns:a16="http://schemas.microsoft.com/office/drawing/2014/main" id="{72B34C38-B592-4412-BEF8-4264E267A557}"/>
                </a:ext>
              </a:extLst>
            </p:cNvPr>
            <p:cNvSpPr/>
            <p:nvPr/>
          </p:nvSpPr>
          <p:spPr>
            <a:xfrm>
              <a:off x="1370890" y="2210492"/>
              <a:ext cx="1540016" cy="3484138"/>
            </a:xfrm>
            <a:custGeom>
              <a:avLst/>
              <a:gdLst>
                <a:gd name="connsiteX0" fmla="*/ 868498 w 1688569"/>
                <a:gd name="connsiteY0" fmla="*/ 574460 h 3484138"/>
                <a:gd name="connsiteX1" fmla="*/ 149528 w 1688569"/>
                <a:gd name="connsiteY1" fmla="*/ 1723377 h 3484138"/>
                <a:gd name="connsiteX2" fmla="*/ 257294 w 1688569"/>
                <a:gd name="connsiteY2" fmla="*/ 1726080 h 3484138"/>
                <a:gd name="connsiteX3" fmla="*/ 257294 w 1688569"/>
                <a:gd name="connsiteY3" fmla="*/ 1808934 h 3484138"/>
                <a:gd name="connsiteX4" fmla="*/ 162469 w 1688569"/>
                <a:gd name="connsiteY4" fmla="*/ 1808934 h 3484138"/>
                <a:gd name="connsiteX5" fmla="*/ 808824 w 1688569"/>
                <a:gd name="connsiteY5" fmla="*/ 2910399 h 3484138"/>
                <a:gd name="connsiteX6" fmla="*/ 897976 w 1688569"/>
                <a:gd name="connsiteY6" fmla="*/ 2798959 h 3484138"/>
                <a:gd name="connsiteX7" fmla="*/ 1118700 w 1688569"/>
                <a:gd name="connsiteY7" fmla="*/ 2519998 h 3484138"/>
                <a:gd name="connsiteX8" fmla="*/ 1250992 w 1688569"/>
                <a:gd name="connsiteY8" fmla="*/ 2194303 h 3484138"/>
                <a:gd name="connsiteX9" fmla="*/ 1221513 w 1688569"/>
                <a:gd name="connsiteY9" fmla="*/ 2005214 h 3484138"/>
                <a:gd name="connsiteX10" fmla="*/ 1199225 w 1688569"/>
                <a:gd name="connsiteY10" fmla="*/ 1987238 h 3484138"/>
                <a:gd name="connsiteX11" fmla="*/ 1046084 w 1688569"/>
                <a:gd name="connsiteY11" fmla="*/ 1841287 h 3484138"/>
                <a:gd name="connsiteX12" fmla="*/ 1028830 w 1688569"/>
                <a:gd name="connsiteY12" fmla="*/ 1828346 h 3484138"/>
                <a:gd name="connsiteX13" fmla="*/ 941471 w 1688569"/>
                <a:gd name="connsiteY13" fmla="*/ 1826141 h 3484138"/>
                <a:gd name="connsiteX14" fmla="*/ 941471 w 1688569"/>
                <a:gd name="connsiteY14" fmla="*/ 1743239 h 3484138"/>
                <a:gd name="connsiteX15" fmla="*/ 1038175 w 1688569"/>
                <a:gd name="connsiteY15" fmla="*/ 1745665 h 3484138"/>
                <a:gd name="connsiteX16" fmla="*/ 1203539 w 1688569"/>
                <a:gd name="connsiteY16" fmla="*/ 1574549 h 3484138"/>
                <a:gd name="connsiteX17" fmla="*/ 1211448 w 1688569"/>
                <a:gd name="connsiteY17" fmla="*/ 1553699 h 3484138"/>
                <a:gd name="connsiteX18" fmla="*/ 1271842 w 1688569"/>
                <a:gd name="connsiteY18" fmla="*/ 1373237 h 3484138"/>
                <a:gd name="connsiteX19" fmla="*/ 1242363 w 1688569"/>
                <a:gd name="connsiteY19" fmla="*/ 1174081 h 3484138"/>
                <a:gd name="connsiteX20" fmla="*/ 1068373 w 1688569"/>
                <a:gd name="connsiteY20" fmla="*/ 868518 h 3484138"/>
                <a:gd name="connsiteX21" fmla="*/ 1008698 w 1688569"/>
                <a:gd name="connsiteY21" fmla="*/ 796622 h 3484138"/>
                <a:gd name="connsiteX22" fmla="*/ 880721 w 1688569"/>
                <a:gd name="connsiteY22" fmla="*/ 594589 h 3484138"/>
                <a:gd name="connsiteX23" fmla="*/ 868498 w 1688569"/>
                <a:gd name="connsiteY23" fmla="*/ 574460 h 3484138"/>
                <a:gd name="connsiteX24" fmla="*/ 979220 w 1688569"/>
                <a:gd name="connsiteY24" fmla="*/ 0 h 3484138"/>
                <a:gd name="connsiteX25" fmla="*/ 1018045 w 1688569"/>
                <a:gd name="connsiteY25" fmla="*/ 0 h 3484138"/>
                <a:gd name="connsiteX26" fmla="*/ 1206416 w 1688569"/>
                <a:gd name="connsiteY26" fmla="*/ 189089 h 3484138"/>
                <a:gd name="connsiteX27" fmla="*/ 1146022 w 1688569"/>
                <a:gd name="connsiteY27" fmla="*/ 378898 h 3484138"/>
                <a:gd name="connsiteX28" fmla="*/ 1036019 w 1688569"/>
                <a:gd name="connsiteY28" fmla="*/ 405500 h 3484138"/>
                <a:gd name="connsiteX29" fmla="*/ 998633 w 1688569"/>
                <a:gd name="connsiteY29" fmla="*/ 405500 h 3484138"/>
                <a:gd name="connsiteX30" fmla="*/ 1011574 w 1688569"/>
                <a:gd name="connsiteY30" fmla="*/ 468770 h 3484138"/>
                <a:gd name="connsiteX31" fmla="*/ 1123014 w 1688569"/>
                <a:gd name="connsiteY31" fmla="*/ 631257 h 3484138"/>
                <a:gd name="connsiteX32" fmla="*/ 1237331 w 1688569"/>
                <a:gd name="connsiteY32" fmla="*/ 741979 h 3484138"/>
                <a:gd name="connsiteX33" fmla="*/ 1432172 w 1688569"/>
                <a:gd name="connsiteY33" fmla="*/ 972051 h 3484138"/>
                <a:gd name="connsiteX34" fmla="*/ 1477468 w 1688569"/>
                <a:gd name="connsiteY34" fmla="*/ 1023098 h 3484138"/>
                <a:gd name="connsiteX35" fmla="*/ 1554397 w 1688569"/>
                <a:gd name="connsiteY35" fmla="*/ 1244542 h 3484138"/>
                <a:gd name="connsiteX36" fmla="*/ 1491127 w 1688569"/>
                <a:gd name="connsiteY36" fmla="*/ 1440101 h 3484138"/>
                <a:gd name="connsiteX37" fmla="*/ 1359555 w 1688569"/>
                <a:gd name="connsiteY37" fmla="*/ 1600432 h 3484138"/>
                <a:gd name="connsiteX38" fmla="*/ 1460212 w 1688569"/>
                <a:gd name="connsiteY38" fmla="*/ 1755730 h 3484138"/>
                <a:gd name="connsiteX39" fmla="*/ 1688569 w 1688569"/>
                <a:gd name="connsiteY39" fmla="*/ 1761392 h 3484138"/>
                <a:gd name="connsiteX40" fmla="*/ 1688569 w 1688569"/>
                <a:gd name="connsiteY40" fmla="*/ 1845005 h 3484138"/>
                <a:gd name="connsiteX41" fmla="*/ 1626295 w 1688569"/>
                <a:gd name="connsiteY41" fmla="*/ 1843445 h 3484138"/>
                <a:gd name="connsiteX42" fmla="*/ 1465963 w 1688569"/>
                <a:gd name="connsiteY42" fmla="*/ 1839131 h 3484138"/>
                <a:gd name="connsiteX43" fmla="*/ 1450145 w 1688569"/>
                <a:gd name="connsiteY43" fmla="*/ 1849196 h 3484138"/>
                <a:gd name="connsiteX44" fmla="*/ 1378249 w 1688569"/>
                <a:gd name="connsiteY44" fmla="*/ 1949853 h 3484138"/>
                <a:gd name="connsiteX45" fmla="*/ 1390472 w 1688569"/>
                <a:gd name="connsiteY45" fmla="*/ 1962794 h 3484138"/>
                <a:gd name="connsiteX46" fmla="*/ 1506945 w 1688569"/>
                <a:gd name="connsiteY46" fmla="*/ 2166982 h 3484138"/>
                <a:gd name="connsiteX47" fmla="*/ 1442957 w 1688569"/>
                <a:gd name="connsiteY47" fmla="*/ 2467513 h 3484138"/>
                <a:gd name="connsiteX48" fmla="*/ 1360275 w 1688569"/>
                <a:gd name="connsiteY48" fmla="*/ 2552351 h 3484138"/>
                <a:gd name="connsiteX49" fmla="*/ 985690 w 1688569"/>
                <a:gd name="connsiteY49" fmla="*/ 2969354 h 3484138"/>
                <a:gd name="connsiteX50" fmla="*/ 875688 w 1688569"/>
                <a:gd name="connsiteY50" fmla="*/ 3118902 h 3484138"/>
                <a:gd name="connsiteX51" fmla="*/ 868498 w 1688569"/>
                <a:gd name="connsiteY51" fmla="*/ 3130405 h 3484138"/>
                <a:gd name="connsiteX52" fmla="*/ 920264 w 1688569"/>
                <a:gd name="connsiteY52" fmla="*/ 3108835 h 3484138"/>
                <a:gd name="connsiteX53" fmla="*/ 1006540 w 1688569"/>
                <a:gd name="connsiteY53" fmla="*/ 3093017 h 3484138"/>
                <a:gd name="connsiteX54" fmla="*/ 1103603 w 1688569"/>
                <a:gd name="connsiteY54" fmla="*/ 3154849 h 3484138"/>
                <a:gd name="connsiteX55" fmla="*/ 1109353 w 1688569"/>
                <a:gd name="connsiteY55" fmla="*/ 3348972 h 3484138"/>
                <a:gd name="connsiteX56" fmla="*/ 954775 w 1688569"/>
                <a:gd name="connsiteY56" fmla="*/ 3474074 h 3484138"/>
                <a:gd name="connsiteX57" fmla="*/ 918108 w 1688569"/>
                <a:gd name="connsiteY57" fmla="*/ 3482700 h 3484138"/>
                <a:gd name="connsiteX58" fmla="*/ 877845 w 1688569"/>
                <a:gd name="connsiteY58" fmla="*/ 3484138 h 3484138"/>
                <a:gd name="connsiteX59" fmla="*/ 804510 w 1688569"/>
                <a:gd name="connsiteY59" fmla="*/ 3458974 h 3484138"/>
                <a:gd name="connsiteX60" fmla="*/ 704573 w 1688569"/>
                <a:gd name="connsiteY60" fmla="*/ 3316617 h 3484138"/>
                <a:gd name="connsiteX61" fmla="*/ 739084 w 1688569"/>
                <a:gd name="connsiteY61" fmla="*/ 3041971 h 3484138"/>
                <a:gd name="connsiteX62" fmla="*/ 737646 w 1688569"/>
                <a:gd name="connsiteY62" fmla="*/ 3011774 h 3484138"/>
                <a:gd name="connsiteX63" fmla="*/ 43118 w 1688569"/>
                <a:gd name="connsiteY63" fmla="*/ 1831222 h 3484138"/>
                <a:gd name="connsiteX64" fmla="*/ 30177 w 1688569"/>
                <a:gd name="connsiteY64" fmla="*/ 1802464 h 3484138"/>
                <a:gd name="connsiteX65" fmla="*/ 0 w 1688569"/>
                <a:gd name="connsiteY65" fmla="*/ 1802827 h 3484138"/>
                <a:gd name="connsiteX66" fmla="*/ 0 w 1688569"/>
                <a:gd name="connsiteY66" fmla="*/ 1719062 h 3484138"/>
                <a:gd name="connsiteX67" fmla="*/ 36648 w 1688569"/>
                <a:gd name="connsiteY67" fmla="*/ 1719062 h 3484138"/>
                <a:gd name="connsiteX68" fmla="*/ 38086 w 1688569"/>
                <a:gd name="connsiteY68" fmla="*/ 1716186 h 3484138"/>
                <a:gd name="connsiteX69" fmla="*/ 61812 w 1688569"/>
                <a:gd name="connsiteY69" fmla="*/ 1651478 h 3484138"/>
                <a:gd name="connsiteX70" fmla="*/ 801634 w 1688569"/>
                <a:gd name="connsiteY70" fmla="*/ 468770 h 3484138"/>
                <a:gd name="connsiteX71" fmla="*/ 803792 w 1688569"/>
                <a:gd name="connsiteY71" fmla="*/ 445044 h 3484138"/>
                <a:gd name="connsiteX72" fmla="*/ 772157 w 1688569"/>
                <a:gd name="connsiteY72" fmla="*/ 170397 h 3484138"/>
                <a:gd name="connsiteX73" fmla="*/ 915232 w 1688569"/>
                <a:gd name="connsiteY73" fmla="*/ 19412 h 3484138"/>
                <a:gd name="connsiteX74" fmla="*/ 979220 w 1688569"/>
                <a:gd name="connsiteY74" fmla="*/ 0 h 3484138"/>
                <a:gd name="connsiteX0" fmla="*/ 868498 w 1688569"/>
                <a:gd name="connsiteY0" fmla="*/ 574460 h 3484138"/>
                <a:gd name="connsiteX1" fmla="*/ 149528 w 1688569"/>
                <a:gd name="connsiteY1" fmla="*/ 1723377 h 3484138"/>
                <a:gd name="connsiteX2" fmla="*/ 257294 w 1688569"/>
                <a:gd name="connsiteY2" fmla="*/ 1726080 h 3484138"/>
                <a:gd name="connsiteX3" fmla="*/ 257294 w 1688569"/>
                <a:gd name="connsiteY3" fmla="*/ 1808934 h 3484138"/>
                <a:gd name="connsiteX4" fmla="*/ 162469 w 1688569"/>
                <a:gd name="connsiteY4" fmla="*/ 1808934 h 3484138"/>
                <a:gd name="connsiteX5" fmla="*/ 808824 w 1688569"/>
                <a:gd name="connsiteY5" fmla="*/ 2910399 h 3484138"/>
                <a:gd name="connsiteX6" fmla="*/ 897976 w 1688569"/>
                <a:gd name="connsiteY6" fmla="*/ 2798959 h 3484138"/>
                <a:gd name="connsiteX7" fmla="*/ 1118700 w 1688569"/>
                <a:gd name="connsiteY7" fmla="*/ 2519998 h 3484138"/>
                <a:gd name="connsiteX8" fmla="*/ 1250992 w 1688569"/>
                <a:gd name="connsiteY8" fmla="*/ 2194303 h 3484138"/>
                <a:gd name="connsiteX9" fmla="*/ 1221513 w 1688569"/>
                <a:gd name="connsiteY9" fmla="*/ 2005214 h 3484138"/>
                <a:gd name="connsiteX10" fmla="*/ 1199225 w 1688569"/>
                <a:gd name="connsiteY10" fmla="*/ 1987238 h 3484138"/>
                <a:gd name="connsiteX11" fmla="*/ 1046084 w 1688569"/>
                <a:gd name="connsiteY11" fmla="*/ 1841287 h 3484138"/>
                <a:gd name="connsiteX12" fmla="*/ 1028830 w 1688569"/>
                <a:gd name="connsiteY12" fmla="*/ 1828346 h 3484138"/>
                <a:gd name="connsiteX13" fmla="*/ 941471 w 1688569"/>
                <a:gd name="connsiteY13" fmla="*/ 1826141 h 3484138"/>
                <a:gd name="connsiteX14" fmla="*/ 941471 w 1688569"/>
                <a:gd name="connsiteY14" fmla="*/ 1743239 h 3484138"/>
                <a:gd name="connsiteX15" fmla="*/ 1038175 w 1688569"/>
                <a:gd name="connsiteY15" fmla="*/ 1745665 h 3484138"/>
                <a:gd name="connsiteX16" fmla="*/ 1203539 w 1688569"/>
                <a:gd name="connsiteY16" fmla="*/ 1574549 h 3484138"/>
                <a:gd name="connsiteX17" fmla="*/ 1211448 w 1688569"/>
                <a:gd name="connsiteY17" fmla="*/ 1553699 h 3484138"/>
                <a:gd name="connsiteX18" fmla="*/ 1271842 w 1688569"/>
                <a:gd name="connsiteY18" fmla="*/ 1373237 h 3484138"/>
                <a:gd name="connsiteX19" fmla="*/ 1242363 w 1688569"/>
                <a:gd name="connsiteY19" fmla="*/ 1174081 h 3484138"/>
                <a:gd name="connsiteX20" fmla="*/ 1068373 w 1688569"/>
                <a:gd name="connsiteY20" fmla="*/ 868518 h 3484138"/>
                <a:gd name="connsiteX21" fmla="*/ 1008698 w 1688569"/>
                <a:gd name="connsiteY21" fmla="*/ 796622 h 3484138"/>
                <a:gd name="connsiteX22" fmla="*/ 880721 w 1688569"/>
                <a:gd name="connsiteY22" fmla="*/ 594589 h 3484138"/>
                <a:gd name="connsiteX23" fmla="*/ 868498 w 1688569"/>
                <a:gd name="connsiteY23" fmla="*/ 574460 h 3484138"/>
                <a:gd name="connsiteX24" fmla="*/ 979220 w 1688569"/>
                <a:gd name="connsiteY24" fmla="*/ 0 h 3484138"/>
                <a:gd name="connsiteX25" fmla="*/ 1018045 w 1688569"/>
                <a:gd name="connsiteY25" fmla="*/ 0 h 3484138"/>
                <a:gd name="connsiteX26" fmla="*/ 1206416 w 1688569"/>
                <a:gd name="connsiteY26" fmla="*/ 189089 h 3484138"/>
                <a:gd name="connsiteX27" fmla="*/ 1146022 w 1688569"/>
                <a:gd name="connsiteY27" fmla="*/ 378898 h 3484138"/>
                <a:gd name="connsiteX28" fmla="*/ 1036019 w 1688569"/>
                <a:gd name="connsiteY28" fmla="*/ 405500 h 3484138"/>
                <a:gd name="connsiteX29" fmla="*/ 998633 w 1688569"/>
                <a:gd name="connsiteY29" fmla="*/ 405500 h 3484138"/>
                <a:gd name="connsiteX30" fmla="*/ 1011574 w 1688569"/>
                <a:gd name="connsiteY30" fmla="*/ 468770 h 3484138"/>
                <a:gd name="connsiteX31" fmla="*/ 1123014 w 1688569"/>
                <a:gd name="connsiteY31" fmla="*/ 631257 h 3484138"/>
                <a:gd name="connsiteX32" fmla="*/ 1237331 w 1688569"/>
                <a:gd name="connsiteY32" fmla="*/ 741979 h 3484138"/>
                <a:gd name="connsiteX33" fmla="*/ 1432172 w 1688569"/>
                <a:gd name="connsiteY33" fmla="*/ 972051 h 3484138"/>
                <a:gd name="connsiteX34" fmla="*/ 1477468 w 1688569"/>
                <a:gd name="connsiteY34" fmla="*/ 1023098 h 3484138"/>
                <a:gd name="connsiteX35" fmla="*/ 1554397 w 1688569"/>
                <a:gd name="connsiteY35" fmla="*/ 1244542 h 3484138"/>
                <a:gd name="connsiteX36" fmla="*/ 1491127 w 1688569"/>
                <a:gd name="connsiteY36" fmla="*/ 1440101 h 3484138"/>
                <a:gd name="connsiteX37" fmla="*/ 1359555 w 1688569"/>
                <a:gd name="connsiteY37" fmla="*/ 1600432 h 3484138"/>
                <a:gd name="connsiteX38" fmla="*/ 1460212 w 1688569"/>
                <a:gd name="connsiteY38" fmla="*/ 1755730 h 3484138"/>
                <a:gd name="connsiteX39" fmla="*/ 1688569 w 1688569"/>
                <a:gd name="connsiteY39" fmla="*/ 1761392 h 3484138"/>
                <a:gd name="connsiteX40" fmla="*/ 1626295 w 1688569"/>
                <a:gd name="connsiteY40" fmla="*/ 1843445 h 3484138"/>
                <a:gd name="connsiteX41" fmla="*/ 1465963 w 1688569"/>
                <a:gd name="connsiteY41" fmla="*/ 1839131 h 3484138"/>
                <a:gd name="connsiteX42" fmla="*/ 1450145 w 1688569"/>
                <a:gd name="connsiteY42" fmla="*/ 1849196 h 3484138"/>
                <a:gd name="connsiteX43" fmla="*/ 1378249 w 1688569"/>
                <a:gd name="connsiteY43" fmla="*/ 1949853 h 3484138"/>
                <a:gd name="connsiteX44" fmla="*/ 1390472 w 1688569"/>
                <a:gd name="connsiteY44" fmla="*/ 1962794 h 3484138"/>
                <a:gd name="connsiteX45" fmla="*/ 1506945 w 1688569"/>
                <a:gd name="connsiteY45" fmla="*/ 2166982 h 3484138"/>
                <a:gd name="connsiteX46" fmla="*/ 1442957 w 1688569"/>
                <a:gd name="connsiteY46" fmla="*/ 2467513 h 3484138"/>
                <a:gd name="connsiteX47" fmla="*/ 1360275 w 1688569"/>
                <a:gd name="connsiteY47" fmla="*/ 2552351 h 3484138"/>
                <a:gd name="connsiteX48" fmla="*/ 985690 w 1688569"/>
                <a:gd name="connsiteY48" fmla="*/ 2969354 h 3484138"/>
                <a:gd name="connsiteX49" fmla="*/ 875688 w 1688569"/>
                <a:gd name="connsiteY49" fmla="*/ 3118902 h 3484138"/>
                <a:gd name="connsiteX50" fmla="*/ 868498 w 1688569"/>
                <a:gd name="connsiteY50" fmla="*/ 3130405 h 3484138"/>
                <a:gd name="connsiteX51" fmla="*/ 920264 w 1688569"/>
                <a:gd name="connsiteY51" fmla="*/ 3108835 h 3484138"/>
                <a:gd name="connsiteX52" fmla="*/ 1006540 w 1688569"/>
                <a:gd name="connsiteY52" fmla="*/ 3093017 h 3484138"/>
                <a:gd name="connsiteX53" fmla="*/ 1103603 w 1688569"/>
                <a:gd name="connsiteY53" fmla="*/ 3154849 h 3484138"/>
                <a:gd name="connsiteX54" fmla="*/ 1109353 w 1688569"/>
                <a:gd name="connsiteY54" fmla="*/ 3348972 h 3484138"/>
                <a:gd name="connsiteX55" fmla="*/ 954775 w 1688569"/>
                <a:gd name="connsiteY55" fmla="*/ 3474074 h 3484138"/>
                <a:gd name="connsiteX56" fmla="*/ 918108 w 1688569"/>
                <a:gd name="connsiteY56" fmla="*/ 3482700 h 3484138"/>
                <a:gd name="connsiteX57" fmla="*/ 877845 w 1688569"/>
                <a:gd name="connsiteY57" fmla="*/ 3484138 h 3484138"/>
                <a:gd name="connsiteX58" fmla="*/ 804510 w 1688569"/>
                <a:gd name="connsiteY58" fmla="*/ 3458974 h 3484138"/>
                <a:gd name="connsiteX59" fmla="*/ 704573 w 1688569"/>
                <a:gd name="connsiteY59" fmla="*/ 3316617 h 3484138"/>
                <a:gd name="connsiteX60" fmla="*/ 739084 w 1688569"/>
                <a:gd name="connsiteY60" fmla="*/ 3041971 h 3484138"/>
                <a:gd name="connsiteX61" fmla="*/ 737646 w 1688569"/>
                <a:gd name="connsiteY61" fmla="*/ 3011774 h 3484138"/>
                <a:gd name="connsiteX62" fmla="*/ 43118 w 1688569"/>
                <a:gd name="connsiteY62" fmla="*/ 1831222 h 3484138"/>
                <a:gd name="connsiteX63" fmla="*/ 30177 w 1688569"/>
                <a:gd name="connsiteY63" fmla="*/ 1802464 h 3484138"/>
                <a:gd name="connsiteX64" fmla="*/ 0 w 1688569"/>
                <a:gd name="connsiteY64" fmla="*/ 1802827 h 3484138"/>
                <a:gd name="connsiteX65" fmla="*/ 0 w 1688569"/>
                <a:gd name="connsiteY65" fmla="*/ 1719062 h 3484138"/>
                <a:gd name="connsiteX66" fmla="*/ 36648 w 1688569"/>
                <a:gd name="connsiteY66" fmla="*/ 1719062 h 3484138"/>
                <a:gd name="connsiteX67" fmla="*/ 38086 w 1688569"/>
                <a:gd name="connsiteY67" fmla="*/ 1716186 h 3484138"/>
                <a:gd name="connsiteX68" fmla="*/ 61812 w 1688569"/>
                <a:gd name="connsiteY68" fmla="*/ 1651478 h 3484138"/>
                <a:gd name="connsiteX69" fmla="*/ 801634 w 1688569"/>
                <a:gd name="connsiteY69" fmla="*/ 468770 h 3484138"/>
                <a:gd name="connsiteX70" fmla="*/ 803792 w 1688569"/>
                <a:gd name="connsiteY70" fmla="*/ 445044 h 3484138"/>
                <a:gd name="connsiteX71" fmla="*/ 772157 w 1688569"/>
                <a:gd name="connsiteY71" fmla="*/ 170397 h 3484138"/>
                <a:gd name="connsiteX72" fmla="*/ 915232 w 1688569"/>
                <a:gd name="connsiteY72" fmla="*/ 19412 h 3484138"/>
                <a:gd name="connsiteX73" fmla="*/ 979220 w 1688569"/>
                <a:gd name="connsiteY73" fmla="*/ 0 h 3484138"/>
                <a:gd name="connsiteX0" fmla="*/ 868498 w 1626295"/>
                <a:gd name="connsiteY0" fmla="*/ 574460 h 3484138"/>
                <a:gd name="connsiteX1" fmla="*/ 149528 w 1626295"/>
                <a:gd name="connsiteY1" fmla="*/ 1723377 h 3484138"/>
                <a:gd name="connsiteX2" fmla="*/ 257294 w 1626295"/>
                <a:gd name="connsiteY2" fmla="*/ 1726080 h 3484138"/>
                <a:gd name="connsiteX3" fmla="*/ 257294 w 1626295"/>
                <a:gd name="connsiteY3" fmla="*/ 1808934 h 3484138"/>
                <a:gd name="connsiteX4" fmla="*/ 162469 w 1626295"/>
                <a:gd name="connsiteY4" fmla="*/ 1808934 h 3484138"/>
                <a:gd name="connsiteX5" fmla="*/ 808824 w 1626295"/>
                <a:gd name="connsiteY5" fmla="*/ 2910399 h 3484138"/>
                <a:gd name="connsiteX6" fmla="*/ 897976 w 1626295"/>
                <a:gd name="connsiteY6" fmla="*/ 2798959 h 3484138"/>
                <a:gd name="connsiteX7" fmla="*/ 1118700 w 1626295"/>
                <a:gd name="connsiteY7" fmla="*/ 2519998 h 3484138"/>
                <a:gd name="connsiteX8" fmla="*/ 1250992 w 1626295"/>
                <a:gd name="connsiteY8" fmla="*/ 2194303 h 3484138"/>
                <a:gd name="connsiteX9" fmla="*/ 1221513 w 1626295"/>
                <a:gd name="connsiteY9" fmla="*/ 2005214 h 3484138"/>
                <a:gd name="connsiteX10" fmla="*/ 1199225 w 1626295"/>
                <a:gd name="connsiteY10" fmla="*/ 1987238 h 3484138"/>
                <a:gd name="connsiteX11" fmla="*/ 1046084 w 1626295"/>
                <a:gd name="connsiteY11" fmla="*/ 1841287 h 3484138"/>
                <a:gd name="connsiteX12" fmla="*/ 1028830 w 1626295"/>
                <a:gd name="connsiteY12" fmla="*/ 1828346 h 3484138"/>
                <a:gd name="connsiteX13" fmla="*/ 941471 w 1626295"/>
                <a:gd name="connsiteY13" fmla="*/ 1826141 h 3484138"/>
                <a:gd name="connsiteX14" fmla="*/ 941471 w 1626295"/>
                <a:gd name="connsiteY14" fmla="*/ 1743239 h 3484138"/>
                <a:gd name="connsiteX15" fmla="*/ 1038175 w 1626295"/>
                <a:gd name="connsiteY15" fmla="*/ 1745665 h 3484138"/>
                <a:gd name="connsiteX16" fmla="*/ 1203539 w 1626295"/>
                <a:gd name="connsiteY16" fmla="*/ 1574549 h 3484138"/>
                <a:gd name="connsiteX17" fmla="*/ 1211448 w 1626295"/>
                <a:gd name="connsiteY17" fmla="*/ 1553699 h 3484138"/>
                <a:gd name="connsiteX18" fmla="*/ 1271842 w 1626295"/>
                <a:gd name="connsiteY18" fmla="*/ 1373237 h 3484138"/>
                <a:gd name="connsiteX19" fmla="*/ 1242363 w 1626295"/>
                <a:gd name="connsiteY19" fmla="*/ 1174081 h 3484138"/>
                <a:gd name="connsiteX20" fmla="*/ 1068373 w 1626295"/>
                <a:gd name="connsiteY20" fmla="*/ 868518 h 3484138"/>
                <a:gd name="connsiteX21" fmla="*/ 1008698 w 1626295"/>
                <a:gd name="connsiteY21" fmla="*/ 796622 h 3484138"/>
                <a:gd name="connsiteX22" fmla="*/ 880721 w 1626295"/>
                <a:gd name="connsiteY22" fmla="*/ 594589 h 3484138"/>
                <a:gd name="connsiteX23" fmla="*/ 868498 w 1626295"/>
                <a:gd name="connsiteY23" fmla="*/ 574460 h 3484138"/>
                <a:gd name="connsiteX24" fmla="*/ 979220 w 1626295"/>
                <a:gd name="connsiteY24" fmla="*/ 0 h 3484138"/>
                <a:gd name="connsiteX25" fmla="*/ 1018045 w 1626295"/>
                <a:gd name="connsiteY25" fmla="*/ 0 h 3484138"/>
                <a:gd name="connsiteX26" fmla="*/ 1206416 w 1626295"/>
                <a:gd name="connsiteY26" fmla="*/ 189089 h 3484138"/>
                <a:gd name="connsiteX27" fmla="*/ 1146022 w 1626295"/>
                <a:gd name="connsiteY27" fmla="*/ 378898 h 3484138"/>
                <a:gd name="connsiteX28" fmla="*/ 1036019 w 1626295"/>
                <a:gd name="connsiteY28" fmla="*/ 405500 h 3484138"/>
                <a:gd name="connsiteX29" fmla="*/ 998633 w 1626295"/>
                <a:gd name="connsiteY29" fmla="*/ 405500 h 3484138"/>
                <a:gd name="connsiteX30" fmla="*/ 1011574 w 1626295"/>
                <a:gd name="connsiteY30" fmla="*/ 468770 h 3484138"/>
                <a:gd name="connsiteX31" fmla="*/ 1123014 w 1626295"/>
                <a:gd name="connsiteY31" fmla="*/ 631257 h 3484138"/>
                <a:gd name="connsiteX32" fmla="*/ 1237331 w 1626295"/>
                <a:gd name="connsiteY32" fmla="*/ 741979 h 3484138"/>
                <a:gd name="connsiteX33" fmla="*/ 1432172 w 1626295"/>
                <a:gd name="connsiteY33" fmla="*/ 972051 h 3484138"/>
                <a:gd name="connsiteX34" fmla="*/ 1477468 w 1626295"/>
                <a:gd name="connsiteY34" fmla="*/ 1023098 h 3484138"/>
                <a:gd name="connsiteX35" fmla="*/ 1554397 w 1626295"/>
                <a:gd name="connsiteY35" fmla="*/ 1244542 h 3484138"/>
                <a:gd name="connsiteX36" fmla="*/ 1491127 w 1626295"/>
                <a:gd name="connsiteY36" fmla="*/ 1440101 h 3484138"/>
                <a:gd name="connsiteX37" fmla="*/ 1359555 w 1626295"/>
                <a:gd name="connsiteY37" fmla="*/ 1600432 h 3484138"/>
                <a:gd name="connsiteX38" fmla="*/ 1460212 w 1626295"/>
                <a:gd name="connsiteY38" fmla="*/ 1755730 h 3484138"/>
                <a:gd name="connsiteX39" fmla="*/ 1626295 w 1626295"/>
                <a:gd name="connsiteY39" fmla="*/ 1843445 h 3484138"/>
                <a:gd name="connsiteX40" fmla="*/ 1465963 w 1626295"/>
                <a:gd name="connsiteY40" fmla="*/ 1839131 h 3484138"/>
                <a:gd name="connsiteX41" fmla="*/ 1450145 w 1626295"/>
                <a:gd name="connsiteY41" fmla="*/ 1849196 h 3484138"/>
                <a:gd name="connsiteX42" fmla="*/ 1378249 w 1626295"/>
                <a:gd name="connsiteY42" fmla="*/ 1949853 h 3484138"/>
                <a:gd name="connsiteX43" fmla="*/ 1390472 w 1626295"/>
                <a:gd name="connsiteY43" fmla="*/ 1962794 h 3484138"/>
                <a:gd name="connsiteX44" fmla="*/ 1506945 w 1626295"/>
                <a:gd name="connsiteY44" fmla="*/ 2166982 h 3484138"/>
                <a:gd name="connsiteX45" fmla="*/ 1442957 w 1626295"/>
                <a:gd name="connsiteY45" fmla="*/ 2467513 h 3484138"/>
                <a:gd name="connsiteX46" fmla="*/ 1360275 w 1626295"/>
                <a:gd name="connsiteY46" fmla="*/ 2552351 h 3484138"/>
                <a:gd name="connsiteX47" fmla="*/ 985690 w 1626295"/>
                <a:gd name="connsiteY47" fmla="*/ 2969354 h 3484138"/>
                <a:gd name="connsiteX48" fmla="*/ 875688 w 1626295"/>
                <a:gd name="connsiteY48" fmla="*/ 3118902 h 3484138"/>
                <a:gd name="connsiteX49" fmla="*/ 868498 w 1626295"/>
                <a:gd name="connsiteY49" fmla="*/ 3130405 h 3484138"/>
                <a:gd name="connsiteX50" fmla="*/ 920264 w 1626295"/>
                <a:gd name="connsiteY50" fmla="*/ 3108835 h 3484138"/>
                <a:gd name="connsiteX51" fmla="*/ 1006540 w 1626295"/>
                <a:gd name="connsiteY51" fmla="*/ 3093017 h 3484138"/>
                <a:gd name="connsiteX52" fmla="*/ 1103603 w 1626295"/>
                <a:gd name="connsiteY52" fmla="*/ 3154849 h 3484138"/>
                <a:gd name="connsiteX53" fmla="*/ 1109353 w 1626295"/>
                <a:gd name="connsiteY53" fmla="*/ 3348972 h 3484138"/>
                <a:gd name="connsiteX54" fmla="*/ 954775 w 1626295"/>
                <a:gd name="connsiteY54" fmla="*/ 3474074 h 3484138"/>
                <a:gd name="connsiteX55" fmla="*/ 918108 w 1626295"/>
                <a:gd name="connsiteY55" fmla="*/ 3482700 h 3484138"/>
                <a:gd name="connsiteX56" fmla="*/ 877845 w 1626295"/>
                <a:gd name="connsiteY56" fmla="*/ 3484138 h 3484138"/>
                <a:gd name="connsiteX57" fmla="*/ 804510 w 1626295"/>
                <a:gd name="connsiteY57" fmla="*/ 3458974 h 3484138"/>
                <a:gd name="connsiteX58" fmla="*/ 704573 w 1626295"/>
                <a:gd name="connsiteY58" fmla="*/ 3316617 h 3484138"/>
                <a:gd name="connsiteX59" fmla="*/ 739084 w 1626295"/>
                <a:gd name="connsiteY59" fmla="*/ 3041971 h 3484138"/>
                <a:gd name="connsiteX60" fmla="*/ 737646 w 1626295"/>
                <a:gd name="connsiteY60" fmla="*/ 3011774 h 3484138"/>
                <a:gd name="connsiteX61" fmla="*/ 43118 w 1626295"/>
                <a:gd name="connsiteY61" fmla="*/ 1831222 h 3484138"/>
                <a:gd name="connsiteX62" fmla="*/ 30177 w 1626295"/>
                <a:gd name="connsiteY62" fmla="*/ 1802464 h 3484138"/>
                <a:gd name="connsiteX63" fmla="*/ 0 w 1626295"/>
                <a:gd name="connsiteY63" fmla="*/ 1802827 h 3484138"/>
                <a:gd name="connsiteX64" fmla="*/ 0 w 1626295"/>
                <a:gd name="connsiteY64" fmla="*/ 1719062 h 3484138"/>
                <a:gd name="connsiteX65" fmla="*/ 36648 w 1626295"/>
                <a:gd name="connsiteY65" fmla="*/ 1719062 h 3484138"/>
                <a:gd name="connsiteX66" fmla="*/ 38086 w 1626295"/>
                <a:gd name="connsiteY66" fmla="*/ 1716186 h 3484138"/>
                <a:gd name="connsiteX67" fmla="*/ 61812 w 1626295"/>
                <a:gd name="connsiteY67" fmla="*/ 1651478 h 3484138"/>
                <a:gd name="connsiteX68" fmla="*/ 801634 w 1626295"/>
                <a:gd name="connsiteY68" fmla="*/ 468770 h 3484138"/>
                <a:gd name="connsiteX69" fmla="*/ 803792 w 1626295"/>
                <a:gd name="connsiteY69" fmla="*/ 445044 h 3484138"/>
                <a:gd name="connsiteX70" fmla="*/ 772157 w 1626295"/>
                <a:gd name="connsiteY70" fmla="*/ 170397 h 3484138"/>
                <a:gd name="connsiteX71" fmla="*/ 915232 w 1626295"/>
                <a:gd name="connsiteY71" fmla="*/ 19412 h 3484138"/>
                <a:gd name="connsiteX72" fmla="*/ 979220 w 1626295"/>
                <a:gd name="connsiteY72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941471 w 1554821"/>
                <a:gd name="connsiteY13" fmla="*/ 1826141 h 3484138"/>
                <a:gd name="connsiteX14" fmla="*/ 941471 w 1554821"/>
                <a:gd name="connsiteY14" fmla="*/ 1743239 h 3484138"/>
                <a:gd name="connsiteX15" fmla="*/ 1038175 w 1554821"/>
                <a:gd name="connsiteY15" fmla="*/ 1745665 h 3484138"/>
                <a:gd name="connsiteX16" fmla="*/ 1203539 w 1554821"/>
                <a:gd name="connsiteY16" fmla="*/ 1574549 h 3484138"/>
                <a:gd name="connsiteX17" fmla="*/ 1211448 w 1554821"/>
                <a:gd name="connsiteY17" fmla="*/ 1553699 h 3484138"/>
                <a:gd name="connsiteX18" fmla="*/ 1271842 w 1554821"/>
                <a:gd name="connsiteY18" fmla="*/ 1373237 h 3484138"/>
                <a:gd name="connsiteX19" fmla="*/ 1242363 w 1554821"/>
                <a:gd name="connsiteY19" fmla="*/ 1174081 h 3484138"/>
                <a:gd name="connsiteX20" fmla="*/ 1068373 w 1554821"/>
                <a:gd name="connsiteY20" fmla="*/ 868518 h 3484138"/>
                <a:gd name="connsiteX21" fmla="*/ 1008698 w 1554821"/>
                <a:gd name="connsiteY21" fmla="*/ 796622 h 3484138"/>
                <a:gd name="connsiteX22" fmla="*/ 880721 w 1554821"/>
                <a:gd name="connsiteY22" fmla="*/ 594589 h 3484138"/>
                <a:gd name="connsiteX23" fmla="*/ 868498 w 1554821"/>
                <a:gd name="connsiteY23" fmla="*/ 574460 h 3484138"/>
                <a:gd name="connsiteX24" fmla="*/ 979220 w 1554821"/>
                <a:gd name="connsiteY24" fmla="*/ 0 h 3484138"/>
                <a:gd name="connsiteX25" fmla="*/ 1018045 w 1554821"/>
                <a:gd name="connsiteY25" fmla="*/ 0 h 3484138"/>
                <a:gd name="connsiteX26" fmla="*/ 1206416 w 1554821"/>
                <a:gd name="connsiteY26" fmla="*/ 189089 h 3484138"/>
                <a:gd name="connsiteX27" fmla="*/ 1146022 w 1554821"/>
                <a:gd name="connsiteY27" fmla="*/ 378898 h 3484138"/>
                <a:gd name="connsiteX28" fmla="*/ 1036019 w 1554821"/>
                <a:gd name="connsiteY28" fmla="*/ 405500 h 3484138"/>
                <a:gd name="connsiteX29" fmla="*/ 998633 w 1554821"/>
                <a:gd name="connsiteY29" fmla="*/ 405500 h 3484138"/>
                <a:gd name="connsiteX30" fmla="*/ 1011574 w 1554821"/>
                <a:gd name="connsiteY30" fmla="*/ 468770 h 3484138"/>
                <a:gd name="connsiteX31" fmla="*/ 1123014 w 1554821"/>
                <a:gd name="connsiteY31" fmla="*/ 631257 h 3484138"/>
                <a:gd name="connsiteX32" fmla="*/ 1237331 w 1554821"/>
                <a:gd name="connsiteY32" fmla="*/ 741979 h 3484138"/>
                <a:gd name="connsiteX33" fmla="*/ 1432172 w 1554821"/>
                <a:gd name="connsiteY33" fmla="*/ 972051 h 3484138"/>
                <a:gd name="connsiteX34" fmla="*/ 1477468 w 1554821"/>
                <a:gd name="connsiteY34" fmla="*/ 1023098 h 3484138"/>
                <a:gd name="connsiteX35" fmla="*/ 1554397 w 1554821"/>
                <a:gd name="connsiteY35" fmla="*/ 1244542 h 3484138"/>
                <a:gd name="connsiteX36" fmla="*/ 1491127 w 1554821"/>
                <a:gd name="connsiteY36" fmla="*/ 1440101 h 3484138"/>
                <a:gd name="connsiteX37" fmla="*/ 1359555 w 1554821"/>
                <a:gd name="connsiteY37" fmla="*/ 1600432 h 3484138"/>
                <a:gd name="connsiteX38" fmla="*/ 1460212 w 1554821"/>
                <a:gd name="connsiteY38" fmla="*/ 1755730 h 3484138"/>
                <a:gd name="connsiteX39" fmla="*/ 1465963 w 1554821"/>
                <a:gd name="connsiteY39" fmla="*/ 1839131 h 3484138"/>
                <a:gd name="connsiteX40" fmla="*/ 1450145 w 1554821"/>
                <a:gd name="connsiteY40" fmla="*/ 1849196 h 3484138"/>
                <a:gd name="connsiteX41" fmla="*/ 1378249 w 1554821"/>
                <a:gd name="connsiteY41" fmla="*/ 1949853 h 3484138"/>
                <a:gd name="connsiteX42" fmla="*/ 1390472 w 1554821"/>
                <a:gd name="connsiteY42" fmla="*/ 1962794 h 3484138"/>
                <a:gd name="connsiteX43" fmla="*/ 1506945 w 1554821"/>
                <a:gd name="connsiteY43" fmla="*/ 2166982 h 3484138"/>
                <a:gd name="connsiteX44" fmla="*/ 1442957 w 1554821"/>
                <a:gd name="connsiteY44" fmla="*/ 2467513 h 3484138"/>
                <a:gd name="connsiteX45" fmla="*/ 1360275 w 1554821"/>
                <a:gd name="connsiteY45" fmla="*/ 2552351 h 3484138"/>
                <a:gd name="connsiteX46" fmla="*/ 985690 w 1554821"/>
                <a:gd name="connsiteY46" fmla="*/ 2969354 h 3484138"/>
                <a:gd name="connsiteX47" fmla="*/ 875688 w 1554821"/>
                <a:gd name="connsiteY47" fmla="*/ 3118902 h 3484138"/>
                <a:gd name="connsiteX48" fmla="*/ 868498 w 1554821"/>
                <a:gd name="connsiteY48" fmla="*/ 3130405 h 3484138"/>
                <a:gd name="connsiteX49" fmla="*/ 920264 w 1554821"/>
                <a:gd name="connsiteY49" fmla="*/ 3108835 h 3484138"/>
                <a:gd name="connsiteX50" fmla="*/ 1006540 w 1554821"/>
                <a:gd name="connsiteY50" fmla="*/ 3093017 h 3484138"/>
                <a:gd name="connsiteX51" fmla="*/ 1103603 w 1554821"/>
                <a:gd name="connsiteY51" fmla="*/ 3154849 h 3484138"/>
                <a:gd name="connsiteX52" fmla="*/ 1109353 w 1554821"/>
                <a:gd name="connsiteY52" fmla="*/ 3348972 h 3484138"/>
                <a:gd name="connsiteX53" fmla="*/ 954775 w 1554821"/>
                <a:gd name="connsiteY53" fmla="*/ 3474074 h 3484138"/>
                <a:gd name="connsiteX54" fmla="*/ 918108 w 1554821"/>
                <a:gd name="connsiteY54" fmla="*/ 3482700 h 3484138"/>
                <a:gd name="connsiteX55" fmla="*/ 877845 w 1554821"/>
                <a:gd name="connsiteY55" fmla="*/ 3484138 h 3484138"/>
                <a:gd name="connsiteX56" fmla="*/ 804510 w 1554821"/>
                <a:gd name="connsiteY56" fmla="*/ 3458974 h 3484138"/>
                <a:gd name="connsiteX57" fmla="*/ 704573 w 1554821"/>
                <a:gd name="connsiteY57" fmla="*/ 3316617 h 3484138"/>
                <a:gd name="connsiteX58" fmla="*/ 739084 w 1554821"/>
                <a:gd name="connsiteY58" fmla="*/ 3041971 h 3484138"/>
                <a:gd name="connsiteX59" fmla="*/ 737646 w 1554821"/>
                <a:gd name="connsiteY59" fmla="*/ 3011774 h 3484138"/>
                <a:gd name="connsiteX60" fmla="*/ 43118 w 1554821"/>
                <a:gd name="connsiteY60" fmla="*/ 1831222 h 3484138"/>
                <a:gd name="connsiteX61" fmla="*/ 30177 w 1554821"/>
                <a:gd name="connsiteY61" fmla="*/ 1802464 h 3484138"/>
                <a:gd name="connsiteX62" fmla="*/ 0 w 1554821"/>
                <a:gd name="connsiteY62" fmla="*/ 1802827 h 3484138"/>
                <a:gd name="connsiteX63" fmla="*/ 0 w 1554821"/>
                <a:gd name="connsiteY63" fmla="*/ 1719062 h 3484138"/>
                <a:gd name="connsiteX64" fmla="*/ 36648 w 1554821"/>
                <a:gd name="connsiteY64" fmla="*/ 1719062 h 3484138"/>
                <a:gd name="connsiteX65" fmla="*/ 38086 w 1554821"/>
                <a:gd name="connsiteY65" fmla="*/ 1716186 h 3484138"/>
                <a:gd name="connsiteX66" fmla="*/ 61812 w 1554821"/>
                <a:gd name="connsiteY66" fmla="*/ 1651478 h 3484138"/>
                <a:gd name="connsiteX67" fmla="*/ 801634 w 1554821"/>
                <a:gd name="connsiteY67" fmla="*/ 468770 h 3484138"/>
                <a:gd name="connsiteX68" fmla="*/ 803792 w 1554821"/>
                <a:gd name="connsiteY68" fmla="*/ 445044 h 3484138"/>
                <a:gd name="connsiteX69" fmla="*/ 772157 w 1554821"/>
                <a:gd name="connsiteY69" fmla="*/ 170397 h 3484138"/>
                <a:gd name="connsiteX70" fmla="*/ 915232 w 1554821"/>
                <a:gd name="connsiteY70" fmla="*/ 19412 h 3484138"/>
                <a:gd name="connsiteX71" fmla="*/ 979220 w 1554821"/>
                <a:gd name="connsiteY71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941471 w 1554821"/>
                <a:gd name="connsiteY13" fmla="*/ 1826141 h 3484138"/>
                <a:gd name="connsiteX14" fmla="*/ 941471 w 1554821"/>
                <a:gd name="connsiteY14" fmla="*/ 1743239 h 3484138"/>
                <a:gd name="connsiteX15" fmla="*/ 1038175 w 1554821"/>
                <a:gd name="connsiteY15" fmla="*/ 1745665 h 3484138"/>
                <a:gd name="connsiteX16" fmla="*/ 1203539 w 1554821"/>
                <a:gd name="connsiteY16" fmla="*/ 1574549 h 3484138"/>
                <a:gd name="connsiteX17" fmla="*/ 1211448 w 1554821"/>
                <a:gd name="connsiteY17" fmla="*/ 1553699 h 3484138"/>
                <a:gd name="connsiteX18" fmla="*/ 1271842 w 1554821"/>
                <a:gd name="connsiteY18" fmla="*/ 1373237 h 3484138"/>
                <a:gd name="connsiteX19" fmla="*/ 1242363 w 1554821"/>
                <a:gd name="connsiteY19" fmla="*/ 1174081 h 3484138"/>
                <a:gd name="connsiteX20" fmla="*/ 1068373 w 1554821"/>
                <a:gd name="connsiteY20" fmla="*/ 868518 h 3484138"/>
                <a:gd name="connsiteX21" fmla="*/ 1008698 w 1554821"/>
                <a:gd name="connsiteY21" fmla="*/ 796622 h 3484138"/>
                <a:gd name="connsiteX22" fmla="*/ 880721 w 1554821"/>
                <a:gd name="connsiteY22" fmla="*/ 594589 h 3484138"/>
                <a:gd name="connsiteX23" fmla="*/ 868498 w 1554821"/>
                <a:gd name="connsiteY23" fmla="*/ 574460 h 3484138"/>
                <a:gd name="connsiteX24" fmla="*/ 979220 w 1554821"/>
                <a:gd name="connsiteY24" fmla="*/ 0 h 3484138"/>
                <a:gd name="connsiteX25" fmla="*/ 1018045 w 1554821"/>
                <a:gd name="connsiteY25" fmla="*/ 0 h 3484138"/>
                <a:gd name="connsiteX26" fmla="*/ 1206416 w 1554821"/>
                <a:gd name="connsiteY26" fmla="*/ 189089 h 3484138"/>
                <a:gd name="connsiteX27" fmla="*/ 1146022 w 1554821"/>
                <a:gd name="connsiteY27" fmla="*/ 378898 h 3484138"/>
                <a:gd name="connsiteX28" fmla="*/ 1036019 w 1554821"/>
                <a:gd name="connsiteY28" fmla="*/ 405500 h 3484138"/>
                <a:gd name="connsiteX29" fmla="*/ 998633 w 1554821"/>
                <a:gd name="connsiteY29" fmla="*/ 405500 h 3484138"/>
                <a:gd name="connsiteX30" fmla="*/ 1011574 w 1554821"/>
                <a:gd name="connsiteY30" fmla="*/ 468770 h 3484138"/>
                <a:gd name="connsiteX31" fmla="*/ 1123014 w 1554821"/>
                <a:gd name="connsiteY31" fmla="*/ 631257 h 3484138"/>
                <a:gd name="connsiteX32" fmla="*/ 1237331 w 1554821"/>
                <a:gd name="connsiteY32" fmla="*/ 741979 h 3484138"/>
                <a:gd name="connsiteX33" fmla="*/ 1432172 w 1554821"/>
                <a:gd name="connsiteY33" fmla="*/ 972051 h 3484138"/>
                <a:gd name="connsiteX34" fmla="*/ 1477468 w 1554821"/>
                <a:gd name="connsiteY34" fmla="*/ 1023098 h 3484138"/>
                <a:gd name="connsiteX35" fmla="*/ 1554397 w 1554821"/>
                <a:gd name="connsiteY35" fmla="*/ 1244542 h 3484138"/>
                <a:gd name="connsiteX36" fmla="*/ 1491127 w 1554821"/>
                <a:gd name="connsiteY36" fmla="*/ 1440101 h 3484138"/>
                <a:gd name="connsiteX37" fmla="*/ 1359555 w 1554821"/>
                <a:gd name="connsiteY37" fmla="*/ 1600432 h 3484138"/>
                <a:gd name="connsiteX38" fmla="*/ 1460212 w 1554821"/>
                <a:gd name="connsiteY38" fmla="*/ 1755730 h 3484138"/>
                <a:gd name="connsiteX39" fmla="*/ 1450145 w 1554821"/>
                <a:gd name="connsiteY39" fmla="*/ 1849196 h 3484138"/>
                <a:gd name="connsiteX40" fmla="*/ 1378249 w 1554821"/>
                <a:gd name="connsiteY40" fmla="*/ 1949853 h 3484138"/>
                <a:gd name="connsiteX41" fmla="*/ 1390472 w 1554821"/>
                <a:gd name="connsiteY41" fmla="*/ 1962794 h 3484138"/>
                <a:gd name="connsiteX42" fmla="*/ 1506945 w 1554821"/>
                <a:gd name="connsiteY42" fmla="*/ 2166982 h 3484138"/>
                <a:gd name="connsiteX43" fmla="*/ 1442957 w 1554821"/>
                <a:gd name="connsiteY43" fmla="*/ 2467513 h 3484138"/>
                <a:gd name="connsiteX44" fmla="*/ 1360275 w 1554821"/>
                <a:gd name="connsiteY44" fmla="*/ 2552351 h 3484138"/>
                <a:gd name="connsiteX45" fmla="*/ 985690 w 1554821"/>
                <a:gd name="connsiteY45" fmla="*/ 2969354 h 3484138"/>
                <a:gd name="connsiteX46" fmla="*/ 875688 w 1554821"/>
                <a:gd name="connsiteY46" fmla="*/ 3118902 h 3484138"/>
                <a:gd name="connsiteX47" fmla="*/ 868498 w 1554821"/>
                <a:gd name="connsiteY47" fmla="*/ 3130405 h 3484138"/>
                <a:gd name="connsiteX48" fmla="*/ 920264 w 1554821"/>
                <a:gd name="connsiteY48" fmla="*/ 3108835 h 3484138"/>
                <a:gd name="connsiteX49" fmla="*/ 1006540 w 1554821"/>
                <a:gd name="connsiteY49" fmla="*/ 3093017 h 3484138"/>
                <a:gd name="connsiteX50" fmla="*/ 1103603 w 1554821"/>
                <a:gd name="connsiteY50" fmla="*/ 3154849 h 3484138"/>
                <a:gd name="connsiteX51" fmla="*/ 1109353 w 1554821"/>
                <a:gd name="connsiteY51" fmla="*/ 3348972 h 3484138"/>
                <a:gd name="connsiteX52" fmla="*/ 954775 w 1554821"/>
                <a:gd name="connsiteY52" fmla="*/ 3474074 h 3484138"/>
                <a:gd name="connsiteX53" fmla="*/ 918108 w 1554821"/>
                <a:gd name="connsiteY53" fmla="*/ 3482700 h 3484138"/>
                <a:gd name="connsiteX54" fmla="*/ 877845 w 1554821"/>
                <a:gd name="connsiteY54" fmla="*/ 3484138 h 3484138"/>
                <a:gd name="connsiteX55" fmla="*/ 804510 w 1554821"/>
                <a:gd name="connsiteY55" fmla="*/ 3458974 h 3484138"/>
                <a:gd name="connsiteX56" fmla="*/ 704573 w 1554821"/>
                <a:gd name="connsiteY56" fmla="*/ 3316617 h 3484138"/>
                <a:gd name="connsiteX57" fmla="*/ 739084 w 1554821"/>
                <a:gd name="connsiteY57" fmla="*/ 3041971 h 3484138"/>
                <a:gd name="connsiteX58" fmla="*/ 737646 w 1554821"/>
                <a:gd name="connsiteY58" fmla="*/ 3011774 h 3484138"/>
                <a:gd name="connsiteX59" fmla="*/ 43118 w 1554821"/>
                <a:gd name="connsiteY59" fmla="*/ 1831222 h 3484138"/>
                <a:gd name="connsiteX60" fmla="*/ 30177 w 1554821"/>
                <a:gd name="connsiteY60" fmla="*/ 1802464 h 3484138"/>
                <a:gd name="connsiteX61" fmla="*/ 0 w 1554821"/>
                <a:gd name="connsiteY61" fmla="*/ 1802827 h 3484138"/>
                <a:gd name="connsiteX62" fmla="*/ 0 w 1554821"/>
                <a:gd name="connsiteY62" fmla="*/ 1719062 h 3484138"/>
                <a:gd name="connsiteX63" fmla="*/ 36648 w 1554821"/>
                <a:gd name="connsiteY63" fmla="*/ 1719062 h 3484138"/>
                <a:gd name="connsiteX64" fmla="*/ 38086 w 1554821"/>
                <a:gd name="connsiteY64" fmla="*/ 1716186 h 3484138"/>
                <a:gd name="connsiteX65" fmla="*/ 61812 w 1554821"/>
                <a:gd name="connsiteY65" fmla="*/ 1651478 h 3484138"/>
                <a:gd name="connsiteX66" fmla="*/ 801634 w 1554821"/>
                <a:gd name="connsiteY66" fmla="*/ 468770 h 3484138"/>
                <a:gd name="connsiteX67" fmla="*/ 803792 w 1554821"/>
                <a:gd name="connsiteY67" fmla="*/ 445044 h 3484138"/>
                <a:gd name="connsiteX68" fmla="*/ 772157 w 1554821"/>
                <a:gd name="connsiteY68" fmla="*/ 170397 h 3484138"/>
                <a:gd name="connsiteX69" fmla="*/ 915232 w 1554821"/>
                <a:gd name="connsiteY69" fmla="*/ 19412 h 3484138"/>
                <a:gd name="connsiteX70" fmla="*/ 979220 w 1554821"/>
                <a:gd name="connsiteY70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941471 w 1554821"/>
                <a:gd name="connsiteY13" fmla="*/ 1826141 h 3484138"/>
                <a:gd name="connsiteX14" fmla="*/ 941471 w 1554821"/>
                <a:gd name="connsiteY14" fmla="*/ 1743239 h 3484138"/>
                <a:gd name="connsiteX15" fmla="*/ 1038175 w 1554821"/>
                <a:gd name="connsiteY15" fmla="*/ 1745665 h 3484138"/>
                <a:gd name="connsiteX16" fmla="*/ 1203539 w 1554821"/>
                <a:gd name="connsiteY16" fmla="*/ 1574549 h 3484138"/>
                <a:gd name="connsiteX17" fmla="*/ 1211448 w 1554821"/>
                <a:gd name="connsiteY17" fmla="*/ 1553699 h 3484138"/>
                <a:gd name="connsiteX18" fmla="*/ 1271842 w 1554821"/>
                <a:gd name="connsiteY18" fmla="*/ 1373237 h 3484138"/>
                <a:gd name="connsiteX19" fmla="*/ 1242363 w 1554821"/>
                <a:gd name="connsiteY19" fmla="*/ 1174081 h 3484138"/>
                <a:gd name="connsiteX20" fmla="*/ 1068373 w 1554821"/>
                <a:gd name="connsiteY20" fmla="*/ 868518 h 3484138"/>
                <a:gd name="connsiteX21" fmla="*/ 1008698 w 1554821"/>
                <a:gd name="connsiteY21" fmla="*/ 796622 h 3484138"/>
                <a:gd name="connsiteX22" fmla="*/ 880721 w 1554821"/>
                <a:gd name="connsiteY22" fmla="*/ 594589 h 3484138"/>
                <a:gd name="connsiteX23" fmla="*/ 868498 w 1554821"/>
                <a:gd name="connsiteY23" fmla="*/ 574460 h 3484138"/>
                <a:gd name="connsiteX24" fmla="*/ 979220 w 1554821"/>
                <a:gd name="connsiteY24" fmla="*/ 0 h 3484138"/>
                <a:gd name="connsiteX25" fmla="*/ 1018045 w 1554821"/>
                <a:gd name="connsiteY25" fmla="*/ 0 h 3484138"/>
                <a:gd name="connsiteX26" fmla="*/ 1206416 w 1554821"/>
                <a:gd name="connsiteY26" fmla="*/ 189089 h 3484138"/>
                <a:gd name="connsiteX27" fmla="*/ 1146022 w 1554821"/>
                <a:gd name="connsiteY27" fmla="*/ 378898 h 3484138"/>
                <a:gd name="connsiteX28" fmla="*/ 1036019 w 1554821"/>
                <a:gd name="connsiteY28" fmla="*/ 405500 h 3484138"/>
                <a:gd name="connsiteX29" fmla="*/ 998633 w 1554821"/>
                <a:gd name="connsiteY29" fmla="*/ 405500 h 3484138"/>
                <a:gd name="connsiteX30" fmla="*/ 1011574 w 1554821"/>
                <a:gd name="connsiteY30" fmla="*/ 468770 h 3484138"/>
                <a:gd name="connsiteX31" fmla="*/ 1123014 w 1554821"/>
                <a:gd name="connsiteY31" fmla="*/ 631257 h 3484138"/>
                <a:gd name="connsiteX32" fmla="*/ 1237331 w 1554821"/>
                <a:gd name="connsiteY32" fmla="*/ 741979 h 3484138"/>
                <a:gd name="connsiteX33" fmla="*/ 1432172 w 1554821"/>
                <a:gd name="connsiteY33" fmla="*/ 972051 h 3484138"/>
                <a:gd name="connsiteX34" fmla="*/ 1477468 w 1554821"/>
                <a:gd name="connsiteY34" fmla="*/ 1023098 h 3484138"/>
                <a:gd name="connsiteX35" fmla="*/ 1554397 w 1554821"/>
                <a:gd name="connsiteY35" fmla="*/ 1244542 h 3484138"/>
                <a:gd name="connsiteX36" fmla="*/ 1491127 w 1554821"/>
                <a:gd name="connsiteY36" fmla="*/ 1440101 h 3484138"/>
                <a:gd name="connsiteX37" fmla="*/ 1359555 w 1554821"/>
                <a:gd name="connsiteY37" fmla="*/ 1600432 h 3484138"/>
                <a:gd name="connsiteX38" fmla="*/ 1460212 w 1554821"/>
                <a:gd name="connsiteY38" fmla="*/ 1755730 h 3484138"/>
                <a:gd name="connsiteX39" fmla="*/ 1450145 w 1554821"/>
                <a:gd name="connsiteY39" fmla="*/ 1849196 h 3484138"/>
                <a:gd name="connsiteX40" fmla="*/ 1378249 w 1554821"/>
                <a:gd name="connsiteY40" fmla="*/ 1949853 h 3484138"/>
                <a:gd name="connsiteX41" fmla="*/ 1390472 w 1554821"/>
                <a:gd name="connsiteY41" fmla="*/ 1962794 h 3484138"/>
                <a:gd name="connsiteX42" fmla="*/ 1506945 w 1554821"/>
                <a:gd name="connsiteY42" fmla="*/ 2166982 h 3484138"/>
                <a:gd name="connsiteX43" fmla="*/ 1442957 w 1554821"/>
                <a:gd name="connsiteY43" fmla="*/ 2467513 h 3484138"/>
                <a:gd name="connsiteX44" fmla="*/ 1360275 w 1554821"/>
                <a:gd name="connsiteY44" fmla="*/ 2552351 h 3484138"/>
                <a:gd name="connsiteX45" fmla="*/ 985690 w 1554821"/>
                <a:gd name="connsiteY45" fmla="*/ 2969354 h 3484138"/>
                <a:gd name="connsiteX46" fmla="*/ 875688 w 1554821"/>
                <a:gd name="connsiteY46" fmla="*/ 3118902 h 3484138"/>
                <a:gd name="connsiteX47" fmla="*/ 868498 w 1554821"/>
                <a:gd name="connsiteY47" fmla="*/ 3130405 h 3484138"/>
                <a:gd name="connsiteX48" fmla="*/ 920264 w 1554821"/>
                <a:gd name="connsiteY48" fmla="*/ 3108835 h 3484138"/>
                <a:gd name="connsiteX49" fmla="*/ 1006540 w 1554821"/>
                <a:gd name="connsiteY49" fmla="*/ 3093017 h 3484138"/>
                <a:gd name="connsiteX50" fmla="*/ 1103603 w 1554821"/>
                <a:gd name="connsiteY50" fmla="*/ 3154849 h 3484138"/>
                <a:gd name="connsiteX51" fmla="*/ 1109353 w 1554821"/>
                <a:gd name="connsiteY51" fmla="*/ 3348972 h 3484138"/>
                <a:gd name="connsiteX52" fmla="*/ 954775 w 1554821"/>
                <a:gd name="connsiteY52" fmla="*/ 3474074 h 3484138"/>
                <a:gd name="connsiteX53" fmla="*/ 918108 w 1554821"/>
                <a:gd name="connsiteY53" fmla="*/ 3482700 h 3484138"/>
                <a:gd name="connsiteX54" fmla="*/ 877845 w 1554821"/>
                <a:gd name="connsiteY54" fmla="*/ 3484138 h 3484138"/>
                <a:gd name="connsiteX55" fmla="*/ 804510 w 1554821"/>
                <a:gd name="connsiteY55" fmla="*/ 3458974 h 3484138"/>
                <a:gd name="connsiteX56" fmla="*/ 704573 w 1554821"/>
                <a:gd name="connsiteY56" fmla="*/ 3316617 h 3484138"/>
                <a:gd name="connsiteX57" fmla="*/ 739084 w 1554821"/>
                <a:gd name="connsiteY57" fmla="*/ 3041971 h 3484138"/>
                <a:gd name="connsiteX58" fmla="*/ 737646 w 1554821"/>
                <a:gd name="connsiteY58" fmla="*/ 3011774 h 3484138"/>
                <a:gd name="connsiteX59" fmla="*/ 43118 w 1554821"/>
                <a:gd name="connsiteY59" fmla="*/ 1831222 h 3484138"/>
                <a:gd name="connsiteX60" fmla="*/ 30177 w 1554821"/>
                <a:gd name="connsiteY60" fmla="*/ 1802464 h 3484138"/>
                <a:gd name="connsiteX61" fmla="*/ 0 w 1554821"/>
                <a:gd name="connsiteY61" fmla="*/ 1802827 h 3484138"/>
                <a:gd name="connsiteX62" fmla="*/ 0 w 1554821"/>
                <a:gd name="connsiteY62" fmla="*/ 1719062 h 3484138"/>
                <a:gd name="connsiteX63" fmla="*/ 36648 w 1554821"/>
                <a:gd name="connsiteY63" fmla="*/ 1719062 h 3484138"/>
                <a:gd name="connsiteX64" fmla="*/ 38086 w 1554821"/>
                <a:gd name="connsiteY64" fmla="*/ 1716186 h 3484138"/>
                <a:gd name="connsiteX65" fmla="*/ 61812 w 1554821"/>
                <a:gd name="connsiteY65" fmla="*/ 1651478 h 3484138"/>
                <a:gd name="connsiteX66" fmla="*/ 801634 w 1554821"/>
                <a:gd name="connsiteY66" fmla="*/ 468770 h 3484138"/>
                <a:gd name="connsiteX67" fmla="*/ 803792 w 1554821"/>
                <a:gd name="connsiteY67" fmla="*/ 445044 h 3484138"/>
                <a:gd name="connsiteX68" fmla="*/ 772157 w 1554821"/>
                <a:gd name="connsiteY68" fmla="*/ 170397 h 3484138"/>
                <a:gd name="connsiteX69" fmla="*/ 915232 w 1554821"/>
                <a:gd name="connsiteY69" fmla="*/ 19412 h 3484138"/>
                <a:gd name="connsiteX70" fmla="*/ 979220 w 1554821"/>
                <a:gd name="connsiteY70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941471 w 1554821"/>
                <a:gd name="connsiteY13" fmla="*/ 1826141 h 3484138"/>
                <a:gd name="connsiteX14" fmla="*/ 941471 w 1554821"/>
                <a:gd name="connsiteY14" fmla="*/ 1743239 h 3484138"/>
                <a:gd name="connsiteX15" fmla="*/ 1038175 w 1554821"/>
                <a:gd name="connsiteY15" fmla="*/ 1745665 h 3484138"/>
                <a:gd name="connsiteX16" fmla="*/ 1203539 w 1554821"/>
                <a:gd name="connsiteY16" fmla="*/ 1574549 h 3484138"/>
                <a:gd name="connsiteX17" fmla="*/ 1211448 w 1554821"/>
                <a:gd name="connsiteY17" fmla="*/ 1553699 h 3484138"/>
                <a:gd name="connsiteX18" fmla="*/ 1271842 w 1554821"/>
                <a:gd name="connsiteY18" fmla="*/ 1373237 h 3484138"/>
                <a:gd name="connsiteX19" fmla="*/ 1242363 w 1554821"/>
                <a:gd name="connsiteY19" fmla="*/ 1174081 h 3484138"/>
                <a:gd name="connsiteX20" fmla="*/ 1068373 w 1554821"/>
                <a:gd name="connsiteY20" fmla="*/ 868518 h 3484138"/>
                <a:gd name="connsiteX21" fmla="*/ 1008698 w 1554821"/>
                <a:gd name="connsiteY21" fmla="*/ 796622 h 3484138"/>
                <a:gd name="connsiteX22" fmla="*/ 880721 w 1554821"/>
                <a:gd name="connsiteY22" fmla="*/ 594589 h 3484138"/>
                <a:gd name="connsiteX23" fmla="*/ 868498 w 1554821"/>
                <a:gd name="connsiteY23" fmla="*/ 574460 h 3484138"/>
                <a:gd name="connsiteX24" fmla="*/ 979220 w 1554821"/>
                <a:gd name="connsiteY24" fmla="*/ 0 h 3484138"/>
                <a:gd name="connsiteX25" fmla="*/ 1018045 w 1554821"/>
                <a:gd name="connsiteY25" fmla="*/ 0 h 3484138"/>
                <a:gd name="connsiteX26" fmla="*/ 1206416 w 1554821"/>
                <a:gd name="connsiteY26" fmla="*/ 189089 h 3484138"/>
                <a:gd name="connsiteX27" fmla="*/ 1146022 w 1554821"/>
                <a:gd name="connsiteY27" fmla="*/ 378898 h 3484138"/>
                <a:gd name="connsiteX28" fmla="*/ 1036019 w 1554821"/>
                <a:gd name="connsiteY28" fmla="*/ 405500 h 3484138"/>
                <a:gd name="connsiteX29" fmla="*/ 998633 w 1554821"/>
                <a:gd name="connsiteY29" fmla="*/ 405500 h 3484138"/>
                <a:gd name="connsiteX30" fmla="*/ 1011574 w 1554821"/>
                <a:gd name="connsiteY30" fmla="*/ 468770 h 3484138"/>
                <a:gd name="connsiteX31" fmla="*/ 1123014 w 1554821"/>
                <a:gd name="connsiteY31" fmla="*/ 631257 h 3484138"/>
                <a:gd name="connsiteX32" fmla="*/ 1237331 w 1554821"/>
                <a:gd name="connsiteY32" fmla="*/ 741979 h 3484138"/>
                <a:gd name="connsiteX33" fmla="*/ 1432172 w 1554821"/>
                <a:gd name="connsiteY33" fmla="*/ 972051 h 3484138"/>
                <a:gd name="connsiteX34" fmla="*/ 1477468 w 1554821"/>
                <a:gd name="connsiteY34" fmla="*/ 1023098 h 3484138"/>
                <a:gd name="connsiteX35" fmla="*/ 1554397 w 1554821"/>
                <a:gd name="connsiteY35" fmla="*/ 1244542 h 3484138"/>
                <a:gd name="connsiteX36" fmla="*/ 1491127 w 1554821"/>
                <a:gd name="connsiteY36" fmla="*/ 1440101 h 3484138"/>
                <a:gd name="connsiteX37" fmla="*/ 1359555 w 1554821"/>
                <a:gd name="connsiteY37" fmla="*/ 1600432 h 3484138"/>
                <a:gd name="connsiteX38" fmla="*/ 1460212 w 1554821"/>
                <a:gd name="connsiteY38" fmla="*/ 1755730 h 3484138"/>
                <a:gd name="connsiteX39" fmla="*/ 1450145 w 1554821"/>
                <a:gd name="connsiteY39" fmla="*/ 1849196 h 3484138"/>
                <a:gd name="connsiteX40" fmla="*/ 1378249 w 1554821"/>
                <a:gd name="connsiteY40" fmla="*/ 1949853 h 3484138"/>
                <a:gd name="connsiteX41" fmla="*/ 1390472 w 1554821"/>
                <a:gd name="connsiteY41" fmla="*/ 1962794 h 3484138"/>
                <a:gd name="connsiteX42" fmla="*/ 1506945 w 1554821"/>
                <a:gd name="connsiteY42" fmla="*/ 2166982 h 3484138"/>
                <a:gd name="connsiteX43" fmla="*/ 1442957 w 1554821"/>
                <a:gd name="connsiteY43" fmla="*/ 2467513 h 3484138"/>
                <a:gd name="connsiteX44" fmla="*/ 1360275 w 1554821"/>
                <a:gd name="connsiteY44" fmla="*/ 2552351 h 3484138"/>
                <a:gd name="connsiteX45" fmla="*/ 985690 w 1554821"/>
                <a:gd name="connsiteY45" fmla="*/ 2969354 h 3484138"/>
                <a:gd name="connsiteX46" fmla="*/ 875688 w 1554821"/>
                <a:gd name="connsiteY46" fmla="*/ 3118902 h 3484138"/>
                <a:gd name="connsiteX47" fmla="*/ 868498 w 1554821"/>
                <a:gd name="connsiteY47" fmla="*/ 3130405 h 3484138"/>
                <a:gd name="connsiteX48" fmla="*/ 920264 w 1554821"/>
                <a:gd name="connsiteY48" fmla="*/ 3108835 h 3484138"/>
                <a:gd name="connsiteX49" fmla="*/ 1006540 w 1554821"/>
                <a:gd name="connsiteY49" fmla="*/ 3093017 h 3484138"/>
                <a:gd name="connsiteX50" fmla="*/ 1103603 w 1554821"/>
                <a:gd name="connsiteY50" fmla="*/ 3154849 h 3484138"/>
                <a:gd name="connsiteX51" fmla="*/ 1109353 w 1554821"/>
                <a:gd name="connsiteY51" fmla="*/ 3348972 h 3484138"/>
                <a:gd name="connsiteX52" fmla="*/ 954775 w 1554821"/>
                <a:gd name="connsiteY52" fmla="*/ 3474074 h 3484138"/>
                <a:gd name="connsiteX53" fmla="*/ 918108 w 1554821"/>
                <a:gd name="connsiteY53" fmla="*/ 3482700 h 3484138"/>
                <a:gd name="connsiteX54" fmla="*/ 877845 w 1554821"/>
                <a:gd name="connsiteY54" fmla="*/ 3484138 h 3484138"/>
                <a:gd name="connsiteX55" fmla="*/ 804510 w 1554821"/>
                <a:gd name="connsiteY55" fmla="*/ 3458974 h 3484138"/>
                <a:gd name="connsiteX56" fmla="*/ 704573 w 1554821"/>
                <a:gd name="connsiteY56" fmla="*/ 3316617 h 3484138"/>
                <a:gd name="connsiteX57" fmla="*/ 739084 w 1554821"/>
                <a:gd name="connsiteY57" fmla="*/ 3041971 h 3484138"/>
                <a:gd name="connsiteX58" fmla="*/ 737646 w 1554821"/>
                <a:gd name="connsiteY58" fmla="*/ 3011774 h 3484138"/>
                <a:gd name="connsiteX59" fmla="*/ 43118 w 1554821"/>
                <a:gd name="connsiteY59" fmla="*/ 1831222 h 3484138"/>
                <a:gd name="connsiteX60" fmla="*/ 30177 w 1554821"/>
                <a:gd name="connsiteY60" fmla="*/ 1802464 h 3484138"/>
                <a:gd name="connsiteX61" fmla="*/ 0 w 1554821"/>
                <a:gd name="connsiteY61" fmla="*/ 1802827 h 3484138"/>
                <a:gd name="connsiteX62" fmla="*/ 0 w 1554821"/>
                <a:gd name="connsiteY62" fmla="*/ 1719062 h 3484138"/>
                <a:gd name="connsiteX63" fmla="*/ 36648 w 1554821"/>
                <a:gd name="connsiteY63" fmla="*/ 1719062 h 3484138"/>
                <a:gd name="connsiteX64" fmla="*/ 38086 w 1554821"/>
                <a:gd name="connsiteY64" fmla="*/ 1716186 h 3484138"/>
                <a:gd name="connsiteX65" fmla="*/ 61812 w 1554821"/>
                <a:gd name="connsiteY65" fmla="*/ 1651478 h 3484138"/>
                <a:gd name="connsiteX66" fmla="*/ 801634 w 1554821"/>
                <a:gd name="connsiteY66" fmla="*/ 468770 h 3484138"/>
                <a:gd name="connsiteX67" fmla="*/ 803792 w 1554821"/>
                <a:gd name="connsiteY67" fmla="*/ 445044 h 3484138"/>
                <a:gd name="connsiteX68" fmla="*/ 772157 w 1554821"/>
                <a:gd name="connsiteY68" fmla="*/ 170397 h 3484138"/>
                <a:gd name="connsiteX69" fmla="*/ 915232 w 1554821"/>
                <a:gd name="connsiteY69" fmla="*/ 19412 h 3484138"/>
                <a:gd name="connsiteX70" fmla="*/ 979220 w 1554821"/>
                <a:gd name="connsiteY70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941471 w 1554821"/>
                <a:gd name="connsiteY13" fmla="*/ 1743239 h 3484138"/>
                <a:gd name="connsiteX14" fmla="*/ 1038175 w 1554821"/>
                <a:gd name="connsiteY14" fmla="*/ 1745665 h 3484138"/>
                <a:gd name="connsiteX15" fmla="*/ 1203539 w 1554821"/>
                <a:gd name="connsiteY15" fmla="*/ 1574549 h 3484138"/>
                <a:gd name="connsiteX16" fmla="*/ 1211448 w 1554821"/>
                <a:gd name="connsiteY16" fmla="*/ 1553699 h 3484138"/>
                <a:gd name="connsiteX17" fmla="*/ 1271842 w 1554821"/>
                <a:gd name="connsiteY17" fmla="*/ 1373237 h 3484138"/>
                <a:gd name="connsiteX18" fmla="*/ 1242363 w 1554821"/>
                <a:gd name="connsiteY18" fmla="*/ 1174081 h 3484138"/>
                <a:gd name="connsiteX19" fmla="*/ 1068373 w 1554821"/>
                <a:gd name="connsiteY19" fmla="*/ 868518 h 3484138"/>
                <a:gd name="connsiteX20" fmla="*/ 1008698 w 1554821"/>
                <a:gd name="connsiteY20" fmla="*/ 796622 h 3484138"/>
                <a:gd name="connsiteX21" fmla="*/ 880721 w 1554821"/>
                <a:gd name="connsiteY21" fmla="*/ 594589 h 3484138"/>
                <a:gd name="connsiteX22" fmla="*/ 868498 w 1554821"/>
                <a:gd name="connsiteY22" fmla="*/ 574460 h 3484138"/>
                <a:gd name="connsiteX23" fmla="*/ 979220 w 1554821"/>
                <a:gd name="connsiteY23" fmla="*/ 0 h 3484138"/>
                <a:gd name="connsiteX24" fmla="*/ 1018045 w 1554821"/>
                <a:gd name="connsiteY24" fmla="*/ 0 h 3484138"/>
                <a:gd name="connsiteX25" fmla="*/ 1206416 w 1554821"/>
                <a:gd name="connsiteY25" fmla="*/ 189089 h 3484138"/>
                <a:gd name="connsiteX26" fmla="*/ 1146022 w 1554821"/>
                <a:gd name="connsiteY26" fmla="*/ 378898 h 3484138"/>
                <a:gd name="connsiteX27" fmla="*/ 1036019 w 1554821"/>
                <a:gd name="connsiteY27" fmla="*/ 405500 h 3484138"/>
                <a:gd name="connsiteX28" fmla="*/ 998633 w 1554821"/>
                <a:gd name="connsiteY28" fmla="*/ 405500 h 3484138"/>
                <a:gd name="connsiteX29" fmla="*/ 1011574 w 1554821"/>
                <a:gd name="connsiteY29" fmla="*/ 468770 h 3484138"/>
                <a:gd name="connsiteX30" fmla="*/ 1123014 w 1554821"/>
                <a:gd name="connsiteY30" fmla="*/ 631257 h 3484138"/>
                <a:gd name="connsiteX31" fmla="*/ 1237331 w 1554821"/>
                <a:gd name="connsiteY31" fmla="*/ 741979 h 3484138"/>
                <a:gd name="connsiteX32" fmla="*/ 1432172 w 1554821"/>
                <a:gd name="connsiteY32" fmla="*/ 972051 h 3484138"/>
                <a:gd name="connsiteX33" fmla="*/ 1477468 w 1554821"/>
                <a:gd name="connsiteY33" fmla="*/ 1023098 h 3484138"/>
                <a:gd name="connsiteX34" fmla="*/ 1554397 w 1554821"/>
                <a:gd name="connsiteY34" fmla="*/ 1244542 h 3484138"/>
                <a:gd name="connsiteX35" fmla="*/ 1491127 w 1554821"/>
                <a:gd name="connsiteY35" fmla="*/ 1440101 h 3484138"/>
                <a:gd name="connsiteX36" fmla="*/ 1359555 w 1554821"/>
                <a:gd name="connsiteY36" fmla="*/ 1600432 h 3484138"/>
                <a:gd name="connsiteX37" fmla="*/ 1460212 w 1554821"/>
                <a:gd name="connsiteY37" fmla="*/ 1755730 h 3484138"/>
                <a:gd name="connsiteX38" fmla="*/ 1450145 w 1554821"/>
                <a:gd name="connsiteY38" fmla="*/ 1849196 h 3484138"/>
                <a:gd name="connsiteX39" fmla="*/ 1378249 w 1554821"/>
                <a:gd name="connsiteY39" fmla="*/ 1949853 h 3484138"/>
                <a:gd name="connsiteX40" fmla="*/ 1390472 w 1554821"/>
                <a:gd name="connsiteY40" fmla="*/ 1962794 h 3484138"/>
                <a:gd name="connsiteX41" fmla="*/ 1506945 w 1554821"/>
                <a:gd name="connsiteY41" fmla="*/ 2166982 h 3484138"/>
                <a:gd name="connsiteX42" fmla="*/ 1442957 w 1554821"/>
                <a:gd name="connsiteY42" fmla="*/ 2467513 h 3484138"/>
                <a:gd name="connsiteX43" fmla="*/ 1360275 w 1554821"/>
                <a:gd name="connsiteY43" fmla="*/ 2552351 h 3484138"/>
                <a:gd name="connsiteX44" fmla="*/ 985690 w 1554821"/>
                <a:gd name="connsiteY44" fmla="*/ 2969354 h 3484138"/>
                <a:gd name="connsiteX45" fmla="*/ 875688 w 1554821"/>
                <a:gd name="connsiteY45" fmla="*/ 3118902 h 3484138"/>
                <a:gd name="connsiteX46" fmla="*/ 868498 w 1554821"/>
                <a:gd name="connsiteY46" fmla="*/ 3130405 h 3484138"/>
                <a:gd name="connsiteX47" fmla="*/ 920264 w 1554821"/>
                <a:gd name="connsiteY47" fmla="*/ 3108835 h 3484138"/>
                <a:gd name="connsiteX48" fmla="*/ 1006540 w 1554821"/>
                <a:gd name="connsiteY48" fmla="*/ 3093017 h 3484138"/>
                <a:gd name="connsiteX49" fmla="*/ 1103603 w 1554821"/>
                <a:gd name="connsiteY49" fmla="*/ 3154849 h 3484138"/>
                <a:gd name="connsiteX50" fmla="*/ 1109353 w 1554821"/>
                <a:gd name="connsiteY50" fmla="*/ 3348972 h 3484138"/>
                <a:gd name="connsiteX51" fmla="*/ 954775 w 1554821"/>
                <a:gd name="connsiteY51" fmla="*/ 3474074 h 3484138"/>
                <a:gd name="connsiteX52" fmla="*/ 918108 w 1554821"/>
                <a:gd name="connsiteY52" fmla="*/ 3482700 h 3484138"/>
                <a:gd name="connsiteX53" fmla="*/ 877845 w 1554821"/>
                <a:gd name="connsiteY53" fmla="*/ 3484138 h 3484138"/>
                <a:gd name="connsiteX54" fmla="*/ 804510 w 1554821"/>
                <a:gd name="connsiteY54" fmla="*/ 3458974 h 3484138"/>
                <a:gd name="connsiteX55" fmla="*/ 704573 w 1554821"/>
                <a:gd name="connsiteY55" fmla="*/ 3316617 h 3484138"/>
                <a:gd name="connsiteX56" fmla="*/ 739084 w 1554821"/>
                <a:gd name="connsiteY56" fmla="*/ 3041971 h 3484138"/>
                <a:gd name="connsiteX57" fmla="*/ 737646 w 1554821"/>
                <a:gd name="connsiteY57" fmla="*/ 3011774 h 3484138"/>
                <a:gd name="connsiteX58" fmla="*/ 43118 w 1554821"/>
                <a:gd name="connsiteY58" fmla="*/ 1831222 h 3484138"/>
                <a:gd name="connsiteX59" fmla="*/ 30177 w 1554821"/>
                <a:gd name="connsiteY59" fmla="*/ 1802464 h 3484138"/>
                <a:gd name="connsiteX60" fmla="*/ 0 w 1554821"/>
                <a:gd name="connsiteY60" fmla="*/ 1802827 h 3484138"/>
                <a:gd name="connsiteX61" fmla="*/ 0 w 1554821"/>
                <a:gd name="connsiteY61" fmla="*/ 1719062 h 3484138"/>
                <a:gd name="connsiteX62" fmla="*/ 36648 w 1554821"/>
                <a:gd name="connsiteY62" fmla="*/ 1719062 h 3484138"/>
                <a:gd name="connsiteX63" fmla="*/ 38086 w 1554821"/>
                <a:gd name="connsiteY63" fmla="*/ 1716186 h 3484138"/>
                <a:gd name="connsiteX64" fmla="*/ 61812 w 1554821"/>
                <a:gd name="connsiteY64" fmla="*/ 1651478 h 3484138"/>
                <a:gd name="connsiteX65" fmla="*/ 801634 w 1554821"/>
                <a:gd name="connsiteY65" fmla="*/ 468770 h 3484138"/>
                <a:gd name="connsiteX66" fmla="*/ 803792 w 1554821"/>
                <a:gd name="connsiteY66" fmla="*/ 445044 h 3484138"/>
                <a:gd name="connsiteX67" fmla="*/ 772157 w 1554821"/>
                <a:gd name="connsiteY67" fmla="*/ 170397 h 3484138"/>
                <a:gd name="connsiteX68" fmla="*/ 915232 w 1554821"/>
                <a:gd name="connsiteY68" fmla="*/ 19412 h 3484138"/>
                <a:gd name="connsiteX69" fmla="*/ 979220 w 1554821"/>
                <a:gd name="connsiteY69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1038175 w 1554821"/>
                <a:gd name="connsiteY13" fmla="*/ 1745665 h 3484138"/>
                <a:gd name="connsiteX14" fmla="*/ 1203539 w 1554821"/>
                <a:gd name="connsiteY14" fmla="*/ 1574549 h 3484138"/>
                <a:gd name="connsiteX15" fmla="*/ 1211448 w 1554821"/>
                <a:gd name="connsiteY15" fmla="*/ 1553699 h 3484138"/>
                <a:gd name="connsiteX16" fmla="*/ 1271842 w 1554821"/>
                <a:gd name="connsiteY16" fmla="*/ 1373237 h 3484138"/>
                <a:gd name="connsiteX17" fmla="*/ 1242363 w 1554821"/>
                <a:gd name="connsiteY17" fmla="*/ 1174081 h 3484138"/>
                <a:gd name="connsiteX18" fmla="*/ 1068373 w 1554821"/>
                <a:gd name="connsiteY18" fmla="*/ 868518 h 3484138"/>
                <a:gd name="connsiteX19" fmla="*/ 1008698 w 1554821"/>
                <a:gd name="connsiteY19" fmla="*/ 796622 h 3484138"/>
                <a:gd name="connsiteX20" fmla="*/ 880721 w 1554821"/>
                <a:gd name="connsiteY20" fmla="*/ 594589 h 3484138"/>
                <a:gd name="connsiteX21" fmla="*/ 868498 w 1554821"/>
                <a:gd name="connsiteY21" fmla="*/ 574460 h 3484138"/>
                <a:gd name="connsiteX22" fmla="*/ 979220 w 1554821"/>
                <a:gd name="connsiteY22" fmla="*/ 0 h 3484138"/>
                <a:gd name="connsiteX23" fmla="*/ 1018045 w 1554821"/>
                <a:gd name="connsiteY23" fmla="*/ 0 h 3484138"/>
                <a:gd name="connsiteX24" fmla="*/ 1206416 w 1554821"/>
                <a:gd name="connsiteY24" fmla="*/ 189089 h 3484138"/>
                <a:gd name="connsiteX25" fmla="*/ 1146022 w 1554821"/>
                <a:gd name="connsiteY25" fmla="*/ 378898 h 3484138"/>
                <a:gd name="connsiteX26" fmla="*/ 1036019 w 1554821"/>
                <a:gd name="connsiteY26" fmla="*/ 405500 h 3484138"/>
                <a:gd name="connsiteX27" fmla="*/ 998633 w 1554821"/>
                <a:gd name="connsiteY27" fmla="*/ 405500 h 3484138"/>
                <a:gd name="connsiteX28" fmla="*/ 1011574 w 1554821"/>
                <a:gd name="connsiteY28" fmla="*/ 468770 h 3484138"/>
                <a:gd name="connsiteX29" fmla="*/ 1123014 w 1554821"/>
                <a:gd name="connsiteY29" fmla="*/ 631257 h 3484138"/>
                <a:gd name="connsiteX30" fmla="*/ 1237331 w 1554821"/>
                <a:gd name="connsiteY30" fmla="*/ 741979 h 3484138"/>
                <a:gd name="connsiteX31" fmla="*/ 1432172 w 1554821"/>
                <a:gd name="connsiteY31" fmla="*/ 972051 h 3484138"/>
                <a:gd name="connsiteX32" fmla="*/ 1477468 w 1554821"/>
                <a:gd name="connsiteY32" fmla="*/ 1023098 h 3484138"/>
                <a:gd name="connsiteX33" fmla="*/ 1554397 w 1554821"/>
                <a:gd name="connsiteY33" fmla="*/ 1244542 h 3484138"/>
                <a:gd name="connsiteX34" fmla="*/ 1491127 w 1554821"/>
                <a:gd name="connsiteY34" fmla="*/ 1440101 h 3484138"/>
                <a:gd name="connsiteX35" fmla="*/ 1359555 w 1554821"/>
                <a:gd name="connsiteY35" fmla="*/ 1600432 h 3484138"/>
                <a:gd name="connsiteX36" fmla="*/ 1460212 w 1554821"/>
                <a:gd name="connsiteY36" fmla="*/ 1755730 h 3484138"/>
                <a:gd name="connsiteX37" fmla="*/ 1450145 w 1554821"/>
                <a:gd name="connsiteY37" fmla="*/ 1849196 h 3484138"/>
                <a:gd name="connsiteX38" fmla="*/ 1378249 w 1554821"/>
                <a:gd name="connsiteY38" fmla="*/ 1949853 h 3484138"/>
                <a:gd name="connsiteX39" fmla="*/ 1390472 w 1554821"/>
                <a:gd name="connsiteY39" fmla="*/ 1962794 h 3484138"/>
                <a:gd name="connsiteX40" fmla="*/ 1506945 w 1554821"/>
                <a:gd name="connsiteY40" fmla="*/ 2166982 h 3484138"/>
                <a:gd name="connsiteX41" fmla="*/ 1442957 w 1554821"/>
                <a:gd name="connsiteY41" fmla="*/ 2467513 h 3484138"/>
                <a:gd name="connsiteX42" fmla="*/ 1360275 w 1554821"/>
                <a:gd name="connsiteY42" fmla="*/ 2552351 h 3484138"/>
                <a:gd name="connsiteX43" fmla="*/ 985690 w 1554821"/>
                <a:gd name="connsiteY43" fmla="*/ 2969354 h 3484138"/>
                <a:gd name="connsiteX44" fmla="*/ 875688 w 1554821"/>
                <a:gd name="connsiteY44" fmla="*/ 3118902 h 3484138"/>
                <a:gd name="connsiteX45" fmla="*/ 868498 w 1554821"/>
                <a:gd name="connsiteY45" fmla="*/ 3130405 h 3484138"/>
                <a:gd name="connsiteX46" fmla="*/ 920264 w 1554821"/>
                <a:gd name="connsiteY46" fmla="*/ 3108835 h 3484138"/>
                <a:gd name="connsiteX47" fmla="*/ 1006540 w 1554821"/>
                <a:gd name="connsiteY47" fmla="*/ 3093017 h 3484138"/>
                <a:gd name="connsiteX48" fmla="*/ 1103603 w 1554821"/>
                <a:gd name="connsiteY48" fmla="*/ 3154849 h 3484138"/>
                <a:gd name="connsiteX49" fmla="*/ 1109353 w 1554821"/>
                <a:gd name="connsiteY49" fmla="*/ 3348972 h 3484138"/>
                <a:gd name="connsiteX50" fmla="*/ 954775 w 1554821"/>
                <a:gd name="connsiteY50" fmla="*/ 3474074 h 3484138"/>
                <a:gd name="connsiteX51" fmla="*/ 918108 w 1554821"/>
                <a:gd name="connsiteY51" fmla="*/ 3482700 h 3484138"/>
                <a:gd name="connsiteX52" fmla="*/ 877845 w 1554821"/>
                <a:gd name="connsiteY52" fmla="*/ 3484138 h 3484138"/>
                <a:gd name="connsiteX53" fmla="*/ 804510 w 1554821"/>
                <a:gd name="connsiteY53" fmla="*/ 3458974 h 3484138"/>
                <a:gd name="connsiteX54" fmla="*/ 704573 w 1554821"/>
                <a:gd name="connsiteY54" fmla="*/ 3316617 h 3484138"/>
                <a:gd name="connsiteX55" fmla="*/ 739084 w 1554821"/>
                <a:gd name="connsiteY55" fmla="*/ 3041971 h 3484138"/>
                <a:gd name="connsiteX56" fmla="*/ 737646 w 1554821"/>
                <a:gd name="connsiteY56" fmla="*/ 3011774 h 3484138"/>
                <a:gd name="connsiteX57" fmla="*/ 43118 w 1554821"/>
                <a:gd name="connsiteY57" fmla="*/ 1831222 h 3484138"/>
                <a:gd name="connsiteX58" fmla="*/ 30177 w 1554821"/>
                <a:gd name="connsiteY58" fmla="*/ 1802464 h 3484138"/>
                <a:gd name="connsiteX59" fmla="*/ 0 w 1554821"/>
                <a:gd name="connsiteY59" fmla="*/ 1802827 h 3484138"/>
                <a:gd name="connsiteX60" fmla="*/ 0 w 1554821"/>
                <a:gd name="connsiteY60" fmla="*/ 1719062 h 3484138"/>
                <a:gd name="connsiteX61" fmla="*/ 36648 w 1554821"/>
                <a:gd name="connsiteY61" fmla="*/ 1719062 h 3484138"/>
                <a:gd name="connsiteX62" fmla="*/ 38086 w 1554821"/>
                <a:gd name="connsiteY62" fmla="*/ 1716186 h 3484138"/>
                <a:gd name="connsiteX63" fmla="*/ 61812 w 1554821"/>
                <a:gd name="connsiteY63" fmla="*/ 1651478 h 3484138"/>
                <a:gd name="connsiteX64" fmla="*/ 801634 w 1554821"/>
                <a:gd name="connsiteY64" fmla="*/ 468770 h 3484138"/>
                <a:gd name="connsiteX65" fmla="*/ 803792 w 1554821"/>
                <a:gd name="connsiteY65" fmla="*/ 445044 h 3484138"/>
                <a:gd name="connsiteX66" fmla="*/ 772157 w 1554821"/>
                <a:gd name="connsiteY66" fmla="*/ 170397 h 3484138"/>
                <a:gd name="connsiteX67" fmla="*/ 915232 w 1554821"/>
                <a:gd name="connsiteY67" fmla="*/ 19412 h 3484138"/>
                <a:gd name="connsiteX68" fmla="*/ 979220 w 1554821"/>
                <a:gd name="connsiteY68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38175 w 1554821"/>
                <a:gd name="connsiteY12" fmla="*/ 1745665 h 3484138"/>
                <a:gd name="connsiteX13" fmla="*/ 1203539 w 1554821"/>
                <a:gd name="connsiteY13" fmla="*/ 1574549 h 3484138"/>
                <a:gd name="connsiteX14" fmla="*/ 1211448 w 1554821"/>
                <a:gd name="connsiteY14" fmla="*/ 1553699 h 3484138"/>
                <a:gd name="connsiteX15" fmla="*/ 1271842 w 1554821"/>
                <a:gd name="connsiteY15" fmla="*/ 1373237 h 3484138"/>
                <a:gd name="connsiteX16" fmla="*/ 1242363 w 1554821"/>
                <a:gd name="connsiteY16" fmla="*/ 1174081 h 3484138"/>
                <a:gd name="connsiteX17" fmla="*/ 1068373 w 1554821"/>
                <a:gd name="connsiteY17" fmla="*/ 868518 h 3484138"/>
                <a:gd name="connsiteX18" fmla="*/ 1008698 w 1554821"/>
                <a:gd name="connsiteY18" fmla="*/ 796622 h 3484138"/>
                <a:gd name="connsiteX19" fmla="*/ 880721 w 1554821"/>
                <a:gd name="connsiteY19" fmla="*/ 594589 h 3484138"/>
                <a:gd name="connsiteX20" fmla="*/ 868498 w 1554821"/>
                <a:gd name="connsiteY20" fmla="*/ 574460 h 3484138"/>
                <a:gd name="connsiteX21" fmla="*/ 979220 w 1554821"/>
                <a:gd name="connsiteY21" fmla="*/ 0 h 3484138"/>
                <a:gd name="connsiteX22" fmla="*/ 1018045 w 1554821"/>
                <a:gd name="connsiteY22" fmla="*/ 0 h 3484138"/>
                <a:gd name="connsiteX23" fmla="*/ 1206416 w 1554821"/>
                <a:gd name="connsiteY23" fmla="*/ 189089 h 3484138"/>
                <a:gd name="connsiteX24" fmla="*/ 1146022 w 1554821"/>
                <a:gd name="connsiteY24" fmla="*/ 378898 h 3484138"/>
                <a:gd name="connsiteX25" fmla="*/ 1036019 w 1554821"/>
                <a:gd name="connsiteY25" fmla="*/ 405500 h 3484138"/>
                <a:gd name="connsiteX26" fmla="*/ 998633 w 1554821"/>
                <a:gd name="connsiteY26" fmla="*/ 405500 h 3484138"/>
                <a:gd name="connsiteX27" fmla="*/ 1011574 w 1554821"/>
                <a:gd name="connsiteY27" fmla="*/ 468770 h 3484138"/>
                <a:gd name="connsiteX28" fmla="*/ 1123014 w 1554821"/>
                <a:gd name="connsiteY28" fmla="*/ 631257 h 3484138"/>
                <a:gd name="connsiteX29" fmla="*/ 1237331 w 1554821"/>
                <a:gd name="connsiteY29" fmla="*/ 741979 h 3484138"/>
                <a:gd name="connsiteX30" fmla="*/ 1432172 w 1554821"/>
                <a:gd name="connsiteY30" fmla="*/ 972051 h 3484138"/>
                <a:gd name="connsiteX31" fmla="*/ 1477468 w 1554821"/>
                <a:gd name="connsiteY31" fmla="*/ 1023098 h 3484138"/>
                <a:gd name="connsiteX32" fmla="*/ 1554397 w 1554821"/>
                <a:gd name="connsiteY32" fmla="*/ 1244542 h 3484138"/>
                <a:gd name="connsiteX33" fmla="*/ 1491127 w 1554821"/>
                <a:gd name="connsiteY33" fmla="*/ 1440101 h 3484138"/>
                <a:gd name="connsiteX34" fmla="*/ 1359555 w 1554821"/>
                <a:gd name="connsiteY34" fmla="*/ 1600432 h 3484138"/>
                <a:gd name="connsiteX35" fmla="*/ 1460212 w 1554821"/>
                <a:gd name="connsiteY35" fmla="*/ 1755730 h 3484138"/>
                <a:gd name="connsiteX36" fmla="*/ 1450145 w 1554821"/>
                <a:gd name="connsiteY36" fmla="*/ 1849196 h 3484138"/>
                <a:gd name="connsiteX37" fmla="*/ 1378249 w 1554821"/>
                <a:gd name="connsiteY37" fmla="*/ 1949853 h 3484138"/>
                <a:gd name="connsiteX38" fmla="*/ 1390472 w 1554821"/>
                <a:gd name="connsiteY38" fmla="*/ 1962794 h 3484138"/>
                <a:gd name="connsiteX39" fmla="*/ 1506945 w 1554821"/>
                <a:gd name="connsiteY39" fmla="*/ 2166982 h 3484138"/>
                <a:gd name="connsiteX40" fmla="*/ 1442957 w 1554821"/>
                <a:gd name="connsiteY40" fmla="*/ 2467513 h 3484138"/>
                <a:gd name="connsiteX41" fmla="*/ 1360275 w 1554821"/>
                <a:gd name="connsiteY41" fmla="*/ 2552351 h 3484138"/>
                <a:gd name="connsiteX42" fmla="*/ 985690 w 1554821"/>
                <a:gd name="connsiteY42" fmla="*/ 2969354 h 3484138"/>
                <a:gd name="connsiteX43" fmla="*/ 875688 w 1554821"/>
                <a:gd name="connsiteY43" fmla="*/ 3118902 h 3484138"/>
                <a:gd name="connsiteX44" fmla="*/ 868498 w 1554821"/>
                <a:gd name="connsiteY44" fmla="*/ 3130405 h 3484138"/>
                <a:gd name="connsiteX45" fmla="*/ 920264 w 1554821"/>
                <a:gd name="connsiteY45" fmla="*/ 3108835 h 3484138"/>
                <a:gd name="connsiteX46" fmla="*/ 1006540 w 1554821"/>
                <a:gd name="connsiteY46" fmla="*/ 3093017 h 3484138"/>
                <a:gd name="connsiteX47" fmla="*/ 1103603 w 1554821"/>
                <a:gd name="connsiteY47" fmla="*/ 3154849 h 3484138"/>
                <a:gd name="connsiteX48" fmla="*/ 1109353 w 1554821"/>
                <a:gd name="connsiteY48" fmla="*/ 3348972 h 3484138"/>
                <a:gd name="connsiteX49" fmla="*/ 954775 w 1554821"/>
                <a:gd name="connsiteY49" fmla="*/ 3474074 h 3484138"/>
                <a:gd name="connsiteX50" fmla="*/ 918108 w 1554821"/>
                <a:gd name="connsiteY50" fmla="*/ 3482700 h 3484138"/>
                <a:gd name="connsiteX51" fmla="*/ 877845 w 1554821"/>
                <a:gd name="connsiteY51" fmla="*/ 3484138 h 3484138"/>
                <a:gd name="connsiteX52" fmla="*/ 804510 w 1554821"/>
                <a:gd name="connsiteY52" fmla="*/ 3458974 h 3484138"/>
                <a:gd name="connsiteX53" fmla="*/ 704573 w 1554821"/>
                <a:gd name="connsiteY53" fmla="*/ 3316617 h 3484138"/>
                <a:gd name="connsiteX54" fmla="*/ 739084 w 1554821"/>
                <a:gd name="connsiteY54" fmla="*/ 3041971 h 3484138"/>
                <a:gd name="connsiteX55" fmla="*/ 737646 w 1554821"/>
                <a:gd name="connsiteY55" fmla="*/ 3011774 h 3484138"/>
                <a:gd name="connsiteX56" fmla="*/ 43118 w 1554821"/>
                <a:gd name="connsiteY56" fmla="*/ 1831222 h 3484138"/>
                <a:gd name="connsiteX57" fmla="*/ 30177 w 1554821"/>
                <a:gd name="connsiteY57" fmla="*/ 1802464 h 3484138"/>
                <a:gd name="connsiteX58" fmla="*/ 0 w 1554821"/>
                <a:gd name="connsiteY58" fmla="*/ 1802827 h 3484138"/>
                <a:gd name="connsiteX59" fmla="*/ 0 w 1554821"/>
                <a:gd name="connsiteY59" fmla="*/ 1719062 h 3484138"/>
                <a:gd name="connsiteX60" fmla="*/ 36648 w 1554821"/>
                <a:gd name="connsiteY60" fmla="*/ 1719062 h 3484138"/>
                <a:gd name="connsiteX61" fmla="*/ 38086 w 1554821"/>
                <a:gd name="connsiteY61" fmla="*/ 1716186 h 3484138"/>
                <a:gd name="connsiteX62" fmla="*/ 61812 w 1554821"/>
                <a:gd name="connsiteY62" fmla="*/ 1651478 h 3484138"/>
                <a:gd name="connsiteX63" fmla="*/ 801634 w 1554821"/>
                <a:gd name="connsiteY63" fmla="*/ 468770 h 3484138"/>
                <a:gd name="connsiteX64" fmla="*/ 803792 w 1554821"/>
                <a:gd name="connsiteY64" fmla="*/ 445044 h 3484138"/>
                <a:gd name="connsiteX65" fmla="*/ 772157 w 1554821"/>
                <a:gd name="connsiteY65" fmla="*/ 170397 h 3484138"/>
                <a:gd name="connsiteX66" fmla="*/ 915232 w 1554821"/>
                <a:gd name="connsiteY66" fmla="*/ 19412 h 3484138"/>
                <a:gd name="connsiteX67" fmla="*/ 979220 w 1554821"/>
                <a:gd name="connsiteY67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38175 w 1554821"/>
                <a:gd name="connsiteY12" fmla="*/ 1745665 h 3484138"/>
                <a:gd name="connsiteX13" fmla="*/ 1203539 w 1554821"/>
                <a:gd name="connsiteY13" fmla="*/ 1574549 h 3484138"/>
                <a:gd name="connsiteX14" fmla="*/ 1211448 w 1554821"/>
                <a:gd name="connsiteY14" fmla="*/ 1553699 h 3484138"/>
                <a:gd name="connsiteX15" fmla="*/ 1271842 w 1554821"/>
                <a:gd name="connsiteY15" fmla="*/ 1373237 h 3484138"/>
                <a:gd name="connsiteX16" fmla="*/ 1242363 w 1554821"/>
                <a:gd name="connsiteY16" fmla="*/ 1174081 h 3484138"/>
                <a:gd name="connsiteX17" fmla="*/ 1068373 w 1554821"/>
                <a:gd name="connsiteY17" fmla="*/ 868518 h 3484138"/>
                <a:gd name="connsiteX18" fmla="*/ 1008698 w 1554821"/>
                <a:gd name="connsiteY18" fmla="*/ 796622 h 3484138"/>
                <a:gd name="connsiteX19" fmla="*/ 880721 w 1554821"/>
                <a:gd name="connsiteY19" fmla="*/ 594589 h 3484138"/>
                <a:gd name="connsiteX20" fmla="*/ 868498 w 1554821"/>
                <a:gd name="connsiteY20" fmla="*/ 574460 h 3484138"/>
                <a:gd name="connsiteX21" fmla="*/ 979220 w 1554821"/>
                <a:gd name="connsiteY21" fmla="*/ 0 h 3484138"/>
                <a:gd name="connsiteX22" fmla="*/ 1018045 w 1554821"/>
                <a:gd name="connsiteY22" fmla="*/ 0 h 3484138"/>
                <a:gd name="connsiteX23" fmla="*/ 1206416 w 1554821"/>
                <a:gd name="connsiteY23" fmla="*/ 189089 h 3484138"/>
                <a:gd name="connsiteX24" fmla="*/ 1146022 w 1554821"/>
                <a:gd name="connsiteY24" fmla="*/ 378898 h 3484138"/>
                <a:gd name="connsiteX25" fmla="*/ 1036019 w 1554821"/>
                <a:gd name="connsiteY25" fmla="*/ 405500 h 3484138"/>
                <a:gd name="connsiteX26" fmla="*/ 998633 w 1554821"/>
                <a:gd name="connsiteY26" fmla="*/ 405500 h 3484138"/>
                <a:gd name="connsiteX27" fmla="*/ 1011574 w 1554821"/>
                <a:gd name="connsiteY27" fmla="*/ 468770 h 3484138"/>
                <a:gd name="connsiteX28" fmla="*/ 1123014 w 1554821"/>
                <a:gd name="connsiteY28" fmla="*/ 631257 h 3484138"/>
                <a:gd name="connsiteX29" fmla="*/ 1237331 w 1554821"/>
                <a:gd name="connsiteY29" fmla="*/ 741979 h 3484138"/>
                <a:gd name="connsiteX30" fmla="*/ 1432172 w 1554821"/>
                <a:gd name="connsiteY30" fmla="*/ 972051 h 3484138"/>
                <a:gd name="connsiteX31" fmla="*/ 1477468 w 1554821"/>
                <a:gd name="connsiteY31" fmla="*/ 1023098 h 3484138"/>
                <a:gd name="connsiteX32" fmla="*/ 1554397 w 1554821"/>
                <a:gd name="connsiteY32" fmla="*/ 1244542 h 3484138"/>
                <a:gd name="connsiteX33" fmla="*/ 1491127 w 1554821"/>
                <a:gd name="connsiteY33" fmla="*/ 1440101 h 3484138"/>
                <a:gd name="connsiteX34" fmla="*/ 1359555 w 1554821"/>
                <a:gd name="connsiteY34" fmla="*/ 1600432 h 3484138"/>
                <a:gd name="connsiteX35" fmla="*/ 1460212 w 1554821"/>
                <a:gd name="connsiteY35" fmla="*/ 1755730 h 3484138"/>
                <a:gd name="connsiteX36" fmla="*/ 1450145 w 1554821"/>
                <a:gd name="connsiteY36" fmla="*/ 1849196 h 3484138"/>
                <a:gd name="connsiteX37" fmla="*/ 1378249 w 1554821"/>
                <a:gd name="connsiteY37" fmla="*/ 1949853 h 3484138"/>
                <a:gd name="connsiteX38" fmla="*/ 1390472 w 1554821"/>
                <a:gd name="connsiteY38" fmla="*/ 1962794 h 3484138"/>
                <a:gd name="connsiteX39" fmla="*/ 1506945 w 1554821"/>
                <a:gd name="connsiteY39" fmla="*/ 2166982 h 3484138"/>
                <a:gd name="connsiteX40" fmla="*/ 1442957 w 1554821"/>
                <a:gd name="connsiteY40" fmla="*/ 2467513 h 3484138"/>
                <a:gd name="connsiteX41" fmla="*/ 1360275 w 1554821"/>
                <a:gd name="connsiteY41" fmla="*/ 2552351 h 3484138"/>
                <a:gd name="connsiteX42" fmla="*/ 985690 w 1554821"/>
                <a:gd name="connsiteY42" fmla="*/ 2969354 h 3484138"/>
                <a:gd name="connsiteX43" fmla="*/ 875688 w 1554821"/>
                <a:gd name="connsiteY43" fmla="*/ 3118902 h 3484138"/>
                <a:gd name="connsiteX44" fmla="*/ 868498 w 1554821"/>
                <a:gd name="connsiteY44" fmla="*/ 3130405 h 3484138"/>
                <a:gd name="connsiteX45" fmla="*/ 920264 w 1554821"/>
                <a:gd name="connsiteY45" fmla="*/ 3108835 h 3484138"/>
                <a:gd name="connsiteX46" fmla="*/ 1006540 w 1554821"/>
                <a:gd name="connsiteY46" fmla="*/ 3093017 h 3484138"/>
                <a:gd name="connsiteX47" fmla="*/ 1103603 w 1554821"/>
                <a:gd name="connsiteY47" fmla="*/ 3154849 h 3484138"/>
                <a:gd name="connsiteX48" fmla="*/ 1109353 w 1554821"/>
                <a:gd name="connsiteY48" fmla="*/ 3348972 h 3484138"/>
                <a:gd name="connsiteX49" fmla="*/ 954775 w 1554821"/>
                <a:gd name="connsiteY49" fmla="*/ 3474074 h 3484138"/>
                <a:gd name="connsiteX50" fmla="*/ 918108 w 1554821"/>
                <a:gd name="connsiteY50" fmla="*/ 3482700 h 3484138"/>
                <a:gd name="connsiteX51" fmla="*/ 877845 w 1554821"/>
                <a:gd name="connsiteY51" fmla="*/ 3484138 h 3484138"/>
                <a:gd name="connsiteX52" fmla="*/ 804510 w 1554821"/>
                <a:gd name="connsiteY52" fmla="*/ 3458974 h 3484138"/>
                <a:gd name="connsiteX53" fmla="*/ 704573 w 1554821"/>
                <a:gd name="connsiteY53" fmla="*/ 3316617 h 3484138"/>
                <a:gd name="connsiteX54" fmla="*/ 739084 w 1554821"/>
                <a:gd name="connsiteY54" fmla="*/ 3041971 h 3484138"/>
                <a:gd name="connsiteX55" fmla="*/ 737646 w 1554821"/>
                <a:gd name="connsiteY55" fmla="*/ 3011774 h 3484138"/>
                <a:gd name="connsiteX56" fmla="*/ 43118 w 1554821"/>
                <a:gd name="connsiteY56" fmla="*/ 1831222 h 3484138"/>
                <a:gd name="connsiteX57" fmla="*/ 30177 w 1554821"/>
                <a:gd name="connsiteY57" fmla="*/ 1802464 h 3484138"/>
                <a:gd name="connsiteX58" fmla="*/ 0 w 1554821"/>
                <a:gd name="connsiteY58" fmla="*/ 1802827 h 3484138"/>
                <a:gd name="connsiteX59" fmla="*/ 0 w 1554821"/>
                <a:gd name="connsiteY59" fmla="*/ 1719062 h 3484138"/>
                <a:gd name="connsiteX60" fmla="*/ 36648 w 1554821"/>
                <a:gd name="connsiteY60" fmla="*/ 1719062 h 3484138"/>
                <a:gd name="connsiteX61" fmla="*/ 38086 w 1554821"/>
                <a:gd name="connsiteY61" fmla="*/ 1716186 h 3484138"/>
                <a:gd name="connsiteX62" fmla="*/ 61812 w 1554821"/>
                <a:gd name="connsiteY62" fmla="*/ 1651478 h 3484138"/>
                <a:gd name="connsiteX63" fmla="*/ 801634 w 1554821"/>
                <a:gd name="connsiteY63" fmla="*/ 468770 h 3484138"/>
                <a:gd name="connsiteX64" fmla="*/ 803792 w 1554821"/>
                <a:gd name="connsiteY64" fmla="*/ 445044 h 3484138"/>
                <a:gd name="connsiteX65" fmla="*/ 772157 w 1554821"/>
                <a:gd name="connsiteY65" fmla="*/ 170397 h 3484138"/>
                <a:gd name="connsiteX66" fmla="*/ 915232 w 1554821"/>
                <a:gd name="connsiteY66" fmla="*/ 19412 h 3484138"/>
                <a:gd name="connsiteX67" fmla="*/ 979220 w 1554821"/>
                <a:gd name="connsiteY67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38175 w 1554821"/>
                <a:gd name="connsiteY12" fmla="*/ 1745665 h 3484138"/>
                <a:gd name="connsiteX13" fmla="*/ 1203539 w 1554821"/>
                <a:gd name="connsiteY13" fmla="*/ 1574549 h 3484138"/>
                <a:gd name="connsiteX14" fmla="*/ 1211448 w 1554821"/>
                <a:gd name="connsiteY14" fmla="*/ 1553699 h 3484138"/>
                <a:gd name="connsiteX15" fmla="*/ 1271842 w 1554821"/>
                <a:gd name="connsiteY15" fmla="*/ 1373237 h 3484138"/>
                <a:gd name="connsiteX16" fmla="*/ 1242363 w 1554821"/>
                <a:gd name="connsiteY16" fmla="*/ 1174081 h 3484138"/>
                <a:gd name="connsiteX17" fmla="*/ 1068373 w 1554821"/>
                <a:gd name="connsiteY17" fmla="*/ 868518 h 3484138"/>
                <a:gd name="connsiteX18" fmla="*/ 1008698 w 1554821"/>
                <a:gd name="connsiteY18" fmla="*/ 796622 h 3484138"/>
                <a:gd name="connsiteX19" fmla="*/ 880721 w 1554821"/>
                <a:gd name="connsiteY19" fmla="*/ 594589 h 3484138"/>
                <a:gd name="connsiteX20" fmla="*/ 868498 w 1554821"/>
                <a:gd name="connsiteY20" fmla="*/ 574460 h 3484138"/>
                <a:gd name="connsiteX21" fmla="*/ 979220 w 1554821"/>
                <a:gd name="connsiteY21" fmla="*/ 0 h 3484138"/>
                <a:gd name="connsiteX22" fmla="*/ 1018045 w 1554821"/>
                <a:gd name="connsiteY22" fmla="*/ 0 h 3484138"/>
                <a:gd name="connsiteX23" fmla="*/ 1206416 w 1554821"/>
                <a:gd name="connsiteY23" fmla="*/ 189089 h 3484138"/>
                <a:gd name="connsiteX24" fmla="*/ 1146022 w 1554821"/>
                <a:gd name="connsiteY24" fmla="*/ 378898 h 3484138"/>
                <a:gd name="connsiteX25" fmla="*/ 1036019 w 1554821"/>
                <a:gd name="connsiteY25" fmla="*/ 405500 h 3484138"/>
                <a:gd name="connsiteX26" fmla="*/ 998633 w 1554821"/>
                <a:gd name="connsiteY26" fmla="*/ 405500 h 3484138"/>
                <a:gd name="connsiteX27" fmla="*/ 1011574 w 1554821"/>
                <a:gd name="connsiteY27" fmla="*/ 468770 h 3484138"/>
                <a:gd name="connsiteX28" fmla="*/ 1123014 w 1554821"/>
                <a:gd name="connsiteY28" fmla="*/ 631257 h 3484138"/>
                <a:gd name="connsiteX29" fmla="*/ 1237331 w 1554821"/>
                <a:gd name="connsiteY29" fmla="*/ 741979 h 3484138"/>
                <a:gd name="connsiteX30" fmla="*/ 1432172 w 1554821"/>
                <a:gd name="connsiteY30" fmla="*/ 972051 h 3484138"/>
                <a:gd name="connsiteX31" fmla="*/ 1477468 w 1554821"/>
                <a:gd name="connsiteY31" fmla="*/ 1023098 h 3484138"/>
                <a:gd name="connsiteX32" fmla="*/ 1554397 w 1554821"/>
                <a:gd name="connsiteY32" fmla="*/ 1244542 h 3484138"/>
                <a:gd name="connsiteX33" fmla="*/ 1491127 w 1554821"/>
                <a:gd name="connsiteY33" fmla="*/ 1440101 h 3484138"/>
                <a:gd name="connsiteX34" fmla="*/ 1359555 w 1554821"/>
                <a:gd name="connsiteY34" fmla="*/ 1600432 h 3484138"/>
                <a:gd name="connsiteX35" fmla="*/ 1460212 w 1554821"/>
                <a:gd name="connsiteY35" fmla="*/ 1755730 h 3484138"/>
                <a:gd name="connsiteX36" fmla="*/ 1450145 w 1554821"/>
                <a:gd name="connsiteY36" fmla="*/ 1849196 h 3484138"/>
                <a:gd name="connsiteX37" fmla="*/ 1378249 w 1554821"/>
                <a:gd name="connsiteY37" fmla="*/ 1949853 h 3484138"/>
                <a:gd name="connsiteX38" fmla="*/ 1390472 w 1554821"/>
                <a:gd name="connsiteY38" fmla="*/ 1962794 h 3484138"/>
                <a:gd name="connsiteX39" fmla="*/ 1506945 w 1554821"/>
                <a:gd name="connsiteY39" fmla="*/ 2166982 h 3484138"/>
                <a:gd name="connsiteX40" fmla="*/ 1442957 w 1554821"/>
                <a:gd name="connsiteY40" fmla="*/ 2467513 h 3484138"/>
                <a:gd name="connsiteX41" fmla="*/ 1360275 w 1554821"/>
                <a:gd name="connsiteY41" fmla="*/ 2552351 h 3484138"/>
                <a:gd name="connsiteX42" fmla="*/ 985690 w 1554821"/>
                <a:gd name="connsiteY42" fmla="*/ 2969354 h 3484138"/>
                <a:gd name="connsiteX43" fmla="*/ 875688 w 1554821"/>
                <a:gd name="connsiteY43" fmla="*/ 3118902 h 3484138"/>
                <a:gd name="connsiteX44" fmla="*/ 868498 w 1554821"/>
                <a:gd name="connsiteY44" fmla="*/ 3130405 h 3484138"/>
                <a:gd name="connsiteX45" fmla="*/ 920264 w 1554821"/>
                <a:gd name="connsiteY45" fmla="*/ 3108835 h 3484138"/>
                <a:gd name="connsiteX46" fmla="*/ 1006540 w 1554821"/>
                <a:gd name="connsiteY46" fmla="*/ 3093017 h 3484138"/>
                <a:gd name="connsiteX47" fmla="*/ 1103603 w 1554821"/>
                <a:gd name="connsiteY47" fmla="*/ 3154849 h 3484138"/>
                <a:gd name="connsiteX48" fmla="*/ 1109353 w 1554821"/>
                <a:gd name="connsiteY48" fmla="*/ 3348972 h 3484138"/>
                <a:gd name="connsiteX49" fmla="*/ 954775 w 1554821"/>
                <a:gd name="connsiteY49" fmla="*/ 3474074 h 3484138"/>
                <a:gd name="connsiteX50" fmla="*/ 918108 w 1554821"/>
                <a:gd name="connsiteY50" fmla="*/ 3482700 h 3484138"/>
                <a:gd name="connsiteX51" fmla="*/ 877845 w 1554821"/>
                <a:gd name="connsiteY51" fmla="*/ 3484138 h 3484138"/>
                <a:gd name="connsiteX52" fmla="*/ 804510 w 1554821"/>
                <a:gd name="connsiteY52" fmla="*/ 3458974 h 3484138"/>
                <a:gd name="connsiteX53" fmla="*/ 704573 w 1554821"/>
                <a:gd name="connsiteY53" fmla="*/ 3316617 h 3484138"/>
                <a:gd name="connsiteX54" fmla="*/ 739084 w 1554821"/>
                <a:gd name="connsiteY54" fmla="*/ 3041971 h 3484138"/>
                <a:gd name="connsiteX55" fmla="*/ 737646 w 1554821"/>
                <a:gd name="connsiteY55" fmla="*/ 3011774 h 3484138"/>
                <a:gd name="connsiteX56" fmla="*/ 43118 w 1554821"/>
                <a:gd name="connsiteY56" fmla="*/ 1831222 h 3484138"/>
                <a:gd name="connsiteX57" fmla="*/ 30177 w 1554821"/>
                <a:gd name="connsiteY57" fmla="*/ 1802464 h 3484138"/>
                <a:gd name="connsiteX58" fmla="*/ 0 w 1554821"/>
                <a:gd name="connsiteY58" fmla="*/ 1802827 h 3484138"/>
                <a:gd name="connsiteX59" fmla="*/ 0 w 1554821"/>
                <a:gd name="connsiteY59" fmla="*/ 1719062 h 3484138"/>
                <a:gd name="connsiteX60" fmla="*/ 36648 w 1554821"/>
                <a:gd name="connsiteY60" fmla="*/ 1719062 h 3484138"/>
                <a:gd name="connsiteX61" fmla="*/ 38086 w 1554821"/>
                <a:gd name="connsiteY61" fmla="*/ 1716186 h 3484138"/>
                <a:gd name="connsiteX62" fmla="*/ 61812 w 1554821"/>
                <a:gd name="connsiteY62" fmla="*/ 1651478 h 3484138"/>
                <a:gd name="connsiteX63" fmla="*/ 801634 w 1554821"/>
                <a:gd name="connsiteY63" fmla="*/ 468770 h 3484138"/>
                <a:gd name="connsiteX64" fmla="*/ 803792 w 1554821"/>
                <a:gd name="connsiteY64" fmla="*/ 445044 h 3484138"/>
                <a:gd name="connsiteX65" fmla="*/ 772157 w 1554821"/>
                <a:gd name="connsiteY65" fmla="*/ 170397 h 3484138"/>
                <a:gd name="connsiteX66" fmla="*/ 915232 w 1554821"/>
                <a:gd name="connsiteY66" fmla="*/ 19412 h 3484138"/>
                <a:gd name="connsiteX67" fmla="*/ 979220 w 1554821"/>
                <a:gd name="connsiteY67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38175 w 1554821"/>
                <a:gd name="connsiteY12" fmla="*/ 1745665 h 3484138"/>
                <a:gd name="connsiteX13" fmla="*/ 1203539 w 1554821"/>
                <a:gd name="connsiteY13" fmla="*/ 1574549 h 3484138"/>
                <a:gd name="connsiteX14" fmla="*/ 1211448 w 1554821"/>
                <a:gd name="connsiteY14" fmla="*/ 1553699 h 3484138"/>
                <a:gd name="connsiteX15" fmla="*/ 1271842 w 1554821"/>
                <a:gd name="connsiteY15" fmla="*/ 1373237 h 3484138"/>
                <a:gd name="connsiteX16" fmla="*/ 1242363 w 1554821"/>
                <a:gd name="connsiteY16" fmla="*/ 1174081 h 3484138"/>
                <a:gd name="connsiteX17" fmla="*/ 1068373 w 1554821"/>
                <a:gd name="connsiteY17" fmla="*/ 868518 h 3484138"/>
                <a:gd name="connsiteX18" fmla="*/ 1008698 w 1554821"/>
                <a:gd name="connsiteY18" fmla="*/ 796622 h 3484138"/>
                <a:gd name="connsiteX19" fmla="*/ 880721 w 1554821"/>
                <a:gd name="connsiteY19" fmla="*/ 594589 h 3484138"/>
                <a:gd name="connsiteX20" fmla="*/ 868498 w 1554821"/>
                <a:gd name="connsiteY20" fmla="*/ 574460 h 3484138"/>
                <a:gd name="connsiteX21" fmla="*/ 979220 w 1554821"/>
                <a:gd name="connsiteY21" fmla="*/ 0 h 3484138"/>
                <a:gd name="connsiteX22" fmla="*/ 1018045 w 1554821"/>
                <a:gd name="connsiteY22" fmla="*/ 0 h 3484138"/>
                <a:gd name="connsiteX23" fmla="*/ 1206416 w 1554821"/>
                <a:gd name="connsiteY23" fmla="*/ 189089 h 3484138"/>
                <a:gd name="connsiteX24" fmla="*/ 1146022 w 1554821"/>
                <a:gd name="connsiteY24" fmla="*/ 378898 h 3484138"/>
                <a:gd name="connsiteX25" fmla="*/ 1036019 w 1554821"/>
                <a:gd name="connsiteY25" fmla="*/ 405500 h 3484138"/>
                <a:gd name="connsiteX26" fmla="*/ 998633 w 1554821"/>
                <a:gd name="connsiteY26" fmla="*/ 405500 h 3484138"/>
                <a:gd name="connsiteX27" fmla="*/ 1011574 w 1554821"/>
                <a:gd name="connsiteY27" fmla="*/ 468770 h 3484138"/>
                <a:gd name="connsiteX28" fmla="*/ 1123014 w 1554821"/>
                <a:gd name="connsiteY28" fmla="*/ 631257 h 3484138"/>
                <a:gd name="connsiteX29" fmla="*/ 1237331 w 1554821"/>
                <a:gd name="connsiteY29" fmla="*/ 741979 h 3484138"/>
                <a:gd name="connsiteX30" fmla="*/ 1432172 w 1554821"/>
                <a:gd name="connsiteY30" fmla="*/ 972051 h 3484138"/>
                <a:gd name="connsiteX31" fmla="*/ 1477468 w 1554821"/>
                <a:gd name="connsiteY31" fmla="*/ 1023098 h 3484138"/>
                <a:gd name="connsiteX32" fmla="*/ 1554397 w 1554821"/>
                <a:gd name="connsiteY32" fmla="*/ 1244542 h 3484138"/>
                <a:gd name="connsiteX33" fmla="*/ 1491127 w 1554821"/>
                <a:gd name="connsiteY33" fmla="*/ 1440101 h 3484138"/>
                <a:gd name="connsiteX34" fmla="*/ 1359555 w 1554821"/>
                <a:gd name="connsiteY34" fmla="*/ 1600432 h 3484138"/>
                <a:gd name="connsiteX35" fmla="*/ 1460212 w 1554821"/>
                <a:gd name="connsiteY35" fmla="*/ 1755730 h 3484138"/>
                <a:gd name="connsiteX36" fmla="*/ 1450145 w 1554821"/>
                <a:gd name="connsiteY36" fmla="*/ 1849196 h 3484138"/>
                <a:gd name="connsiteX37" fmla="*/ 1378249 w 1554821"/>
                <a:gd name="connsiteY37" fmla="*/ 1949853 h 3484138"/>
                <a:gd name="connsiteX38" fmla="*/ 1390472 w 1554821"/>
                <a:gd name="connsiteY38" fmla="*/ 1962794 h 3484138"/>
                <a:gd name="connsiteX39" fmla="*/ 1506945 w 1554821"/>
                <a:gd name="connsiteY39" fmla="*/ 2166982 h 3484138"/>
                <a:gd name="connsiteX40" fmla="*/ 1442957 w 1554821"/>
                <a:gd name="connsiteY40" fmla="*/ 2467513 h 3484138"/>
                <a:gd name="connsiteX41" fmla="*/ 1360275 w 1554821"/>
                <a:gd name="connsiteY41" fmla="*/ 2552351 h 3484138"/>
                <a:gd name="connsiteX42" fmla="*/ 985690 w 1554821"/>
                <a:gd name="connsiteY42" fmla="*/ 2969354 h 3484138"/>
                <a:gd name="connsiteX43" fmla="*/ 875688 w 1554821"/>
                <a:gd name="connsiteY43" fmla="*/ 3118902 h 3484138"/>
                <a:gd name="connsiteX44" fmla="*/ 868498 w 1554821"/>
                <a:gd name="connsiteY44" fmla="*/ 3130405 h 3484138"/>
                <a:gd name="connsiteX45" fmla="*/ 920264 w 1554821"/>
                <a:gd name="connsiteY45" fmla="*/ 3108835 h 3484138"/>
                <a:gd name="connsiteX46" fmla="*/ 1006540 w 1554821"/>
                <a:gd name="connsiteY46" fmla="*/ 3093017 h 3484138"/>
                <a:gd name="connsiteX47" fmla="*/ 1103603 w 1554821"/>
                <a:gd name="connsiteY47" fmla="*/ 3154849 h 3484138"/>
                <a:gd name="connsiteX48" fmla="*/ 1109353 w 1554821"/>
                <a:gd name="connsiteY48" fmla="*/ 3348972 h 3484138"/>
                <a:gd name="connsiteX49" fmla="*/ 954775 w 1554821"/>
                <a:gd name="connsiteY49" fmla="*/ 3474074 h 3484138"/>
                <a:gd name="connsiteX50" fmla="*/ 918108 w 1554821"/>
                <a:gd name="connsiteY50" fmla="*/ 3482700 h 3484138"/>
                <a:gd name="connsiteX51" fmla="*/ 877845 w 1554821"/>
                <a:gd name="connsiteY51" fmla="*/ 3484138 h 3484138"/>
                <a:gd name="connsiteX52" fmla="*/ 804510 w 1554821"/>
                <a:gd name="connsiteY52" fmla="*/ 3458974 h 3484138"/>
                <a:gd name="connsiteX53" fmla="*/ 704573 w 1554821"/>
                <a:gd name="connsiteY53" fmla="*/ 3316617 h 3484138"/>
                <a:gd name="connsiteX54" fmla="*/ 739084 w 1554821"/>
                <a:gd name="connsiteY54" fmla="*/ 3041971 h 3484138"/>
                <a:gd name="connsiteX55" fmla="*/ 737646 w 1554821"/>
                <a:gd name="connsiteY55" fmla="*/ 3011774 h 3484138"/>
                <a:gd name="connsiteX56" fmla="*/ 43118 w 1554821"/>
                <a:gd name="connsiteY56" fmla="*/ 1831222 h 3484138"/>
                <a:gd name="connsiteX57" fmla="*/ 30177 w 1554821"/>
                <a:gd name="connsiteY57" fmla="*/ 1802464 h 3484138"/>
                <a:gd name="connsiteX58" fmla="*/ 0 w 1554821"/>
                <a:gd name="connsiteY58" fmla="*/ 1719062 h 3484138"/>
                <a:gd name="connsiteX59" fmla="*/ 36648 w 1554821"/>
                <a:gd name="connsiteY59" fmla="*/ 1719062 h 3484138"/>
                <a:gd name="connsiteX60" fmla="*/ 38086 w 1554821"/>
                <a:gd name="connsiteY60" fmla="*/ 1716186 h 3484138"/>
                <a:gd name="connsiteX61" fmla="*/ 61812 w 1554821"/>
                <a:gd name="connsiteY61" fmla="*/ 1651478 h 3484138"/>
                <a:gd name="connsiteX62" fmla="*/ 801634 w 1554821"/>
                <a:gd name="connsiteY62" fmla="*/ 468770 h 3484138"/>
                <a:gd name="connsiteX63" fmla="*/ 803792 w 1554821"/>
                <a:gd name="connsiteY63" fmla="*/ 445044 h 3484138"/>
                <a:gd name="connsiteX64" fmla="*/ 772157 w 1554821"/>
                <a:gd name="connsiteY64" fmla="*/ 170397 h 3484138"/>
                <a:gd name="connsiteX65" fmla="*/ 915232 w 1554821"/>
                <a:gd name="connsiteY65" fmla="*/ 19412 h 3484138"/>
                <a:gd name="connsiteX66" fmla="*/ 979220 w 1554821"/>
                <a:gd name="connsiteY66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38175 w 1554821"/>
                <a:gd name="connsiteY12" fmla="*/ 1745665 h 3484138"/>
                <a:gd name="connsiteX13" fmla="*/ 1203539 w 1554821"/>
                <a:gd name="connsiteY13" fmla="*/ 1574549 h 3484138"/>
                <a:gd name="connsiteX14" fmla="*/ 1211448 w 1554821"/>
                <a:gd name="connsiteY14" fmla="*/ 1553699 h 3484138"/>
                <a:gd name="connsiteX15" fmla="*/ 1271842 w 1554821"/>
                <a:gd name="connsiteY15" fmla="*/ 1373237 h 3484138"/>
                <a:gd name="connsiteX16" fmla="*/ 1242363 w 1554821"/>
                <a:gd name="connsiteY16" fmla="*/ 1174081 h 3484138"/>
                <a:gd name="connsiteX17" fmla="*/ 1068373 w 1554821"/>
                <a:gd name="connsiteY17" fmla="*/ 868518 h 3484138"/>
                <a:gd name="connsiteX18" fmla="*/ 1008698 w 1554821"/>
                <a:gd name="connsiteY18" fmla="*/ 796622 h 3484138"/>
                <a:gd name="connsiteX19" fmla="*/ 880721 w 1554821"/>
                <a:gd name="connsiteY19" fmla="*/ 594589 h 3484138"/>
                <a:gd name="connsiteX20" fmla="*/ 868498 w 1554821"/>
                <a:gd name="connsiteY20" fmla="*/ 574460 h 3484138"/>
                <a:gd name="connsiteX21" fmla="*/ 979220 w 1554821"/>
                <a:gd name="connsiteY21" fmla="*/ 0 h 3484138"/>
                <a:gd name="connsiteX22" fmla="*/ 1018045 w 1554821"/>
                <a:gd name="connsiteY22" fmla="*/ 0 h 3484138"/>
                <a:gd name="connsiteX23" fmla="*/ 1206416 w 1554821"/>
                <a:gd name="connsiteY23" fmla="*/ 189089 h 3484138"/>
                <a:gd name="connsiteX24" fmla="*/ 1146022 w 1554821"/>
                <a:gd name="connsiteY24" fmla="*/ 378898 h 3484138"/>
                <a:gd name="connsiteX25" fmla="*/ 1036019 w 1554821"/>
                <a:gd name="connsiteY25" fmla="*/ 405500 h 3484138"/>
                <a:gd name="connsiteX26" fmla="*/ 998633 w 1554821"/>
                <a:gd name="connsiteY26" fmla="*/ 405500 h 3484138"/>
                <a:gd name="connsiteX27" fmla="*/ 1011574 w 1554821"/>
                <a:gd name="connsiteY27" fmla="*/ 468770 h 3484138"/>
                <a:gd name="connsiteX28" fmla="*/ 1123014 w 1554821"/>
                <a:gd name="connsiteY28" fmla="*/ 631257 h 3484138"/>
                <a:gd name="connsiteX29" fmla="*/ 1237331 w 1554821"/>
                <a:gd name="connsiteY29" fmla="*/ 741979 h 3484138"/>
                <a:gd name="connsiteX30" fmla="*/ 1432172 w 1554821"/>
                <a:gd name="connsiteY30" fmla="*/ 972051 h 3484138"/>
                <a:gd name="connsiteX31" fmla="*/ 1477468 w 1554821"/>
                <a:gd name="connsiteY31" fmla="*/ 1023098 h 3484138"/>
                <a:gd name="connsiteX32" fmla="*/ 1554397 w 1554821"/>
                <a:gd name="connsiteY32" fmla="*/ 1244542 h 3484138"/>
                <a:gd name="connsiteX33" fmla="*/ 1491127 w 1554821"/>
                <a:gd name="connsiteY33" fmla="*/ 1440101 h 3484138"/>
                <a:gd name="connsiteX34" fmla="*/ 1359555 w 1554821"/>
                <a:gd name="connsiteY34" fmla="*/ 1600432 h 3484138"/>
                <a:gd name="connsiteX35" fmla="*/ 1460212 w 1554821"/>
                <a:gd name="connsiteY35" fmla="*/ 1755730 h 3484138"/>
                <a:gd name="connsiteX36" fmla="*/ 1450145 w 1554821"/>
                <a:gd name="connsiteY36" fmla="*/ 1849196 h 3484138"/>
                <a:gd name="connsiteX37" fmla="*/ 1378249 w 1554821"/>
                <a:gd name="connsiteY37" fmla="*/ 1949853 h 3484138"/>
                <a:gd name="connsiteX38" fmla="*/ 1390472 w 1554821"/>
                <a:gd name="connsiteY38" fmla="*/ 1962794 h 3484138"/>
                <a:gd name="connsiteX39" fmla="*/ 1506945 w 1554821"/>
                <a:gd name="connsiteY39" fmla="*/ 2166982 h 3484138"/>
                <a:gd name="connsiteX40" fmla="*/ 1442957 w 1554821"/>
                <a:gd name="connsiteY40" fmla="*/ 2467513 h 3484138"/>
                <a:gd name="connsiteX41" fmla="*/ 1360275 w 1554821"/>
                <a:gd name="connsiteY41" fmla="*/ 2552351 h 3484138"/>
                <a:gd name="connsiteX42" fmla="*/ 985690 w 1554821"/>
                <a:gd name="connsiteY42" fmla="*/ 2969354 h 3484138"/>
                <a:gd name="connsiteX43" fmla="*/ 875688 w 1554821"/>
                <a:gd name="connsiteY43" fmla="*/ 3118902 h 3484138"/>
                <a:gd name="connsiteX44" fmla="*/ 868498 w 1554821"/>
                <a:gd name="connsiteY44" fmla="*/ 3130405 h 3484138"/>
                <a:gd name="connsiteX45" fmla="*/ 920264 w 1554821"/>
                <a:gd name="connsiteY45" fmla="*/ 3108835 h 3484138"/>
                <a:gd name="connsiteX46" fmla="*/ 1006540 w 1554821"/>
                <a:gd name="connsiteY46" fmla="*/ 3093017 h 3484138"/>
                <a:gd name="connsiteX47" fmla="*/ 1103603 w 1554821"/>
                <a:gd name="connsiteY47" fmla="*/ 3154849 h 3484138"/>
                <a:gd name="connsiteX48" fmla="*/ 1109353 w 1554821"/>
                <a:gd name="connsiteY48" fmla="*/ 3348972 h 3484138"/>
                <a:gd name="connsiteX49" fmla="*/ 954775 w 1554821"/>
                <a:gd name="connsiteY49" fmla="*/ 3474074 h 3484138"/>
                <a:gd name="connsiteX50" fmla="*/ 918108 w 1554821"/>
                <a:gd name="connsiteY50" fmla="*/ 3482700 h 3484138"/>
                <a:gd name="connsiteX51" fmla="*/ 877845 w 1554821"/>
                <a:gd name="connsiteY51" fmla="*/ 3484138 h 3484138"/>
                <a:gd name="connsiteX52" fmla="*/ 804510 w 1554821"/>
                <a:gd name="connsiteY52" fmla="*/ 3458974 h 3484138"/>
                <a:gd name="connsiteX53" fmla="*/ 704573 w 1554821"/>
                <a:gd name="connsiteY53" fmla="*/ 3316617 h 3484138"/>
                <a:gd name="connsiteX54" fmla="*/ 739084 w 1554821"/>
                <a:gd name="connsiteY54" fmla="*/ 3041971 h 3484138"/>
                <a:gd name="connsiteX55" fmla="*/ 737646 w 1554821"/>
                <a:gd name="connsiteY55" fmla="*/ 3011774 h 3484138"/>
                <a:gd name="connsiteX56" fmla="*/ 43118 w 1554821"/>
                <a:gd name="connsiteY56" fmla="*/ 1831222 h 3484138"/>
                <a:gd name="connsiteX57" fmla="*/ 30177 w 1554821"/>
                <a:gd name="connsiteY57" fmla="*/ 1802464 h 3484138"/>
                <a:gd name="connsiteX58" fmla="*/ 0 w 1554821"/>
                <a:gd name="connsiteY58" fmla="*/ 1719062 h 3484138"/>
                <a:gd name="connsiteX59" fmla="*/ 36648 w 1554821"/>
                <a:gd name="connsiteY59" fmla="*/ 1719062 h 3484138"/>
                <a:gd name="connsiteX60" fmla="*/ 61812 w 1554821"/>
                <a:gd name="connsiteY60" fmla="*/ 1651478 h 3484138"/>
                <a:gd name="connsiteX61" fmla="*/ 801634 w 1554821"/>
                <a:gd name="connsiteY61" fmla="*/ 468770 h 3484138"/>
                <a:gd name="connsiteX62" fmla="*/ 803792 w 1554821"/>
                <a:gd name="connsiteY62" fmla="*/ 445044 h 3484138"/>
                <a:gd name="connsiteX63" fmla="*/ 772157 w 1554821"/>
                <a:gd name="connsiteY63" fmla="*/ 170397 h 3484138"/>
                <a:gd name="connsiteX64" fmla="*/ 915232 w 1554821"/>
                <a:gd name="connsiteY64" fmla="*/ 19412 h 3484138"/>
                <a:gd name="connsiteX65" fmla="*/ 979220 w 1554821"/>
                <a:gd name="connsiteY65" fmla="*/ 0 h 3484138"/>
                <a:gd name="connsiteX0" fmla="*/ 867979 w 1554302"/>
                <a:gd name="connsiteY0" fmla="*/ 574460 h 3484138"/>
                <a:gd name="connsiteX1" fmla="*/ 149009 w 1554302"/>
                <a:gd name="connsiteY1" fmla="*/ 1723377 h 3484138"/>
                <a:gd name="connsiteX2" fmla="*/ 256775 w 1554302"/>
                <a:gd name="connsiteY2" fmla="*/ 1726080 h 3484138"/>
                <a:gd name="connsiteX3" fmla="*/ 256775 w 1554302"/>
                <a:gd name="connsiteY3" fmla="*/ 1808934 h 3484138"/>
                <a:gd name="connsiteX4" fmla="*/ 161950 w 1554302"/>
                <a:gd name="connsiteY4" fmla="*/ 1808934 h 3484138"/>
                <a:gd name="connsiteX5" fmla="*/ 808305 w 1554302"/>
                <a:gd name="connsiteY5" fmla="*/ 2910399 h 3484138"/>
                <a:gd name="connsiteX6" fmla="*/ 897457 w 1554302"/>
                <a:gd name="connsiteY6" fmla="*/ 2798959 h 3484138"/>
                <a:gd name="connsiteX7" fmla="*/ 1118181 w 1554302"/>
                <a:gd name="connsiteY7" fmla="*/ 2519998 h 3484138"/>
                <a:gd name="connsiteX8" fmla="*/ 1250473 w 1554302"/>
                <a:gd name="connsiteY8" fmla="*/ 2194303 h 3484138"/>
                <a:gd name="connsiteX9" fmla="*/ 1220994 w 1554302"/>
                <a:gd name="connsiteY9" fmla="*/ 2005214 h 3484138"/>
                <a:gd name="connsiteX10" fmla="*/ 1198706 w 1554302"/>
                <a:gd name="connsiteY10" fmla="*/ 1987238 h 3484138"/>
                <a:gd name="connsiteX11" fmla="*/ 1045565 w 1554302"/>
                <a:gd name="connsiteY11" fmla="*/ 1841287 h 3484138"/>
                <a:gd name="connsiteX12" fmla="*/ 1037656 w 1554302"/>
                <a:gd name="connsiteY12" fmla="*/ 1745665 h 3484138"/>
                <a:gd name="connsiteX13" fmla="*/ 1203020 w 1554302"/>
                <a:gd name="connsiteY13" fmla="*/ 1574549 h 3484138"/>
                <a:gd name="connsiteX14" fmla="*/ 1210929 w 1554302"/>
                <a:gd name="connsiteY14" fmla="*/ 1553699 h 3484138"/>
                <a:gd name="connsiteX15" fmla="*/ 1271323 w 1554302"/>
                <a:gd name="connsiteY15" fmla="*/ 1373237 h 3484138"/>
                <a:gd name="connsiteX16" fmla="*/ 1241844 w 1554302"/>
                <a:gd name="connsiteY16" fmla="*/ 1174081 h 3484138"/>
                <a:gd name="connsiteX17" fmla="*/ 1067854 w 1554302"/>
                <a:gd name="connsiteY17" fmla="*/ 868518 h 3484138"/>
                <a:gd name="connsiteX18" fmla="*/ 1008179 w 1554302"/>
                <a:gd name="connsiteY18" fmla="*/ 796622 h 3484138"/>
                <a:gd name="connsiteX19" fmla="*/ 880202 w 1554302"/>
                <a:gd name="connsiteY19" fmla="*/ 594589 h 3484138"/>
                <a:gd name="connsiteX20" fmla="*/ 867979 w 1554302"/>
                <a:gd name="connsiteY20" fmla="*/ 574460 h 3484138"/>
                <a:gd name="connsiteX21" fmla="*/ 978701 w 1554302"/>
                <a:gd name="connsiteY21" fmla="*/ 0 h 3484138"/>
                <a:gd name="connsiteX22" fmla="*/ 1017526 w 1554302"/>
                <a:gd name="connsiteY22" fmla="*/ 0 h 3484138"/>
                <a:gd name="connsiteX23" fmla="*/ 1205897 w 1554302"/>
                <a:gd name="connsiteY23" fmla="*/ 189089 h 3484138"/>
                <a:gd name="connsiteX24" fmla="*/ 1145503 w 1554302"/>
                <a:gd name="connsiteY24" fmla="*/ 378898 h 3484138"/>
                <a:gd name="connsiteX25" fmla="*/ 1035500 w 1554302"/>
                <a:gd name="connsiteY25" fmla="*/ 405500 h 3484138"/>
                <a:gd name="connsiteX26" fmla="*/ 998114 w 1554302"/>
                <a:gd name="connsiteY26" fmla="*/ 405500 h 3484138"/>
                <a:gd name="connsiteX27" fmla="*/ 1011055 w 1554302"/>
                <a:gd name="connsiteY27" fmla="*/ 468770 h 3484138"/>
                <a:gd name="connsiteX28" fmla="*/ 1122495 w 1554302"/>
                <a:gd name="connsiteY28" fmla="*/ 631257 h 3484138"/>
                <a:gd name="connsiteX29" fmla="*/ 1236812 w 1554302"/>
                <a:gd name="connsiteY29" fmla="*/ 741979 h 3484138"/>
                <a:gd name="connsiteX30" fmla="*/ 1431653 w 1554302"/>
                <a:gd name="connsiteY30" fmla="*/ 972051 h 3484138"/>
                <a:gd name="connsiteX31" fmla="*/ 1476949 w 1554302"/>
                <a:gd name="connsiteY31" fmla="*/ 1023098 h 3484138"/>
                <a:gd name="connsiteX32" fmla="*/ 1553878 w 1554302"/>
                <a:gd name="connsiteY32" fmla="*/ 1244542 h 3484138"/>
                <a:gd name="connsiteX33" fmla="*/ 1490608 w 1554302"/>
                <a:gd name="connsiteY33" fmla="*/ 1440101 h 3484138"/>
                <a:gd name="connsiteX34" fmla="*/ 1359036 w 1554302"/>
                <a:gd name="connsiteY34" fmla="*/ 1600432 h 3484138"/>
                <a:gd name="connsiteX35" fmla="*/ 1459693 w 1554302"/>
                <a:gd name="connsiteY35" fmla="*/ 1755730 h 3484138"/>
                <a:gd name="connsiteX36" fmla="*/ 1449626 w 1554302"/>
                <a:gd name="connsiteY36" fmla="*/ 1849196 h 3484138"/>
                <a:gd name="connsiteX37" fmla="*/ 1377730 w 1554302"/>
                <a:gd name="connsiteY37" fmla="*/ 1949853 h 3484138"/>
                <a:gd name="connsiteX38" fmla="*/ 1389953 w 1554302"/>
                <a:gd name="connsiteY38" fmla="*/ 1962794 h 3484138"/>
                <a:gd name="connsiteX39" fmla="*/ 1506426 w 1554302"/>
                <a:gd name="connsiteY39" fmla="*/ 2166982 h 3484138"/>
                <a:gd name="connsiteX40" fmla="*/ 1442438 w 1554302"/>
                <a:gd name="connsiteY40" fmla="*/ 2467513 h 3484138"/>
                <a:gd name="connsiteX41" fmla="*/ 1359756 w 1554302"/>
                <a:gd name="connsiteY41" fmla="*/ 2552351 h 3484138"/>
                <a:gd name="connsiteX42" fmla="*/ 985171 w 1554302"/>
                <a:gd name="connsiteY42" fmla="*/ 2969354 h 3484138"/>
                <a:gd name="connsiteX43" fmla="*/ 875169 w 1554302"/>
                <a:gd name="connsiteY43" fmla="*/ 3118902 h 3484138"/>
                <a:gd name="connsiteX44" fmla="*/ 867979 w 1554302"/>
                <a:gd name="connsiteY44" fmla="*/ 3130405 h 3484138"/>
                <a:gd name="connsiteX45" fmla="*/ 919745 w 1554302"/>
                <a:gd name="connsiteY45" fmla="*/ 3108835 h 3484138"/>
                <a:gd name="connsiteX46" fmla="*/ 1006021 w 1554302"/>
                <a:gd name="connsiteY46" fmla="*/ 3093017 h 3484138"/>
                <a:gd name="connsiteX47" fmla="*/ 1103084 w 1554302"/>
                <a:gd name="connsiteY47" fmla="*/ 3154849 h 3484138"/>
                <a:gd name="connsiteX48" fmla="*/ 1108834 w 1554302"/>
                <a:gd name="connsiteY48" fmla="*/ 3348972 h 3484138"/>
                <a:gd name="connsiteX49" fmla="*/ 954256 w 1554302"/>
                <a:gd name="connsiteY49" fmla="*/ 3474074 h 3484138"/>
                <a:gd name="connsiteX50" fmla="*/ 917589 w 1554302"/>
                <a:gd name="connsiteY50" fmla="*/ 3482700 h 3484138"/>
                <a:gd name="connsiteX51" fmla="*/ 877326 w 1554302"/>
                <a:gd name="connsiteY51" fmla="*/ 3484138 h 3484138"/>
                <a:gd name="connsiteX52" fmla="*/ 803991 w 1554302"/>
                <a:gd name="connsiteY52" fmla="*/ 3458974 h 3484138"/>
                <a:gd name="connsiteX53" fmla="*/ 704054 w 1554302"/>
                <a:gd name="connsiteY53" fmla="*/ 3316617 h 3484138"/>
                <a:gd name="connsiteX54" fmla="*/ 738565 w 1554302"/>
                <a:gd name="connsiteY54" fmla="*/ 3041971 h 3484138"/>
                <a:gd name="connsiteX55" fmla="*/ 737127 w 1554302"/>
                <a:gd name="connsiteY55" fmla="*/ 3011774 h 3484138"/>
                <a:gd name="connsiteX56" fmla="*/ 42599 w 1554302"/>
                <a:gd name="connsiteY56" fmla="*/ 1831222 h 3484138"/>
                <a:gd name="connsiteX57" fmla="*/ 29658 w 1554302"/>
                <a:gd name="connsiteY57" fmla="*/ 1802464 h 3484138"/>
                <a:gd name="connsiteX58" fmla="*/ 36129 w 1554302"/>
                <a:gd name="connsiteY58" fmla="*/ 1719062 h 3484138"/>
                <a:gd name="connsiteX59" fmla="*/ 61293 w 1554302"/>
                <a:gd name="connsiteY59" fmla="*/ 1651478 h 3484138"/>
                <a:gd name="connsiteX60" fmla="*/ 801115 w 1554302"/>
                <a:gd name="connsiteY60" fmla="*/ 468770 h 3484138"/>
                <a:gd name="connsiteX61" fmla="*/ 803273 w 1554302"/>
                <a:gd name="connsiteY61" fmla="*/ 445044 h 3484138"/>
                <a:gd name="connsiteX62" fmla="*/ 771638 w 1554302"/>
                <a:gd name="connsiteY62" fmla="*/ 170397 h 3484138"/>
                <a:gd name="connsiteX63" fmla="*/ 914713 w 1554302"/>
                <a:gd name="connsiteY63" fmla="*/ 19412 h 3484138"/>
                <a:gd name="connsiteX64" fmla="*/ 978701 w 1554302"/>
                <a:gd name="connsiteY64" fmla="*/ 0 h 3484138"/>
                <a:gd name="connsiteX0" fmla="*/ 838321 w 1524644"/>
                <a:gd name="connsiteY0" fmla="*/ 574460 h 3484138"/>
                <a:gd name="connsiteX1" fmla="*/ 119351 w 1524644"/>
                <a:gd name="connsiteY1" fmla="*/ 1723377 h 3484138"/>
                <a:gd name="connsiteX2" fmla="*/ 227117 w 1524644"/>
                <a:gd name="connsiteY2" fmla="*/ 1726080 h 3484138"/>
                <a:gd name="connsiteX3" fmla="*/ 227117 w 1524644"/>
                <a:gd name="connsiteY3" fmla="*/ 1808934 h 3484138"/>
                <a:gd name="connsiteX4" fmla="*/ 132292 w 1524644"/>
                <a:gd name="connsiteY4" fmla="*/ 1808934 h 3484138"/>
                <a:gd name="connsiteX5" fmla="*/ 778647 w 1524644"/>
                <a:gd name="connsiteY5" fmla="*/ 2910399 h 3484138"/>
                <a:gd name="connsiteX6" fmla="*/ 867799 w 1524644"/>
                <a:gd name="connsiteY6" fmla="*/ 2798959 h 3484138"/>
                <a:gd name="connsiteX7" fmla="*/ 1088523 w 1524644"/>
                <a:gd name="connsiteY7" fmla="*/ 2519998 h 3484138"/>
                <a:gd name="connsiteX8" fmla="*/ 1220815 w 1524644"/>
                <a:gd name="connsiteY8" fmla="*/ 2194303 h 3484138"/>
                <a:gd name="connsiteX9" fmla="*/ 1191336 w 1524644"/>
                <a:gd name="connsiteY9" fmla="*/ 2005214 h 3484138"/>
                <a:gd name="connsiteX10" fmla="*/ 1169048 w 1524644"/>
                <a:gd name="connsiteY10" fmla="*/ 1987238 h 3484138"/>
                <a:gd name="connsiteX11" fmla="*/ 1015907 w 1524644"/>
                <a:gd name="connsiteY11" fmla="*/ 1841287 h 3484138"/>
                <a:gd name="connsiteX12" fmla="*/ 1007998 w 1524644"/>
                <a:gd name="connsiteY12" fmla="*/ 1745665 h 3484138"/>
                <a:gd name="connsiteX13" fmla="*/ 1173362 w 1524644"/>
                <a:gd name="connsiteY13" fmla="*/ 1574549 h 3484138"/>
                <a:gd name="connsiteX14" fmla="*/ 1181271 w 1524644"/>
                <a:gd name="connsiteY14" fmla="*/ 1553699 h 3484138"/>
                <a:gd name="connsiteX15" fmla="*/ 1241665 w 1524644"/>
                <a:gd name="connsiteY15" fmla="*/ 1373237 h 3484138"/>
                <a:gd name="connsiteX16" fmla="*/ 1212186 w 1524644"/>
                <a:gd name="connsiteY16" fmla="*/ 1174081 h 3484138"/>
                <a:gd name="connsiteX17" fmla="*/ 1038196 w 1524644"/>
                <a:gd name="connsiteY17" fmla="*/ 868518 h 3484138"/>
                <a:gd name="connsiteX18" fmla="*/ 978521 w 1524644"/>
                <a:gd name="connsiteY18" fmla="*/ 796622 h 3484138"/>
                <a:gd name="connsiteX19" fmla="*/ 850544 w 1524644"/>
                <a:gd name="connsiteY19" fmla="*/ 594589 h 3484138"/>
                <a:gd name="connsiteX20" fmla="*/ 838321 w 1524644"/>
                <a:gd name="connsiteY20" fmla="*/ 574460 h 3484138"/>
                <a:gd name="connsiteX21" fmla="*/ 949043 w 1524644"/>
                <a:gd name="connsiteY21" fmla="*/ 0 h 3484138"/>
                <a:gd name="connsiteX22" fmla="*/ 987868 w 1524644"/>
                <a:gd name="connsiteY22" fmla="*/ 0 h 3484138"/>
                <a:gd name="connsiteX23" fmla="*/ 1176239 w 1524644"/>
                <a:gd name="connsiteY23" fmla="*/ 189089 h 3484138"/>
                <a:gd name="connsiteX24" fmla="*/ 1115845 w 1524644"/>
                <a:gd name="connsiteY24" fmla="*/ 378898 h 3484138"/>
                <a:gd name="connsiteX25" fmla="*/ 1005842 w 1524644"/>
                <a:gd name="connsiteY25" fmla="*/ 405500 h 3484138"/>
                <a:gd name="connsiteX26" fmla="*/ 968456 w 1524644"/>
                <a:gd name="connsiteY26" fmla="*/ 405500 h 3484138"/>
                <a:gd name="connsiteX27" fmla="*/ 981397 w 1524644"/>
                <a:gd name="connsiteY27" fmla="*/ 468770 h 3484138"/>
                <a:gd name="connsiteX28" fmla="*/ 1092837 w 1524644"/>
                <a:gd name="connsiteY28" fmla="*/ 631257 h 3484138"/>
                <a:gd name="connsiteX29" fmla="*/ 1207154 w 1524644"/>
                <a:gd name="connsiteY29" fmla="*/ 741979 h 3484138"/>
                <a:gd name="connsiteX30" fmla="*/ 1401995 w 1524644"/>
                <a:gd name="connsiteY30" fmla="*/ 972051 h 3484138"/>
                <a:gd name="connsiteX31" fmla="*/ 1447291 w 1524644"/>
                <a:gd name="connsiteY31" fmla="*/ 1023098 h 3484138"/>
                <a:gd name="connsiteX32" fmla="*/ 1524220 w 1524644"/>
                <a:gd name="connsiteY32" fmla="*/ 1244542 h 3484138"/>
                <a:gd name="connsiteX33" fmla="*/ 1460950 w 1524644"/>
                <a:gd name="connsiteY33" fmla="*/ 1440101 h 3484138"/>
                <a:gd name="connsiteX34" fmla="*/ 1329378 w 1524644"/>
                <a:gd name="connsiteY34" fmla="*/ 1600432 h 3484138"/>
                <a:gd name="connsiteX35" fmla="*/ 1430035 w 1524644"/>
                <a:gd name="connsiteY35" fmla="*/ 1755730 h 3484138"/>
                <a:gd name="connsiteX36" fmla="*/ 1419968 w 1524644"/>
                <a:gd name="connsiteY36" fmla="*/ 1849196 h 3484138"/>
                <a:gd name="connsiteX37" fmla="*/ 1348072 w 1524644"/>
                <a:gd name="connsiteY37" fmla="*/ 1949853 h 3484138"/>
                <a:gd name="connsiteX38" fmla="*/ 1360295 w 1524644"/>
                <a:gd name="connsiteY38" fmla="*/ 1962794 h 3484138"/>
                <a:gd name="connsiteX39" fmla="*/ 1476768 w 1524644"/>
                <a:gd name="connsiteY39" fmla="*/ 2166982 h 3484138"/>
                <a:gd name="connsiteX40" fmla="*/ 1412780 w 1524644"/>
                <a:gd name="connsiteY40" fmla="*/ 2467513 h 3484138"/>
                <a:gd name="connsiteX41" fmla="*/ 1330098 w 1524644"/>
                <a:gd name="connsiteY41" fmla="*/ 2552351 h 3484138"/>
                <a:gd name="connsiteX42" fmla="*/ 955513 w 1524644"/>
                <a:gd name="connsiteY42" fmla="*/ 2969354 h 3484138"/>
                <a:gd name="connsiteX43" fmla="*/ 845511 w 1524644"/>
                <a:gd name="connsiteY43" fmla="*/ 3118902 h 3484138"/>
                <a:gd name="connsiteX44" fmla="*/ 838321 w 1524644"/>
                <a:gd name="connsiteY44" fmla="*/ 3130405 h 3484138"/>
                <a:gd name="connsiteX45" fmla="*/ 890087 w 1524644"/>
                <a:gd name="connsiteY45" fmla="*/ 3108835 h 3484138"/>
                <a:gd name="connsiteX46" fmla="*/ 976363 w 1524644"/>
                <a:gd name="connsiteY46" fmla="*/ 3093017 h 3484138"/>
                <a:gd name="connsiteX47" fmla="*/ 1073426 w 1524644"/>
                <a:gd name="connsiteY47" fmla="*/ 3154849 h 3484138"/>
                <a:gd name="connsiteX48" fmla="*/ 1079176 w 1524644"/>
                <a:gd name="connsiteY48" fmla="*/ 3348972 h 3484138"/>
                <a:gd name="connsiteX49" fmla="*/ 924598 w 1524644"/>
                <a:gd name="connsiteY49" fmla="*/ 3474074 h 3484138"/>
                <a:gd name="connsiteX50" fmla="*/ 887931 w 1524644"/>
                <a:gd name="connsiteY50" fmla="*/ 3482700 h 3484138"/>
                <a:gd name="connsiteX51" fmla="*/ 847668 w 1524644"/>
                <a:gd name="connsiteY51" fmla="*/ 3484138 h 3484138"/>
                <a:gd name="connsiteX52" fmla="*/ 774333 w 1524644"/>
                <a:gd name="connsiteY52" fmla="*/ 3458974 h 3484138"/>
                <a:gd name="connsiteX53" fmla="*/ 674396 w 1524644"/>
                <a:gd name="connsiteY53" fmla="*/ 3316617 h 3484138"/>
                <a:gd name="connsiteX54" fmla="*/ 708907 w 1524644"/>
                <a:gd name="connsiteY54" fmla="*/ 3041971 h 3484138"/>
                <a:gd name="connsiteX55" fmla="*/ 707469 w 1524644"/>
                <a:gd name="connsiteY55" fmla="*/ 3011774 h 3484138"/>
                <a:gd name="connsiteX56" fmla="*/ 12941 w 1524644"/>
                <a:gd name="connsiteY56" fmla="*/ 1831222 h 3484138"/>
                <a:gd name="connsiteX57" fmla="*/ 0 w 1524644"/>
                <a:gd name="connsiteY57" fmla="*/ 1802464 h 3484138"/>
                <a:gd name="connsiteX58" fmla="*/ 31635 w 1524644"/>
                <a:gd name="connsiteY58" fmla="*/ 1651478 h 3484138"/>
                <a:gd name="connsiteX59" fmla="*/ 771457 w 1524644"/>
                <a:gd name="connsiteY59" fmla="*/ 468770 h 3484138"/>
                <a:gd name="connsiteX60" fmla="*/ 773615 w 1524644"/>
                <a:gd name="connsiteY60" fmla="*/ 445044 h 3484138"/>
                <a:gd name="connsiteX61" fmla="*/ 741980 w 1524644"/>
                <a:gd name="connsiteY61" fmla="*/ 170397 h 3484138"/>
                <a:gd name="connsiteX62" fmla="*/ 885055 w 1524644"/>
                <a:gd name="connsiteY62" fmla="*/ 19412 h 3484138"/>
                <a:gd name="connsiteX63" fmla="*/ 949043 w 1524644"/>
                <a:gd name="connsiteY63" fmla="*/ 0 h 3484138"/>
                <a:gd name="connsiteX0" fmla="*/ 905898 w 1592221"/>
                <a:gd name="connsiteY0" fmla="*/ 574460 h 3484138"/>
                <a:gd name="connsiteX1" fmla="*/ 186928 w 1592221"/>
                <a:gd name="connsiteY1" fmla="*/ 1723377 h 3484138"/>
                <a:gd name="connsiteX2" fmla="*/ 294694 w 1592221"/>
                <a:gd name="connsiteY2" fmla="*/ 1726080 h 3484138"/>
                <a:gd name="connsiteX3" fmla="*/ 294694 w 1592221"/>
                <a:gd name="connsiteY3" fmla="*/ 1808934 h 3484138"/>
                <a:gd name="connsiteX4" fmla="*/ 199869 w 1592221"/>
                <a:gd name="connsiteY4" fmla="*/ 1808934 h 3484138"/>
                <a:gd name="connsiteX5" fmla="*/ 846224 w 1592221"/>
                <a:gd name="connsiteY5" fmla="*/ 2910399 h 3484138"/>
                <a:gd name="connsiteX6" fmla="*/ 935376 w 1592221"/>
                <a:gd name="connsiteY6" fmla="*/ 2798959 h 3484138"/>
                <a:gd name="connsiteX7" fmla="*/ 1156100 w 1592221"/>
                <a:gd name="connsiteY7" fmla="*/ 2519998 h 3484138"/>
                <a:gd name="connsiteX8" fmla="*/ 1288392 w 1592221"/>
                <a:gd name="connsiteY8" fmla="*/ 2194303 h 3484138"/>
                <a:gd name="connsiteX9" fmla="*/ 1258913 w 1592221"/>
                <a:gd name="connsiteY9" fmla="*/ 2005214 h 3484138"/>
                <a:gd name="connsiteX10" fmla="*/ 1236625 w 1592221"/>
                <a:gd name="connsiteY10" fmla="*/ 1987238 h 3484138"/>
                <a:gd name="connsiteX11" fmla="*/ 1083484 w 1592221"/>
                <a:gd name="connsiteY11" fmla="*/ 1841287 h 3484138"/>
                <a:gd name="connsiteX12" fmla="*/ 1075575 w 1592221"/>
                <a:gd name="connsiteY12" fmla="*/ 1745665 h 3484138"/>
                <a:gd name="connsiteX13" fmla="*/ 1240939 w 1592221"/>
                <a:gd name="connsiteY13" fmla="*/ 1574549 h 3484138"/>
                <a:gd name="connsiteX14" fmla="*/ 1248848 w 1592221"/>
                <a:gd name="connsiteY14" fmla="*/ 1553699 h 3484138"/>
                <a:gd name="connsiteX15" fmla="*/ 1309242 w 1592221"/>
                <a:gd name="connsiteY15" fmla="*/ 1373237 h 3484138"/>
                <a:gd name="connsiteX16" fmla="*/ 1279763 w 1592221"/>
                <a:gd name="connsiteY16" fmla="*/ 1174081 h 3484138"/>
                <a:gd name="connsiteX17" fmla="*/ 1105773 w 1592221"/>
                <a:gd name="connsiteY17" fmla="*/ 868518 h 3484138"/>
                <a:gd name="connsiteX18" fmla="*/ 1046098 w 1592221"/>
                <a:gd name="connsiteY18" fmla="*/ 796622 h 3484138"/>
                <a:gd name="connsiteX19" fmla="*/ 918121 w 1592221"/>
                <a:gd name="connsiteY19" fmla="*/ 594589 h 3484138"/>
                <a:gd name="connsiteX20" fmla="*/ 905898 w 1592221"/>
                <a:gd name="connsiteY20" fmla="*/ 574460 h 3484138"/>
                <a:gd name="connsiteX21" fmla="*/ 1016620 w 1592221"/>
                <a:gd name="connsiteY21" fmla="*/ 0 h 3484138"/>
                <a:gd name="connsiteX22" fmla="*/ 1055445 w 1592221"/>
                <a:gd name="connsiteY22" fmla="*/ 0 h 3484138"/>
                <a:gd name="connsiteX23" fmla="*/ 1243816 w 1592221"/>
                <a:gd name="connsiteY23" fmla="*/ 189089 h 3484138"/>
                <a:gd name="connsiteX24" fmla="*/ 1183422 w 1592221"/>
                <a:gd name="connsiteY24" fmla="*/ 378898 h 3484138"/>
                <a:gd name="connsiteX25" fmla="*/ 1073419 w 1592221"/>
                <a:gd name="connsiteY25" fmla="*/ 405500 h 3484138"/>
                <a:gd name="connsiteX26" fmla="*/ 1036033 w 1592221"/>
                <a:gd name="connsiteY26" fmla="*/ 405500 h 3484138"/>
                <a:gd name="connsiteX27" fmla="*/ 1048974 w 1592221"/>
                <a:gd name="connsiteY27" fmla="*/ 468770 h 3484138"/>
                <a:gd name="connsiteX28" fmla="*/ 1160414 w 1592221"/>
                <a:gd name="connsiteY28" fmla="*/ 631257 h 3484138"/>
                <a:gd name="connsiteX29" fmla="*/ 1274731 w 1592221"/>
                <a:gd name="connsiteY29" fmla="*/ 741979 h 3484138"/>
                <a:gd name="connsiteX30" fmla="*/ 1469572 w 1592221"/>
                <a:gd name="connsiteY30" fmla="*/ 972051 h 3484138"/>
                <a:gd name="connsiteX31" fmla="*/ 1514868 w 1592221"/>
                <a:gd name="connsiteY31" fmla="*/ 1023098 h 3484138"/>
                <a:gd name="connsiteX32" fmla="*/ 1591797 w 1592221"/>
                <a:gd name="connsiteY32" fmla="*/ 1244542 h 3484138"/>
                <a:gd name="connsiteX33" fmla="*/ 1528527 w 1592221"/>
                <a:gd name="connsiteY33" fmla="*/ 1440101 h 3484138"/>
                <a:gd name="connsiteX34" fmla="*/ 1396955 w 1592221"/>
                <a:gd name="connsiteY34" fmla="*/ 1600432 h 3484138"/>
                <a:gd name="connsiteX35" fmla="*/ 1497612 w 1592221"/>
                <a:gd name="connsiteY35" fmla="*/ 1755730 h 3484138"/>
                <a:gd name="connsiteX36" fmla="*/ 1487545 w 1592221"/>
                <a:gd name="connsiteY36" fmla="*/ 1849196 h 3484138"/>
                <a:gd name="connsiteX37" fmla="*/ 1415649 w 1592221"/>
                <a:gd name="connsiteY37" fmla="*/ 1949853 h 3484138"/>
                <a:gd name="connsiteX38" fmla="*/ 1427872 w 1592221"/>
                <a:gd name="connsiteY38" fmla="*/ 1962794 h 3484138"/>
                <a:gd name="connsiteX39" fmla="*/ 1544345 w 1592221"/>
                <a:gd name="connsiteY39" fmla="*/ 2166982 h 3484138"/>
                <a:gd name="connsiteX40" fmla="*/ 1480357 w 1592221"/>
                <a:gd name="connsiteY40" fmla="*/ 2467513 h 3484138"/>
                <a:gd name="connsiteX41" fmla="*/ 1397675 w 1592221"/>
                <a:gd name="connsiteY41" fmla="*/ 2552351 h 3484138"/>
                <a:gd name="connsiteX42" fmla="*/ 1023090 w 1592221"/>
                <a:gd name="connsiteY42" fmla="*/ 2969354 h 3484138"/>
                <a:gd name="connsiteX43" fmla="*/ 913088 w 1592221"/>
                <a:gd name="connsiteY43" fmla="*/ 3118902 h 3484138"/>
                <a:gd name="connsiteX44" fmla="*/ 905898 w 1592221"/>
                <a:gd name="connsiteY44" fmla="*/ 3130405 h 3484138"/>
                <a:gd name="connsiteX45" fmla="*/ 957664 w 1592221"/>
                <a:gd name="connsiteY45" fmla="*/ 3108835 h 3484138"/>
                <a:gd name="connsiteX46" fmla="*/ 1043940 w 1592221"/>
                <a:gd name="connsiteY46" fmla="*/ 3093017 h 3484138"/>
                <a:gd name="connsiteX47" fmla="*/ 1141003 w 1592221"/>
                <a:gd name="connsiteY47" fmla="*/ 3154849 h 3484138"/>
                <a:gd name="connsiteX48" fmla="*/ 1146753 w 1592221"/>
                <a:gd name="connsiteY48" fmla="*/ 3348972 h 3484138"/>
                <a:gd name="connsiteX49" fmla="*/ 992175 w 1592221"/>
                <a:gd name="connsiteY49" fmla="*/ 3474074 h 3484138"/>
                <a:gd name="connsiteX50" fmla="*/ 955508 w 1592221"/>
                <a:gd name="connsiteY50" fmla="*/ 3482700 h 3484138"/>
                <a:gd name="connsiteX51" fmla="*/ 915245 w 1592221"/>
                <a:gd name="connsiteY51" fmla="*/ 3484138 h 3484138"/>
                <a:gd name="connsiteX52" fmla="*/ 841910 w 1592221"/>
                <a:gd name="connsiteY52" fmla="*/ 3458974 h 3484138"/>
                <a:gd name="connsiteX53" fmla="*/ 741973 w 1592221"/>
                <a:gd name="connsiteY53" fmla="*/ 3316617 h 3484138"/>
                <a:gd name="connsiteX54" fmla="*/ 776484 w 1592221"/>
                <a:gd name="connsiteY54" fmla="*/ 3041971 h 3484138"/>
                <a:gd name="connsiteX55" fmla="*/ 775046 w 1592221"/>
                <a:gd name="connsiteY55" fmla="*/ 3011774 h 3484138"/>
                <a:gd name="connsiteX56" fmla="*/ 80518 w 1592221"/>
                <a:gd name="connsiteY56" fmla="*/ 1831222 h 3484138"/>
                <a:gd name="connsiteX57" fmla="*/ 99212 w 1592221"/>
                <a:gd name="connsiteY57" fmla="*/ 1651478 h 3484138"/>
                <a:gd name="connsiteX58" fmla="*/ 839034 w 1592221"/>
                <a:gd name="connsiteY58" fmla="*/ 468770 h 3484138"/>
                <a:gd name="connsiteX59" fmla="*/ 841192 w 1592221"/>
                <a:gd name="connsiteY59" fmla="*/ 445044 h 3484138"/>
                <a:gd name="connsiteX60" fmla="*/ 809557 w 1592221"/>
                <a:gd name="connsiteY60" fmla="*/ 170397 h 3484138"/>
                <a:gd name="connsiteX61" fmla="*/ 952632 w 1592221"/>
                <a:gd name="connsiteY61" fmla="*/ 19412 h 3484138"/>
                <a:gd name="connsiteX62" fmla="*/ 1016620 w 1592221"/>
                <a:gd name="connsiteY62" fmla="*/ 0 h 3484138"/>
                <a:gd name="connsiteX0" fmla="*/ 883842 w 1570165"/>
                <a:gd name="connsiteY0" fmla="*/ 574460 h 3484138"/>
                <a:gd name="connsiteX1" fmla="*/ 164872 w 1570165"/>
                <a:gd name="connsiteY1" fmla="*/ 1723377 h 3484138"/>
                <a:gd name="connsiteX2" fmla="*/ 272638 w 1570165"/>
                <a:gd name="connsiteY2" fmla="*/ 1726080 h 3484138"/>
                <a:gd name="connsiteX3" fmla="*/ 272638 w 1570165"/>
                <a:gd name="connsiteY3" fmla="*/ 1808934 h 3484138"/>
                <a:gd name="connsiteX4" fmla="*/ 177813 w 1570165"/>
                <a:gd name="connsiteY4" fmla="*/ 1808934 h 3484138"/>
                <a:gd name="connsiteX5" fmla="*/ 824168 w 1570165"/>
                <a:gd name="connsiteY5" fmla="*/ 2910399 h 3484138"/>
                <a:gd name="connsiteX6" fmla="*/ 913320 w 1570165"/>
                <a:gd name="connsiteY6" fmla="*/ 2798959 h 3484138"/>
                <a:gd name="connsiteX7" fmla="*/ 1134044 w 1570165"/>
                <a:gd name="connsiteY7" fmla="*/ 2519998 h 3484138"/>
                <a:gd name="connsiteX8" fmla="*/ 1266336 w 1570165"/>
                <a:gd name="connsiteY8" fmla="*/ 2194303 h 3484138"/>
                <a:gd name="connsiteX9" fmla="*/ 1236857 w 1570165"/>
                <a:gd name="connsiteY9" fmla="*/ 2005214 h 3484138"/>
                <a:gd name="connsiteX10" fmla="*/ 1214569 w 1570165"/>
                <a:gd name="connsiteY10" fmla="*/ 1987238 h 3484138"/>
                <a:gd name="connsiteX11" fmla="*/ 1061428 w 1570165"/>
                <a:gd name="connsiteY11" fmla="*/ 1841287 h 3484138"/>
                <a:gd name="connsiteX12" fmla="*/ 1053519 w 1570165"/>
                <a:gd name="connsiteY12" fmla="*/ 1745665 h 3484138"/>
                <a:gd name="connsiteX13" fmla="*/ 1218883 w 1570165"/>
                <a:gd name="connsiteY13" fmla="*/ 1574549 h 3484138"/>
                <a:gd name="connsiteX14" fmla="*/ 1226792 w 1570165"/>
                <a:gd name="connsiteY14" fmla="*/ 1553699 h 3484138"/>
                <a:gd name="connsiteX15" fmla="*/ 1287186 w 1570165"/>
                <a:gd name="connsiteY15" fmla="*/ 1373237 h 3484138"/>
                <a:gd name="connsiteX16" fmla="*/ 1257707 w 1570165"/>
                <a:gd name="connsiteY16" fmla="*/ 1174081 h 3484138"/>
                <a:gd name="connsiteX17" fmla="*/ 1083717 w 1570165"/>
                <a:gd name="connsiteY17" fmla="*/ 868518 h 3484138"/>
                <a:gd name="connsiteX18" fmla="*/ 1024042 w 1570165"/>
                <a:gd name="connsiteY18" fmla="*/ 796622 h 3484138"/>
                <a:gd name="connsiteX19" fmla="*/ 896065 w 1570165"/>
                <a:gd name="connsiteY19" fmla="*/ 594589 h 3484138"/>
                <a:gd name="connsiteX20" fmla="*/ 883842 w 1570165"/>
                <a:gd name="connsiteY20" fmla="*/ 574460 h 3484138"/>
                <a:gd name="connsiteX21" fmla="*/ 994564 w 1570165"/>
                <a:gd name="connsiteY21" fmla="*/ 0 h 3484138"/>
                <a:gd name="connsiteX22" fmla="*/ 1033389 w 1570165"/>
                <a:gd name="connsiteY22" fmla="*/ 0 h 3484138"/>
                <a:gd name="connsiteX23" fmla="*/ 1221760 w 1570165"/>
                <a:gd name="connsiteY23" fmla="*/ 189089 h 3484138"/>
                <a:gd name="connsiteX24" fmla="*/ 1161366 w 1570165"/>
                <a:gd name="connsiteY24" fmla="*/ 378898 h 3484138"/>
                <a:gd name="connsiteX25" fmla="*/ 1051363 w 1570165"/>
                <a:gd name="connsiteY25" fmla="*/ 405500 h 3484138"/>
                <a:gd name="connsiteX26" fmla="*/ 1013977 w 1570165"/>
                <a:gd name="connsiteY26" fmla="*/ 405500 h 3484138"/>
                <a:gd name="connsiteX27" fmla="*/ 1026918 w 1570165"/>
                <a:gd name="connsiteY27" fmla="*/ 468770 h 3484138"/>
                <a:gd name="connsiteX28" fmla="*/ 1138358 w 1570165"/>
                <a:gd name="connsiteY28" fmla="*/ 631257 h 3484138"/>
                <a:gd name="connsiteX29" fmla="*/ 1252675 w 1570165"/>
                <a:gd name="connsiteY29" fmla="*/ 741979 h 3484138"/>
                <a:gd name="connsiteX30" fmla="*/ 1447516 w 1570165"/>
                <a:gd name="connsiteY30" fmla="*/ 972051 h 3484138"/>
                <a:gd name="connsiteX31" fmla="*/ 1492812 w 1570165"/>
                <a:gd name="connsiteY31" fmla="*/ 1023098 h 3484138"/>
                <a:gd name="connsiteX32" fmla="*/ 1569741 w 1570165"/>
                <a:gd name="connsiteY32" fmla="*/ 1244542 h 3484138"/>
                <a:gd name="connsiteX33" fmla="*/ 1506471 w 1570165"/>
                <a:gd name="connsiteY33" fmla="*/ 1440101 h 3484138"/>
                <a:gd name="connsiteX34" fmla="*/ 1374899 w 1570165"/>
                <a:gd name="connsiteY34" fmla="*/ 1600432 h 3484138"/>
                <a:gd name="connsiteX35" fmla="*/ 1475556 w 1570165"/>
                <a:gd name="connsiteY35" fmla="*/ 1755730 h 3484138"/>
                <a:gd name="connsiteX36" fmla="*/ 1465489 w 1570165"/>
                <a:gd name="connsiteY36" fmla="*/ 1849196 h 3484138"/>
                <a:gd name="connsiteX37" fmla="*/ 1393593 w 1570165"/>
                <a:gd name="connsiteY37" fmla="*/ 1949853 h 3484138"/>
                <a:gd name="connsiteX38" fmla="*/ 1405816 w 1570165"/>
                <a:gd name="connsiteY38" fmla="*/ 1962794 h 3484138"/>
                <a:gd name="connsiteX39" fmla="*/ 1522289 w 1570165"/>
                <a:gd name="connsiteY39" fmla="*/ 2166982 h 3484138"/>
                <a:gd name="connsiteX40" fmla="*/ 1458301 w 1570165"/>
                <a:gd name="connsiteY40" fmla="*/ 2467513 h 3484138"/>
                <a:gd name="connsiteX41" fmla="*/ 1375619 w 1570165"/>
                <a:gd name="connsiteY41" fmla="*/ 2552351 h 3484138"/>
                <a:gd name="connsiteX42" fmla="*/ 1001034 w 1570165"/>
                <a:gd name="connsiteY42" fmla="*/ 2969354 h 3484138"/>
                <a:gd name="connsiteX43" fmla="*/ 891032 w 1570165"/>
                <a:gd name="connsiteY43" fmla="*/ 3118902 h 3484138"/>
                <a:gd name="connsiteX44" fmla="*/ 883842 w 1570165"/>
                <a:gd name="connsiteY44" fmla="*/ 3130405 h 3484138"/>
                <a:gd name="connsiteX45" fmla="*/ 935608 w 1570165"/>
                <a:gd name="connsiteY45" fmla="*/ 3108835 h 3484138"/>
                <a:gd name="connsiteX46" fmla="*/ 1021884 w 1570165"/>
                <a:gd name="connsiteY46" fmla="*/ 3093017 h 3484138"/>
                <a:gd name="connsiteX47" fmla="*/ 1118947 w 1570165"/>
                <a:gd name="connsiteY47" fmla="*/ 3154849 h 3484138"/>
                <a:gd name="connsiteX48" fmla="*/ 1124697 w 1570165"/>
                <a:gd name="connsiteY48" fmla="*/ 3348972 h 3484138"/>
                <a:gd name="connsiteX49" fmla="*/ 970119 w 1570165"/>
                <a:gd name="connsiteY49" fmla="*/ 3474074 h 3484138"/>
                <a:gd name="connsiteX50" fmla="*/ 933452 w 1570165"/>
                <a:gd name="connsiteY50" fmla="*/ 3482700 h 3484138"/>
                <a:gd name="connsiteX51" fmla="*/ 893189 w 1570165"/>
                <a:gd name="connsiteY51" fmla="*/ 3484138 h 3484138"/>
                <a:gd name="connsiteX52" fmla="*/ 819854 w 1570165"/>
                <a:gd name="connsiteY52" fmla="*/ 3458974 h 3484138"/>
                <a:gd name="connsiteX53" fmla="*/ 719917 w 1570165"/>
                <a:gd name="connsiteY53" fmla="*/ 3316617 h 3484138"/>
                <a:gd name="connsiteX54" fmla="*/ 754428 w 1570165"/>
                <a:gd name="connsiteY54" fmla="*/ 3041971 h 3484138"/>
                <a:gd name="connsiteX55" fmla="*/ 752990 w 1570165"/>
                <a:gd name="connsiteY55" fmla="*/ 3011774 h 3484138"/>
                <a:gd name="connsiteX56" fmla="*/ 58462 w 1570165"/>
                <a:gd name="connsiteY56" fmla="*/ 1831222 h 3484138"/>
                <a:gd name="connsiteX57" fmla="*/ 77156 w 1570165"/>
                <a:gd name="connsiteY57" fmla="*/ 1651478 h 3484138"/>
                <a:gd name="connsiteX58" fmla="*/ 816978 w 1570165"/>
                <a:gd name="connsiteY58" fmla="*/ 468770 h 3484138"/>
                <a:gd name="connsiteX59" fmla="*/ 819136 w 1570165"/>
                <a:gd name="connsiteY59" fmla="*/ 445044 h 3484138"/>
                <a:gd name="connsiteX60" fmla="*/ 787501 w 1570165"/>
                <a:gd name="connsiteY60" fmla="*/ 170397 h 3484138"/>
                <a:gd name="connsiteX61" fmla="*/ 930576 w 1570165"/>
                <a:gd name="connsiteY61" fmla="*/ 19412 h 3484138"/>
                <a:gd name="connsiteX62" fmla="*/ 994564 w 1570165"/>
                <a:gd name="connsiteY62" fmla="*/ 0 h 3484138"/>
                <a:gd name="connsiteX0" fmla="*/ 853693 w 1540016"/>
                <a:gd name="connsiteY0" fmla="*/ 574460 h 3484138"/>
                <a:gd name="connsiteX1" fmla="*/ 134723 w 1540016"/>
                <a:gd name="connsiteY1" fmla="*/ 1723377 h 3484138"/>
                <a:gd name="connsiteX2" fmla="*/ 242489 w 1540016"/>
                <a:gd name="connsiteY2" fmla="*/ 1726080 h 3484138"/>
                <a:gd name="connsiteX3" fmla="*/ 242489 w 1540016"/>
                <a:gd name="connsiteY3" fmla="*/ 1808934 h 3484138"/>
                <a:gd name="connsiteX4" fmla="*/ 147664 w 1540016"/>
                <a:gd name="connsiteY4" fmla="*/ 1808934 h 3484138"/>
                <a:gd name="connsiteX5" fmla="*/ 794019 w 1540016"/>
                <a:gd name="connsiteY5" fmla="*/ 2910399 h 3484138"/>
                <a:gd name="connsiteX6" fmla="*/ 883171 w 1540016"/>
                <a:gd name="connsiteY6" fmla="*/ 2798959 h 3484138"/>
                <a:gd name="connsiteX7" fmla="*/ 1103895 w 1540016"/>
                <a:gd name="connsiteY7" fmla="*/ 2519998 h 3484138"/>
                <a:gd name="connsiteX8" fmla="*/ 1236187 w 1540016"/>
                <a:gd name="connsiteY8" fmla="*/ 2194303 h 3484138"/>
                <a:gd name="connsiteX9" fmla="*/ 1206708 w 1540016"/>
                <a:gd name="connsiteY9" fmla="*/ 2005214 h 3484138"/>
                <a:gd name="connsiteX10" fmla="*/ 1184420 w 1540016"/>
                <a:gd name="connsiteY10" fmla="*/ 1987238 h 3484138"/>
                <a:gd name="connsiteX11" fmla="*/ 1031279 w 1540016"/>
                <a:gd name="connsiteY11" fmla="*/ 1841287 h 3484138"/>
                <a:gd name="connsiteX12" fmla="*/ 1023370 w 1540016"/>
                <a:gd name="connsiteY12" fmla="*/ 1745665 h 3484138"/>
                <a:gd name="connsiteX13" fmla="*/ 1188734 w 1540016"/>
                <a:gd name="connsiteY13" fmla="*/ 1574549 h 3484138"/>
                <a:gd name="connsiteX14" fmla="*/ 1196643 w 1540016"/>
                <a:gd name="connsiteY14" fmla="*/ 1553699 h 3484138"/>
                <a:gd name="connsiteX15" fmla="*/ 1257037 w 1540016"/>
                <a:gd name="connsiteY15" fmla="*/ 1373237 h 3484138"/>
                <a:gd name="connsiteX16" fmla="*/ 1227558 w 1540016"/>
                <a:gd name="connsiteY16" fmla="*/ 1174081 h 3484138"/>
                <a:gd name="connsiteX17" fmla="*/ 1053568 w 1540016"/>
                <a:gd name="connsiteY17" fmla="*/ 868518 h 3484138"/>
                <a:gd name="connsiteX18" fmla="*/ 993893 w 1540016"/>
                <a:gd name="connsiteY18" fmla="*/ 796622 h 3484138"/>
                <a:gd name="connsiteX19" fmla="*/ 865916 w 1540016"/>
                <a:gd name="connsiteY19" fmla="*/ 594589 h 3484138"/>
                <a:gd name="connsiteX20" fmla="*/ 853693 w 1540016"/>
                <a:gd name="connsiteY20" fmla="*/ 574460 h 3484138"/>
                <a:gd name="connsiteX21" fmla="*/ 964415 w 1540016"/>
                <a:gd name="connsiteY21" fmla="*/ 0 h 3484138"/>
                <a:gd name="connsiteX22" fmla="*/ 1003240 w 1540016"/>
                <a:gd name="connsiteY22" fmla="*/ 0 h 3484138"/>
                <a:gd name="connsiteX23" fmla="*/ 1191611 w 1540016"/>
                <a:gd name="connsiteY23" fmla="*/ 189089 h 3484138"/>
                <a:gd name="connsiteX24" fmla="*/ 1131217 w 1540016"/>
                <a:gd name="connsiteY24" fmla="*/ 378898 h 3484138"/>
                <a:gd name="connsiteX25" fmla="*/ 1021214 w 1540016"/>
                <a:gd name="connsiteY25" fmla="*/ 405500 h 3484138"/>
                <a:gd name="connsiteX26" fmla="*/ 983828 w 1540016"/>
                <a:gd name="connsiteY26" fmla="*/ 405500 h 3484138"/>
                <a:gd name="connsiteX27" fmla="*/ 996769 w 1540016"/>
                <a:gd name="connsiteY27" fmla="*/ 468770 h 3484138"/>
                <a:gd name="connsiteX28" fmla="*/ 1108209 w 1540016"/>
                <a:gd name="connsiteY28" fmla="*/ 631257 h 3484138"/>
                <a:gd name="connsiteX29" fmla="*/ 1222526 w 1540016"/>
                <a:gd name="connsiteY29" fmla="*/ 741979 h 3484138"/>
                <a:gd name="connsiteX30" fmla="*/ 1417367 w 1540016"/>
                <a:gd name="connsiteY30" fmla="*/ 972051 h 3484138"/>
                <a:gd name="connsiteX31" fmla="*/ 1462663 w 1540016"/>
                <a:gd name="connsiteY31" fmla="*/ 1023098 h 3484138"/>
                <a:gd name="connsiteX32" fmla="*/ 1539592 w 1540016"/>
                <a:gd name="connsiteY32" fmla="*/ 1244542 h 3484138"/>
                <a:gd name="connsiteX33" fmla="*/ 1476322 w 1540016"/>
                <a:gd name="connsiteY33" fmla="*/ 1440101 h 3484138"/>
                <a:gd name="connsiteX34" fmla="*/ 1344750 w 1540016"/>
                <a:gd name="connsiteY34" fmla="*/ 1600432 h 3484138"/>
                <a:gd name="connsiteX35" fmla="*/ 1445407 w 1540016"/>
                <a:gd name="connsiteY35" fmla="*/ 1755730 h 3484138"/>
                <a:gd name="connsiteX36" fmla="*/ 1435340 w 1540016"/>
                <a:gd name="connsiteY36" fmla="*/ 1849196 h 3484138"/>
                <a:gd name="connsiteX37" fmla="*/ 1363444 w 1540016"/>
                <a:gd name="connsiteY37" fmla="*/ 1949853 h 3484138"/>
                <a:gd name="connsiteX38" fmla="*/ 1375667 w 1540016"/>
                <a:gd name="connsiteY38" fmla="*/ 1962794 h 3484138"/>
                <a:gd name="connsiteX39" fmla="*/ 1492140 w 1540016"/>
                <a:gd name="connsiteY39" fmla="*/ 2166982 h 3484138"/>
                <a:gd name="connsiteX40" fmla="*/ 1428152 w 1540016"/>
                <a:gd name="connsiteY40" fmla="*/ 2467513 h 3484138"/>
                <a:gd name="connsiteX41" fmla="*/ 1345470 w 1540016"/>
                <a:gd name="connsiteY41" fmla="*/ 2552351 h 3484138"/>
                <a:gd name="connsiteX42" fmla="*/ 970885 w 1540016"/>
                <a:gd name="connsiteY42" fmla="*/ 2969354 h 3484138"/>
                <a:gd name="connsiteX43" fmla="*/ 860883 w 1540016"/>
                <a:gd name="connsiteY43" fmla="*/ 3118902 h 3484138"/>
                <a:gd name="connsiteX44" fmla="*/ 853693 w 1540016"/>
                <a:gd name="connsiteY44" fmla="*/ 3130405 h 3484138"/>
                <a:gd name="connsiteX45" fmla="*/ 905459 w 1540016"/>
                <a:gd name="connsiteY45" fmla="*/ 3108835 h 3484138"/>
                <a:gd name="connsiteX46" fmla="*/ 991735 w 1540016"/>
                <a:gd name="connsiteY46" fmla="*/ 3093017 h 3484138"/>
                <a:gd name="connsiteX47" fmla="*/ 1088798 w 1540016"/>
                <a:gd name="connsiteY47" fmla="*/ 3154849 h 3484138"/>
                <a:gd name="connsiteX48" fmla="*/ 1094548 w 1540016"/>
                <a:gd name="connsiteY48" fmla="*/ 3348972 h 3484138"/>
                <a:gd name="connsiteX49" fmla="*/ 939970 w 1540016"/>
                <a:gd name="connsiteY49" fmla="*/ 3474074 h 3484138"/>
                <a:gd name="connsiteX50" fmla="*/ 903303 w 1540016"/>
                <a:gd name="connsiteY50" fmla="*/ 3482700 h 3484138"/>
                <a:gd name="connsiteX51" fmla="*/ 863040 w 1540016"/>
                <a:gd name="connsiteY51" fmla="*/ 3484138 h 3484138"/>
                <a:gd name="connsiteX52" fmla="*/ 789705 w 1540016"/>
                <a:gd name="connsiteY52" fmla="*/ 3458974 h 3484138"/>
                <a:gd name="connsiteX53" fmla="*/ 689768 w 1540016"/>
                <a:gd name="connsiteY53" fmla="*/ 3316617 h 3484138"/>
                <a:gd name="connsiteX54" fmla="*/ 724279 w 1540016"/>
                <a:gd name="connsiteY54" fmla="*/ 3041971 h 3484138"/>
                <a:gd name="connsiteX55" fmla="*/ 722841 w 1540016"/>
                <a:gd name="connsiteY55" fmla="*/ 3011774 h 3484138"/>
                <a:gd name="connsiteX56" fmla="*/ 28313 w 1540016"/>
                <a:gd name="connsiteY56" fmla="*/ 1831222 h 3484138"/>
                <a:gd name="connsiteX57" fmla="*/ 47007 w 1540016"/>
                <a:gd name="connsiteY57" fmla="*/ 1651478 h 3484138"/>
                <a:gd name="connsiteX58" fmla="*/ 786829 w 1540016"/>
                <a:gd name="connsiteY58" fmla="*/ 468770 h 3484138"/>
                <a:gd name="connsiteX59" fmla="*/ 788987 w 1540016"/>
                <a:gd name="connsiteY59" fmla="*/ 445044 h 3484138"/>
                <a:gd name="connsiteX60" fmla="*/ 757352 w 1540016"/>
                <a:gd name="connsiteY60" fmla="*/ 170397 h 3484138"/>
                <a:gd name="connsiteX61" fmla="*/ 900427 w 1540016"/>
                <a:gd name="connsiteY61" fmla="*/ 19412 h 3484138"/>
                <a:gd name="connsiteX62" fmla="*/ 964415 w 1540016"/>
                <a:gd name="connsiteY62" fmla="*/ 0 h 3484138"/>
                <a:gd name="connsiteX0" fmla="*/ 853693 w 1540016"/>
                <a:gd name="connsiteY0" fmla="*/ 574460 h 3484138"/>
                <a:gd name="connsiteX1" fmla="*/ 134723 w 1540016"/>
                <a:gd name="connsiteY1" fmla="*/ 1723377 h 3484138"/>
                <a:gd name="connsiteX2" fmla="*/ 242489 w 1540016"/>
                <a:gd name="connsiteY2" fmla="*/ 1808934 h 3484138"/>
                <a:gd name="connsiteX3" fmla="*/ 147664 w 1540016"/>
                <a:gd name="connsiteY3" fmla="*/ 1808934 h 3484138"/>
                <a:gd name="connsiteX4" fmla="*/ 794019 w 1540016"/>
                <a:gd name="connsiteY4" fmla="*/ 2910399 h 3484138"/>
                <a:gd name="connsiteX5" fmla="*/ 883171 w 1540016"/>
                <a:gd name="connsiteY5" fmla="*/ 2798959 h 3484138"/>
                <a:gd name="connsiteX6" fmla="*/ 1103895 w 1540016"/>
                <a:gd name="connsiteY6" fmla="*/ 2519998 h 3484138"/>
                <a:gd name="connsiteX7" fmla="*/ 1236187 w 1540016"/>
                <a:gd name="connsiteY7" fmla="*/ 2194303 h 3484138"/>
                <a:gd name="connsiteX8" fmla="*/ 1206708 w 1540016"/>
                <a:gd name="connsiteY8" fmla="*/ 2005214 h 3484138"/>
                <a:gd name="connsiteX9" fmla="*/ 1184420 w 1540016"/>
                <a:gd name="connsiteY9" fmla="*/ 1987238 h 3484138"/>
                <a:gd name="connsiteX10" fmla="*/ 1031279 w 1540016"/>
                <a:gd name="connsiteY10" fmla="*/ 1841287 h 3484138"/>
                <a:gd name="connsiteX11" fmla="*/ 1023370 w 1540016"/>
                <a:gd name="connsiteY11" fmla="*/ 1745665 h 3484138"/>
                <a:gd name="connsiteX12" fmla="*/ 1188734 w 1540016"/>
                <a:gd name="connsiteY12" fmla="*/ 1574549 h 3484138"/>
                <a:gd name="connsiteX13" fmla="*/ 1196643 w 1540016"/>
                <a:gd name="connsiteY13" fmla="*/ 1553699 h 3484138"/>
                <a:gd name="connsiteX14" fmla="*/ 1257037 w 1540016"/>
                <a:gd name="connsiteY14" fmla="*/ 1373237 h 3484138"/>
                <a:gd name="connsiteX15" fmla="*/ 1227558 w 1540016"/>
                <a:gd name="connsiteY15" fmla="*/ 1174081 h 3484138"/>
                <a:gd name="connsiteX16" fmla="*/ 1053568 w 1540016"/>
                <a:gd name="connsiteY16" fmla="*/ 868518 h 3484138"/>
                <a:gd name="connsiteX17" fmla="*/ 993893 w 1540016"/>
                <a:gd name="connsiteY17" fmla="*/ 796622 h 3484138"/>
                <a:gd name="connsiteX18" fmla="*/ 865916 w 1540016"/>
                <a:gd name="connsiteY18" fmla="*/ 594589 h 3484138"/>
                <a:gd name="connsiteX19" fmla="*/ 853693 w 1540016"/>
                <a:gd name="connsiteY19" fmla="*/ 574460 h 3484138"/>
                <a:gd name="connsiteX20" fmla="*/ 964415 w 1540016"/>
                <a:gd name="connsiteY20" fmla="*/ 0 h 3484138"/>
                <a:gd name="connsiteX21" fmla="*/ 1003240 w 1540016"/>
                <a:gd name="connsiteY21" fmla="*/ 0 h 3484138"/>
                <a:gd name="connsiteX22" fmla="*/ 1191611 w 1540016"/>
                <a:gd name="connsiteY22" fmla="*/ 189089 h 3484138"/>
                <a:gd name="connsiteX23" fmla="*/ 1131217 w 1540016"/>
                <a:gd name="connsiteY23" fmla="*/ 378898 h 3484138"/>
                <a:gd name="connsiteX24" fmla="*/ 1021214 w 1540016"/>
                <a:gd name="connsiteY24" fmla="*/ 405500 h 3484138"/>
                <a:gd name="connsiteX25" fmla="*/ 983828 w 1540016"/>
                <a:gd name="connsiteY25" fmla="*/ 405500 h 3484138"/>
                <a:gd name="connsiteX26" fmla="*/ 996769 w 1540016"/>
                <a:gd name="connsiteY26" fmla="*/ 468770 h 3484138"/>
                <a:gd name="connsiteX27" fmla="*/ 1108209 w 1540016"/>
                <a:gd name="connsiteY27" fmla="*/ 631257 h 3484138"/>
                <a:gd name="connsiteX28" fmla="*/ 1222526 w 1540016"/>
                <a:gd name="connsiteY28" fmla="*/ 741979 h 3484138"/>
                <a:gd name="connsiteX29" fmla="*/ 1417367 w 1540016"/>
                <a:gd name="connsiteY29" fmla="*/ 972051 h 3484138"/>
                <a:gd name="connsiteX30" fmla="*/ 1462663 w 1540016"/>
                <a:gd name="connsiteY30" fmla="*/ 1023098 h 3484138"/>
                <a:gd name="connsiteX31" fmla="*/ 1539592 w 1540016"/>
                <a:gd name="connsiteY31" fmla="*/ 1244542 h 3484138"/>
                <a:gd name="connsiteX32" fmla="*/ 1476322 w 1540016"/>
                <a:gd name="connsiteY32" fmla="*/ 1440101 h 3484138"/>
                <a:gd name="connsiteX33" fmla="*/ 1344750 w 1540016"/>
                <a:gd name="connsiteY33" fmla="*/ 1600432 h 3484138"/>
                <a:gd name="connsiteX34" fmla="*/ 1445407 w 1540016"/>
                <a:gd name="connsiteY34" fmla="*/ 1755730 h 3484138"/>
                <a:gd name="connsiteX35" fmla="*/ 1435340 w 1540016"/>
                <a:gd name="connsiteY35" fmla="*/ 1849196 h 3484138"/>
                <a:gd name="connsiteX36" fmla="*/ 1363444 w 1540016"/>
                <a:gd name="connsiteY36" fmla="*/ 1949853 h 3484138"/>
                <a:gd name="connsiteX37" fmla="*/ 1375667 w 1540016"/>
                <a:gd name="connsiteY37" fmla="*/ 1962794 h 3484138"/>
                <a:gd name="connsiteX38" fmla="*/ 1492140 w 1540016"/>
                <a:gd name="connsiteY38" fmla="*/ 2166982 h 3484138"/>
                <a:gd name="connsiteX39" fmla="*/ 1428152 w 1540016"/>
                <a:gd name="connsiteY39" fmla="*/ 2467513 h 3484138"/>
                <a:gd name="connsiteX40" fmla="*/ 1345470 w 1540016"/>
                <a:gd name="connsiteY40" fmla="*/ 2552351 h 3484138"/>
                <a:gd name="connsiteX41" fmla="*/ 970885 w 1540016"/>
                <a:gd name="connsiteY41" fmla="*/ 2969354 h 3484138"/>
                <a:gd name="connsiteX42" fmla="*/ 860883 w 1540016"/>
                <a:gd name="connsiteY42" fmla="*/ 3118902 h 3484138"/>
                <a:gd name="connsiteX43" fmla="*/ 853693 w 1540016"/>
                <a:gd name="connsiteY43" fmla="*/ 3130405 h 3484138"/>
                <a:gd name="connsiteX44" fmla="*/ 905459 w 1540016"/>
                <a:gd name="connsiteY44" fmla="*/ 3108835 h 3484138"/>
                <a:gd name="connsiteX45" fmla="*/ 991735 w 1540016"/>
                <a:gd name="connsiteY45" fmla="*/ 3093017 h 3484138"/>
                <a:gd name="connsiteX46" fmla="*/ 1088798 w 1540016"/>
                <a:gd name="connsiteY46" fmla="*/ 3154849 h 3484138"/>
                <a:gd name="connsiteX47" fmla="*/ 1094548 w 1540016"/>
                <a:gd name="connsiteY47" fmla="*/ 3348972 h 3484138"/>
                <a:gd name="connsiteX48" fmla="*/ 939970 w 1540016"/>
                <a:gd name="connsiteY48" fmla="*/ 3474074 h 3484138"/>
                <a:gd name="connsiteX49" fmla="*/ 903303 w 1540016"/>
                <a:gd name="connsiteY49" fmla="*/ 3482700 h 3484138"/>
                <a:gd name="connsiteX50" fmla="*/ 863040 w 1540016"/>
                <a:gd name="connsiteY50" fmla="*/ 3484138 h 3484138"/>
                <a:gd name="connsiteX51" fmla="*/ 789705 w 1540016"/>
                <a:gd name="connsiteY51" fmla="*/ 3458974 h 3484138"/>
                <a:gd name="connsiteX52" fmla="*/ 689768 w 1540016"/>
                <a:gd name="connsiteY52" fmla="*/ 3316617 h 3484138"/>
                <a:gd name="connsiteX53" fmla="*/ 724279 w 1540016"/>
                <a:gd name="connsiteY53" fmla="*/ 3041971 h 3484138"/>
                <a:gd name="connsiteX54" fmla="*/ 722841 w 1540016"/>
                <a:gd name="connsiteY54" fmla="*/ 3011774 h 3484138"/>
                <a:gd name="connsiteX55" fmla="*/ 28313 w 1540016"/>
                <a:gd name="connsiteY55" fmla="*/ 1831222 h 3484138"/>
                <a:gd name="connsiteX56" fmla="*/ 47007 w 1540016"/>
                <a:gd name="connsiteY56" fmla="*/ 1651478 h 3484138"/>
                <a:gd name="connsiteX57" fmla="*/ 786829 w 1540016"/>
                <a:gd name="connsiteY57" fmla="*/ 468770 h 3484138"/>
                <a:gd name="connsiteX58" fmla="*/ 788987 w 1540016"/>
                <a:gd name="connsiteY58" fmla="*/ 445044 h 3484138"/>
                <a:gd name="connsiteX59" fmla="*/ 757352 w 1540016"/>
                <a:gd name="connsiteY59" fmla="*/ 170397 h 3484138"/>
                <a:gd name="connsiteX60" fmla="*/ 900427 w 1540016"/>
                <a:gd name="connsiteY60" fmla="*/ 19412 h 3484138"/>
                <a:gd name="connsiteX61" fmla="*/ 964415 w 1540016"/>
                <a:gd name="connsiteY61" fmla="*/ 0 h 3484138"/>
                <a:gd name="connsiteX0" fmla="*/ 853693 w 1540016"/>
                <a:gd name="connsiteY0" fmla="*/ 574460 h 3484138"/>
                <a:gd name="connsiteX1" fmla="*/ 134723 w 1540016"/>
                <a:gd name="connsiteY1" fmla="*/ 1723377 h 3484138"/>
                <a:gd name="connsiteX2" fmla="*/ 147664 w 1540016"/>
                <a:gd name="connsiteY2" fmla="*/ 1808934 h 3484138"/>
                <a:gd name="connsiteX3" fmla="*/ 794019 w 1540016"/>
                <a:gd name="connsiteY3" fmla="*/ 2910399 h 3484138"/>
                <a:gd name="connsiteX4" fmla="*/ 883171 w 1540016"/>
                <a:gd name="connsiteY4" fmla="*/ 2798959 h 3484138"/>
                <a:gd name="connsiteX5" fmla="*/ 1103895 w 1540016"/>
                <a:gd name="connsiteY5" fmla="*/ 2519998 h 3484138"/>
                <a:gd name="connsiteX6" fmla="*/ 1236187 w 1540016"/>
                <a:gd name="connsiteY6" fmla="*/ 2194303 h 3484138"/>
                <a:gd name="connsiteX7" fmla="*/ 1206708 w 1540016"/>
                <a:gd name="connsiteY7" fmla="*/ 2005214 h 3484138"/>
                <a:gd name="connsiteX8" fmla="*/ 1184420 w 1540016"/>
                <a:gd name="connsiteY8" fmla="*/ 1987238 h 3484138"/>
                <a:gd name="connsiteX9" fmla="*/ 1031279 w 1540016"/>
                <a:gd name="connsiteY9" fmla="*/ 1841287 h 3484138"/>
                <a:gd name="connsiteX10" fmla="*/ 1023370 w 1540016"/>
                <a:gd name="connsiteY10" fmla="*/ 1745665 h 3484138"/>
                <a:gd name="connsiteX11" fmla="*/ 1188734 w 1540016"/>
                <a:gd name="connsiteY11" fmla="*/ 1574549 h 3484138"/>
                <a:gd name="connsiteX12" fmla="*/ 1196643 w 1540016"/>
                <a:gd name="connsiteY12" fmla="*/ 1553699 h 3484138"/>
                <a:gd name="connsiteX13" fmla="*/ 1257037 w 1540016"/>
                <a:gd name="connsiteY13" fmla="*/ 1373237 h 3484138"/>
                <a:gd name="connsiteX14" fmla="*/ 1227558 w 1540016"/>
                <a:gd name="connsiteY14" fmla="*/ 1174081 h 3484138"/>
                <a:gd name="connsiteX15" fmla="*/ 1053568 w 1540016"/>
                <a:gd name="connsiteY15" fmla="*/ 868518 h 3484138"/>
                <a:gd name="connsiteX16" fmla="*/ 993893 w 1540016"/>
                <a:gd name="connsiteY16" fmla="*/ 796622 h 3484138"/>
                <a:gd name="connsiteX17" fmla="*/ 865916 w 1540016"/>
                <a:gd name="connsiteY17" fmla="*/ 594589 h 3484138"/>
                <a:gd name="connsiteX18" fmla="*/ 853693 w 1540016"/>
                <a:gd name="connsiteY18" fmla="*/ 574460 h 3484138"/>
                <a:gd name="connsiteX19" fmla="*/ 964415 w 1540016"/>
                <a:gd name="connsiteY19" fmla="*/ 0 h 3484138"/>
                <a:gd name="connsiteX20" fmla="*/ 1003240 w 1540016"/>
                <a:gd name="connsiteY20" fmla="*/ 0 h 3484138"/>
                <a:gd name="connsiteX21" fmla="*/ 1191611 w 1540016"/>
                <a:gd name="connsiteY21" fmla="*/ 189089 h 3484138"/>
                <a:gd name="connsiteX22" fmla="*/ 1131217 w 1540016"/>
                <a:gd name="connsiteY22" fmla="*/ 378898 h 3484138"/>
                <a:gd name="connsiteX23" fmla="*/ 1021214 w 1540016"/>
                <a:gd name="connsiteY23" fmla="*/ 405500 h 3484138"/>
                <a:gd name="connsiteX24" fmla="*/ 983828 w 1540016"/>
                <a:gd name="connsiteY24" fmla="*/ 405500 h 3484138"/>
                <a:gd name="connsiteX25" fmla="*/ 996769 w 1540016"/>
                <a:gd name="connsiteY25" fmla="*/ 468770 h 3484138"/>
                <a:gd name="connsiteX26" fmla="*/ 1108209 w 1540016"/>
                <a:gd name="connsiteY26" fmla="*/ 631257 h 3484138"/>
                <a:gd name="connsiteX27" fmla="*/ 1222526 w 1540016"/>
                <a:gd name="connsiteY27" fmla="*/ 741979 h 3484138"/>
                <a:gd name="connsiteX28" fmla="*/ 1417367 w 1540016"/>
                <a:gd name="connsiteY28" fmla="*/ 972051 h 3484138"/>
                <a:gd name="connsiteX29" fmla="*/ 1462663 w 1540016"/>
                <a:gd name="connsiteY29" fmla="*/ 1023098 h 3484138"/>
                <a:gd name="connsiteX30" fmla="*/ 1539592 w 1540016"/>
                <a:gd name="connsiteY30" fmla="*/ 1244542 h 3484138"/>
                <a:gd name="connsiteX31" fmla="*/ 1476322 w 1540016"/>
                <a:gd name="connsiteY31" fmla="*/ 1440101 h 3484138"/>
                <a:gd name="connsiteX32" fmla="*/ 1344750 w 1540016"/>
                <a:gd name="connsiteY32" fmla="*/ 1600432 h 3484138"/>
                <a:gd name="connsiteX33" fmla="*/ 1445407 w 1540016"/>
                <a:gd name="connsiteY33" fmla="*/ 1755730 h 3484138"/>
                <a:gd name="connsiteX34" fmla="*/ 1435340 w 1540016"/>
                <a:gd name="connsiteY34" fmla="*/ 1849196 h 3484138"/>
                <a:gd name="connsiteX35" fmla="*/ 1363444 w 1540016"/>
                <a:gd name="connsiteY35" fmla="*/ 1949853 h 3484138"/>
                <a:gd name="connsiteX36" fmla="*/ 1375667 w 1540016"/>
                <a:gd name="connsiteY36" fmla="*/ 1962794 h 3484138"/>
                <a:gd name="connsiteX37" fmla="*/ 1492140 w 1540016"/>
                <a:gd name="connsiteY37" fmla="*/ 2166982 h 3484138"/>
                <a:gd name="connsiteX38" fmla="*/ 1428152 w 1540016"/>
                <a:gd name="connsiteY38" fmla="*/ 2467513 h 3484138"/>
                <a:gd name="connsiteX39" fmla="*/ 1345470 w 1540016"/>
                <a:gd name="connsiteY39" fmla="*/ 2552351 h 3484138"/>
                <a:gd name="connsiteX40" fmla="*/ 970885 w 1540016"/>
                <a:gd name="connsiteY40" fmla="*/ 2969354 h 3484138"/>
                <a:gd name="connsiteX41" fmla="*/ 860883 w 1540016"/>
                <a:gd name="connsiteY41" fmla="*/ 3118902 h 3484138"/>
                <a:gd name="connsiteX42" fmla="*/ 853693 w 1540016"/>
                <a:gd name="connsiteY42" fmla="*/ 3130405 h 3484138"/>
                <a:gd name="connsiteX43" fmla="*/ 905459 w 1540016"/>
                <a:gd name="connsiteY43" fmla="*/ 3108835 h 3484138"/>
                <a:gd name="connsiteX44" fmla="*/ 991735 w 1540016"/>
                <a:gd name="connsiteY44" fmla="*/ 3093017 h 3484138"/>
                <a:gd name="connsiteX45" fmla="*/ 1088798 w 1540016"/>
                <a:gd name="connsiteY45" fmla="*/ 3154849 h 3484138"/>
                <a:gd name="connsiteX46" fmla="*/ 1094548 w 1540016"/>
                <a:gd name="connsiteY46" fmla="*/ 3348972 h 3484138"/>
                <a:gd name="connsiteX47" fmla="*/ 939970 w 1540016"/>
                <a:gd name="connsiteY47" fmla="*/ 3474074 h 3484138"/>
                <a:gd name="connsiteX48" fmla="*/ 903303 w 1540016"/>
                <a:gd name="connsiteY48" fmla="*/ 3482700 h 3484138"/>
                <a:gd name="connsiteX49" fmla="*/ 863040 w 1540016"/>
                <a:gd name="connsiteY49" fmla="*/ 3484138 h 3484138"/>
                <a:gd name="connsiteX50" fmla="*/ 789705 w 1540016"/>
                <a:gd name="connsiteY50" fmla="*/ 3458974 h 3484138"/>
                <a:gd name="connsiteX51" fmla="*/ 689768 w 1540016"/>
                <a:gd name="connsiteY51" fmla="*/ 3316617 h 3484138"/>
                <a:gd name="connsiteX52" fmla="*/ 724279 w 1540016"/>
                <a:gd name="connsiteY52" fmla="*/ 3041971 h 3484138"/>
                <a:gd name="connsiteX53" fmla="*/ 722841 w 1540016"/>
                <a:gd name="connsiteY53" fmla="*/ 3011774 h 3484138"/>
                <a:gd name="connsiteX54" fmla="*/ 28313 w 1540016"/>
                <a:gd name="connsiteY54" fmla="*/ 1831222 h 3484138"/>
                <a:gd name="connsiteX55" fmla="*/ 47007 w 1540016"/>
                <a:gd name="connsiteY55" fmla="*/ 1651478 h 3484138"/>
                <a:gd name="connsiteX56" fmla="*/ 786829 w 1540016"/>
                <a:gd name="connsiteY56" fmla="*/ 468770 h 3484138"/>
                <a:gd name="connsiteX57" fmla="*/ 788987 w 1540016"/>
                <a:gd name="connsiteY57" fmla="*/ 445044 h 3484138"/>
                <a:gd name="connsiteX58" fmla="*/ 757352 w 1540016"/>
                <a:gd name="connsiteY58" fmla="*/ 170397 h 3484138"/>
                <a:gd name="connsiteX59" fmla="*/ 900427 w 1540016"/>
                <a:gd name="connsiteY59" fmla="*/ 19412 h 3484138"/>
                <a:gd name="connsiteX60" fmla="*/ 964415 w 1540016"/>
                <a:gd name="connsiteY60" fmla="*/ 0 h 3484138"/>
                <a:gd name="connsiteX0" fmla="*/ 853693 w 1540016"/>
                <a:gd name="connsiteY0" fmla="*/ 574460 h 3484138"/>
                <a:gd name="connsiteX1" fmla="*/ 134723 w 1540016"/>
                <a:gd name="connsiteY1" fmla="*/ 1723377 h 3484138"/>
                <a:gd name="connsiteX2" fmla="*/ 147664 w 1540016"/>
                <a:gd name="connsiteY2" fmla="*/ 1808934 h 3484138"/>
                <a:gd name="connsiteX3" fmla="*/ 794019 w 1540016"/>
                <a:gd name="connsiteY3" fmla="*/ 2910399 h 3484138"/>
                <a:gd name="connsiteX4" fmla="*/ 883171 w 1540016"/>
                <a:gd name="connsiteY4" fmla="*/ 2798959 h 3484138"/>
                <a:gd name="connsiteX5" fmla="*/ 1103895 w 1540016"/>
                <a:gd name="connsiteY5" fmla="*/ 2519998 h 3484138"/>
                <a:gd name="connsiteX6" fmla="*/ 1236187 w 1540016"/>
                <a:gd name="connsiteY6" fmla="*/ 2194303 h 3484138"/>
                <a:gd name="connsiteX7" fmla="*/ 1206708 w 1540016"/>
                <a:gd name="connsiteY7" fmla="*/ 2005214 h 3484138"/>
                <a:gd name="connsiteX8" fmla="*/ 1184420 w 1540016"/>
                <a:gd name="connsiteY8" fmla="*/ 1987238 h 3484138"/>
                <a:gd name="connsiteX9" fmla="*/ 1031279 w 1540016"/>
                <a:gd name="connsiteY9" fmla="*/ 1841287 h 3484138"/>
                <a:gd name="connsiteX10" fmla="*/ 1023370 w 1540016"/>
                <a:gd name="connsiteY10" fmla="*/ 1745665 h 3484138"/>
                <a:gd name="connsiteX11" fmla="*/ 1188734 w 1540016"/>
                <a:gd name="connsiteY11" fmla="*/ 1574549 h 3484138"/>
                <a:gd name="connsiteX12" fmla="*/ 1196643 w 1540016"/>
                <a:gd name="connsiteY12" fmla="*/ 1553699 h 3484138"/>
                <a:gd name="connsiteX13" fmla="*/ 1257037 w 1540016"/>
                <a:gd name="connsiteY13" fmla="*/ 1373237 h 3484138"/>
                <a:gd name="connsiteX14" fmla="*/ 1227558 w 1540016"/>
                <a:gd name="connsiteY14" fmla="*/ 1174081 h 3484138"/>
                <a:gd name="connsiteX15" fmla="*/ 1053568 w 1540016"/>
                <a:gd name="connsiteY15" fmla="*/ 868518 h 3484138"/>
                <a:gd name="connsiteX16" fmla="*/ 993893 w 1540016"/>
                <a:gd name="connsiteY16" fmla="*/ 796622 h 3484138"/>
                <a:gd name="connsiteX17" fmla="*/ 865916 w 1540016"/>
                <a:gd name="connsiteY17" fmla="*/ 594589 h 3484138"/>
                <a:gd name="connsiteX18" fmla="*/ 853693 w 1540016"/>
                <a:gd name="connsiteY18" fmla="*/ 574460 h 3484138"/>
                <a:gd name="connsiteX19" fmla="*/ 964415 w 1540016"/>
                <a:gd name="connsiteY19" fmla="*/ 0 h 3484138"/>
                <a:gd name="connsiteX20" fmla="*/ 1003240 w 1540016"/>
                <a:gd name="connsiteY20" fmla="*/ 0 h 3484138"/>
                <a:gd name="connsiteX21" fmla="*/ 1191611 w 1540016"/>
                <a:gd name="connsiteY21" fmla="*/ 189089 h 3484138"/>
                <a:gd name="connsiteX22" fmla="*/ 1131217 w 1540016"/>
                <a:gd name="connsiteY22" fmla="*/ 378898 h 3484138"/>
                <a:gd name="connsiteX23" fmla="*/ 1021214 w 1540016"/>
                <a:gd name="connsiteY23" fmla="*/ 405500 h 3484138"/>
                <a:gd name="connsiteX24" fmla="*/ 983828 w 1540016"/>
                <a:gd name="connsiteY24" fmla="*/ 405500 h 3484138"/>
                <a:gd name="connsiteX25" fmla="*/ 996769 w 1540016"/>
                <a:gd name="connsiteY25" fmla="*/ 468770 h 3484138"/>
                <a:gd name="connsiteX26" fmla="*/ 1108209 w 1540016"/>
                <a:gd name="connsiteY26" fmla="*/ 631257 h 3484138"/>
                <a:gd name="connsiteX27" fmla="*/ 1222526 w 1540016"/>
                <a:gd name="connsiteY27" fmla="*/ 741979 h 3484138"/>
                <a:gd name="connsiteX28" fmla="*/ 1417367 w 1540016"/>
                <a:gd name="connsiteY28" fmla="*/ 972051 h 3484138"/>
                <a:gd name="connsiteX29" fmla="*/ 1462663 w 1540016"/>
                <a:gd name="connsiteY29" fmla="*/ 1023098 h 3484138"/>
                <a:gd name="connsiteX30" fmla="*/ 1539592 w 1540016"/>
                <a:gd name="connsiteY30" fmla="*/ 1244542 h 3484138"/>
                <a:gd name="connsiteX31" fmla="*/ 1476322 w 1540016"/>
                <a:gd name="connsiteY31" fmla="*/ 1440101 h 3484138"/>
                <a:gd name="connsiteX32" fmla="*/ 1344750 w 1540016"/>
                <a:gd name="connsiteY32" fmla="*/ 1600432 h 3484138"/>
                <a:gd name="connsiteX33" fmla="*/ 1445407 w 1540016"/>
                <a:gd name="connsiteY33" fmla="*/ 1755730 h 3484138"/>
                <a:gd name="connsiteX34" fmla="*/ 1435340 w 1540016"/>
                <a:gd name="connsiteY34" fmla="*/ 1849196 h 3484138"/>
                <a:gd name="connsiteX35" fmla="*/ 1363444 w 1540016"/>
                <a:gd name="connsiteY35" fmla="*/ 1949853 h 3484138"/>
                <a:gd name="connsiteX36" fmla="*/ 1375667 w 1540016"/>
                <a:gd name="connsiteY36" fmla="*/ 1962794 h 3484138"/>
                <a:gd name="connsiteX37" fmla="*/ 1492140 w 1540016"/>
                <a:gd name="connsiteY37" fmla="*/ 2166982 h 3484138"/>
                <a:gd name="connsiteX38" fmla="*/ 1428152 w 1540016"/>
                <a:gd name="connsiteY38" fmla="*/ 2467513 h 3484138"/>
                <a:gd name="connsiteX39" fmla="*/ 1345470 w 1540016"/>
                <a:gd name="connsiteY39" fmla="*/ 2552351 h 3484138"/>
                <a:gd name="connsiteX40" fmla="*/ 970885 w 1540016"/>
                <a:gd name="connsiteY40" fmla="*/ 2969354 h 3484138"/>
                <a:gd name="connsiteX41" fmla="*/ 860883 w 1540016"/>
                <a:gd name="connsiteY41" fmla="*/ 3118902 h 3484138"/>
                <a:gd name="connsiteX42" fmla="*/ 853693 w 1540016"/>
                <a:gd name="connsiteY42" fmla="*/ 3130405 h 3484138"/>
                <a:gd name="connsiteX43" fmla="*/ 905459 w 1540016"/>
                <a:gd name="connsiteY43" fmla="*/ 3108835 h 3484138"/>
                <a:gd name="connsiteX44" fmla="*/ 991735 w 1540016"/>
                <a:gd name="connsiteY44" fmla="*/ 3093017 h 3484138"/>
                <a:gd name="connsiteX45" fmla="*/ 1088798 w 1540016"/>
                <a:gd name="connsiteY45" fmla="*/ 3154849 h 3484138"/>
                <a:gd name="connsiteX46" fmla="*/ 1094548 w 1540016"/>
                <a:gd name="connsiteY46" fmla="*/ 3348972 h 3484138"/>
                <a:gd name="connsiteX47" fmla="*/ 939970 w 1540016"/>
                <a:gd name="connsiteY47" fmla="*/ 3474074 h 3484138"/>
                <a:gd name="connsiteX48" fmla="*/ 903303 w 1540016"/>
                <a:gd name="connsiteY48" fmla="*/ 3482700 h 3484138"/>
                <a:gd name="connsiteX49" fmla="*/ 863040 w 1540016"/>
                <a:gd name="connsiteY49" fmla="*/ 3484138 h 3484138"/>
                <a:gd name="connsiteX50" fmla="*/ 789705 w 1540016"/>
                <a:gd name="connsiteY50" fmla="*/ 3458974 h 3484138"/>
                <a:gd name="connsiteX51" fmla="*/ 689768 w 1540016"/>
                <a:gd name="connsiteY51" fmla="*/ 3316617 h 3484138"/>
                <a:gd name="connsiteX52" fmla="*/ 724279 w 1540016"/>
                <a:gd name="connsiteY52" fmla="*/ 3041971 h 3484138"/>
                <a:gd name="connsiteX53" fmla="*/ 722841 w 1540016"/>
                <a:gd name="connsiteY53" fmla="*/ 3011774 h 3484138"/>
                <a:gd name="connsiteX54" fmla="*/ 28313 w 1540016"/>
                <a:gd name="connsiteY54" fmla="*/ 1831222 h 3484138"/>
                <a:gd name="connsiteX55" fmla="*/ 47007 w 1540016"/>
                <a:gd name="connsiteY55" fmla="*/ 1651478 h 3484138"/>
                <a:gd name="connsiteX56" fmla="*/ 786829 w 1540016"/>
                <a:gd name="connsiteY56" fmla="*/ 468770 h 3484138"/>
                <a:gd name="connsiteX57" fmla="*/ 788987 w 1540016"/>
                <a:gd name="connsiteY57" fmla="*/ 445044 h 3484138"/>
                <a:gd name="connsiteX58" fmla="*/ 757352 w 1540016"/>
                <a:gd name="connsiteY58" fmla="*/ 170397 h 3484138"/>
                <a:gd name="connsiteX59" fmla="*/ 900427 w 1540016"/>
                <a:gd name="connsiteY59" fmla="*/ 19412 h 3484138"/>
                <a:gd name="connsiteX60" fmla="*/ 964415 w 1540016"/>
                <a:gd name="connsiteY60" fmla="*/ 0 h 3484138"/>
                <a:gd name="connsiteX0" fmla="*/ 853693 w 1540016"/>
                <a:gd name="connsiteY0" fmla="*/ 574460 h 3484138"/>
                <a:gd name="connsiteX1" fmla="*/ 134723 w 1540016"/>
                <a:gd name="connsiteY1" fmla="*/ 1723377 h 3484138"/>
                <a:gd name="connsiteX2" fmla="*/ 147664 w 1540016"/>
                <a:gd name="connsiteY2" fmla="*/ 1808934 h 3484138"/>
                <a:gd name="connsiteX3" fmla="*/ 794019 w 1540016"/>
                <a:gd name="connsiteY3" fmla="*/ 2910399 h 3484138"/>
                <a:gd name="connsiteX4" fmla="*/ 883171 w 1540016"/>
                <a:gd name="connsiteY4" fmla="*/ 2798959 h 3484138"/>
                <a:gd name="connsiteX5" fmla="*/ 1103895 w 1540016"/>
                <a:gd name="connsiteY5" fmla="*/ 2519998 h 3484138"/>
                <a:gd name="connsiteX6" fmla="*/ 1236187 w 1540016"/>
                <a:gd name="connsiteY6" fmla="*/ 2194303 h 3484138"/>
                <a:gd name="connsiteX7" fmla="*/ 1206708 w 1540016"/>
                <a:gd name="connsiteY7" fmla="*/ 2005214 h 3484138"/>
                <a:gd name="connsiteX8" fmla="*/ 1184420 w 1540016"/>
                <a:gd name="connsiteY8" fmla="*/ 1987238 h 3484138"/>
                <a:gd name="connsiteX9" fmla="*/ 1031279 w 1540016"/>
                <a:gd name="connsiteY9" fmla="*/ 1841287 h 3484138"/>
                <a:gd name="connsiteX10" fmla="*/ 1023370 w 1540016"/>
                <a:gd name="connsiteY10" fmla="*/ 1745665 h 3484138"/>
                <a:gd name="connsiteX11" fmla="*/ 1188734 w 1540016"/>
                <a:gd name="connsiteY11" fmla="*/ 1574549 h 3484138"/>
                <a:gd name="connsiteX12" fmla="*/ 1196643 w 1540016"/>
                <a:gd name="connsiteY12" fmla="*/ 1553699 h 3484138"/>
                <a:gd name="connsiteX13" fmla="*/ 1257037 w 1540016"/>
                <a:gd name="connsiteY13" fmla="*/ 1373237 h 3484138"/>
                <a:gd name="connsiteX14" fmla="*/ 1227558 w 1540016"/>
                <a:gd name="connsiteY14" fmla="*/ 1174081 h 3484138"/>
                <a:gd name="connsiteX15" fmla="*/ 1053568 w 1540016"/>
                <a:gd name="connsiteY15" fmla="*/ 868518 h 3484138"/>
                <a:gd name="connsiteX16" fmla="*/ 993893 w 1540016"/>
                <a:gd name="connsiteY16" fmla="*/ 796622 h 3484138"/>
                <a:gd name="connsiteX17" fmla="*/ 865916 w 1540016"/>
                <a:gd name="connsiteY17" fmla="*/ 594589 h 3484138"/>
                <a:gd name="connsiteX18" fmla="*/ 853693 w 1540016"/>
                <a:gd name="connsiteY18" fmla="*/ 574460 h 3484138"/>
                <a:gd name="connsiteX19" fmla="*/ 964415 w 1540016"/>
                <a:gd name="connsiteY19" fmla="*/ 0 h 3484138"/>
                <a:gd name="connsiteX20" fmla="*/ 1003240 w 1540016"/>
                <a:gd name="connsiteY20" fmla="*/ 0 h 3484138"/>
                <a:gd name="connsiteX21" fmla="*/ 1191611 w 1540016"/>
                <a:gd name="connsiteY21" fmla="*/ 189089 h 3484138"/>
                <a:gd name="connsiteX22" fmla="*/ 1131217 w 1540016"/>
                <a:gd name="connsiteY22" fmla="*/ 378898 h 3484138"/>
                <a:gd name="connsiteX23" fmla="*/ 1021214 w 1540016"/>
                <a:gd name="connsiteY23" fmla="*/ 405500 h 3484138"/>
                <a:gd name="connsiteX24" fmla="*/ 983828 w 1540016"/>
                <a:gd name="connsiteY24" fmla="*/ 405500 h 3484138"/>
                <a:gd name="connsiteX25" fmla="*/ 996769 w 1540016"/>
                <a:gd name="connsiteY25" fmla="*/ 468770 h 3484138"/>
                <a:gd name="connsiteX26" fmla="*/ 1108209 w 1540016"/>
                <a:gd name="connsiteY26" fmla="*/ 631257 h 3484138"/>
                <a:gd name="connsiteX27" fmla="*/ 1222526 w 1540016"/>
                <a:gd name="connsiteY27" fmla="*/ 741979 h 3484138"/>
                <a:gd name="connsiteX28" fmla="*/ 1417367 w 1540016"/>
                <a:gd name="connsiteY28" fmla="*/ 972051 h 3484138"/>
                <a:gd name="connsiteX29" fmla="*/ 1462663 w 1540016"/>
                <a:gd name="connsiteY29" fmla="*/ 1023098 h 3484138"/>
                <a:gd name="connsiteX30" fmla="*/ 1539592 w 1540016"/>
                <a:gd name="connsiteY30" fmla="*/ 1244542 h 3484138"/>
                <a:gd name="connsiteX31" fmla="*/ 1476322 w 1540016"/>
                <a:gd name="connsiteY31" fmla="*/ 1440101 h 3484138"/>
                <a:gd name="connsiteX32" fmla="*/ 1344750 w 1540016"/>
                <a:gd name="connsiteY32" fmla="*/ 1600432 h 3484138"/>
                <a:gd name="connsiteX33" fmla="*/ 1445407 w 1540016"/>
                <a:gd name="connsiteY33" fmla="*/ 1755730 h 3484138"/>
                <a:gd name="connsiteX34" fmla="*/ 1435340 w 1540016"/>
                <a:gd name="connsiteY34" fmla="*/ 1849196 h 3484138"/>
                <a:gd name="connsiteX35" fmla="*/ 1363444 w 1540016"/>
                <a:gd name="connsiteY35" fmla="*/ 1949853 h 3484138"/>
                <a:gd name="connsiteX36" fmla="*/ 1375667 w 1540016"/>
                <a:gd name="connsiteY36" fmla="*/ 1962794 h 3484138"/>
                <a:gd name="connsiteX37" fmla="*/ 1492140 w 1540016"/>
                <a:gd name="connsiteY37" fmla="*/ 2166982 h 3484138"/>
                <a:gd name="connsiteX38" fmla="*/ 1428152 w 1540016"/>
                <a:gd name="connsiteY38" fmla="*/ 2467513 h 3484138"/>
                <a:gd name="connsiteX39" fmla="*/ 1345470 w 1540016"/>
                <a:gd name="connsiteY39" fmla="*/ 2552351 h 3484138"/>
                <a:gd name="connsiteX40" fmla="*/ 970885 w 1540016"/>
                <a:gd name="connsiteY40" fmla="*/ 2969354 h 3484138"/>
                <a:gd name="connsiteX41" fmla="*/ 860883 w 1540016"/>
                <a:gd name="connsiteY41" fmla="*/ 3118902 h 3484138"/>
                <a:gd name="connsiteX42" fmla="*/ 853693 w 1540016"/>
                <a:gd name="connsiteY42" fmla="*/ 3130405 h 3484138"/>
                <a:gd name="connsiteX43" fmla="*/ 905459 w 1540016"/>
                <a:gd name="connsiteY43" fmla="*/ 3108835 h 3484138"/>
                <a:gd name="connsiteX44" fmla="*/ 991735 w 1540016"/>
                <a:gd name="connsiteY44" fmla="*/ 3093017 h 3484138"/>
                <a:gd name="connsiteX45" fmla="*/ 1088798 w 1540016"/>
                <a:gd name="connsiteY45" fmla="*/ 3154849 h 3484138"/>
                <a:gd name="connsiteX46" fmla="*/ 1094548 w 1540016"/>
                <a:gd name="connsiteY46" fmla="*/ 3348972 h 3484138"/>
                <a:gd name="connsiteX47" fmla="*/ 939970 w 1540016"/>
                <a:gd name="connsiteY47" fmla="*/ 3474074 h 3484138"/>
                <a:gd name="connsiteX48" fmla="*/ 903303 w 1540016"/>
                <a:gd name="connsiteY48" fmla="*/ 3482700 h 3484138"/>
                <a:gd name="connsiteX49" fmla="*/ 863040 w 1540016"/>
                <a:gd name="connsiteY49" fmla="*/ 3484138 h 3484138"/>
                <a:gd name="connsiteX50" fmla="*/ 789705 w 1540016"/>
                <a:gd name="connsiteY50" fmla="*/ 3458974 h 3484138"/>
                <a:gd name="connsiteX51" fmla="*/ 689768 w 1540016"/>
                <a:gd name="connsiteY51" fmla="*/ 3316617 h 3484138"/>
                <a:gd name="connsiteX52" fmla="*/ 724279 w 1540016"/>
                <a:gd name="connsiteY52" fmla="*/ 3041971 h 3484138"/>
                <a:gd name="connsiteX53" fmla="*/ 722841 w 1540016"/>
                <a:gd name="connsiteY53" fmla="*/ 3011774 h 3484138"/>
                <a:gd name="connsiteX54" fmla="*/ 28313 w 1540016"/>
                <a:gd name="connsiteY54" fmla="*/ 1831222 h 3484138"/>
                <a:gd name="connsiteX55" fmla="*/ 47007 w 1540016"/>
                <a:gd name="connsiteY55" fmla="*/ 1651478 h 3484138"/>
                <a:gd name="connsiteX56" fmla="*/ 786829 w 1540016"/>
                <a:gd name="connsiteY56" fmla="*/ 468770 h 3484138"/>
                <a:gd name="connsiteX57" fmla="*/ 788987 w 1540016"/>
                <a:gd name="connsiteY57" fmla="*/ 445044 h 3484138"/>
                <a:gd name="connsiteX58" fmla="*/ 757352 w 1540016"/>
                <a:gd name="connsiteY58" fmla="*/ 170397 h 3484138"/>
                <a:gd name="connsiteX59" fmla="*/ 900427 w 1540016"/>
                <a:gd name="connsiteY59" fmla="*/ 19412 h 3484138"/>
                <a:gd name="connsiteX60" fmla="*/ 964415 w 1540016"/>
                <a:gd name="connsiteY60" fmla="*/ 0 h 34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40016" h="3484138">
                  <a:moveTo>
                    <a:pt x="853693" y="574460"/>
                  </a:moveTo>
                  <a:lnTo>
                    <a:pt x="134723" y="1723377"/>
                  </a:lnTo>
                  <a:cubicBezTo>
                    <a:pt x="110205" y="1756015"/>
                    <a:pt x="122756" y="1763939"/>
                    <a:pt x="147664" y="1808934"/>
                  </a:cubicBezTo>
                  <a:lnTo>
                    <a:pt x="794019" y="2910399"/>
                  </a:lnTo>
                  <a:cubicBezTo>
                    <a:pt x="824216" y="2872294"/>
                    <a:pt x="850818" y="2833470"/>
                    <a:pt x="883171" y="2798959"/>
                  </a:cubicBezTo>
                  <a:cubicBezTo>
                    <a:pt x="964415" y="2711963"/>
                    <a:pt x="1039907" y="2620653"/>
                    <a:pt x="1103895" y="2519998"/>
                  </a:cubicBezTo>
                  <a:cubicBezTo>
                    <a:pt x="1167885" y="2419341"/>
                    <a:pt x="1221087" y="2314372"/>
                    <a:pt x="1236187" y="2194303"/>
                  </a:cubicBezTo>
                  <a:cubicBezTo>
                    <a:pt x="1244095" y="2128877"/>
                    <a:pt x="1236187" y="2065607"/>
                    <a:pt x="1206708" y="2005214"/>
                  </a:cubicBezTo>
                  <a:cubicBezTo>
                    <a:pt x="1201676" y="1995147"/>
                    <a:pt x="1195205" y="1990115"/>
                    <a:pt x="1184420" y="1987238"/>
                  </a:cubicBezTo>
                  <a:cubicBezTo>
                    <a:pt x="1106771" y="1967109"/>
                    <a:pt x="1055725" y="1918218"/>
                    <a:pt x="1031279" y="1841287"/>
                  </a:cubicBezTo>
                  <a:cubicBezTo>
                    <a:pt x="1016794" y="1805144"/>
                    <a:pt x="1017723" y="1794240"/>
                    <a:pt x="1023370" y="1745665"/>
                  </a:cubicBezTo>
                  <a:cubicBezTo>
                    <a:pt x="1045658" y="1653636"/>
                    <a:pt x="1101019" y="1596837"/>
                    <a:pt x="1188734" y="1574549"/>
                  </a:cubicBezTo>
                  <a:cubicBezTo>
                    <a:pt x="1192329" y="1565921"/>
                    <a:pt x="1193049" y="1558732"/>
                    <a:pt x="1196643" y="1553699"/>
                  </a:cubicBezTo>
                  <a:cubicBezTo>
                    <a:pt x="1232590" y="1499057"/>
                    <a:pt x="1252722" y="1438663"/>
                    <a:pt x="1257037" y="1373237"/>
                  </a:cubicBezTo>
                  <a:cubicBezTo>
                    <a:pt x="1261351" y="1304935"/>
                    <a:pt x="1249128" y="1238789"/>
                    <a:pt x="1227558" y="1174081"/>
                  </a:cubicBezTo>
                  <a:cubicBezTo>
                    <a:pt x="1189453" y="1061203"/>
                    <a:pt x="1126903" y="961984"/>
                    <a:pt x="1053568" y="868518"/>
                  </a:cubicBezTo>
                  <a:cubicBezTo>
                    <a:pt x="1034155" y="844074"/>
                    <a:pt x="1011149" y="822504"/>
                    <a:pt x="993893" y="796622"/>
                  </a:cubicBezTo>
                  <a:cubicBezTo>
                    <a:pt x="950035" y="730476"/>
                    <a:pt x="908336" y="662174"/>
                    <a:pt x="865916" y="594589"/>
                  </a:cubicBezTo>
                  <a:cubicBezTo>
                    <a:pt x="862321" y="588119"/>
                    <a:pt x="858727" y="582368"/>
                    <a:pt x="853693" y="574460"/>
                  </a:cubicBezTo>
                  <a:close/>
                  <a:moveTo>
                    <a:pt x="964415" y="0"/>
                  </a:moveTo>
                  <a:lnTo>
                    <a:pt x="1003240" y="0"/>
                  </a:lnTo>
                  <a:cubicBezTo>
                    <a:pt x="1105333" y="23726"/>
                    <a:pt x="1159256" y="99219"/>
                    <a:pt x="1191611" y="189089"/>
                  </a:cubicBezTo>
                  <a:cubicBezTo>
                    <a:pt x="1215337" y="255235"/>
                    <a:pt x="1203114" y="339355"/>
                    <a:pt x="1131217" y="378898"/>
                  </a:cubicBezTo>
                  <a:cubicBezTo>
                    <a:pt x="1096706" y="397592"/>
                    <a:pt x="1060039" y="404782"/>
                    <a:pt x="1021214" y="405500"/>
                  </a:cubicBezTo>
                  <a:lnTo>
                    <a:pt x="983828" y="405500"/>
                  </a:lnTo>
                  <a:cubicBezTo>
                    <a:pt x="980952" y="427788"/>
                    <a:pt x="988141" y="448638"/>
                    <a:pt x="996769" y="468770"/>
                  </a:cubicBezTo>
                  <a:cubicBezTo>
                    <a:pt x="1022652" y="530602"/>
                    <a:pt x="1062913" y="583086"/>
                    <a:pt x="1108209" y="631257"/>
                  </a:cubicBezTo>
                  <a:cubicBezTo>
                    <a:pt x="1144877" y="670082"/>
                    <a:pt x="1185140" y="704593"/>
                    <a:pt x="1222526" y="741979"/>
                  </a:cubicBezTo>
                  <a:cubicBezTo>
                    <a:pt x="1293704" y="813157"/>
                    <a:pt x="1362006" y="887212"/>
                    <a:pt x="1417367" y="972051"/>
                  </a:cubicBezTo>
                  <a:cubicBezTo>
                    <a:pt x="1429590" y="990743"/>
                    <a:pt x="1448284" y="1005842"/>
                    <a:pt x="1462663" y="1023098"/>
                  </a:cubicBezTo>
                  <a:cubicBezTo>
                    <a:pt x="1515147" y="1087806"/>
                    <a:pt x="1543906" y="1160420"/>
                    <a:pt x="1539592" y="1244542"/>
                  </a:cubicBezTo>
                  <a:cubicBezTo>
                    <a:pt x="1535997" y="1315000"/>
                    <a:pt x="1512271" y="1379708"/>
                    <a:pt x="1476322" y="1440101"/>
                  </a:cubicBezTo>
                  <a:cubicBezTo>
                    <a:pt x="1441093" y="1499777"/>
                    <a:pt x="1397955" y="1552979"/>
                    <a:pt x="1344750" y="1600432"/>
                  </a:cubicBezTo>
                  <a:cubicBezTo>
                    <a:pt x="1402988" y="1635661"/>
                    <a:pt x="1435340" y="1688147"/>
                    <a:pt x="1445407" y="1755730"/>
                  </a:cubicBezTo>
                  <a:cubicBezTo>
                    <a:pt x="1454408" y="1786885"/>
                    <a:pt x="1455171" y="1822160"/>
                    <a:pt x="1435340" y="1849196"/>
                  </a:cubicBezTo>
                  <a:cubicBezTo>
                    <a:pt x="1422399" y="1889460"/>
                    <a:pt x="1399393" y="1923251"/>
                    <a:pt x="1363444" y="1949853"/>
                  </a:cubicBezTo>
                  <a:cubicBezTo>
                    <a:pt x="1367758" y="1954165"/>
                    <a:pt x="1371353" y="1958480"/>
                    <a:pt x="1375667" y="1962794"/>
                  </a:cubicBezTo>
                  <a:cubicBezTo>
                    <a:pt x="1429590" y="2022469"/>
                    <a:pt x="1472010" y="2088613"/>
                    <a:pt x="1492140" y="2166982"/>
                  </a:cubicBezTo>
                  <a:cubicBezTo>
                    <a:pt x="1520180" y="2277704"/>
                    <a:pt x="1493578" y="2377641"/>
                    <a:pt x="1428152" y="2467513"/>
                  </a:cubicBezTo>
                  <a:cubicBezTo>
                    <a:pt x="1405144" y="2499148"/>
                    <a:pt x="1372791" y="2524310"/>
                    <a:pt x="1345470" y="2552351"/>
                  </a:cubicBezTo>
                  <a:cubicBezTo>
                    <a:pt x="1215337" y="2686081"/>
                    <a:pt x="1087359" y="2822685"/>
                    <a:pt x="970885" y="2969354"/>
                  </a:cubicBezTo>
                  <a:cubicBezTo>
                    <a:pt x="932062" y="3017527"/>
                    <a:pt x="897551" y="3069291"/>
                    <a:pt x="860883" y="3118902"/>
                  </a:cubicBezTo>
                  <a:cubicBezTo>
                    <a:pt x="858727" y="3121778"/>
                    <a:pt x="857289" y="3124652"/>
                    <a:pt x="853693" y="3130405"/>
                  </a:cubicBezTo>
                  <a:cubicBezTo>
                    <a:pt x="872386" y="3122496"/>
                    <a:pt x="888924" y="3114587"/>
                    <a:pt x="905459" y="3108835"/>
                  </a:cubicBezTo>
                  <a:cubicBezTo>
                    <a:pt x="932780" y="3098770"/>
                    <a:pt x="961538" y="3092299"/>
                    <a:pt x="991735" y="3093017"/>
                  </a:cubicBezTo>
                  <a:cubicBezTo>
                    <a:pt x="1036313" y="3094456"/>
                    <a:pt x="1070822" y="3113869"/>
                    <a:pt x="1088798" y="3154849"/>
                  </a:cubicBezTo>
                  <a:cubicBezTo>
                    <a:pt x="1116836" y="3218119"/>
                    <a:pt x="1121871" y="3283546"/>
                    <a:pt x="1094548" y="3348972"/>
                  </a:cubicBezTo>
                  <a:cubicBezTo>
                    <a:pt x="1065790" y="3417993"/>
                    <a:pt x="1009711" y="3455380"/>
                    <a:pt x="939970" y="3474074"/>
                  </a:cubicBezTo>
                  <a:lnTo>
                    <a:pt x="903303" y="3482700"/>
                  </a:lnTo>
                  <a:cubicBezTo>
                    <a:pt x="888924" y="3484138"/>
                    <a:pt x="875981" y="3484138"/>
                    <a:pt x="863040" y="3484138"/>
                  </a:cubicBezTo>
                  <a:cubicBezTo>
                    <a:pt x="838595" y="3476230"/>
                    <a:pt x="812713" y="3470479"/>
                    <a:pt x="789705" y="3458974"/>
                  </a:cubicBezTo>
                  <a:cubicBezTo>
                    <a:pt x="732188" y="3429498"/>
                    <a:pt x="703429" y="3377731"/>
                    <a:pt x="689768" y="3316617"/>
                  </a:cubicBezTo>
                  <a:cubicBezTo>
                    <a:pt x="668198" y="3220995"/>
                    <a:pt x="684736" y="3129685"/>
                    <a:pt x="724279" y="3041971"/>
                  </a:cubicBezTo>
                  <a:cubicBezTo>
                    <a:pt x="729312" y="3030468"/>
                    <a:pt x="729312" y="3022559"/>
                    <a:pt x="722841" y="3011774"/>
                  </a:cubicBezTo>
                  <a:lnTo>
                    <a:pt x="28313" y="1831222"/>
                  </a:lnTo>
                  <a:cubicBezTo>
                    <a:pt x="-14305" y="1744549"/>
                    <a:pt x="-9391" y="1750867"/>
                    <a:pt x="47007" y="1651478"/>
                  </a:cubicBezTo>
                  <a:cubicBezTo>
                    <a:pt x="175271" y="1425440"/>
                    <a:pt x="540222" y="863006"/>
                    <a:pt x="786829" y="468770"/>
                  </a:cubicBezTo>
                  <a:cubicBezTo>
                    <a:pt x="791861" y="460141"/>
                    <a:pt x="792581" y="454391"/>
                    <a:pt x="788987" y="445044"/>
                  </a:cubicBezTo>
                  <a:cubicBezTo>
                    <a:pt x="755194" y="355892"/>
                    <a:pt x="737220" y="264582"/>
                    <a:pt x="757352" y="170397"/>
                  </a:cubicBezTo>
                  <a:cubicBezTo>
                    <a:pt x="773888" y="92028"/>
                    <a:pt x="819902" y="39544"/>
                    <a:pt x="900427" y="19412"/>
                  </a:cubicBezTo>
                  <a:cubicBezTo>
                    <a:pt x="921995" y="13661"/>
                    <a:pt x="942847" y="6471"/>
                    <a:pt x="964415" y="0"/>
                  </a:cubicBezTo>
                  <a:close/>
                </a:path>
              </a:pathLst>
            </a:custGeom>
            <a:grpFill/>
            <a:ln w="373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3F0169-AE41-41D0-A3CB-AF3E631DA7D0}"/>
              </a:ext>
            </a:extLst>
          </p:cNvPr>
          <p:cNvGrpSpPr/>
          <p:nvPr/>
        </p:nvGrpSpPr>
        <p:grpSpPr>
          <a:xfrm rot="2632765">
            <a:off x="2428924" y="4109047"/>
            <a:ext cx="3497481" cy="2132187"/>
            <a:chOff x="474545" y="-9"/>
            <a:chExt cx="11242747" cy="6853974"/>
          </a:xfrm>
          <a:solidFill>
            <a:schemeClr val="accent5"/>
          </a:solidFill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DEAC0E84-2F96-411F-AE2D-976C6908AB89}"/>
                </a:ext>
              </a:extLst>
            </p:cNvPr>
            <p:cNvSpPr/>
            <p:nvPr/>
          </p:nvSpPr>
          <p:spPr>
            <a:xfrm>
              <a:off x="760524" y="598616"/>
              <a:ext cx="9379854" cy="6255349"/>
            </a:xfrm>
            <a:custGeom>
              <a:avLst/>
              <a:gdLst>
                <a:gd name="connsiteX0" fmla="*/ 8651959 w 9379854"/>
                <a:gd name="connsiteY0" fmla="*/ 3632121 h 6255349"/>
                <a:gd name="connsiteX1" fmla="*/ 8173741 w 9379854"/>
                <a:gd name="connsiteY1" fmla="*/ 4004575 h 6255349"/>
                <a:gd name="connsiteX2" fmla="*/ 7963265 w 9379854"/>
                <a:gd name="connsiteY2" fmla="*/ 4011240 h 6255349"/>
                <a:gd name="connsiteX3" fmla="*/ 7716833 w 9379854"/>
                <a:gd name="connsiteY3" fmla="*/ 3633261 h 6255349"/>
                <a:gd name="connsiteX4" fmla="*/ 7192749 w 9379854"/>
                <a:gd name="connsiteY4" fmla="*/ 2651479 h 6255349"/>
                <a:gd name="connsiteX5" fmla="*/ 7182488 w 9379854"/>
                <a:gd name="connsiteY5" fmla="*/ 2629467 h 6255349"/>
                <a:gd name="connsiteX6" fmla="*/ 7130483 w 9379854"/>
                <a:gd name="connsiteY6" fmla="*/ 2541331 h 6255349"/>
                <a:gd name="connsiteX7" fmla="*/ 7078302 w 9379854"/>
                <a:gd name="connsiteY7" fmla="*/ 2496341 h 6255349"/>
                <a:gd name="connsiteX8" fmla="*/ 6704006 w 9379854"/>
                <a:gd name="connsiteY8" fmla="*/ 2139936 h 6255349"/>
                <a:gd name="connsiteX9" fmla="*/ 4040173 w 9379854"/>
                <a:gd name="connsiteY9" fmla="*/ 1093170 h 6255349"/>
                <a:gd name="connsiteX10" fmla="*/ 2376538 w 9379854"/>
                <a:gd name="connsiteY10" fmla="*/ 1306101 h 6255349"/>
                <a:gd name="connsiteX11" fmla="*/ 2406356 w 9379854"/>
                <a:gd name="connsiteY11" fmla="*/ 964166 h 6255349"/>
                <a:gd name="connsiteX12" fmla="*/ 2524836 w 9379854"/>
                <a:gd name="connsiteY12" fmla="*/ 692564 h 6255349"/>
                <a:gd name="connsiteX13" fmla="*/ 2585523 w 9379854"/>
                <a:gd name="connsiteY13" fmla="*/ 564350 h 6255349"/>
                <a:gd name="connsiteX14" fmla="*/ 2658839 w 9379854"/>
                <a:gd name="connsiteY14" fmla="*/ 423682 h 6255349"/>
                <a:gd name="connsiteX15" fmla="*/ 2731102 w 9379854"/>
                <a:gd name="connsiteY15" fmla="*/ 296344 h 6255349"/>
                <a:gd name="connsiteX16" fmla="*/ 2708914 w 9379854"/>
                <a:gd name="connsiteY16" fmla="*/ 62628 h 6255349"/>
                <a:gd name="connsiteX17" fmla="*/ 2604027 w 9379854"/>
                <a:gd name="connsiteY17" fmla="*/ 14394 h 6255349"/>
                <a:gd name="connsiteX18" fmla="*/ 2227627 w 9379854"/>
                <a:gd name="connsiteY18" fmla="*/ 341772 h 6255349"/>
                <a:gd name="connsiteX19" fmla="*/ 2279193 w 9379854"/>
                <a:gd name="connsiteY19" fmla="*/ 79642 h 6255349"/>
                <a:gd name="connsiteX20" fmla="*/ 2248762 w 9379854"/>
                <a:gd name="connsiteY20" fmla="*/ 20095 h 6255349"/>
                <a:gd name="connsiteX21" fmla="*/ 2185970 w 9379854"/>
                <a:gd name="connsiteY21" fmla="*/ 45702 h 6255349"/>
                <a:gd name="connsiteX22" fmla="*/ 1720731 w 9379854"/>
                <a:gd name="connsiteY22" fmla="*/ 414298 h 6255349"/>
                <a:gd name="connsiteX23" fmla="*/ 1632156 w 9379854"/>
                <a:gd name="connsiteY23" fmla="*/ 661168 h 6255349"/>
                <a:gd name="connsiteX24" fmla="*/ 1608828 w 9379854"/>
                <a:gd name="connsiteY24" fmla="*/ 754479 h 6255349"/>
                <a:gd name="connsiteX25" fmla="*/ 1581291 w 9379854"/>
                <a:gd name="connsiteY25" fmla="*/ 831654 h 6255349"/>
                <a:gd name="connsiteX26" fmla="*/ 1572872 w 9379854"/>
                <a:gd name="connsiteY26" fmla="*/ 949432 h 6255349"/>
                <a:gd name="connsiteX27" fmla="*/ 1546650 w 9379854"/>
                <a:gd name="connsiteY27" fmla="*/ 1005384 h 6255349"/>
                <a:gd name="connsiteX28" fmla="*/ 1482718 w 9379854"/>
                <a:gd name="connsiteY28" fmla="*/ 1143509 h 6255349"/>
                <a:gd name="connsiteX29" fmla="*/ 1419049 w 9379854"/>
                <a:gd name="connsiteY29" fmla="*/ 1326359 h 6255349"/>
                <a:gd name="connsiteX30" fmla="*/ 1348891 w 9379854"/>
                <a:gd name="connsiteY30" fmla="*/ 1506491 h 6255349"/>
                <a:gd name="connsiteX31" fmla="*/ 1302937 w 9379854"/>
                <a:gd name="connsiteY31" fmla="*/ 1639880 h 6255349"/>
                <a:gd name="connsiteX32" fmla="*/ 1276364 w 9379854"/>
                <a:gd name="connsiteY32" fmla="*/ 1703549 h 6255349"/>
                <a:gd name="connsiteX33" fmla="*/ 1302849 w 9379854"/>
                <a:gd name="connsiteY33" fmla="*/ 1850531 h 6255349"/>
                <a:gd name="connsiteX34" fmla="*/ 1288730 w 9379854"/>
                <a:gd name="connsiteY34" fmla="*/ 1920339 h 6255349"/>
                <a:gd name="connsiteX35" fmla="*/ 1201821 w 9379854"/>
                <a:gd name="connsiteY35" fmla="*/ 1994006 h 6255349"/>
                <a:gd name="connsiteX36" fmla="*/ 82792 w 9379854"/>
                <a:gd name="connsiteY36" fmla="*/ 3853997 h 6255349"/>
                <a:gd name="connsiteX37" fmla="*/ 16053 w 9379854"/>
                <a:gd name="connsiteY37" fmla="*/ 4168922 h 6255349"/>
                <a:gd name="connsiteX38" fmla="*/ 1846 w 9379854"/>
                <a:gd name="connsiteY38" fmla="*/ 4398340 h 6255349"/>
                <a:gd name="connsiteX39" fmla="*/ 127079 w 9379854"/>
                <a:gd name="connsiteY39" fmla="*/ 4506648 h 6255349"/>
                <a:gd name="connsiteX40" fmla="*/ 255557 w 9379854"/>
                <a:gd name="connsiteY40" fmla="*/ 4482531 h 6255349"/>
                <a:gd name="connsiteX41" fmla="*/ 884178 w 9379854"/>
                <a:gd name="connsiteY41" fmla="*/ 4141998 h 6255349"/>
                <a:gd name="connsiteX42" fmla="*/ 1887094 w 9379854"/>
                <a:gd name="connsiteY42" fmla="*/ 3369465 h 6255349"/>
                <a:gd name="connsiteX43" fmla="*/ 2634020 w 9379854"/>
                <a:gd name="connsiteY43" fmla="*/ 3111807 h 6255349"/>
                <a:gd name="connsiteX44" fmla="*/ 3014718 w 9379854"/>
                <a:gd name="connsiteY44" fmla="*/ 3133995 h 6255349"/>
                <a:gd name="connsiteX45" fmla="*/ 3635446 w 9379854"/>
                <a:gd name="connsiteY45" fmla="*/ 3078570 h 6255349"/>
                <a:gd name="connsiteX46" fmla="*/ 4183735 w 9379854"/>
                <a:gd name="connsiteY46" fmla="*/ 3034545 h 6255349"/>
                <a:gd name="connsiteX47" fmla="*/ 4259945 w 9379854"/>
                <a:gd name="connsiteY47" fmla="*/ 2912206 h 6255349"/>
                <a:gd name="connsiteX48" fmla="*/ 4318440 w 9379854"/>
                <a:gd name="connsiteY48" fmla="*/ 2794866 h 6255349"/>
                <a:gd name="connsiteX49" fmla="*/ 4602932 w 9379854"/>
                <a:gd name="connsiteY49" fmla="*/ 2746807 h 6255349"/>
                <a:gd name="connsiteX50" fmla="*/ 5346088 w 9379854"/>
                <a:gd name="connsiteY50" fmla="*/ 2766013 h 6255349"/>
                <a:gd name="connsiteX51" fmla="*/ 6113710 w 9379854"/>
                <a:gd name="connsiteY51" fmla="*/ 3061819 h 6255349"/>
                <a:gd name="connsiteX52" fmla="*/ 6524225 w 9379854"/>
                <a:gd name="connsiteY52" fmla="*/ 3361221 h 6255349"/>
                <a:gd name="connsiteX53" fmla="*/ 6621395 w 9379854"/>
                <a:gd name="connsiteY53" fmla="*/ 3455935 h 6255349"/>
                <a:gd name="connsiteX54" fmla="*/ 7452247 w 9379854"/>
                <a:gd name="connsiteY54" fmla="*/ 4246622 h 6255349"/>
                <a:gd name="connsiteX55" fmla="*/ 7501622 w 9379854"/>
                <a:gd name="connsiteY55" fmla="*/ 4377029 h 6255349"/>
                <a:gd name="connsiteX56" fmla="*/ 7461894 w 9379854"/>
                <a:gd name="connsiteY56" fmla="*/ 4641527 h 6255349"/>
                <a:gd name="connsiteX57" fmla="*/ 7319823 w 9379854"/>
                <a:gd name="connsiteY57" fmla="*/ 5562008 h 6255349"/>
                <a:gd name="connsiteX58" fmla="*/ 7726304 w 9379854"/>
                <a:gd name="connsiteY58" fmla="*/ 6255350 h 6255349"/>
                <a:gd name="connsiteX59" fmla="*/ 7729461 w 9379854"/>
                <a:gd name="connsiteY59" fmla="*/ 6252543 h 6255349"/>
                <a:gd name="connsiteX60" fmla="*/ 7663688 w 9379854"/>
                <a:gd name="connsiteY60" fmla="*/ 5911134 h 6255349"/>
                <a:gd name="connsiteX61" fmla="*/ 7840400 w 9379854"/>
                <a:gd name="connsiteY61" fmla="*/ 5468171 h 6255349"/>
                <a:gd name="connsiteX62" fmla="*/ 8018515 w 9379854"/>
                <a:gd name="connsiteY62" fmla="*/ 5080720 h 6255349"/>
                <a:gd name="connsiteX63" fmla="*/ 8120157 w 9379854"/>
                <a:gd name="connsiteY63" fmla="*/ 4871296 h 6255349"/>
                <a:gd name="connsiteX64" fmla="*/ 8195402 w 9379854"/>
                <a:gd name="connsiteY64" fmla="*/ 4685991 h 6255349"/>
                <a:gd name="connsiteX65" fmla="*/ 8480684 w 9379854"/>
                <a:gd name="connsiteY65" fmla="*/ 4582506 h 6255349"/>
                <a:gd name="connsiteX66" fmla="*/ 8782892 w 9379854"/>
                <a:gd name="connsiteY66" fmla="*/ 4162695 h 6255349"/>
                <a:gd name="connsiteX67" fmla="*/ 9379854 w 9379854"/>
                <a:gd name="connsiteY67" fmla="*/ 3633261 h 6255349"/>
                <a:gd name="connsiteX68" fmla="*/ 8651959 w 9379854"/>
                <a:gd name="connsiteY68" fmla="*/ 3632121 h 6255349"/>
                <a:gd name="connsiteX69" fmla="*/ 1070712 w 9379854"/>
                <a:gd name="connsiteY69" fmla="*/ 3450849 h 6255349"/>
                <a:gd name="connsiteX70" fmla="*/ 783939 w 9379854"/>
                <a:gd name="connsiteY70" fmla="*/ 3744287 h 6255349"/>
                <a:gd name="connsiteX71" fmla="*/ 886897 w 9379854"/>
                <a:gd name="connsiteY71" fmla="*/ 3660447 h 6255349"/>
                <a:gd name="connsiteX72" fmla="*/ 1017654 w 9379854"/>
                <a:gd name="connsiteY72" fmla="*/ 3497416 h 6255349"/>
                <a:gd name="connsiteX73" fmla="*/ 1052208 w 9379854"/>
                <a:gd name="connsiteY73" fmla="*/ 3356573 h 6255349"/>
                <a:gd name="connsiteX74" fmla="*/ 1110702 w 9379854"/>
                <a:gd name="connsiteY74" fmla="*/ 3157235 h 6255349"/>
                <a:gd name="connsiteX75" fmla="*/ 1190683 w 9379854"/>
                <a:gd name="connsiteY75" fmla="*/ 3054277 h 6255349"/>
                <a:gd name="connsiteX76" fmla="*/ 974156 w 9379854"/>
                <a:gd name="connsiteY76" fmla="*/ 3341664 h 6255349"/>
                <a:gd name="connsiteX77" fmla="*/ 753157 w 9379854"/>
                <a:gd name="connsiteY77" fmla="*/ 3695790 h 6255349"/>
                <a:gd name="connsiteX78" fmla="*/ 898999 w 9379854"/>
                <a:gd name="connsiteY78" fmla="*/ 3479175 h 6255349"/>
                <a:gd name="connsiteX79" fmla="*/ 810161 w 9379854"/>
                <a:gd name="connsiteY79" fmla="*/ 3533899 h 6255349"/>
                <a:gd name="connsiteX80" fmla="*/ 797093 w 9379854"/>
                <a:gd name="connsiteY80" fmla="*/ 3491804 h 6255349"/>
                <a:gd name="connsiteX81" fmla="*/ 842609 w 9379854"/>
                <a:gd name="connsiteY81" fmla="*/ 3407526 h 6255349"/>
                <a:gd name="connsiteX82" fmla="*/ 1160953 w 9379854"/>
                <a:gd name="connsiteY82" fmla="*/ 2972718 h 6255349"/>
                <a:gd name="connsiteX83" fmla="*/ 1008271 w 9379854"/>
                <a:gd name="connsiteY83" fmla="*/ 3111369 h 6255349"/>
                <a:gd name="connsiteX84" fmla="*/ 705800 w 9379854"/>
                <a:gd name="connsiteY84" fmla="*/ 3570995 h 6255349"/>
                <a:gd name="connsiteX85" fmla="*/ 515758 w 9379854"/>
                <a:gd name="connsiteY85" fmla="*/ 3998261 h 6255349"/>
                <a:gd name="connsiteX86" fmla="*/ 489974 w 9379854"/>
                <a:gd name="connsiteY86" fmla="*/ 3869783 h 6255349"/>
                <a:gd name="connsiteX87" fmla="*/ 707992 w 9379854"/>
                <a:gd name="connsiteY87" fmla="*/ 3496627 h 6255349"/>
                <a:gd name="connsiteX88" fmla="*/ 859973 w 9379854"/>
                <a:gd name="connsiteY88" fmla="*/ 3206346 h 6255349"/>
                <a:gd name="connsiteX89" fmla="*/ 1227165 w 9379854"/>
                <a:gd name="connsiteY89" fmla="*/ 2646919 h 6255349"/>
                <a:gd name="connsiteX90" fmla="*/ 1250669 w 9379854"/>
                <a:gd name="connsiteY90" fmla="*/ 2568517 h 6255349"/>
                <a:gd name="connsiteX91" fmla="*/ 1236988 w 9379854"/>
                <a:gd name="connsiteY91" fmla="*/ 2562729 h 6255349"/>
                <a:gd name="connsiteX92" fmla="*/ 1194805 w 9379854"/>
                <a:gd name="connsiteY92" fmla="*/ 2621223 h 6255349"/>
                <a:gd name="connsiteX93" fmla="*/ 1031686 w 9379854"/>
                <a:gd name="connsiteY93" fmla="*/ 2847836 h 6255349"/>
                <a:gd name="connsiteX94" fmla="*/ 882950 w 9379854"/>
                <a:gd name="connsiteY94" fmla="*/ 3041736 h 6255349"/>
                <a:gd name="connsiteX95" fmla="*/ 547066 w 9379854"/>
                <a:gd name="connsiteY95" fmla="*/ 3700788 h 6255349"/>
                <a:gd name="connsiteX96" fmla="*/ 722462 w 9379854"/>
                <a:gd name="connsiteY96" fmla="*/ 3288607 h 6255349"/>
                <a:gd name="connsiteX97" fmla="*/ 796830 w 9379854"/>
                <a:gd name="connsiteY97" fmla="*/ 3070852 h 6255349"/>
                <a:gd name="connsiteX98" fmla="*/ 851203 w 9379854"/>
                <a:gd name="connsiteY98" fmla="*/ 2879144 h 6255349"/>
                <a:gd name="connsiteX99" fmla="*/ 870234 w 9379854"/>
                <a:gd name="connsiteY99" fmla="*/ 2839241 h 6255349"/>
                <a:gd name="connsiteX100" fmla="*/ 764996 w 9379854"/>
                <a:gd name="connsiteY100" fmla="*/ 3067870 h 6255349"/>
                <a:gd name="connsiteX101" fmla="*/ 711763 w 9379854"/>
                <a:gd name="connsiteY101" fmla="*/ 3233620 h 6255349"/>
                <a:gd name="connsiteX102" fmla="*/ 452352 w 9379854"/>
                <a:gd name="connsiteY102" fmla="*/ 3788048 h 6255349"/>
                <a:gd name="connsiteX103" fmla="*/ 267046 w 9379854"/>
                <a:gd name="connsiteY103" fmla="*/ 4171991 h 6255349"/>
                <a:gd name="connsiteX104" fmla="*/ 331679 w 9379854"/>
                <a:gd name="connsiteY104" fmla="*/ 3878728 h 6255349"/>
                <a:gd name="connsiteX105" fmla="*/ 564693 w 9379854"/>
                <a:gd name="connsiteY105" fmla="*/ 3314565 h 6255349"/>
                <a:gd name="connsiteX106" fmla="*/ 721585 w 9379854"/>
                <a:gd name="connsiteY106" fmla="*/ 2926764 h 6255349"/>
                <a:gd name="connsiteX107" fmla="*/ 661951 w 9379854"/>
                <a:gd name="connsiteY107" fmla="*/ 3007271 h 6255349"/>
                <a:gd name="connsiteX108" fmla="*/ 527772 w 9379854"/>
                <a:gd name="connsiteY108" fmla="*/ 3371569 h 6255349"/>
                <a:gd name="connsiteX109" fmla="*/ 244858 w 9379854"/>
                <a:gd name="connsiteY109" fmla="*/ 3937398 h 6255349"/>
                <a:gd name="connsiteX110" fmla="*/ 276605 w 9379854"/>
                <a:gd name="connsiteY110" fmla="*/ 3852156 h 6255349"/>
                <a:gd name="connsiteX111" fmla="*/ 404469 w 9379854"/>
                <a:gd name="connsiteY111" fmla="*/ 3629578 h 6255349"/>
                <a:gd name="connsiteX112" fmla="*/ 503129 w 9379854"/>
                <a:gd name="connsiteY112" fmla="*/ 3374814 h 6255349"/>
                <a:gd name="connsiteX113" fmla="*/ 672825 w 9379854"/>
                <a:gd name="connsiteY113" fmla="*/ 2847748 h 6255349"/>
                <a:gd name="connsiteX114" fmla="*/ 608893 w 9379854"/>
                <a:gd name="connsiteY114" fmla="*/ 2957458 h 6255349"/>
                <a:gd name="connsiteX115" fmla="*/ 486291 w 9379854"/>
                <a:gd name="connsiteY115" fmla="*/ 3377182 h 6255349"/>
                <a:gd name="connsiteX116" fmla="*/ 390349 w 9379854"/>
                <a:gd name="connsiteY116" fmla="*/ 3590376 h 6255349"/>
                <a:gd name="connsiteX117" fmla="*/ 133569 w 9379854"/>
                <a:gd name="connsiteY117" fmla="*/ 4093676 h 6255349"/>
                <a:gd name="connsiteX118" fmla="*/ 66743 w 9379854"/>
                <a:gd name="connsiteY118" fmla="*/ 4285999 h 6255349"/>
                <a:gd name="connsiteX119" fmla="*/ 56044 w 9379854"/>
                <a:gd name="connsiteY119" fmla="*/ 4042461 h 6255349"/>
                <a:gd name="connsiteX120" fmla="*/ 1325651 w 9379854"/>
                <a:gd name="connsiteY120" fmla="*/ 1954454 h 6255349"/>
                <a:gd name="connsiteX121" fmla="*/ 1296535 w 9379854"/>
                <a:gd name="connsiteY121" fmla="*/ 2127220 h 6255349"/>
                <a:gd name="connsiteX122" fmla="*/ 1291974 w 9379854"/>
                <a:gd name="connsiteY122" fmla="*/ 2494149 h 6255349"/>
                <a:gd name="connsiteX123" fmla="*/ 1389056 w 9379854"/>
                <a:gd name="connsiteY123" fmla="*/ 2770749 h 6255349"/>
                <a:gd name="connsiteX124" fmla="*/ 1362484 w 9379854"/>
                <a:gd name="connsiteY124" fmla="*/ 2890632 h 6255349"/>
                <a:gd name="connsiteX125" fmla="*/ 1308550 w 9379854"/>
                <a:gd name="connsiteY125" fmla="*/ 2958862 h 6255349"/>
                <a:gd name="connsiteX126" fmla="*/ 1070712 w 9379854"/>
                <a:gd name="connsiteY126" fmla="*/ 3450849 h 6255349"/>
                <a:gd name="connsiteX127" fmla="*/ 1336964 w 9379854"/>
                <a:gd name="connsiteY127" fmla="*/ 3517587 h 6255349"/>
                <a:gd name="connsiteX128" fmla="*/ 1273646 w 9379854"/>
                <a:gd name="connsiteY128" fmla="*/ 3432783 h 6255349"/>
                <a:gd name="connsiteX129" fmla="*/ 1306620 w 9379854"/>
                <a:gd name="connsiteY129" fmla="*/ 3317460 h 6255349"/>
                <a:gd name="connsiteX130" fmla="*/ 1327755 w 9379854"/>
                <a:gd name="connsiteY130" fmla="*/ 3375867 h 6255349"/>
                <a:gd name="connsiteX131" fmla="*/ 1303200 w 9379854"/>
                <a:gd name="connsiteY131" fmla="*/ 3425767 h 6255349"/>
                <a:gd name="connsiteX132" fmla="*/ 1371604 w 9379854"/>
                <a:gd name="connsiteY132" fmla="*/ 3489874 h 6255349"/>
                <a:gd name="connsiteX133" fmla="*/ 1438080 w 9379854"/>
                <a:gd name="connsiteY133" fmla="*/ 3460232 h 6255349"/>
                <a:gd name="connsiteX134" fmla="*/ 1336964 w 9379854"/>
                <a:gd name="connsiteY134" fmla="*/ 3517587 h 6255349"/>
                <a:gd name="connsiteX135" fmla="*/ 1388179 w 9379854"/>
                <a:gd name="connsiteY135" fmla="*/ 3307199 h 6255349"/>
                <a:gd name="connsiteX136" fmla="*/ 1432116 w 9379854"/>
                <a:gd name="connsiteY136" fmla="*/ 3344909 h 6255349"/>
                <a:gd name="connsiteX137" fmla="*/ 1391424 w 9379854"/>
                <a:gd name="connsiteY137" fmla="*/ 3361046 h 6255349"/>
                <a:gd name="connsiteX138" fmla="*/ 1432906 w 9379854"/>
                <a:gd name="connsiteY138" fmla="*/ 3393406 h 6255349"/>
                <a:gd name="connsiteX139" fmla="*/ 1346698 w 9379854"/>
                <a:gd name="connsiteY139" fmla="*/ 3342366 h 6255349"/>
                <a:gd name="connsiteX140" fmla="*/ 1392214 w 9379854"/>
                <a:gd name="connsiteY140" fmla="*/ 3264402 h 6255349"/>
                <a:gd name="connsiteX141" fmla="*/ 1475001 w 9379854"/>
                <a:gd name="connsiteY141" fmla="*/ 3346575 h 6255349"/>
                <a:gd name="connsiteX142" fmla="*/ 1388179 w 9379854"/>
                <a:gd name="connsiteY142" fmla="*/ 3307199 h 6255349"/>
                <a:gd name="connsiteX143" fmla="*/ 1869993 w 9379854"/>
                <a:gd name="connsiteY143" fmla="*/ 2362426 h 6255349"/>
                <a:gd name="connsiteX144" fmla="*/ 1762388 w 9379854"/>
                <a:gd name="connsiteY144" fmla="*/ 2464507 h 6255349"/>
                <a:gd name="connsiteX145" fmla="*/ 1615844 w 9379854"/>
                <a:gd name="connsiteY145" fmla="*/ 2380755 h 6255349"/>
                <a:gd name="connsiteX146" fmla="*/ 1573661 w 9379854"/>
                <a:gd name="connsiteY146" fmla="*/ 2222898 h 6255349"/>
                <a:gd name="connsiteX147" fmla="*/ 1583308 w 9379854"/>
                <a:gd name="connsiteY147" fmla="*/ 1969187 h 6255349"/>
                <a:gd name="connsiteX148" fmla="*/ 1574450 w 9379854"/>
                <a:gd name="connsiteY148" fmla="*/ 1807910 h 6255349"/>
                <a:gd name="connsiteX149" fmla="*/ 1523585 w 9379854"/>
                <a:gd name="connsiteY149" fmla="*/ 1710653 h 6255349"/>
                <a:gd name="connsiteX150" fmla="*/ 1514903 w 9379854"/>
                <a:gd name="connsiteY150" fmla="*/ 1648299 h 6255349"/>
                <a:gd name="connsiteX151" fmla="*/ 1630665 w 9379854"/>
                <a:gd name="connsiteY151" fmla="*/ 1432474 h 6255349"/>
                <a:gd name="connsiteX152" fmla="*/ 1653203 w 9379854"/>
                <a:gd name="connsiteY152" fmla="*/ 1298471 h 6255349"/>
                <a:gd name="connsiteX153" fmla="*/ 1696000 w 9379854"/>
                <a:gd name="connsiteY153" fmla="*/ 1199285 h 6255349"/>
                <a:gd name="connsiteX154" fmla="*/ 1764492 w 9379854"/>
                <a:gd name="connsiteY154" fmla="*/ 1079401 h 6255349"/>
                <a:gd name="connsiteX155" fmla="*/ 1859645 w 9379854"/>
                <a:gd name="connsiteY155" fmla="*/ 919264 h 6255349"/>
                <a:gd name="connsiteX156" fmla="*/ 1973390 w 9379854"/>
                <a:gd name="connsiteY156" fmla="*/ 757023 h 6255349"/>
                <a:gd name="connsiteX157" fmla="*/ 2016625 w 9379854"/>
                <a:gd name="connsiteY157" fmla="*/ 684233 h 6255349"/>
                <a:gd name="connsiteX158" fmla="*/ 2125634 w 9379854"/>
                <a:gd name="connsiteY158" fmla="*/ 566542 h 6255349"/>
                <a:gd name="connsiteX159" fmla="*/ 2196318 w 9379854"/>
                <a:gd name="connsiteY159" fmla="*/ 1411427 h 6255349"/>
                <a:gd name="connsiteX160" fmla="*/ 2183953 w 9379854"/>
                <a:gd name="connsiteY160" fmla="*/ 1463256 h 6255349"/>
                <a:gd name="connsiteX161" fmla="*/ 1922437 w 9379854"/>
                <a:gd name="connsiteY161" fmla="*/ 2115380 h 6255349"/>
                <a:gd name="connsiteX162" fmla="*/ 1869993 w 9379854"/>
                <a:gd name="connsiteY162" fmla="*/ 2362426 h 6255349"/>
                <a:gd name="connsiteX163" fmla="*/ 3301053 w 9379854"/>
                <a:gd name="connsiteY163" fmla="*/ 1584104 h 6255349"/>
                <a:gd name="connsiteX164" fmla="*/ 2897904 w 9379854"/>
                <a:gd name="connsiteY164" fmla="*/ 1691096 h 6255349"/>
                <a:gd name="connsiteX165" fmla="*/ 2582015 w 9379854"/>
                <a:gd name="connsiteY165" fmla="*/ 1991901 h 6255349"/>
                <a:gd name="connsiteX166" fmla="*/ 1899811 w 9379854"/>
                <a:gd name="connsiteY166" fmla="*/ 2761190 h 6255349"/>
                <a:gd name="connsiteX167" fmla="*/ 2479233 w 9379854"/>
                <a:gd name="connsiteY167" fmla="*/ 2062060 h 6255349"/>
                <a:gd name="connsiteX168" fmla="*/ 2602449 w 9379854"/>
                <a:gd name="connsiteY168" fmla="*/ 1852812 h 6255349"/>
                <a:gd name="connsiteX169" fmla="*/ 2609991 w 9379854"/>
                <a:gd name="connsiteY169" fmla="*/ 1757484 h 6255349"/>
                <a:gd name="connsiteX170" fmla="*/ 2527993 w 9379854"/>
                <a:gd name="connsiteY170" fmla="*/ 1700831 h 6255349"/>
                <a:gd name="connsiteX171" fmla="*/ 2334619 w 9379854"/>
                <a:gd name="connsiteY171" fmla="*/ 1834746 h 6255349"/>
                <a:gd name="connsiteX172" fmla="*/ 2117302 w 9379854"/>
                <a:gd name="connsiteY172" fmla="*/ 2268151 h 6255349"/>
                <a:gd name="connsiteX173" fmla="*/ 2486161 w 9379854"/>
                <a:gd name="connsiteY173" fmla="*/ 1522979 h 6255349"/>
                <a:gd name="connsiteX174" fmla="*/ 3032784 w 9379854"/>
                <a:gd name="connsiteY174" fmla="*/ 1309346 h 6255349"/>
                <a:gd name="connsiteX175" fmla="*/ 2551847 w 9379854"/>
                <a:gd name="connsiteY175" fmla="*/ 1615413 h 6255349"/>
                <a:gd name="connsiteX176" fmla="*/ 3051464 w 9379854"/>
                <a:gd name="connsiteY176" fmla="*/ 1499037 h 6255349"/>
                <a:gd name="connsiteX177" fmla="*/ 3437950 w 9379854"/>
                <a:gd name="connsiteY177" fmla="*/ 1597610 h 6255349"/>
                <a:gd name="connsiteX178" fmla="*/ 3301053 w 9379854"/>
                <a:gd name="connsiteY178" fmla="*/ 1584104 h 6255349"/>
                <a:gd name="connsiteX179" fmla="*/ 6759432 w 9379854"/>
                <a:gd name="connsiteY179" fmla="*/ 2466261 h 6255349"/>
                <a:gd name="connsiteX180" fmla="*/ 5963658 w 9379854"/>
                <a:gd name="connsiteY180" fmla="*/ 2043468 h 6255349"/>
                <a:gd name="connsiteX181" fmla="*/ 6214563 w 9379854"/>
                <a:gd name="connsiteY181" fmla="*/ 2196150 h 6255349"/>
                <a:gd name="connsiteX182" fmla="*/ 6294543 w 9379854"/>
                <a:gd name="connsiteY182" fmla="*/ 2262976 h 6255349"/>
                <a:gd name="connsiteX183" fmla="*/ 6261218 w 9379854"/>
                <a:gd name="connsiteY183" fmla="*/ 2339888 h 6255349"/>
                <a:gd name="connsiteX184" fmla="*/ 6111167 w 9379854"/>
                <a:gd name="connsiteY184" fmla="*/ 2317349 h 6255349"/>
                <a:gd name="connsiteX185" fmla="*/ 5743886 w 9379854"/>
                <a:gd name="connsiteY185" fmla="*/ 2108277 h 6255349"/>
                <a:gd name="connsiteX186" fmla="*/ 5361873 w 9379854"/>
                <a:gd name="connsiteY186" fmla="*/ 1861757 h 6255349"/>
                <a:gd name="connsiteX187" fmla="*/ 4898037 w 9379854"/>
                <a:gd name="connsiteY187" fmla="*/ 1774936 h 6255349"/>
                <a:gd name="connsiteX188" fmla="*/ 4326508 w 9379854"/>
                <a:gd name="connsiteY188" fmla="*/ 1746697 h 6255349"/>
                <a:gd name="connsiteX189" fmla="*/ 4109104 w 9379854"/>
                <a:gd name="connsiteY189" fmla="*/ 1705566 h 6255349"/>
                <a:gd name="connsiteX190" fmla="*/ 4362552 w 9379854"/>
                <a:gd name="connsiteY190" fmla="*/ 1635583 h 6255349"/>
                <a:gd name="connsiteX191" fmla="*/ 3666053 w 9379854"/>
                <a:gd name="connsiteY191" fmla="*/ 1469921 h 6255349"/>
                <a:gd name="connsiteX192" fmla="*/ 3650355 w 9379854"/>
                <a:gd name="connsiteY192" fmla="*/ 1382135 h 6255349"/>
                <a:gd name="connsiteX193" fmla="*/ 3677541 w 9379854"/>
                <a:gd name="connsiteY193" fmla="*/ 1368630 h 6255349"/>
                <a:gd name="connsiteX194" fmla="*/ 3667894 w 9379854"/>
                <a:gd name="connsiteY194" fmla="*/ 1348898 h 6255349"/>
                <a:gd name="connsiteX195" fmla="*/ 3147406 w 9379854"/>
                <a:gd name="connsiteY195" fmla="*/ 1355563 h 6255349"/>
                <a:gd name="connsiteX196" fmla="*/ 4046312 w 9379854"/>
                <a:gd name="connsiteY196" fmla="*/ 1148420 h 6255349"/>
                <a:gd name="connsiteX197" fmla="*/ 6516507 w 9379854"/>
                <a:gd name="connsiteY197" fmla="*/ 2042503 h 6255349"/>
                <a:gd name="connsiteX198" fmla="*/ 5510872 w 9379854"/>
                <a:gd name="connsiteY198" fmla="*/ 1639530 h 6255349"/>
                <a:gd name="connsiteX199" fmla="*/ 5811502 w 9379854"/>
                <a:gd name="connsiteY199" fmla="*/ 1840797 h 6255349"/>
                <a:gd name="connsiteX200" fmla="*/ 6493004 w 9379854"/>
                <a:gd name="connsiteY200" fmla="*/ 2185364 h 6255349"/>
                <a:gd name="connsiteX201" fmla="*/ 6759432 w 9379854"/>
                <a:gd name="connsiteY201" fmla="*/ 2466261 h 6255349"/>
                <a:gd name="connsiteX202" fmla="*/ 7905647 w 9379854"/>
                <a:gd name="connsiteY202" fmla="*/ 4998634 h 6255349"/>
                <a:gd name="connsiteX203" fmla="*/ 7854081 w 9379854"/>
                <a:gd name="connsiteY203" fmla="*/ 4840778 h 6255349"/>
                <a:gd name="connsiteX204" fmla="*/ 7834963 w 9379854"/>
                <a:gd name="connsiteY204" fmla="*/ 4954522 h 6255349"/>
                <a:gd name="connsiteX205" fmla="*/ 7848731 w 9379854"/>
                <a:gd name="connsiteY205" fmla="*/ 5169646 h 6255349"/>
                <a:gd name="connsiteX206" fmla="*/ 7788219 w 9379854"/>
                <a:gd name="connsiteY206" fmla="*/ 5397311 h 6255349"/>
                <a:gd name="connsiteX207" fmla="*/ 7800059 w 9379854"/>
                <a:gd name="connsiteY207" fmla="*/ 5280233 h 6255349"/>
                <a:gd name="connsiteX208" fmla="*/ 7694558 w 9379854"/>
                <a:gd name="connsiteY208" fmla="*/ 5419323 h 6255349"/>
                <a:gd name="connsiteX209" fmla="*/ 7693330 w 9379854"/>
                <a:gd name="connsiteY209" fmla="*/ 5452385 h 6255349"/>
                <a:gd name="connsiteX210" fmla="*/ 7625890 w 9379854"/>
                <a:gd name="connsiteY210" fmla="*/ 5698992 h 6255349"/>
                <a:gd name="connsiteX211" fmla="*/ 7597739 w 9379854"/>
                <a:gd name="connsiteY211" fmla="*/ 5647075 h 6255349"/>
                <a:gd name="connsiteX212" fmla="*/ 7607123 w 9379854"/>
                <a:gd name="connsiteY212" fmla="*/ 6017688 h 6255349"/>
                <a:gd name="connsiteX213" fmla="*/ 7482240 w 9379854"/>
                <a:gd name="connsiteY213" fmla="*/ 5581301 h 6255349"/>
                <a:gd name="connsiteX214" fmla="*/ 7637642 w 9379854"/>
                <a:gd name="connsiteY214" fmla="*/ 5165787 h 6255349"/>
                <a:gd name="connsiteX215" fmla="*/ 7680087 w 9379854"/>
                <a:gd name="connsiteY215" fmla="*/ 5271902 h 6255349"/>
                <a:gd name="connsiteX216" fmla="*/ 7796112 w 9379854"/>
                <a:gd name="connsiteY216" fmla="*/ 4906727 h 6255349"/>
                <a:gd name="connsiteX217" fmla="*/ 7735864 w 9379854"/>
                <a:gd name="connsiteY217" fmla="*/ 4663627 h 6255349"/>
                <a:gd name="connsiteX218" fmla="*/ 7905647 w 9379854"/>
                <a:gd name="connsiteY218" fmla="*/ 4998634 h 6255349"/>
                <a:gd name="connsiteX219" fmla="*/ 8825864 w 9379854"/>
                <a:gd name="connsiteY219" fmla="*/ 3744287 h 6255349"/>
                <a:gd name="connsiteX220" fmla="*/ 8773245 w 9379854"/>
                <a:gd name="connsiteY220" fmla="*/ 3858294 h 6255349"/>
                <a:gd name="connsiteX221" fmla="*/ 8849893 w 9379854"/>
                <a:gd name="connsiteY221" fmla="*/ 3845666 h 6255349"/>
                <a:gd name="connsiteX222" fmla="*/ 8758512 w 9379854"/>
                <a:gd name="connsiteY222" fmla="*/ 4011153 h 6255349"/>
                <a:gd name="connsiteX223" fmla="*/ 8701595 w 9379854"/>
                <a:gd name="connsiteY223" fmla="*/ 4045355 h 6255349"/>
                <a:gd name="connsiteX224" fmla="*/ 8673182 w 9379854"/>
                <a:gd name="connsiteY224" fmla="*/ 4061579 h 6255349"/>
                <a:gd name="connsiteX225" fmla="*/ 8598463 w 9379854"/>
                <a:gd name="connsiteY225" fmla="*/ 4226978 h 6255349"/>
                <a:gd name="connsiteX226" fmla="*/ 8684231 w 9379854"/>
                <a:gd name="connsiteY226" fmla="*/ 4144278 h 6255349"/>
                <a:gd name="connsiteX227" fmla="*/ 8586799 w 9379854"/>
                <a:gd name="connsiteY227" fmla="*/ 4305029 h 6255349"/>
                <a:gd name="connsiteX228" fmla="*/ 8448762 w 9379854"/>
                <a:gd name="connsiteY228" fmla="*/ 4393254 h 6255349"/>
                <a:gd name="connsiteX229" fmla="*/ 8299675 w 9379854"/>
                <a:gd name="connsiteY229" fmla="*/ 4480952 h 6255349"/>
                <a:gd name="connsiteX230" fmla="*/ 8269595 w 9379854"/>
                <a:gd name="connsiteY230" fmla="*/ 4521205 h 6255349"/>
                <a:gd name="connsiteX231" fmla="*/ 8433765 w 9379854"/>
                <a:gd name="connsiteY231" fmla="*/ 4473235 h 6255349"/>
                <a:gd name="connsiteX232" fmla="*/ 8317653 w 9379854"/>
                <a:gd name="connsiteY232" fmla="*/ 4579700 h 6255349"/>
                <a:gd name="connsiteX233" fmla="*/ 8045263 w 9379854"/>
                <a:gd name="connsiteY233" fmla="*/ 4525327 h 6255349"/>
                <a:gd name="connsiteX234" fmla="*/ 8292835 w 9379854"/>
                <a:gd name="connsiteY234" fmla="*/ 4433507 h 6255349"/>
                <a:gd name="connsiteX235" fmla="*/ 8501381 w 9379854"/>
                <a:gd name="connsiteY235" fmla="*/ 4217857 h 6255349"/>
                <a:gd name="connsiteX236" fmla="*/ 8531900 w 9379854"/>
                <a:gd name="connsiteY236" fmla="*/ 4138666 h 6255349"/>
                <a:gd name="connsiteX237" fmla="*/ 8401317 w 9379854"/>
                <a:gd name="connsiteY237" fmla="*/ 4179270 h 6255349"/>
                <a:gd name="connsiteX238" fmla="*/ 8480246 w 9379854"/>
                <a:gd name="connsiteY238" fmla="*/ 4099289 h 6255349"/>
                <a:gd name="connsiteX239" fmla="*/ 8658448 w 9379854"/>
                <a:gd name="connsiteY239" fmla="*/ 3835668 h 6255349"/>
                <a:gd name="connsiteX240" fmla="*/ 9150348 w 9379854"/>
                <a:gd name="connsiteY240" fmla="*/ 3647731 h 6255349"/>
                <a:gd name="connsiteX241" fmla="*/ 8825864 w 9379854"/>
                <a:gd name="connsiteY241" fmla="*/ 3744287 h 625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</a:cxnLst>
              <a:rect l="l" t="t" r="r" b="b"/>
              <a:pathLst>
                <a:path w="9379854" h="6255349">
                  <a:moveTo>
                    <a:pt x="8651959" y="3632121"/>
                  </a:moveTo>
                  <a:cubicBezTo>
                    <a:pt x="8467178" y="3723239"/>
                    <a:pt x="8314759" y="3856716"/>
                    <a:pt x="8173741" y="4004575"/>
                  </a:cubicBezTo>
                  <a:cubicBezTo>
                    <a:pt x="8105950" y="4075611"/>
                    <a:pt x="8035265" y="4076751"/>
                    <a:pt x="7963265" y="4011240"/>
                  </a:cubicBezTo>
                  <a:cubicBezTo>
                    <a:pt x="7848293" y="3906529"/>
                    <a:pt x="7770680" y="3778051"/>
                    <a:pt x="7716833" y="3633261"/>
                  </a:cubicBezTo>
                  <a:cubicBezTo>
                    <a:pt x="7586426" y="3282468"/>
                    <a:pt x="7422518" y="2949390"/>
                    <a:pt x="7192749" y="2651479"/>
                  </a:cubicBezTo>
                  <a:cubicBezTo>
                    <a:pt x="7187925" y="2645253"/>
                    <a:pt x="7186522" y="2636483"/>
                    <a:pt x="7182488" y="2629467"/>
                  </a:cubicBezTo>
                  <a:cubicBezTo>
                    <a:pt x="7165650" y="2599738"/>
                    <a:pt x="7150741" y="2568517"/>
                    <a:pt x="7130483" y="2541331"/>
                  </a:cubicBezTo>
                  <a:cubicBezTo>
                    <a:pt x="7117152" y="2523352"/>
                    <a:pt x="7094965" y="2512215"/>
                    <a:pt x="7078302" y="2496341"/>
                  </a:cubicBezTo>
                  <a:cubicBezTo>
                    <a:pt x="6953683" y="2377335"/>
                    <a:pt x="6836518" y="2249383"/>
                    <a:pt x="6704006" y="2139936"/>
                  </a:cubicBezTo>
                  <a:cubicBezTo>
                    <a:pt x="5930947" y="1500703"/>
                    <a:pt x="5045458" y="1143158"/>
                    <a:pt x="4040173" y="1093170"/>
                  </a:cubicBezTo>
                  <a:cubicBezTo>
                    <a:pt x="3483377" y="1065457"/>
                    <a:pt x="2757148" y="1157102"/>
                    <a:pt x="2376538" y="1306101"/>
                  </a:cubicBezTo>
                  <a:cubicBezTo>
                    <a:pt x="2384256" y="1227611"/>
                    <a:pt x="2364962" y="1094135"/>
                    <a:pt x="2406356" y="964166"/>
                  </a:cubicBezTo>
                  <a:cubicBezTo>
                    <a:pt x="2448363" y="832355"/>
                    <a:pt x="2499667" y="718611"/>
                    <a:pt x="2524836" y="692564"/>
                  </a:cubicBezTo>
                  <a:cubicBezTo>
                    <a:pt x="2561406" y="654679"/>
                    <a:pt x="2584120" y="615390"/>
                    <a:pt x="2585523" y="564350"/>
                  </a:cubicBezTo>
                  <a:cubicBezTo>
                    <a:pt x="2587014" y="508398"/>
                    <a:pt x="2612271" y="454727"/>
                    <a:pt x="2658839" y="423682"/>
                  </a:cubicBezTo>
                  <a:cubicBezTo>
                    <a:pt x="2703565" y="393864"/>
                    <a:pt x="2732505" y="349050"/>
                    <a:pt x="2731102" y="296344"/>
                  </a:cubicBezTo>
                  <a:cubicBezTo>
                    <a:pt x="2729085" y="218205"/>
                    <a:pt x="2722157" y="139627"/>
                    <a:pt x="2708914" y="62628"/>
                  </a:cubicBezTo>
                  <a:cubicBezTo>
                    <a:pt x="2697601" y="-3321"/>
                    <a:pt x="2665679" y="-13143"/>
                    <a:pt x="2604027" y="14394"/>
                  </a:cubicBezTo>
                  <a:cubicBezTo>
                    <a:pt x="2362331" y="122351"/>
                    <a:pt x="2236484" y="329845"/>
                    <a:pt x="2227627" y="341772"/>
                  </a:cubicBezTo>
                  <a:cubicBezTo>
                    <a:pt x="2230696" y="302921"/>
                    <a:pt x="2275510" y="131559"/>
                    <a:pt x="2279193" y="79642"/>
                  </a:cubicBezTo>
                  <a:cubicBezTo>
                    <a:pt x="2280596" y="59471"/>
                    <a:pt x="2264723" y="25795"/>
                    <a:pt x="2248762" y="20095"/>
                  </a:cubicBezTo>
                  <a:cubicBezTo>
                    <a:pt x="2232713" y="14306"/>
                    <a:pt x="2204913" y="32548"/>
                    <a:pt x="2185970" y="45702"/>
                  </a:cubicBezTo>
                  <a:cubicBezTo>
                    <a:pt x="2168430" y="57892"/>
                    <a:pt x="1784137" y="340281"/>
                    <a:pt x="1720731" y="414298"/>
                  </a:cubicBezTo>
                  <a:cubicBezTo>
                    <a:pt x="1663026" y="481650"/>
                    <a:pt x="1601286" y="554878"/>
                    <a:pt x="1632156" y="661168"/>
                  </a:cubicBezTo>
                  <a:cubicBezTo>
                    <a:pt x="1639873" y="687829"/>
                    <a:pt x="1618563" y="723522"/>
                    <a:pt x="1608828" y="754479"/>
                  </a:cubicBezTo>
                  <a:cubicBezTo>
                    <a:pt x="1600584" y="780526"/>
                    <a:pt x="1585500" y="805169"/>
                    <a:pt x="1581291" y="831654"/>
                  </a:cubicBezTo>
                  <a:cubicBezTo>
                    <a:pt x="1575152" y="870416"/>
                    <a:pt x="1578572" y="910582"/>
                    <a:pt x="1572872" y="949432"/>
                  </a:cubicBezTo>
                  <a:cubicBezTo>
                    <a:pt x="1569978" y="969515"/>
                    <a:pt x="1561383" y="997754"/>
                    <a:pt x="1546650" y="1005384"/>
                  </a:cubicBezTo>
                  <a:cubicBezTo>
                    <a:pt x="1487629" y="1036078"/>
                    <a:pt x="1475351" y="1091679"/>
                    <a:pt x="1482718" y="1143509"/>
                  </a:cubicBezTo>
                  <a:cubicBezTo>
                    <a:pt x="1493417" y="1219455"/>
                    <a:pt x="1461232" y="1272337"/>
                    <a:pt x="1419049" y="1326359"/>
                  </a:cubicBezTo>
                  <a:cubicBezTo>
                    <a:pt x="1377919" y="1379066"/>
                    <a:pt x="1346961" y="1437210"/>
                    <a:pt x="1348891" y="1506491"/>
                  </a:cubicBezTo>
                  <a:cubicBezTo>
                    <a:pt x="1350294" y="1557444"/>
                    <a:pt x="1333894" y="1599890"/>
                    <a:pt x="1302937" y="1639880"/>
                  </a:cubicBezTo>
                  <a:cubicBezTo>
                    <a:pt x="1289344" y="1657508"/>
                    <a:pt x="1281977" y="1681362"/>
                    <a:pt x="1276364" y="1703549"/>
                  </a:cubicBezTo>
                  <a:cubicBezTo>
                    <a:pt x="1263034" y="1755993"/>
                    <a:pt x="1275575" y="1805192"/>
                    <a:pt x="1302849" y="1850531"/>
                  </a:cubicBezTo>
                  <a:cubicBezTo>
                    <a:pt x="1320126" y="1879121"/>
                    <a:pt x="1317582" y="1899818"/>
                    <a:pt x="1288730" y="1920339"/>
                  </a:cubicBezTo>
                  <a:cubicBezTo>
                    <a:pt x="1257948" y="1942264"/>
                    <a:pt x="1229884" y="1968398"/>
                    <a:pt x="1201821" y="1994006"/>
                  </a:cubicBezTo>
                  <a:cubicBezTo>
                    <a:pt x="644411" y="2503006"/>
                    <a:pt x="288532" y="3133381"/>
                    <a:pt x="82792" y="3853997"/>
                  </a:cubicBezTo>
                  <a:cubicBezTo>
                    <a:pt x="56044" y="3937135"/>
                    <a:pt x="26226" y="4120074"/>
                    <a:pt x="16053" y="4168922"/>
                  </a:cubicBezTo>
                  <a:cubicBezTo>
                    <a:pt x="-5345" y="4270389"/>
                    <a:pt x="268" y="4385624"/>
                    <a:pt x="1846" y="4398340"/>
                  </a:cubicBezTo>
                  <a:cubicBezTo>
                    <a:pt x="11493" y="4476216"/>
                    <a:pt x="49028" y="4511383"/>
                    <a:pt x="127079" y="4506648"/>
                  </a:cubicBezTo>
                  <a:cubicBezTo>
                    <a:pt x="170314" y="4504017"/>
                    <a:pt x="213900" y="4494808"/>
                    <a:pt x="255557" y="4482531"/>
                  </a:cubicBezTo>
                  <a:cubicBezTo>
                    <a:pt x="489273" y="4414038"/>
                    <a:pt x="691329" y="4285297"/>
                    <a:pt x="884178" y="4141998"/>
                  </a:cubicBezTo>
                  <a:cubicBezTo>
                    <a:pt x="1037737" y="4027903"/>
                    <a:pt x="1711347" y="3520306"/>
                    <a:pt x="1887094" y="3369465"/>
                  </a:cubicBezTo>
                  <a:cubicBezTo>
                    <a:pt x="2099061" y="3187491"/>
                    <a:pt x="2348387" y="3091987"/>
                    <a:pt x="2634020" y="3111807"/>
                  </a:cubicBezTo>
                  <a:cubicBezTo>
                    <a:pt x="2760832" y="3120577"/>
                    <a:pt x="2887819" y="3127856"/>
                    <a:pt x="3014718" y="3133995"/>
                  </a:cubicBezTo>
                  <a:cubicBezTo>
                    <a:pt x="3224054" y="3144168"/>
                    <a:pt x="3431723" y="3143116"/>
                    <a:pt x="3635446" y="3078570"/>
                  </a:cubicBezTo>
                  <a:cubicBezTo>
                    <a:pt x="3708148" y="3055593"/>
                    <a:pt x="4077533" y="3042000"/>
                    <a:pt x="4183735" y="3034545"/>
                  </a:cubicBezTo>
                  <a:cubicBezTo>
                    <a:pt x="4286956" y="3027266"/>
                    <a:pt x="4296515" y="3007359"/>
                    <a:pt x="4259945" y="2912206"/>
                  </a:cubicBezTo>
                  <a:cubicBezTo>
                    <a:pt x="4234425" y="2845819"/>
                    <a:pt x="4249772" y="2809512"/>
                    <a:pt x="4318440" y="2794866"/>
                  </a:cubicBezTo>
                  <a:cubicBezTo>
                    <a:pt x="4412540" y="2774783"/>
                    <a:pt x="4508044" y="2756893"/>
                    <a:pt x="4602932" y="2746807"/>
                  </a:cubicBezTo>
                  <a:cubicBezTo>
                    <a:pt x="4870412" y="2718218"/>
                    <a:pt x="5294609" y="2761453"/>
                    <a:pt x="5346088" y="2766013"/>
                  </a:cubicBezTo>
                  <a:cubicBezTo>
                    <a:pt x="5694775" y="2797146"/>
                    <a:pt x="5866226" y="2941497"/>
                    <a:pt x="6113710" y="3061819"/>
                  </a:cubicBezTo>
                  <a:cubicBezTo>
                    <a:pt x="6268234" y="3136977"/>
                    <a:pt x="6415918" y="3221518"/>
                    <a:pt x="6524225" y="3361221"/>
                  </a:cubicBezTo>
                  <a:cubicBezTo>
                    <a:pt x="6551675" y="3396651"/>
                    <a:pt x="6586315" y="3427609"/>
                    <a:pt x="6621395" y="3455935"/>
                  </a:cubicBezTo>
                  <a:cubicBezTo>
                    <a:pt x="6761273" y="3568715"/>
                    <a:pt x="7359024" y="4056492"/>
                    <a:pt x="7452247" y="4246622"/>
                  </a:cubicBezTo>
                  <a:cubicBezTo>
                    <a:pt x="7472681" y="4288279"/>
                    <a:pt x="7490659" y="4332128"/>
                    <a:pt x="7501622" y="4377029"/>
                  </a:cubicBezTo>
                  <a:cubicBezTo>
                    <a:pt x="7524336" y="4469551"/>
                    <a:pt x="7494606" y="4556723"/>
                    <a:pt x="7461894" y="4641527"/>
                  </a:cubicBezTo>
                  <a:cubicBezTo>
                    <a:pt x="7347273" y="4938123"/>
                    <a:pt x="7307019" y="5247346"/>
                    <a:pt x="7319823" y="5562008"/>
                  </a:cubicBezTo>
                  <a:cubicBezTo>
                    <a:pt x="7331926" y="5860445"/>
                    <a:pt x="7439882" y="6111963"/>
                    <a:pt x="7726304" y="6255350"/>
                  </a:cubicBezTo>
                  <a:cubicBezTo>
                    <a:pt x="7728672" y="6253157"/>
                    <a:pt x="7727094" y="6254648"/>
                    <a:pt x="7729461" y="6252543"/>
                  </a:cubicBezTo>
                  <a:cubicBezTo>
                    <a:pt x="7686928" y="6142658"/>
                    <a:pt x="7658426" y="6030141"/>
                    <a:pt x="7663688" y="5911134"/>
                  </a:cubicBezTo>
                  <a:cubicBezTo>
                    <a:pt x="7671142" y="5742929"/>
                    <a:pt x="7730075" y="5595421"/>
                    <a:pt x="7840400" y="5468171"/>
                  </a:cubicBezTo>
                  <a:cubicBezTo>
                    <a:pt x="7937394" y="5356356"/>
                    <a:pt x="8006325" y="5230596"/>
                    <a:pt x="8018515" y="5080720"/>
                  </a:cubicBezTo>
                  <a:cubicBezTo>
                    <a:pt x="8023952" y="5013894"/>
                    <a:pt x="8018865" y="4998459"/>
                    <a:pt x="8120157" y="4871296"/>
                  </a:cubicBezTo>
                  <a:cubicBezTo>
                    <a:pt x="8163392" y="4817099"/>
                    <a:pt x="8212503" y="4763428"/>
                    <a:pt x="8195402" y="4685991"/>
                  </a:cubicBezTo>
                  <a:cubicBezTo>
                    <a:pt x="8298886" y="4668100"/>
                    <a:pt x="8393687" y="4636002"/>
                    <a:pt x="8480684" y="4582506"/>
                  </a:cubicBezTo>
                  <a:cubicBezTo>
                    <a:pt x="8639944" y="4484547"/>
                    <a:pt x="8731676" y="4339231"/>
                    <a:pt x="8782892" y="4162695"/>
                  </a:cubicBezTo>
                  <a:cubicBezTo>
                    <a:pt x="8863925" y="3883464"/>
                    <a:pt x="9097465" y="3718065"/>
                    <a:pt x="9379854" y="3633261"/>
                  </a:cubicBezTo>
                  <a:cubicBezTo>
                    <a:pt x="9071419" y="3489962"/>
                    <a:pt x="8849368" y="3534688"/>
                    <a:pt x="8651959" y="3632121"/>
                  </a:cubicBezTo>
                  <a:close/>
                  <a:moveTo>
                    <a:pt x="1070712" y="3450849"/>
                  </a:moveTo>
                  <a:cubicBezTo>
                    <a:pt x="968105" y="3647819"/>
                    <a:pt x="789464" y="3750864"/>
                    <a:pt x="783939" y="3744287"/>
                  </a:cubicBezTo>
                  <a:cubicBezTo>
                    <a:pt x="799900" y="3733938"/>
                    <a:pt x="874970" y="3674304"/>
                    <a:pt x="886897" y="3660447"/>
                  </a:cubicBezTo>
                  <a:cubicBezTo>
                    <a:pt x="932587" y="3607653"/>
                    <a:pt x="982487" y="3556788"/>
                    <a:pt x="1017654" y="3497416"/>
                  </a:cubicBezTo>
                  <a:cubicBezTo>
                    <a:pt x="1041596" y="3456988"/>
                    <a:pt x="1058434" y="3401650"/>
                    <a:pt x="1052208" y="3356573"/>
                  </a:cubicBezTo>
                  <a:cubicBezTo>
                    <a:pt x="1041245" y="3277294"/>
                    <a:pt x="1068432" y="3216607"/>
                    <a:pt x="1110702" y="3157235"/>
                  </a:cubicBezTo>
                  <a:cubicBezTo>
                    <a:pt x="1133504" y="3125225"/>
                    <a:pt x="1158849" y="3095057"/>
                    <a:pt x="1190683" y="3054277"/>
                  </a:cubicBezTo>
                  <a:cubicBezTo>
                    <a:pt x="1051243" y="3144957"/>
                    <a:pt x="1007657" y="3194857"/>
                    <a:pt x="974156" y="3341664"/>
                  </a:cubicBezTo>
                  <a:cubicBezTo>
                    <a:pt x="924168" y="3560208"/>
                    <a:pt x="846906" y="3639663"/>
                    <a:pt x="753157" y="3695790"/>
                  </a:cubicBezTo>
                  <a:cubicBezTo>
                    <a:pt x="819018" y="3612827"/>
                    <a:pt x="871637" y="3586518"/>
                    <a:pt x="898999" y="3479175"/>
                  </a:cubicBezTo>
                  <a:cubicBezTo>
                    <a:pt x="862078" y="3488734"/>
                    <a:pt x="838136" y="3526620"/>
                    <a:pt x="810161" y="3533899"/>
                  </a:cubicBezTo>
                  <a:cubicBezTo>
                    <a:pt x="792621" y="3542669"/>
                    <a:pt x="775081" y="3533899"/>
                    <a:pt x="797093" y="3491804"/>
                  </a:cubicBezTo>
                  <a:cubicBezTo>
                    <a:pt x="812002" y="3463477"/>
                    <a:pt x="824017" y="3433134"/>
                    <a:pt x="842609" y="3407526"/>
                  </a:cubicBezTo>
                  <a:cubicBezTo>
                    <a:pt x="918994" y="3302376"/>
                    <a:pt x="1146395" y="2994906"/>
                    <a:pt x="1160953" y="2972718"/>
                  </a:cubicBezTo>
                  <a:cubicBezTo>
                    <a:pt x="1156744" y="2969035"/>
                    <a:pt x="1037299" y="3076728"/>
                    <a:pt x="1008271" y="3111369"/>
                  </a:cubicBezTo>
                  <a:cubicBezTo>
                    <a:pt x="889791" y="3252738"/>
                    <a:pt x="789025" y="3404807"/>
                    <a:pt x="705800" y="3570995"/>
                  </a:cubicBezTo>
                  <a:cubicBezTo>
                    <a:pt x="642920" y="3696491"/>
                    <a:pt x="525843" y="3981335"/>
                    <a:pt x="515758" y="3998261"/>
                  </a:cubicBezTo>
                  <a:cubicBezTo>
                    <a:pt x="472610" y="3957042"/>
                    <a:pt x="470330" y="3912141"/>
                    <a:pt x="489974" y="3869783"/>
                  </a:cubicBezTo>
                  <a:cubicBezTo>
                    <a:pt x="513741" y="3818480"/>
                    <a:pt x="666248" y="3573275"/>
                    <a:pt x="707992" y="3496627"/>
                  </a:cubicBezTo>
                  <a:cubicBezTo>
                    <a:pt x="760260" y="3400685"/>
                    <a:pt x="809634" y="3302990"/>
                    <a:pt x="859973" y="3206346"/>
                  </a:cubicBezTo>
                  <a:cubicBezTo>
                    <a:pt x="976875" y="2981575"/>
                    <a:pt x="1117192" y="2806179"/>
                    <a:pt x="1227165" y="2646919"/>
                  </a:cubicBezTo>
                  <a:cubicBezTo>
                    <a:pt x="1242250" y="2625082"/>
                    <a:pt x="1243127" y="2594826"/>
                    <a:pt x="1250669" y="2568517"/>
                  </a:cubicBezTo>
                  <a:lnTo>
                    <a:pt x="1236988" y="2562729"/>
                  </a:lnTo>
                  <a:cubicBezTo>
                    <a:pt x="1222956" y="2582198"/>
                    <a:pt x="1208837" y="2601667"/>
                    <a:pt x="1194805" y="2621223"/>
                  </a:cubicBezTo>
                  <a:cubicBezTo>
                    <a:pt x="1140520" y="2696819"/>
                    <a:pt x="1087375" y="2773292"/>
                    <a:pt x="1031686" y="2847836"/>
                  </a:cubicBezTo>
                  <a:cubicBezTo>
                    <a:pt x="982926" y="2913171"/>
                    <a:pt x="922063" y="2971315"/>
                    <a:pt x="882950" y="3041736"/>
                  </a:cubicBezTo>
                  <a:cubicBezTo>
                    <a:pt x="802355" y="3187140"/>
                    <a:pt x="590915" y="3630630"/>
                    <a:pt x="547066" y="3700788"/>
                  </a:cubicBezTo>
                  <a:cubicBezTo>
                    <a:pt x="570043" y="3600374"/>
                    <a:pt x="666774" y="3418488"/>
                    <a:pt x="722462" y="3288607"/>
                  </a:cubicBezTo>
                  <a:cubicBezTo>
                    <a:pt x="749736" y="3225026"/>
                    <a:pt x="787798" y="3138205"/>
                    <a:pt x="796830" y="3070852"/>
                  </a:cubicBezTo>
                  <a:cubicBezTo>
                    <a:pt x="805951" y="3002886"/>
                    <a:pt x="819544" y="2939305"/>
                    <a:pt x="851203" y="2879144"/>
                  </a:cubicBezTo>
                  <a:cubicBezTo>
                    <a:pt x="858044" y="2866077"/>
                    <a:pt x="863919" y="2852571"/>
                    <a:pt x="870234" y="2839241"/>
                  </a:cubicBezTo>
                  <a:cubicBezTo>
                    <a:pt x="813405" y="2905980"/>
                    <a:pt x="784728" y="2984470"/>
                    <a:pt x="764996" y="3067870"/>
                  </a:cubicBezTo>
                  <a:cubicBezTo>
                    <a:pt x="751578" y="3124261"/>
                    <a:pt x="735091" y="3180738"/>
                    <a:pt x="711763" y="3233620"/>
                  </a:cubicBezTo>
                  <a:cubicBezTo>
                    <a:pt x="675368" y="3316144"/>
                    <a:pt x="501024" y="3685266"/>
                    <a:pt x="452352" y="3788048"/>
                  </a:cubicBezTo>
                  <a:cubicBezTo>
                    <a:pt x="407450" y="3882850"/>
                    <a:pt x="281428" y="4137613"/>
                    <a:pt x="267046" y="4171991"/>
                  </a:cubicBezTo>
                  <a:cubicBezTo>
                    <a:pt x="265379" y="4068156"/>
                    <a:pt x="272658" y="3966251"/>
                    <a:pt x="331679" y="3878728"/>
                  </a:cubicBezTo>
                  <a:cubicBezTo>
                    <a:pt x="455158" y="3695351"/>
                    <a:pt x="512074" y="3577660"/>
                    <a:pt x="564693" y="3314565"/>
                  </a:cubicBezTo>
                  <a:cubicBezTo>
                    <a:pt x="588021" y="3198102"/>
                    <a:pt x="652391" y="3060241"/>
                    <a:pt x="721585" y="2926764"/>
                  </a:cubicBezTo>
                  <a:cubicBezTo>
                    <a:pt x="696942" y="2951057"/>
                    <a:pt x="675982" y="2977804"/>
                    <a:pt x="661951" y="3007271"/>
                  </a:cubicBezTo>
                  <a:cubicBezTo>
                    <a:pt x="590915" y="3156796"/>
                    <a:pt x="551889" y="3245459"/>
                    <a:pt x="527772" y="3371569"/>
                  </a:cubicBezTo>
                  <a:cubicBezTo>
                    <a:pt x="468225" y="3682898"/>
                    <a:pt x="247927" y="3939416"/>
                    <a:pt x="244858" y="3937398"/>
                  </a:cubicBezTo>
                  <a:cubicBezTo>
                    <a:pt x="255294" y="3908896"/>
                    <a:pt x="263888" y="3879605"/>
                    <a:pt x="276605" y="3852156"/>
                  </a:cubicBezTo>
                  <a:cubicBezTo>
                    <a:pt x="312736" y="3774455"/>
                    <a:pt x="345535" y="3696316"/>
                    <a:pt x="404469" y="3629578"/>
                  </a:cubicBezTo>
                  <a:cubicBezTo>
                    <a:pt x="466647" y="3559156"/>
                    <a:pt x="481117" y="3464266"/>
                    <a:pt x="503129" y="3374814"/>
                  </a:cubicBezTo>
                  <a:cubicBezTo>
                    <a:pt x="608542" y="2946233"/>
                    <a:pt x="672825" y="2850730"/>
                    <a:pt x="672825" y="2847748"/>
                  </a:cubicBezTo>
                  <a:cubicBezTo>
                    <a:pt x="645814" y="2882301"/>
                    <a:pt x="621259" y="2917994"/>
                    <a:pt x="608893" y="2957458"/>
                  </a:cubicBezTo>
                  <a:cubicBezTo>
                    <a:pt x="565395" y="3096548"/>
                    <a:pt x="522949" y="3236163"/>
                    <a:pt x="486291" y="3377182"/>
                  </a:cubicBezTo>
                  <a:cubicBezTo>
                    <a:pt x="466120" y="3454620"/>
                    <a:pt x="442705" y="3527848"/>
                    <a:pt x="390349" y="3590376"/>
                  </a:cubicBezTo>
                  <a:cubicBezTo>
                    <a:pt x="266432" y="3738411"/>
                    <a:pt x="183908" y="3907932"/>
                    <a:pt x="133569" y="4093676"/>
                  </a:cubicBezTo>
                  <a:cubicBezTo>
                    <a:pt x="120239" y="4142963"/>
                    <a:pt x="75337" y="4271090"/>
                    <a:pt x="66743" y="4285999"/>
                  </a:cubicBezTo>
                  <a:cubicBezTo>
                    <a:pt x="37890" y="4204264"/>
                    <a:pt x="38504" y="4103850"/>
                    <a:pt x="56044" y="4042461"/>
                  </a:cubicBezTo>
                  <a:cubicBezTo>
                    <a:pt x="301599" y="3183018"/>
                    <a:pt x="720884" y="2481082"/>
                    <a:pt x="1325651" y="1954454"/>
                  </a:cubicBezTo>
                  <a:cubicBezTo>
                    <a:pt x="1321704" y="2014439"/>
                    <a:pt x="1313285" y="2072145"/>
                    <a:pt x="1296535" y="2127220"/>
                  </a:cubicBezTo>
                  <a:cubicBezTo>
                    <a:pt x="1259175" y="2249646"/>
                    <a:pt x="1254440" y="2372161"/>
                    <a:pt x="1291974" y="2494149"/>
                  </a:cubicBezTo>
                  <a:cubicBezTo>
                    <a:pt x="1320652" y="2587460"/>
                    <a:pt x="1356170" y="2678753"/>
                    <a:pt x="1389056" y="2770749"/>
                  </a:cubicBezTo>
                  <a:cubicBezTo>
                    <a:pt x="1405368" y="2816440"/>
                    <a:pt x="1410279" y="2856693"/>
                    <a:pt x="1362484" y="2890632"/>
                  </a:cubicBezTo>
                  <a:cubicBezTo>
                    <a:pt x="1339682" y="2906769"/>
                    <a:pt x="1321880" y="2933429"/>
                    <a:pt x="1308550" y="2958862"/>
                  </a:cubicBezTo>
                  <a:cubicBezTo>
                    <a:pt x="1255229" y="3060855"/>
                    <a:pt x="1104739" y="3393582"/>
                    <a:pt x="1070712" y="3450849"/>
                  </a:cubicBezTo>
                  <a:close/>
                  <a:moveTo>
                    <a:pt x="1336964" y="3517587"/>
                  </a:moveTo>
                  <a:cubicBezTo>
                    <a:pt x="1293378" y="3507063"/>
                    <a:pt x="1277943" y="3473036"/>
                    <a:pt x="1273646" y="3432783"/>
                  </a:cubicBezTo>
                  <a:cubicBezTo>
                    <a:pt x="1269261" y="3391389"/>
                    <a:pt x="1275487" y="3352276"/>
                    <a:pt x="1306620" y="3317460"/>
                  </a:cubicBezTo>
                  <a:cubicBezTo>
                    <a:pt x="1301446" y="3367097"/>
                    <a:pt x="1327229" y="3351487"/>
                    <a:pt x="1327755" y="3375867"/>
                  </a:cubicBezTo>
                  <a:cubicBezTo>
                    <a:pt x="1327931" y="3385776"/>
                    <a:pt x="1301446" y="3402176"/>
                    <a:pt x="1303200" y="3425767"/>
                  </a:cubicBezTo>
                  <a:cubicBezTo>
                    <a:pt x="1306006" y="3463302"/>
                    <a:pt x="1333894" y="3496364"/>
                    <a:pt x="1371604" y="3489874"/>
                  </a:cubicBezTo>
                  <a:cubicBezTo>
                    <a:pt x="1393880" y="3486016"/>
                    <a:pt x="1415454" y="3467511"/>
                    <a:pt x="1438080" y="3460232"/>
                  </a:cubicBezTo>
                  <a:cubicBezTo>
                    <a:pt x="1414314" y="3503906"/>
                    <a:pt x="1375288" y="3526795"/>
                    <a:pt x="1336964" y="3517587"/>
                  </a:cubicBezTo>
                  <a:close/>
                  <a:moveTo>
                    <a:pt x="1388179" y="3307199"/>
                  </a:moveTo>
                  <a:cubicBezTo>
                    <a:pt x="1406158" y="3322634"/>
                    <a:pt x="1417997" y="3332807"/>
                    <a:pt x="1432116" y="3344909"/>
                  </a:cubicBezTo>
                  <a:cubicBezTo>
                    <a:pt x="1418874" y="3350171"/>
                    <a:pt x="1407824" y="3354556"/>
                    <a:pt x="1391424" y="3361046"/>
                  </a:cubicBezTo>
                  <a:cubicBezTo>
                    <a:pt x="1397826" y="3384637"/>
                    <a:pt x="1415366" y="3384637"/>
                    <a:pt x="1432906" y="3393406"/>
                  </a:cubicBezTo>
                  <a:cubicBezTo>
                    <a:pt x="1389056" y="3410946"/>
                    <a:pt x="1351872" y="3384023"/>
                    <a:pt x="1346698" y="3342366"/>
                  </a:cubicBezTo>
                  <a:cubicBezTo>
                    <a:pt x="1341612" y="3300885"/>
                    <a:pt x="1360993" y="3267735"/>
                    <a:pt x="1392214" y="3264402"/>
                  </a:cubicBezTo>
                  <a:cubicBezTo>
                    <a:pt x="1430976" y="3260280"/>
                    <a:pt x="1469476" y="3296237"/>
                    <a:pt x="1475001" y="3346575"/>
                  </a:cubicBezTo>
                  <a:cubicBezTo>
                    <a:pt x="1457461" y="3310619"/>
                    <a:pt x="1434659" y="3293869"/>
                    <a:pt x="1388179" y="3307199"/>
                  </a:cubicBezTo>
                  <a:close/>
                  <a:moveTo>
                    <a:pt x="1869993" y="2362426"/>
                  </a:moveTo>
                  <a:cubicBezTo>
                    <a:pt x="1855348" y="2413554"/>
                    <a:pt x="1824390" y="2459157"/>
                    <a:pt x="1762388" y="2464507"/>
                  </a:cubicBezTo>
                  <a:cubicBezTo>
                    <a:pt x="1694860" y="2470383"/>
                    <a:pt x="1642943" y="2438110"/>
                    <a:pt x="1615844" y="2380755"/>
                  </a:cubicBezTo>
                  <a:cubicBezTo>
                    <a:pt x="1592867" y="2332082"/>
                    <a:pt x="1576204" y="2276307"/>
                    <a:pt x="1573661" y="2222898"/>
                  </a:cubicBezTo>
                  <a:cubicBezTo>
                    <a:pt x="1569627" y="2138708"/>
                    <a:pt x="1581642" y="2053816"/>
                    <a:pt x="1583308" y="1969187"/>
                  </a:cubicBezTo>
                  <a:cubicBezTo>
                    <a:pt x="1584360" y="1915341"/>
                    <a:pt x="1584536" y="1860354"/>
                    <a:pt x="1574450" y="1807910"/>
                  </a:cubicBezTo>
                  <a:cubicBezTo>
                    <a:pt x="1567785" y="1773269"/>
                    <a:pt x="1545948" y="1739242"/>
                    <a:pt x="1523585" y="1710653"/>
                  </a:cubicBezTo>
                  <a:cubicBezTo>
                    <a:pt x="1506309" y="1688553"/>
                    <a:pt x="1502012" y="1672066"/>
                    <a:pt x="1514903" y="1648299"/>
                  </a:cubicBezTo>
                  <a:cubicBezTo>
                    <a:pt x="1553841" y="1576562"/>
                    <a:pt x="1591639" y="1504211"/>
                    <a:pt x="1630665" y="1432474"/>
                  </a:cubicBezTo>
                  <a:cubicBezTo>
                    <a:pt x="1653730" y="1390116"/>
                    <a:pt x="1667586" y="1347407"/>
                    <a:pt x="1653203" y="1298471"/>
                  </a:cubicBezTo>
                  <a:cubicBezTo>
                    <a:pt x="1640400" y="1254710"/>
                    <a:pt x="1655484" y="1219105"/>
                    <a:pt x="1696000" y="1199285"/>
                  </a:cubicBezTo>
                  <a:cubicBezTo>
                    <a:pt x="1747216" y="1174115"/>
                    <a:pt x="1765896" y="1134476"/>
                    <a:pt x="1764492" y="1079401"/>
                  </a:cubicBezTo>
                  <a:cubicBezTo>
                    <a:pt x="1762738" y="1007226"/>
                    <a:pt x="1795275" y="952502"/>
                    <a:pt x="1859645" y="919264"/>
                  </a:cubicBezTo>
                  <a:cubicBezTo>
                    <a:pt x="1926383" y="884799"/>
                    <a:pt x="1970495" y="838494"/>
                    <a:pt x="1973390" y="757023"/>
                  </a:cubicBezTo>
                  <a:cubicBezTo>
                    <a:pt x="1974267" y="732116"/>
                    <a:pt x="1998384" y="705895"/>
                    <a:pt x="2016625" y="684233"/>
                  </a:cubicBezTo>
                  <a:cubicBezTo>
                    <a:pt x="2050739" y="643804"/>
                    <a:pt x="2088362" y="606445"/>
                    <a:pt x="2125634" y="566542"/>
                  </a:cubicBezTo>
                  <a:cubicBezTo>
                    <a:pt x="2149312" y="846738"/>
                    <a:pt x="2173429" y="1129038"/>
                    <a:pt x="2196318" y="1411427"/>
                  </a:cubicBezTo>
                  <a:cubicBezTo>
                    <a:pt x="2197722" y="1428528"/>
                    <a:pt x="2194652" y="1451856"/>
                    <a:pt x="2183953" y="1463256"/>
                  </a:cubicBezTo>
                  <a:cubicBezTo>
                    <a:pt x="2011977" y="1646984"/>
                    <a:pt x="1934539" y="1866317"/>
                    <a:pt x="1922437" y="2115380"/>
                  </a:cubicBezTo>
                  <a:cubicBezTo>
                    <a:pt x="1918490" y="2198430"/>
                    <a:pt x="1893233" y="2281568"/>
                    <a:pt x="1869993" y="2362426"/>
                  </a:cubicBezTo>
                  <a:close/>
                  <a:moveTo>
                    <a:pt x="3301053" y="1584104"/>
                  </a:moveTo>
                  <a:cubicBezTo>
                    <a:pt x="3154509" y="1573581"/>
                    <a:pt x="3020769" y="1610852"/>
                    <a:pt x="2897904" y="1691096"/>
                  </a:cubicBezTo>
                  <a:cubicBezTo>
                    <a:pt x="2773987" y="1772042"/>
                    <a:pt x="2670853" y="1874824"/>
                    <a:pt x="2582015" y="1991901"/>
                  </a:cubicBezTo>
                  <a:cubicBezTo>
                    <a:pt x="2392675" y="2241139"/>
                    <a:pt x="1904985" y="2766013"/>
                    <a:pt x="1899811" y="2761190"/>
                  </a:cubicBezTo>
                  <a:cubicBezTo>
                    <a:pt x="1909808" y="2748298"/>
                    <a:pt x="2297610" y="2283410"/>
                    <a:pt x="2479233" y="2062060"/>
                  </a:cubicBezTo>
                  <a:cubicBezTo>
                    <a:pt x="2530712" y="1999355"/>
                    <a:pt x="2586663" y="1936914"/>
                    <a:pt x="2602449" y="1852812"/>
                  </a:cubicBezTo>
                  <a:cubicBezTo>
                    <a:pt x="2608325" y="1821591"/>
                    <a:pt x="2612183" y="1788967"/>
                    <a:pt x="2609991" y="1757484"/>
                  </a:cubicBezTo>
                  <a:cubicBezTo>
                    <a:pt x="2606571" y="1708197"/>
                    <a:pt x="2577630" y="1687851"/>
                    <a:pt x="2527993" y="1700831"/>
                  </a:cubicBezTo>
                  <a:cubicBezTo>
                    <a:pt x="2447837" y="1721703"/>
                    <a:pt x="2378818" y="1763184"/>
                    <a:pt x="2334619" y="1834746"/>
                  </a:cubicBezTo>
                  <a:cubicBezTo>
                    <a:pt x="2304100" y="1884120"/>
                    <a:pt x="2164835" y="2176331"/>
                    <a:pt x="2117302" y="2268151"/>
                  </a:cubicBezTo>
                  <a:cubicBezTo>
                    <a:pt x="2185619" y="1992252"/>
                    <a:pt x="2258935" y="1719072"/>
                    <a:pt x="2486161" y="1522979"/>
                  </a:cubicBezTo>
                  <a:cubicBezTo>
                    <a:pt x="2634897" y="1394589"/>
                    <a:pt x="2809855" y="1341356"/>
                    <a:pt x="3032784" y="1309346"/>
                  </a:cubicBezTo>
                  <a:cubicBezTo>
                    <a:pt x="2713299" y="1420284"/>
                    <a:pt x="2581752" y="1534292"/>
                    <a:pt x="2551847" y="1615413"/>
                  </a:cubicBezTo>
                  <a:cubicBezTo>
                    <a:pt x="2569299" y="1609537"/>
                    <a:pt x="2896238" y="1504738"/>
                    <a:pt x="3051464" y="1499037"/>
                  </a:cubicBezTo>
                  <a:cubicBezTo>
                    <a:pt x="3186431" y="1494038"/>
                    <a:pt x="3310787" y="1529205"/>
                    <a:pt x="3437950" y="1597610"/>
                  </a:cubicBezTo>
                  <a:cubicBezTo>
                    <a:pt x="3385594" y="1592348"/>
                    <a:pt x="3343411" y="1587086"/>
                    <a:pt x="3301053" y="1584104"/>
                  </a:cubicBezTo>
                  <a:close/>
                  <a:moveTo>
                    <a:pt x="6759432" y="2466261"/>
                  </a:moveTo>
                  <a:cubicBezTo>
                    <a:pt x="6749171" y="2461087"/>
                    <a:pt x="6089680" y="2016544"/>
                    <a:pt x="5963658" y="2043468"/>
                  </a:cubicBezTo>
                  <a:cubicBezTo>
                    <a:pt x="6019610" y="2121782"/>
                    <a:pt x="6150981" y="2160545"/>
                    <a:pt x="6214563" y="2196150"/>
                  </a:cubicBezTo>
                  <a:cubicBezTo>
                    <a:pt x="6244468" y="2212901"/>
                    <a:pt x="6272268" y="2236842"/>
                    <a:pt x="6294543" y="2262976"/>
                  </a:cubicBezTo>
                  <a:cubicBezTo>
                    <a:pt x="6327869" y="2302090"/>
                    <a:pt x="6312083" y="2340502"/>
                    <a:pt x="6261218" y="2339888"/>
                  </a:cubicBezTo>
                  <a:cubicBezTo>
                    <a:pt x="6210967" y="2339274"/>
                    <a:pt x="6159049" y="2332170"/>
                    <a:pt x="6111167" y="2317349"/>
                  </a:cubicBezTo>
                  <a:cubicBezTo>
                    <a:pt x="5974006" y="2274728"/>
                    <a:pt x="5856140" y="2195712"/>
                    <a:pt x="5743886" y="2108277"/>
                  </a:cubicBezTo>
                  <a:cubicBezTo>
                    <a:pt x="5623828" y="2014703"/>
                    <a:pt x="5500261" y="1927004"/>
                    <a:pt x="5361873" y="1861757"/>
                  </a:cubicBezTo>
                  <a:cubicBezTo>
                    <a:pt x="5214627" y="1792300"/>
                    <a:pt x="5059753" y="1758975"/>
                    <a:pt x="4898037" y="1774936"/>
                  </a:cubicBezTo>
                  <a:cubicBezTo>
                    <a:pt x="4705627" y="1793879"/>
                    <a:pt x="4515848" y="1777479"/>
                    <a:pt x="4326508" y="1746697"/>
                  </a:cubicBezTo>
                  <a:cubicBezTo>
                    <a:pt x="4253719" y="1734858"/>
                    <a:pt x="4181543" y="1719423"/>
                    <a:pt x="4109104" y="1705566"/>
                  </a:cubicBezTo>
                  <a:cubicBezTo>
                    <a:pt x="4109981" y="1700392"/>
                    <a:pt x="4291867" y="1683379"/>
                    <a:pt x="4362552" y="1635583"/>
                  </a:cubicBezTo>
                  <a:cubicBezTo>
                    <a:pt x="4213027" y="1542974"/>
                    <a:pt x="3734194" y="1490618"/>
                    <a:pt x="3666053" y="1469921"/>
                  </a:cubicBezTo>
                  <a:cubicBezTo>
                    <a:pt x="3597648" y="1449137"/>
                    <a:pt x="3595631" y="1426423"/>
                    <a:pt x="3650355" y="1382135"/>
                  </a:cubicBezTo>
                  <a:cubicBezTo>
                    <a:pt x="3658072" y="1375909"/>
                    <a:pt x="3668421" y="1373103"/>
                    <a:pt x="3677541" y="1368630"/>
                  </a:cubicBezTo>
                  <a:cubicBezTo>
                    <a:pt x="3674296" y="1362053"/>
                    <a:pt x="3671051" y="1355475"/>
                    <a:pt x="3667894" y="1348898"/>
                  </a:cubicBezTo>
                  <a:cubicBezTo>
                    <a:pt x="3414973" y="1314959"/>
                    <a:pt x="3147756" y="1360562"/>
                    <a:pt x="3147406" y="1355563"/>
                  </a:cubicBezTo>
                  <a:cubicBezTo>
                    <a:pt x="3453998" y="1221911"/>
                    <a:pt x="3704289" y="1148420"/>
                    <a:pt x="4046312" y="1148420"/>
                  </a:cubicBezTo>
                  <a:cubicBezTo>
                    <a:pt x="4955392" y="1217000"/>
                    <a:pt x="5783701" y="1513244"/>
                    <a:pt x="6516507" y="2042503"/>
                  </a:cubicBezTo>
                  <a:cubicBezTo>
                    <a:pt x="6511509" y="2041363"/>
                    <a:pt x="5703808" y="1595681"/>
                    <a:pt x="5510872" y="1639530"/>
                  </a:cubicBezTo>
                  <a:cubicBezTo>
                    <a:pt x="5572261" y="1709688"/>
                    <a:pt x="5726873" y="1809752"/>
                    <a:pt x="5811502" y="1840797"/>
                  </a:cubicBezTo>
                  <a:cubicBezTo>
                    <a:pt x="6052321" y="1929285"/>
                    <a:pt x="6287265" y="2029260"/>
                    <a:pt x="6493004" y="2185364"/>
                  </a:cubicBezTo>
                  <a:cubicBezTo>
                    <a:pt x="6571670" y="2245174"/>
                    <a:pt x="6761975" y="2463104"/>
                    <a:pt x="6759432" y="2466261"/>
                  </a:cubicBezTo>
                  <a:close/>
                  <a:moveTo>
                    <a:pt x="7905647" y="4998634"/>
                  </a:moveTo>
                  <a:cubicBezTo>
                    <a:pt x="7905033" y="4954522"/>
                    <a:pt x="7922573" y="4901903"/>
                    <a:pt x="7854081" y="4840778"/>
                  </a:cubicBezTo>
                  <a:cubicBezTo>
                    <a:pt x="7843732" y="4884364"/>
                    <a:pt x="7837331" y="4923652"/>
                    <a:pt x="7834963" y="4954522"/>
                  </a:cubicBezTo>
                  <a:cubicBezTo>
                    <a:pt x="7826193" y="5068530"/>
                    <a:pt x="7841715" y="5091244"/>
                    <a:pt x="7848731" y="5169646"/>
                  </a:cubicBezTo>
                  <a:cubicBezTo>
                    <a:pt x="7856185" y="5252871"/>
                    <a:pt x="7851362" y="5331625"/>
                    <a:pt x="7788219" y="5397311"/>
                  </a:cubicBezTo>
                  <a:cubicBezTo>
                    <a:pt x="7796112" y="5360214"/>
                    <a:pt x="7817423" y="5322855"/>
                    <a:pt x="7800059" y="5280233"/>
                  </a:cubicBezTo>
                  <a:cubicBezTo>
                    <a:pt x="7729637" y="5322855"/>
                    <a:pt x="7703327" y="5357934"/>
                    <a:pt x="7694558" y="5419323"/>
                  </a:cubicBezTo>
                  <a:cubicBezTo>
                    <a:pt x="7694031" y="5423269"/>
                    <a:pt x="7691751" y="5448702"/>
                    <a:pt x="7693330" y="5452385"/>
                  </a:cubicBezTo>
                  <a:cubicBezTo>
                    <a:pt x="7737793" y="5555342"/>
                    <a:pt x="7651410" y="5617784"/>
                    <a:pt x="7625890" y="5698992"/>
                  </a:cubicBezTo>
                  <a:cubicBezTo>
                    <a:pt x="7622119" y="5698554"/>
                    <a:pt x="7633169" y="5647338"/>
                    <a:pt x="7597739" y="5647075"/>
                  </a:cubicBezTo>
                  <a:cubicBezTo>
                    <a:pt x="7503463" y="5704956"/>
                    <a:pt x="7492852" y="5813965"/>
                    <a:pt x="7607123" y="6017688"/>
                  </a:cubicBezTo>
                  <a:cubicBezTo>
                    <a:pt x="7476540" y="5915607"/>
                    <a:pt x="7410941" y="5704780"/>
                    <a:pt x="7482240" y="5581301"/>
                  </a:cubicBezTo>
                  <a:cubicBezTo>
                    <a:pt x="7557573" y="5450806"/>
                    <a:pt x="7589320" y="5480799"/>
                    <a:pt x="7637642" y="5165787"/>
                  </a:cubicBezTo>
                  <a:cubicBezTo>
                    <a:pt x="7638168" y="5162367"/>
                    <a:pt x="7650709" y="5270323"/>
                    <a:pt x="7680087" y="5271902"/>
                  </a:cubicBezTo>
                  <a:cubicBezTo>
                    <a:pt x="7755946" y="5270236"/>
                    <a:pt x="7773310" y="5015209"/>
                    <a:pt x="7796112" y="4906727"/>
                  </a:cubicBezTo>
                  <a:cubicBezTo>
                    <a:pt x="7817335" y="4805523"/>
                    <a:pt x="7773486" y="4726594"/>
                    <a:pt x="7735864" y="4663627"/>
                  </a:cubicBezTo>
                  <a:cubicBezTo>
                    <a:pt x="7859167" y="4714405"/>
                    <a:pt x="8009043" y="4884013"/>
                    <a:pt x="7905647" y="4998634"/>
                  </a:cubicBezTo>
                  <a:close/>
                  <a:moveTo>
                    <a:pt x="8825864" y="3744287"/>
                  </a:moveTo>
                  <a:cubicBezTo>
                    <a:pt x="8803238" y="3772175"/>
                    <a:pt x="8782015" y="3805675"/>
                    <a:pt x="8773245" y="3858294"/>
                  </a:cubicBezTo>
                  <a:cubicBezTo>
                    <a:pt x="8799555" y="3867064"/>
                    <a:pt x="8825864" y="3867064"/>
                    <a:pt x="8849893" y="3845666"/>
                  </a:cubicBezTo>
                  <a:cubicBezTo>
                    <a:pt x="8843404" y="3893374"/>
                    <a:pt x="8808325" y="3963533"/>
                    <a:pt x="8758512" y="4011153"/>
                  </a:cubicBezTo>
                  <a:cubicBezTo>
                    <a:pt x="8743779" y="4025272"/>
                    <a:pt x="8721065" y="4034305"/>
                    <a:pt x="8701595" y="4045355"/>
                  </a:cubicBezTo>
                  <a:cubicBezTo>
                    <a:pt x="8691949" y="4050792"/>
                    <a:pt x="8675199" y="4052809"/>
                    <a:pt x="8673182" y="4061579"/>
                  </a:cubicBezTo>
                  <a:cubicBezTo>
                    <a:pt x="8659238" y="4121389"/>
                    <a:pt x="8668007" y="4138929"/>
                    <a:pt x="8598463" y="4226978"/>
                  </a:cubicBezTo>
                  <a:cubicBezTo>
                    <a:pt x="8603812" y="4230661"/>
                    <a:pt x="8659238" y="4191635"/>
                    <a:pt x="8684231" y="4144278"/>
                  </a:cubicBezTo>
                  <a:cubicBezTo>
                    <a:pt x="8676777" y="4191548"/>
                    <a:pt x="8642838" y="4271265"/>
                    <a:pt x="8586799" y="4305029"/>
                  </a:cubicBezTo>
                  <a:cubicBezTo>
                    <a:pt x="8541897" y="4332128"/>
                    <a:pt x="8493049" y="4365190"/>
                    <a:pt x="8448762" y="4393254"/>
                  </a:cubicBezTo>
                  <a:cubicBezTo>
                    <a:pt x="8397195" y="4425877"/>
                    <a:pt x="8348699" y="4444469"/>
                    <a:pt x="8299675" y="4480952"/>
                  </a:cubicBezTo>
                  <a:cubicBezTo>
                    <a:pt x="8287836" y="4489809"/>
                    <a:pt x="8264596" y="4516031"/>
                    <a:pt x="8269595" y="4521205"/>
                  </a:cubicBezTo>
                  <a:cubicBezTo>
                    <a:pt x="8273366" y="4533571"/>
                    <a:pt x="8369834" y="4533571"/>
                    <a:pt x="8433765" y="4473235"/>
                  </a:cubicBezTo>
                  <a:cubicBezTo>
                    <a:pt x="8410262" y="4540675"/>
                    <a:pt x="8370974" y="4569965"/>
                    <a:pt x="8317653" y="4579700"/>
                  </a:cubicBezTo>
                  <a:cubicBezTo>
                    <a:pt x="8224868" y="4596538"/>
                    <a:pt x="8141029" y="4566194"/>
                    <a:pt x="8045263" y="4525327"/>
                  </a:cubicBezTo>
                  <a:cubicBezTo>
                    <a:pt x="8141818" y="4507349"/>
                    <a:pt x="8279943" y="4440786"/>
                    <a:pt x="8292835" y="4433507"/>
                  </a:cubicBezTo>
                  <a:cubicBezTo>
                    <a:pt x="8396143" y="4375714"/>
                    <a:pt x="8439992" y="4314325"/>
                    <a:pt x="8501381" y="4217857"/>
                  </a:cubicBezTo>
                  <a:cubicBezTo>
                    <a:pt x="8512080" y="4201107"/>
                    <a:pt x="8527690" y="4165238"/>
                    <a:pt x="8531900" y="4138666"/>
                  </a:cubicBezTo>
                  <a:cubicBezTo>
                    <a:pt x="8501381" y="4138929"/>
                    <a:pt x="8448850" y="4158924"/>
                    <a:pt x="8401317" y="4179270"/>
                  </a:cubicBezTo>
                  <a:cubicBezTo>
                    <a:pt x="8433590" y="4146559"/>
                    <a:pt x="8457093" y="4123143"/>
                    <a:pt x="8480246" y="4099289"/>
                  </a:cubicBezTo>
                  <a:cubicBezTo>
                    <a:pt x="8555403" y="4022115"/>
                    <a:pt x="8613196" y="3933539"/>
                    <a:pt x="8658448" y="3835668"/>
                  </a:cubicBezTo>
                  <a:cubicBezTo>
                    <a:pt x="8727028" y="3687546"/>
                    <a:pt x="8931102" y="3577573"/>
                    <a:pt x="9150348" y="3647731"/>
                  </a:cubicBezTo>
                  <a:cubicBezTo>
                    <a:pt x="9055283" y="3648784"/>
                    <a:pt x="8893655" y="3660535"/>
                    <a:pt x="8825864" y="3744287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6C73B72-3745-4EC6-B4BD-B10C21627A37}"/>
                </a:ext>
              </a:extLst>
            </p:cNvPr>
            <p:cNvSpPr/>
            <p:nvPr/>
          </p:nvSpPr>
          <p:spPr>
            <a:xfrm>
              <a:off x="10574527" y="4858656"/>
              <a:ext cx="517717" cy="522344"/>
            </a:xfrm>
            <a:custGeom>
              <a:avLst/>
              <a:gdLst>
                <a:gd name="connsiteX0" fmla="*/ 428539 w 517717"/>
                <a:gd name="connsiteY0" fmla="*/ 236785 h 522344"/>
                <a:gd name="connsiteX1" fmla="*/ 101599 w 517717"/>
                <a:gd name="connsiteY1" fmla="*/ 335270 h 522344"/>
                <a:gd name="connsiteX2" fmla="*/ 37755 w 517717"/>
                <a:gd name="connsiteY2" fmla="*/ 308084 h 522344"/>
                <a:gd name="connsiteX3" fmla="*/ 19690 w 517717"/>
                <a:gd name="connsiteY3" fmla="*/ 185745 h 522344"/>
                <a:gd name="connsiteX4" fmla="*/ 181756 w 517717"/>
                <a:gd name="connsiteY4" fmla="*/ 151016 h 522344"/>
                <a:gd name="connsiteX5" fmla="*/ 214204 w 517717"/>
                <a:gd name="connsiteY5" fmla="*/ 173028 h 522344"/>
                <a:gd name="connsiteX6" fmla="*/ 451340 w 517717"/>
                <a:gd name="connsiteY6" fmla="*/ 133740 h 522344"/>
                <a:gd name="connsiteX7" fmla="*/ 515447 w 517717"/>
                <a:gd name="connsiteY7" fmla="*/ 0 h 522344"/>
                <a:gd name="connsiteX8" fmla="*/ 415910 w 517717"/>
                <a:gd name="connsiteY8" fmla="*/ 440508 h 522344"/>
                <a:gd name="connsiteX9" fmla="*/ 253668 w 517717"/>
                <a:gd name="connsiteY9" fmla="*/ 522331 h 522344"/>
                <a:gd name="connsiteX10" fmla="*/ 199559 w 517717"/>
                <a:gd name="connsiteY10" fmla="*/ 424897 h 522344"/>
                <a:gd name="connsiteX11" fmla="*/ 287257 w 517717"/>
                <a:gd name="connsiteY11" fmla="*/ 367280 h 522344"/>
                <a:gd name="connsiteX12" fmla="*/ 428539 w 517717"/>
                <a:gd name="connsiteY12" fmla="*/ 236785 h 52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7717" h="522344">
                  <a:moveTo>
                    <a:pt x="428539" y="236785"/>
                  </a:moveTo>
                  <a:cubicBezTo>
                    <a:pt x="342155" y="346408"/>
                    <a:pt x="227973" y="362632"/>
                    <a:pt x="101599" y="335270"/>
                  </a:cubicBezTo>
                  <a:cubicBezTo>
                    <a:pt x="79324" y="330447"/>
                    <a:pt x="56874" y="320625"/>
                    <a:pt x="37755" y="308084"/>
                  </a:cubicBezTo>
                  <a:cubicBezTo>
                    <a:pt x="-5217" y="279845"/>
                    <a:pt x="-11883" y="226261"/>
                    <a:pt x="19690" y="185745"/>
                  </a:cubicBezTo>
                  <a:cubicBezTo>
                    <a:pt x="56698" y="138125"/>
                    <a:pt x="126857" y="122865"/>
                    <a:pt x="181756" y="151016"/>
                  </a:cubicBezTo>
                  <a:cubicBezTo>
                    <a:pt x="193331" y="156979"/>
                    <a:pt x="205346" y="163732"/>
                    <a:pt x="214204" y="173028"/>
                  </a:cubicBezTo>
                  <a:cubicBezTo>
                    <a:pt x="303831" y="267041"/>
                    <a:pt x="395037" y="226349"/>
                    <a:pt x="451340" y="133740"/>
                  </a:cubicBezTo>
                  <a:cubicBezTo>
                    <a:pt x="478263" y="89452"/>
                    <a:pt x="496593" y="39990"/>
                    <a:pt x="515447" y="0"/>
                  </a:cubicBezTo>
                  <a:cubicBezTo>
                    <a:pt x="528427" y="120409"/>
                    <a:pt x="484490" y="355967"/>
                    <a:pt x="415910" y="440508"/>
                  </a:cubicBezTo>
                  <a:cubicBezTo>
                    <a:pt x="373376" y="492864"/>
                    <a:pt x="320231" y="521190"/>
                    <a:pt x="253668" y="522331"/>
                  </a:cubicBezTo>
                  <a:cubicBezTo>
                    <a:pt x="193507" y="523295"/>
                    <a:pt x="163427" y="472781"/>
                    <a:pt x="199559" y="424897"/>
                  </a:cubicBezTo>
                  <a:cubicBezTo>
                    <a:pt x="219553" y="398325"/>
                    <a:pt x="254720" y="377190"/>
                    <a:pt x="287257" y="367280"/>
                  </a:cubicBezTo>
                  <a:cubicBezTo>
                    <a:pt x="357152" y="345882"/>
                    <a:pt x="399334" y="300191"/>
                    <a:pt x="428539" y="236785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789E058C-E516-416E-9619-6DC32B3ED147}"/>
                </a:ext>
              </a:extLst>
            </p:cNvPr>
            <p:cNvSpPr/>
            <p:nvPr/>
          </p:nvSpPr>
          <p:spPr>
            <a:xfrm>
              <a:off x="10743985" y="4234245"/>
              <a:ext cx="278065" cy="758182"/>
            </a:xfrm>
            <a:custGeom>
              <a:avLst/>
              <a:gdLst>
                <a:gd name="connsiteX0" fmla="*/ 36852 w 278065"/>
                <a:gd name="connsiteY0" fmla="*/ 0 h 758182"/>
                <a:gd name="connsiteX1" fmla="*/ 207775 w 278065"/>
                <a:gd name="connsiteY1" fmla="*/ 675364 h 758182"/>
                <a:gd name="connsiteX2" fmla="*/ 203040 w 278065"/>
                <a:gd name="connsiteY2" fmla="*/ 682730 h 758182"/>
                <a:gd name="connsiteX3" fmla="*/ 79912 w 278065"/>
                <a:gd name="connsiteY3" fmla="*/ 755433 h 758182"/>
                <a:gd name="connsiteX4" fmla="*/ 194 w 278065"/>
                <a:gd name="connsiteY4" fmla="*/ 625464 h 758182"/>
                <a:gd name="connsiteX5" fmla="*/ 63600 w 278065"/>
                <a:gd name="connsiteY5" fmla="*/ 452610 h 758182"/>
                <a:gd name="connsiteX6" fmla="*/ 76141 w 278065"/>
                <a:gd name="connsiteY6" fmla="*/ 56653 h 758182"/>
                <a:gd name="connsiteX7" fmla="*/ 36852 w 278065"/>
                <a:gd name="connsiteY7" fmla="*/ 0 h 75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8065" h="758182">
                  <a:moveTo>
                    <a:pt x="36852" y="0"/>
                  </a:moveTo>
                  <a:cubicBezTo>
                    <a:pt x="273199" y="140054"/>
                    <a:pt x="347391" y="442964"/>
                    <a:pt x="207775" y="675364"/>
                  </a:cubicBezTo>
                  <a:cubicBezTo>
                    <a:pt x="206285" y="677907"/>
                    <a:pt x="204618" y="680275"/>
                    <a:pt x="203040" y="682730"/>
                  </a:cubicBezTo>
                  <a:cubicBezTo>
                    <a:pt x="165857" y="740962"/>
                    <a:pt x="121481" y="767184"/>
                    <a:pt x="79912" y="755433"/>
                  </a:cubicBezTo>
                  <a:cubicBezTo>
                    <a:pt x="36063" y="743067"/>
                    <a:pt x="2913" y="688869"/>
                    <a:pt x="194" y="625464"/>
                  </a:cubicBezTo>
                  <a:cubicBezTo>
                    <a:pt x="-2612" y="559076"/>
                    <a:pt x="25276" y="504615"/>
                    <a:pt x="63600" y="452610"/>
                  </a:cubicBezTo>
                  <a:cubicBezTo>
                    <a:pt x="156911" y="326062"/>
                    <a:pt x="160507" y="189253"/>
                    <a:pt x="76141" y="56653"/>
                  </a:cubicBezTo>
                  <a:cubicBezTo>
                    <a:pt x="63776" y="37272"/>
                    <a:pt x="50006" y="18855"/>
                    <a:pt x="36852" y="0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A2E3009-4FB0-43DF-93FA-76A67822E9FC}"/>
                </a:ext>
              </a:extLst>
            </p:cNvPr>
            <p:cNvSpPr/>
            <p:nvPr/>
          </p:nvSpPr>
          <p:spPr>
            <a:xfrm>
              <a:off x="3430500" y="1368670"/>
              <a:ext cx="541345" cy="353717"/>
            </a:xfrm>
            <a:custGeom>
              <a:avLst/>
              <a:gdLst>
                <a:gd name="connsiteX0" fmla="*/ 0 w 541345"/>
                <a:gd name="connsiteY0" fmla="*/ 279179 h 353717"/>
                <a:gd name="connsiteX1" fmla="*/ 147859 w 541345"/>
                <a:gd name="connsiteY1" fmla="*/ 254711 h 353717"/>
                <a:gd name="connsiteX2" fmla="*/ 271251 w 541345"/>
                <a:gd name="connsiteY2" fmla="*/ 112289 h 353717"/>
                <a:gd name="connsiteX3" fmla="*/ 415339 w 541345"/>
                <a:gd name="connsiteY3" fmla="*/ 1351 h 353717"/>
                <a:gd name="connsiteX4" fmla="*/ 540396 w 541345"/>
                <a:gd name="connsiteY4" fmla="*/ 153770 h 353717"/>
                <a:gd name="connsiteX5" fmla="*/ 432265 w 541345"/>
                <a:gd name="connsiteY5" fmla="*/ 314784 h 353717"/>
                <a:gd name="connsiteX6" fmla="*/ 0 w 541345"/>
                <a:gd name="connsiteY6" fmla="*/ 279179 h 35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1345" h="353717">
                  <a:moveTo>
                    <a:pt x="0" y="279179"/>
                  </a:moveTo>
                  <a:cubicBezTo>
                    <a:pt x="50602" y="271110"/>
                    <a:pt x="100415" y="267427"/>
                    <a:pt x="147859" y="254711"/>
                  </a:cubicBezTo>
                  <a:cubicBezTo>
                    <a:pt x="218982" y="235593"/>
                    <a:pt x="261165" y="187885"/>
                    <a:pt x="271251" y="112289"/>
                  </a:cubicBezTo>
                  <a:cubicBezTo>
                    <a:pt x="281950" y="32571"/>
                    <a:pt x="336761" y="-8121"/>
                    <a:pt x="415339" y="1351"/>
                  </a:cubicBezTo>
                  <a:cubicBezTo>
                    <a:pt x="492952" y="10734"/>
                    <a:pt x="549429" y="78613"/>
                    <a:pt x="540396" y="153770"/>
                  </a:cubicBezTo>
                  <a:cubicBezTo>
                    <a:pt x="531890" y="225420"/>
                    <a:pt x="494004" y="278477"/>
                    <a:pt x="432265" y="314784"/>
                  </a:cubicBezTo>
                  <a:cubicBezTo>
                    <a:pt x="322379" y="379330"/>
                    <a:pt x="101204" y="361001"/>
                    <a:pt x="0" y="279179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A416BDBC-74A2-4E3B-8E40-0FFF8332ADC3}"/>
                </a:ext>
              </a:extLst>
            </p:cNvPr>
            <p:cNvSpPr/>
            <p:nvPr/>
          </p:nvSpPr>
          <p:spPr>
            <a:xfrm>
              <a:off x="9101768" y="5195790"/>
              <a:ext cx="581912" cy="310404"/>
            </a:xfrm>
            <a:custGeom>
              <a:avLst/>
              <a:gdLst>
                <a:gd name="connsiteX0" fmla="*/ 0 w 581912"/>
                <a:gd name="connsiteY0" fmla="*/ 200543 h 310404"/>
                <a:gd name="connsiteX1" fmla="*/ 142510 w 581912"/>
                <a:gd name="connsiteY1" fmla="*/ 200017 h 310404"/>
                <a:gd name="connsiteX2" fmla="*/ 335533 w 581912"/>
                <a:gd name="connsiteY2" fmla="*/ 77327 h 310404"/>
                <a:gd name="connsiteX3" fmla="*/ 455855 w 581912"/>
                <a:gd name="connsiteY3" fmla="*/ 854 h 310404"/>
                <a:gd name="connsiteX4" fmla="*/ 575124 w 581912"/>
                <a:gd name="connsiteY4" fmla="*/ 96796 h 310404"/>
                <a:gd name="connsiteX5" fmla="*/ 529522 w 581912"/>
                <a:gd name="connsiteY5" fmla="*/ 237552 h 310404"/>
                <a:gd name="connsiteX6" fmla="*/ 315012 w 581912"/>
                <a:gd name="connsiteY6" fmla="*/ 310166 h 310404"/>
                <a:gd name="connsiteX7" fmla="*/ 0 w 581912"/>
                <a:gd name="connsiteY7" fmla="*/ 200543 h 31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1912" h="310404">
                  <a:moveTo>
                    <a:pt x="0" y="200543"/>
                  </a:moveTo>
                  <a:cubicBezTo>
                    <a:pt x="47532" y="200543"/>
                    <a:pt x="95153" y="202824"/>
                    <a:pt x="142510" y="200017"/>
                  </a:cubicBezTo>
                  <a:cubicBezTo>
                    <a:pt x="228717" y="194843"/>
                    <a:pt x="296069" y="156957"/>
                    <a:pt x="335533" y="77327"/>
                  </a:cubicBezTo>
                  <a:cubicBezTo>
                    <a:pt x="360352" y="27164"/>
                    <a:pt x="397536" y="-5811"/>
                    <a:pt x="455855" y="854"/>
                  </a:cubicBezTo>
                  <a:cubicBezTo>
                    <a:pt x="513911" y="7520"/>
                    <a:pt x="556358" y="40143"/>
                    <a:pt x="575124" y="96796"/>
                  </a:cubicBezTo>
                  <a:cubicBezTo>
                    <a:pt x="593980" y="153712"/>
                    <a:pt x="571880" y="200368"/>
                    <a:pt x="529522" y="237552"/>
                  </a:cubicBezTo>
                  <a:cubicBezTo>
                    <a:pt x="468396" y="291135"/>
                    <a:pt x="394818" y="312973"/>
                    <a:pt x="315012" y="310166"/>
                  </a:cubicBezTo>
                  <a:cubicBezTo>
                    <a:pt x="200040" y="306220"/>
                    <a:pt x="96205" y="265615"/>
                    <a:pt x="0" y="200543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A593BE9-3854-417D-8AB7-1286B3B864D9}"/>
                </a:ext>
              </a:extLst>
            </p:cNvPr>
            <p:cNvSpPr/>
            <p:nvPr/>
          </p:nvSpPr>
          <p:spPr>
            <a:xfrm>
              <a:off x="8874191" y="3938397"/>
              <a:ext cx="1432638" cy="642869"/>
            </a:xfrm>
            <a:custGeom>
              <a:avLst/>
              <a:gdLst>
                <a:gd name="connsiteX0" fmla="*/ 0 w 1432638"/>
                <a:gd name="connsiteY0" fmla="*/ 634801 h 642869"/>
                <a:gd name="connsiteX1" fmla="*/ 34115 w 1432638"/>
                <a:gd name="connsiteY1" fmla="*/ 585514 h 642869"/>
                <a:gd name="connsiteX2" fmla="*/ 488041 w 1432638"/>
                <a:gd name="connsiteY2" fmla="*/ 152899 h 642869"/>
                <a:gd name="connsiteX3" fmla="*/ 1410187 w 1432638"/>
                <a:gd name="connsiteY3" fmla="*/ 87915 h 642869"/>
                <a:gd name="connsiteX4" fmla="*/ 1432638 w 1432638"/>
                <a:gd name="connsiteY4" fmla="*/ 102297 h 642869"/>
                <a:gd name="connsiteX5" fmla="*/ 640635 w 1432638"/>
                <a:gd name="connsiteY5" fmla="*/ 156670 h 642869"/>
                <a:gd name="connsiteX6" fmla="*/ 7542 w 1432638"/>
                <a:gd name="connsiteY6" fmla="*/ 642869 h 642869"/>
                <a:gd name="connsiteX7" fmla="*/ 0 w 1432638"/>
                <a:gd name="connsiteY7" fmla="*/ 634801 h 64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2638" h="642869">
                  <a:moveTo>
                    <a:pt x="0" y="634801"/>
                  </a:moveTo>
                  <a:cubicBezTo>
                    <a:pt x="11401" y="618314"/>
                    <a:pt x="22363" y="601651"/>
                    <a:pt x="34115" y="585514"/>
                  </a:cubicBezTo>
                  <a:cubicBezTo>
                    <a:pt x="159523" y="414152"/>
                    <a:pt x="305891" y="264101"/>
                    <a:pt x="488041" y="152899"/>
                  </a:cubicBezTo>
                  <a:cubicBezTo>
                    <a:pt x="783584" y="-27672"/>
                    <a:pt x="1091755" y="-46965"/>
                    <a:pt x="1410187" y="87915"/>
                  </a:cubicBezTo>
                  <a:cubicBezTo>
                    <a:pt x="1418080" y="91247"/>
                    <a:pt x="1425359" y="95895"/>
                    <a:pt x="1432638" y="102297"/>
                  </a:cubicBezTo>
                  <a:cubicBezTo>
                    <a:pt x="1162352" y="34770"/>
                    <a:pt x="898556" y="49064"/>
                    <a:pt x="640635" y="156670"/>
                  </a:cubicBezTo>
                  <a:cubicBezTo>
                    <a:pt x="386574" y="262610"/>
                    <a:pt x="183552" y="434849"/>
                    <a:pt x="7542" y="642869"/>
                  </a:cubicBezTo>
                  <a:cubicBezTo>
                    <a:pt x="4999" y="640151"/>
                    <a:pt x="2456" y="637520"/>
                    <a:pt x="0" y="634801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63B058-3961-418C-ABFC-4AA9144B2A4D}"/>
                </a:ext>
              </a:extLst>
            </p:cNvPr>
            <p:cNvSpPr/>
            <p:nvPr/>
          </p:nvSpPr>
          <p:spPr>
            <a:xfrm>
              <a:off x="10214395" y="3958457"/>
              <a:ext cx="442097" cy="455336"/>
            </a:xfrm>
            <a:custGeom>
              <a:avLst/>
              <a:gdLst>
                <a:gd name="connsiteX0" fmla="*/ 0 w 442097"/>
                <a:gd name="connsiteY0" fmla="*/ 2696 h 455336"/>
                <a:gd name="connsiteX1" fmla="*/ 435947 w 442097"/>
                <a:gd name="connsiteY1" fmla="*/ 280787 h 455336"/>
                <a:gd name="connsiteX2" fmla="*/ 442087 w 442097"/>
                <a:gd name="connsiteY2" fmla="*/ 337001 h 455336"/>
                <a:gd name="connsiteX3" fmla="*/ 356230 w 442097"/>
                <a:gd name="connsiteY3" fmla="*/ 453114 h 455336"/>
                <a:gd name="connsiteX4" fmla="*/ 223894 w 442097"/>
                <a:gd name="connsiteY4" fmla="*/ 377255 h 455336"/>
                <a:gd name="connsiteX5" fmla="*/ 209423 w 442097"/>
                <a:gd name="connsiteY5" fmla="*/ 270175 h 455336"/>
                <a:gd name="connsiteX6" fmla="*/ 13155 w 442097"/>
                <a:gd name="connsiteY6" fmla="*/ 8221 h 455336"/>
                <a:gd name="connsiteX7" fmla="*/ 0 w 442097"/>
                <a:gd name="connsiteY7" fmla="*/ 2696 h 45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097" h="455336">
                  <a:moveTo>
                    <a:pt x="0" y="2696"/>
                  </a:moveTo>
                  <a:cubicBezTo>
                    <a:pt x="204425" y="-19930"/>
                    <a:pt x="395081" y="102233"/>
                    <a:pt x="435947" y="280787"/>
                  </a:cubicBezTo>
                  <a:cubicBezTo>
                    <a:pt x="440158" y="299028"/>
                    <a:pt x="442263" y="318234"/>
                    <a:pt x="442087" y="337001"/>
                  </a:cubicBezTo>
                  <a:cubicBezTo>
                    <a:pt x="441560" y="399004"/>
                    <a:pt x="408586" y="442502"/>
                    <a:pt x="356230" y="453114"/>
                  </a:cubicBezTo>
                  <a:cubicBezTo>
                    <a:pt x="301770" y="464076"/>
                    <a:pt x="243011" y="433820"/>
                    <a:pt x="223894" y="377255"/>
                  </a:cubicBezTo>
                  <a:cubicBezTo>
                    <a:pt x="212580" y="343666"/>
                    <a:pt x="210388" y="306044"/>
                    <a:pt x="209423" y="270175"/>
                  </a:cubicBezTo>
                  <a:cubicBezTo>
                    <a:pt x="205565" y="123193"/>
                    <a:pt x="152332" y="50842"/>
                    <a:pt x="13155" y="8221"/>
                  </a:cubicBezTo>
                  <a:cubicBezTo>
                    <a:pt x="9297" y="6993"/>
                    <a:pt x="5613" y="5064"/>
                    <a:pt x="0" y="2696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EABC993-36B6-478D-BC49-229F25B4B24F}"/>
                </a:ext>
              </a:extLst>
            </p:cNvPr>
            <p:cNvSpPr/>
            <p:nvPr/>
          </p:nvSpPr>
          <p:spPr>
            <a:xfrm>
              <a:off x="10333461" y="4624502"/>
              <a:ext cx="437292" cy="422463"/>
            </a:xfrm>
            <a:custGeom>
              <a:avLst/>
              <a:gdLst>
                <a:gd name="connsiteX0" fmla="*/ 437292 w 437292"/>
                <a:gd name="connsiteY0" fmla="*/ 1403 h 422463"/>
                <a:gd name="connsiteX1" fmla="*/ 264877 w 437292"/>
                <a:gd name="connsiteY1" fmla="*/ 359650 h 422463"/>
                <a:gd name="connsiteX2" fmla="*/ 107020 w 437292"/>
                <a:gd name="connsiteY2" fmla="*/ 421828 h 422463"/>
                <a:gd name="connsiteX3" fmla="*/ 379 w 437292"/>
                <a:gd name="connsiteY3" fmla="*/ 318608 h 422463"/>
                <a:gd name="connsiteX4" fmla="*/ 86849 w 437292"/>
                <a:gd name="connsiteY4" fmla="*/ 215299 h 422463"/>
                <a:gd name="connsiteX5" fmla="*/ 138679 w 437292"/>
                <a:gd name="connsiteY5" fmla="*/ 209598 h 422463"/>
                <a:gd name="connsiteX6" fmla="*/ 431416 w 437292"/>
                <a:gd name="connsiteY6" fmla="*/ 0 h 422463"/>
                <a:gd name="connsiteX7" fmla="*/ 437292 w 437292"/>
                <a:gd name="connsiteY7" fmla="*/ 1403 h 422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7292" h="422463">
                  <a:moveTo>
                    <a:pt x="437292" y="1403"/>
                  </a:moveTo>
                  <a:cubicBezTo>
                    <a:pt x="437292" y="13593"/>
                    <a:pt x="359591" y="272741"/>
                    <a:pt x="264877" y="359650"/>
                  </a:cubicBezTo>
                  <a:cubicBezTo>
                    <a:pt x="220853" y="400079"/>
                    <a:pt x="170163" y="427003"/>
                    <a:pt x="107020" y="421828"/>
                  </a:cubicBezTo>
                  <a:cubicBezTo>
                    <a:pt x="50630" y="417268"/>
                    <a:pt x="5027" y="373945"/>
                    <a:pt x="379" y="318608"/>
                  </a:cubicBezTo>
                  <a:cubicBezTo>
                    <a:pt x="-3918" y="267918"/>
                    <a:pt x="28530" y="228542"/>
                    <a:pt x="86849" y="215299"/>
                  </a:cubicBezTo>
                  <a:cubicBezTo>
                    <a:pt x="103688" y="211440"/>
                    <a:pt x="121403" y="209160"/>
                    <a:pt x="138679" y="209598"/>
                  </a:cubicBezTo>
                  <a:cubicBezTo>
                    <a:pt x="274612" y="212844"/>
                    <a:pt x="427470" y="8770"/>
                    <a:pt x="431416" y="0"/>
                  </a:cubicBezTo>
                  <a:cubicBezTo>
                    <a:pt x="433345" y="526"/>
                    <a:pt x="435274" y="965"/>
                    <a:pt x="437292" y="1403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00BBD40-7DFE-4D38-8194-0DA8D598004B}"/>
                </a:ext>
              </a:extLst>
            </p:cNvPr>
            <p:cNvSpPr/>
            <p:nvPr/>
          </p:nvSpPr>
          <p:spPr>
            <a:xfrm>
              <a:off x="8261882" y="3264308"/>
              <a:ext cx="494849" cy="381909"/>
            </a:xfrm>
            <a:custGeom>
              <a:avLst/>
              <a:gdLst>
                <a:gd name="connsiteX0" fmla="*/ 0 w 494849"/>
                <a:gd name="connsiteY0" fmla="*/ 321321 h 381909"/>
                <a:gd name="connsiteX1" fmla="*/ 117604 w 494849"/>
                <a:gd name="connsiteY1" fmla="*/ 335177 h 381909"/>
                <a:gd name="connsiteX2" fmla="*/ 281424 w 494849"/>
                <a:gd name="connsiteY2" fmla="*/ 201174 h 381909"/>
                <a:gd name="connsiteX3" fmla="*/ 305979 w 494849"/>
                <a:gd name="connsiteY3" fmla="*/ 76906 h 381909"/>
                <a:gd name="connsiteX4" fmla="*/ 371052 w 494849"/>
                <a:gd name="connsiteY4" fmla="*/ 2099 h 381909"/>
                <a:gd name="connsiteX5" fmla="*/ 465064 w 494849"/>
                <a:gd name="connsiteY5" fmla="*/ 34899 h 381909"/>
                <a:gd name="connsiteX6" fmla="*/ 484358 w 494849"/>
                <a:gd name="connsiteY6" fmla="*/ 183196 h 381909"/>
                <a:gd name="connsiteX7" fmla="*/ 0 w 494849"/>
                <a:gd name="connsiteY7" fmla="*/ 321321 h 38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849" h="381909">
                  <a:moveTo>
                    <a:pt x="0" y="321321"/>
                  </a:moveTo>
                  <a:cubicBezTo>
                    <a:pt x="40166" y="326320"/>
                    <a:pt x="78841" y="335089"/>
                    <a:pt x="117604" y="335177"/>
                  </a:cubicBezTo>
                  <a:cubicBezTo>
                    <a:pt x="205390" y="335528"/>
                    <a:pt x="263007" y="286855"/>
                    <a:pt x="281424" y="201174"/>
                  </a:cubicBezTo>
                  <a:cubicBezTo>
                    <a:pt x="290281" y="159869"/>
                    <a:pt x="296069" y="117949"/>
                    <a:pt x="305979" y="76906"/>
                  </a:cubicBezTo>
                  <a:cubicBezTo>
                    <a:pt x="314486" y="41651"/>
                    <a:pt x="331675" y="9466"/>
                    <a:pt x="371052" y="2099"/>
                  </a:cubicBezTo>
                  <a:cubicBezTo>
                    <a:pt x="410428" y="-5267"/>
                    <a:pt x="442525" y="7010"/>
                    <a:pt x="465064" y="34899"/>
                  </a:cubicBezTo>
                  <a:cubicBezTo>
                    <a:pt x="497600" y="75152"/>
                    <a:pt x="502599" y="133734"/>
                    <a:pt x="484358" y="183196"/>
                  </a:cubicBezTo>
                  <a:cubicBezTo>
                    <a:pt x="428143" y="335966"/>
                    <a:pt x="177063" y="460849"/>
                    <a:pt x="0" y="321321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DD83C491-EFC9-404F-822E-25D53552A177}"/>
                </a:ext>
              </a:extLst>
            </p:cNvPr>
            <p:cNvSpPr/>
            <p:nvPr/>
          </p:nvSpPr>
          <p:spPr>
            <a:xfrm>
              <a:off x="9883597" y="3600514"/>
              <a:ext cx="511647" cy="276638"/>
            </a:xfrm>
            <a:custGeom>
              <a:avLst/>
              <a:gdLst>
                <a:gd name="connsiteX0" fmla="*/ 0 w 511647"/>
                <a:gd name="connsiteY0" fmla="*/ 205851 h 276638"/>
                <a:gd name="connsiteX1" fmla="*/ 258885 w 511647"/>
                <a:gd name="connsiteY1" fmla="*/ 109734 h 276638"/>
                <a:gd name="connsiteX2" fmla="*/ 344215 w 511647"/>
                <a:gd name="connsiteY2" fmla="*/ 23000 h 276638"/>
                <a:gd name="connsiteX3" fmla="*/ 486725 w 511647"/>
                <a:gd name="connsiteY3" fmla="*/ 35453 h 276638"/>
                <a:gd name="connsiteX4" fmla="*/ 481112 w 511647"/>
                <a:gd name="connsiteY4" fmla="*/ 179980 h 276638"/>
                <a:gd name="connsiteX5" fmla="*/ 163294 w 511647"/>
                <a:gd name="connsiteY5" fmla="*/ 264959 h 276638"/>
                <a:gd name="connsiteX6" fmla="*/ 0 w 511647"/>
                <a:gd name="connsiteY6" fmla="*/ 205851 h 276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1647" h="276638">
                  <a:moveTo>
                    <a:pt x="0" y="205851"/>
                  </a:moveTo>
                  <a:cubicBezTo>
                    <a:pt x="141282" y="207342"/>
                    <a:pt x="198637" y="198923"/>
                    <a:pt x="258885" y="109734"/>
                  </a:cubicBezTo>
                  <a:cubicBezTo>
                    <a:pt x="281248" y="76584"/>
                    <a:pt x="311854" y="46767"/>
                    <a:pt x="344215" y="23000"/>
                  </a:cubicBezTo>
                  <a:cubicBezTo>
                    <a:pt x="393502" y="-13132"/>
                    <a:pt x="452523" y="-4976"/>
                    <a:pt x="486725" y="35453"/>
                  </a:cubicBezTo>
                  <a:cubicBezTo>
                    <a:pt x="520752" y="75795"/>
                    <a:pt x="520928" y="136920"/>
                    <a:pt x="481112" y="179980"/>
                  </a:cubicBezTo>
                  <a:cubicBezTo>
                    <a:pt x="393765" y="274343"/>
                    <a:pt x="282739" y="292409"/>
                    <a:pt x="163294" y="264959"/>
                  </a:cubicBezTo>
                  <a:cubicBezTo>
                    <a:pt x="110587" y="252857"/>
                    <a:pt x="60774" y="228302"/>
                    <a:pt x="0" y="205851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C37B59FE-0F5D-4D4E-9F52-E78A812A1419}"/>
                </a:ext>
              </a:extLst>
            </p:cNvPr>
            <p:cNvSpPr/>
            <p:nvPr/>
          </p:nvSpPr>
          <p:spPr>
            <a:xfrm>
              <a:off x="10311572" y="4350971"/>
              <a:ext cx="383847" cy="335395"/>
            </a:xfrm>
            <a:custGeom>
              <a:avLst/>
              <a:gdLst>
                <a:gd name="connsiteX0" fmla="*/ 383847 w 383847"/>
                <a:gd name="connsiteY0" fmla="*/ 0 h 335395"/>
                <a:gd name="connsiteX1" fmla="*/ 185124 w 383847"/>
                <a:gd name="connsiteY1" fmla="*/ 310890 h 335395"/>
                <a:gd name="connsiteX2" fmla="*/ 431 w 383847"/>
                <a:gd name="connsiteY2" fmla="*/ 234505 h 335395"/>
                <a:gd name="connsiteX3" fmla="*/ 81727 w 383847"/>
                <a:gd name="connsiteY3" fmla="*/ 128215 h 335395"/>
                <a:gd name="connsiteX4" fmla="*/ 169338 w 383847"/>
                <a:gd name="connsiteY4" fmla="*/ 141019 h 335395"/>
                <a:gd name="connsiteX5" fmla="*/ 368412 w 383847"/>
                <a:gd name="connsiteY5" fmla="*/ 24380 h 335395"/>
                <a:gd name="connsiteX6" fmla="*/ 383847 w 383847"/>
                <a:gd name="connsiteY6" fmla="*/ 0 h 33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3847" h="335395">
                  <a:moveTo>
                    <a:pt x="383847" y="0"/>
                  </a:moveTo>
                  <a:cubicBezTo>
                    <a:pt x="352977" y="126548"/>
                    <a:pt x="299657" y="239854"/>
                    <a:pt x="185124" y="310890"/>
                  </a:cubicBezTo>
                  <a:cubicBezTo>
                    <a:pt x="98039" y="364912"/>
                    <a:pt x="7535" y="325272"/>
                    <a:pt x="431" y="234505"/>
                  </a:cubicBezTo>
                  <a:cubicBezTo>
                    <a:pt x="-3866" y="178641"/>
                    <a:pt x="24022" y="139791"/>
                    <a:pt x="81727" y="128215"/>
                  </a:cubicBezTo>
                  <a:cubicBezTo>
                    <a:pt x="106897" y="123216"/>
                    <a:pt x="143905" y="137160"/>
                    <a:pt x="169338" y="141019"/>
                  </a:cubicBezTo>
                  <a:cubicBezTo>
                    <a:pt x="263526" y="155577"/>
                    <a:pt x="321231" y="104273"/>
                    <a:pt x="368412" y="24380"/>
                  </a:cubicBezTo>
                  <a:cubicBezTo>
                    <a:pt x="373236" y="16049"/>
                    <a:pt x="378673" y="8068"/>
                    <a:pt x="383847" y="0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960F63CB-FC7C-45AB-8750-06E6B5BBEBF5}"/>
                </a:ext>
              </a:extLst>
            </p:cNvPr>
            <p:cNvSpPr/>
            <p:nvPr/>
          </p:nvSpPr>
          <p:spPr>
            <a:xfrm>
              <a:off x="7977126" y="3176955"/>
              <a:ext cx="472007" cy="384406"/>
            </a:xfrm>
            <a:custGeom>
              <a:avLst/>
              <a:gdLst>
                <a:gd name="connsiteX0" fmla="*/ 317730 w 472007"/>
                <a:gd name="connsiteY0" fmla="*/ 126724 h 384406"/>
                <a:gd name="connsiteX1" fmla="*/ 468484 w 472007"/>
                <a:gd name="connsiteY1" fmla="*/ 311329 h 384406"/>
                <a:gd name="connsiteX2" fmla="*/ 461468 w 472007"/>
                <a:gd name="connsiteY2" fmla="*/ 378067 h 384406"/>
                <a:gd name="connsiteX3" fmla="*/ 390695 w 472007"/>
                <a:gd name="connsiteY3" fmla="*/ 373682 h 384406"/>
                <a:gd name="connsiteX4" fmla="*/ 295105 w 472007"/>
                <a:gd name="connsiteY4" fmla="*/ 286159 h 384406"/>
                <a:gd name="connsiteX5" fmla="*/ 0 w 472007"/>
                <a:gd name="connsiteY5" fmla="*/ 0 h 384406"/>
                <a:gd name="connsiteX6" fmla="*/ 317730 w 472007"/>
                <a:gd name="connsiteY6" fmla="*/ 126724 h 38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007" h="384406">
                  <a:moveTo>
                    <a:pt x="317730" y="126724"/>
                  </a:moveTo>
                  <a:cubicBezTo>
                    <a:pt x="392186" y="165399"/>
                    <a:pt x="445332" y="228805"/>
                    <a:pt x="468484" y="311329"/>
                  </a:cubicBezTo>
                  <a:cubicBezTo>
                    <a:pt x="474447" y="332464"/>
                    <a:pt x="473307" y="371139"/>
                    <a:pt x="461468" y="378067"/>
                  </a:cubicBezTo>
                  <a:cubicBezTo>
                    <a:pt x="444016" y="388328"/>
                    <a:pt x="408673" y="385609"/>
                    <a:pt x="390695" y="373682"/>
                  </a:cubicBezTo>
                  <a:cubicBezTo>
                    <a:pt x="355002" y="350091"/>
                    <a:pt x="319835" y="320712"/>
                    <a:pt x="295105" y="286159"/>
                  </a:cubicBezTo>
                  <a:cubicBezTo>
                    <a:pt x="213984" y="172765"/>
                    <a:pt x="129092" y="64458"/>
                    <a:pt x="0" y="0"/>
                  </a:cubicBezTo>
                  <a:cubicBezTo>
                    <a:pt x="118393" y="17101"/>
                    <a:pt x="217579" y="74719"/>
                    <a:pt x="317730" y="12672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64118C38-FCC1-48EA-BF5A-97839D36E77F}"/>
                </a:ext>
              </a:extLst>
            </p:cNvPr>
            <p:cNvSpPr/>
            <p:nvPr/>
          </p:nvSpPr>
          <p:spPr>
            <a:xfrm>
              <a:off x="10623315" y="3759182"/>
              <a:ext cx="249261" cy="266606"/>
            </a:xfrm>
            <a:custGeom>
              <a:avLst/>
              <a:gdLst>
                <a:gd name="connsiteX0" fmla="*/ 249255 w 249261"/>
                <a:gd name="connsiteY0" fmla="*/ 135758 h 266606"/>
                <a:gd name="connsiteX1" fmla="*/ 123495 w 249261"/>
                <a:gd name="connsiteY1" fmla="*/ 266604 h 266606"/>
                <a:gd name="connsiteX2" fmla="*/ 17 w 249261"/>
                <a:gd name="connsiteY2" fmla="*/ 133478 h 266606"/>
                <a:gd name="connsiteX3" fmla="*/ 123847 w 249261"/>
                <a:gd name="connsiteY3" fmla="*/ 2 h 266606"/>
                <a:gd name="connsiteX4" fmla="*/ 249255 w 249261"/>
                <a:gd name="connsiteY4" fmla="*/ 135758 h 26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61" h="266606">
                  <a:moveTo>
                    <a:pt x="249255" y="135758"/>
                  </a:moveTo>
                  <a:cubicBezTo>
                    <a:pt x="248553" y="208109"/>
                    <a:pt x="192777" y="266166"/>
                    <a:pt x="123495" y="266604"/>
                  </a:cubicBezTo>
                  <a:cubicBezTo>
                    <a:pt x="56319" y="267043"/>
                    <a:pt x="-1123" y="205040"/>
                    <a:pt x="17" y="133478"/>
                  </a:cubicBezTo>
                  <a:cubicBezTo>
                    <a:pt x="1245" y="60426"/>
                    <a:pt x="57635" y="-349"/>
                    <a:pt x="123847" y="2"/>
                  </a:cubicBezTo>
                  <a:cubicBezTo>
                    <a:pt x="194706" y="352"/>
                    <a:pt x="249957" y="60163"/>
                    <a:pt x="249255" y="135758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F5E658A-EE94-4A9E-881C-A009792D153D}"/>
                </a:ext>
              </a:extLst>
            </p:cNvPr>
            <p:cNvSpPr/>
            <p:nvPr/>
          </p:nvSpPr>
          <p:spPr>
            <a:xfrm>
              <a:off x="4630993" y="1028259"/>
              <a:ext cx="247501" cy="265201"/>
            </a:xfrm>
            <a:custGeom>
              <a:avLst/>
              <a:gdLst>
                <a:gd name="connsiteX0" fmla="*/ 247493 w 247501"/>
                <a:gd name="connsiteY0" fmla="*/ 130760 h 265201"/>
                <a:gd name="connsiteX1" fmla="*/ 123136 w 247501"/>
                <a:gd name="connsiteY1" fmla="*/ 265201 h 265201"/>
                <a:gd name="connsiteX2" fmla="*/ 8 w 247501"/>
                <a:gd name="connsiteY2" fmla="*/ 133127 h 265201"/>
                <a:gd name="connsiteX3" fmla="*/ 122698 w 247501"/>
                <a:gd name="connsiteY3" fmla="*/ 2 h 265201"/>
                <a:gd name="connsiteX4" fmla="*/ 247493 w 247501"/>
                <a:gd name="connsiteY4" fmla="*/ 130760 h 26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501" h="265201">
                  <a:moveTo>
                    <a:pt x="247493" y="130760"/>
                  </a:moveTo>
                  <a:cubicBezTo>
                    <a:pt x="248282" y="208373"/>
                    <a:pt x="195487" y="265464"/>
                    <a:pt x="123136" y="265201"/>
                  </a:cubicBezTo>
                  <a:cubicBezTo>
                    <a:pt x="53855" y="264938"/>
                    <a:pt x="798" y="208109"/>
                    <a:pt x="8" y="133127"/>
                  </a:cubicBezTo>
                  <a:cubicBezTo>
                    <a:pt x="-781" y="60689"/>
                    <a:pt x="54820" y="352"/>
                    <a:pt x="122698" y="2"/>
                  </a:cubicBezTo>
                  <a:cubicBezTo>
                    <a:pt x="191892" y="-349"/>
                    <a:pt x="246791" y="57093"/>
                    <a:pt x="247493" y="130760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89ABA4D-EB85-4A4F-8E32-0A240C8B3FF5}"/>
                </a:ext>
              </a:extLst>
            </p:cNvPr>
            <p:cNvSpPr/>
            <p:nvPr/>
          </p:nvSpPr>
          <p:spPr>
            <a:xfrm>
              <a:off x="4877345" y="800390"/>
              <a:ext cx="247931" cy="264098"/>
            </a:xfrm>
            <a:custGeom>
              <a:avLst/>
              <a:gdLst>
                <a:gd name="connsiteX0" fmla="*/ 247923 w 247931"/>
                <a:gd name="connsiteY0" fmla="*/ 134824 h 264098"/>
                <a:gd name="connsiteX1" fmla="*/ 122690 w 247931"/>
                <a:gd name="connsiteY1" fmla="*/ 264091 h 264098"/>
                <a:gd name="connsiteX2" fmla="*/ 0 w 247931"/>
                <a:gd name="connsiteY2" fmla="*/ 131491 h 264098"/>
                <a:gd name="connsiteX3" fmla="*/ 128478 w 247931"/>
                <a:gd name="connsiteY3" fmla="*/ 31 h 264098"/>
                <a:gd name="connsiteX4" fmla="*/ 247923 w 247931"/>
                <a:gd name="connsiteY4" fmla="*/ 134824 h 264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931" h="264098">
                  <a:moveTo>
                    <a:pt x="247923" y="134824"/>
                  </a:moveTo>
                  <a:cubicBezTo>
                    <a:pt x="247133" y="208490"/>
                    <a:pt x="192498" y="264880"/>
                    <a:pt x="122690" y="264091"/>
                  </a:cubicBezTo>
                  <a:cubicBezTo>
                    <a:pt x="53321" y="263301"/>
                    <a:pt x="-88" y="205596"/>
                    <a:pt x="0" y="131491"/>
                  </a:cubicBezTo>
                  <a:cubicBezTo>
                    <a:pt x="88" y="56684"/>
                    <a:pt x="57004" y="-1547"/>
                    <a:pt x="128478" y="31"/>
                  </a:cubicBezTo>
                  <a:cubicBezTo>
                    <a:pt x="198023" y="1522"/>
                    <a:pt x="248712" y="58789"/>
                    <a:pt x="247923" y="13482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6E3F122-38DD-42D2-B0AA-5114618D7F94}"/>
                </a:ext>
              </a:extLst>
            </p:cNvPr>
            <p:cNvSpPr/>
            <p:nvPr/>
          </p:nvSpPr>
          <p:spPr>
            <a:xfrm>
              <a:off x="9700380" y="5291144"/>
              <a:ext cx="201295" cy="216252"/>
            </a:xfrm>
            <a:custGeom>
              <a:avLst/>
              <a:gdLst>
                <a:gd name="connsiteX0" fmla="*/ 15 w 201295"/>
                <a:gd name="connsiteY0" fmla="*/ 108083 h 216252"/>
                <a:gd name="connsiteX1" fmla="*/ 102272 w 201295"/>
                <a:gd name="connsiteY1" fmla="*/ 39 h 216252"/>
                <a:gd name="connsiteX2" fmla="*/ 201282 w 201295"/>
                <a:gd name="connsiteY2" fmla="*/ 112205 h 216252"/>
                <a:gd name="connsiteX3" fmla="*/ 98325 w 201295"/>
                <a:gd name="connsiteY3" fmla="*/ 216215 h 216252"/>
                <a:gd name="connsiteX4" fmla="*/ 15 w 201295"/>
                <a:gd name="connsiteY4" fmla="*/ 108083 h 21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95" h="216252">
                  <a:moveTo>
                    <a:pt x="15" y="108083"/>
                  </a:moveTo>
                  <a:cubicBezTo>
                    <a:pt x="1068" y="44677"/>
                    <a:pt x="44829" y="-1540"/>
                    <a:pt x="102272" y="39"/>
                  </a:cubicBezTo>
                  <a:cubicBezTo>
                    <a:pt x="159714" y="1530"/>
                    <a:pt x="202160" y="49764"/>
                    <a:pt x="201282" y="112205"/>
                  </a:cubicBezTo>
                  <a:cubicBezTo>
                    <a:pt x="200493" y="168858"/>
                    <a:pt x="152084" y="217794"/>
                    <a:pt x="98325" y="216215"/>
                  </a:cubicBezTo>
                  <a:cubicBezTo>
                    <a:pt x="43513" y="214549"/>
                    <a:pt x="-949" y="165613"/>
                    <a:pt x="15" y="108083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5AA7BACE-A43A-4BC7-A545-EB454C135E39}"/>
                </a:ext>
              </a:extLst>
            </p:cNvPr>
            <p:cNvSpPr/>
            <p:nvPr/>
          </p:nvSpPr>
          <p:spPr>
            <a:xfrm>
              <a:off x="5220844" y="3403211"/>
              <a:ext cx="125862" cy="132794"/>
            </a:xfrm>
            <a:custGeom>
              <a:avLst/>
              <a:gdLst>
                <a:gd name="connsiteX0" fmla="*/ 125862 w 125862"/>
                <a:gd name="connsiteY0" fmla="*/ 66042 h 132794"/>
                <a:gd name="connsiteX1" fmla="*/ 64386 w 125862"/>
                <a:gd name="connsiteY1" fmla="*/ 132780 h 132794"/>
                <a:gd name="connsiteX2" fmla="*/ 15 w 125862"/>
                <a:gd name="connsiteY2" fmla="*/ 64375 h 132794"/>
                <a:gd name="connsiteX3" fmla="*/ 63772 w 125862"/>
                <a:gd name="connsiteY3" fmla="*/ 5 h 132794"/>
                <a:gd name="connsiteX4" fmla="*/ 125862 w 125862"/>
                <a:gd name="connsiteY4" fmla="*/ 66042 h 1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62" h="132794">
                  <a:moveTo>
                    <a:pt x="125862" y="66042"/>
                  </a:moveTo>
                  <a:cubicBezTo>
                    <a:pt x="125950" y="101998"/>
                    <a:pt x="98325" y="132078"/>
                    <a:pt x="64386" y="132780"/>
                  </a:cubicBezTo>
                  <a:cubicBezTo>
                    <a:pt x="28868" y="133569"/>
                    <a:pt x="-774" y="101998"/>
                    <a:pt x="15" y="64375"/>
                  </a:cubicBezTo>
                  <a:cubicBezTo>
                    <a:pt x="804" y="28770"/>
                    <a:pt x="29745" y="-434"/>
                    <a:pt x="63772" y="5"/>
                  </a:cubicBezTo>
                  <a:cubicBezTo>
                    <a:pt x="98062" y="531"/>
                    <a:pt x="125774" y="29910"/>
                    <a:pt x="125862" y="66042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91C9C5C-B154-41EA-AECA-E35F34B74215}"/>
                </a:ext>
              </a:extLst>
            </p:cNvPr>
            <p:cNvSpPr/>
            <p:nvPr/>
          </p:nvSpPr>
          <p:spPr>
            <a:xfrm>
              <a:off x="5891838" y="3808110"/>
              <a:ext cx="124304" cy="132793"/>
            </a:xfrm>
            <a:custGeom>
              <a:avLst/>
              <a:gdLst>
                <a:gd name="connsiteX0" fmla="*/ 61126 w 124304"/>
                <a:gd name="connsiteY0" fmla="*/ 132783 h 132793"/>
                <a:gd name="connsiteX1" fmla="*/ 0 w 124304"/>
                <a:gd name="connsiteY1" fmla="*/ 66835 h 132793"/>
                <a:gd name="connsiteX2" fmla="*/ 64985 w 124304"/>
                <a:gd name="connsiteY2" fmla="*/ 96 h 132793"/>
                <a:gd name="connsiteX3" fmla="*/ 124269 w 124304"/>
                <a:gd name="connsiteY3" fmla="*/ 68588 h 132793"/>
                <a:gd name="connsiteX4" fmla="*/ 61126 w 124304"/>
                <a:gd name="connsiteY4" fmla="*/ 132783 h 13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4" h="132793">
                  <a:moveTo>
                    <a:pt x="61126" y="132783"/>
                  </a:moveTo>
                  <a:cubicBezTo>
                    <a:pt x="26397" y="132170"/>
                    <a:pt x="-87" y="103580"/>
                    <a:pt x="0" y="66835"/>
                  </a:cubicBezTo>
                  <a:cubicBezTo>
                    <a:pt x="88" y="28072"/>
                    <a:pt x="29292" y="-1921"/>
                    <a:pt x="64985" y="96"/>
                  </a:cubicBezTo>
                  <a:cubicBezTo>
                    <a:pt x="98924" y="2025"/>
                    <a:pt x="125409" y="32544"/>
                    <a:pt x="124269" y="68588"/>
                  </a:cubicBezTo>
                  <a:cubicBezTo>
                    <a:pt x="123129" y="105422"/>
                    <a:pt x="95591" y="133397"/>
                    <a:pt x="61126" y="132783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174F7ADD-7582-46C7-BB3C-74259F094AC8}"/>
                </a:ext>
              </a:extLst>
            </p:cNvPr>
            <p:cNvSpPr/>
            <p:nvPr/>
          </p:nvSpPr>
          <p:spPr>
            <a:xfrm>
              <a:off x="3749922" y="424537"/>
              <a:ext cx="125416" cy="132144"/>
            </a:xfrm>
            <a:custGeom>
              <a:avLst/>
              <a:gdLst>
                <a:gd name="connsiteX0" fmla="*/ 63 w 125416"/>
                <a:gd name="connsiteY0" fmla="*/ 64994 h 132144"/>
                <a:gd name="connsiteX1" fmla="*/ 63118 w 125416"/>
                <a:gd name="connsiteY1" fmla="*/ 10 h 132144"/>
                <a:gd name="connsiteX2" fmla="*/ 125296 w 125416"/>
                <a:gd name="connsiteY2" fmla="*/ 71133 h 132144"/>
                <a:gd name="connsiteX3" fmla="*/ 59172 w 125416"/>
                <a:gd name="connsiteY3" fmla="*/ 132083 h 132144"/>
                <a:gd name="connsiteX4" fmla="*/ 63 w 125416"/>
                <a:gd name="connsiteY4" fmla="*/ 64994 h 13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16" h="132144">
                  <a:moveTo>
                    <a:pt x="63" y="64994"/>
                  </a:moveTo>
                  <a:cubicBezTo>
                    <a:pt x="1466" y="28336"/>
                    <a:pt x="29530" y="-604"/>
                    <a:pt x="63118" y="10"/>
                  </a:cubicBezTo>
                  <a:cubicBezTo>
                    <a:pt x="97233" y="623"/>
                    <a:pt x="127576" y="35352"/>
                    <a:pt x="125296" y="71133"/>
                  </a:cubicBezTo>
                  <a:cubicBezTo>
                    <a:pt x="123016" y="107791"/>
                    <a:pt x="94953" y="133574"/>
                    <a:pt x="59172" y="132083"/>
                  </a:cubicBezTo>
                  <a:cubicBezTo>
                    <a:pt x="23654" y="130680"/>
                    <a:pt x="-1428" y="102266"/>
                    <a:pt x="63" y="6499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91D8BA09-CCBF-40C7-8BB8-4F1A1244A4D8}"/>
                </a:ext>
              </a:extLst>
            </p:cNvPr>
            <p:cNvSpPr/>
            <p:nvPr/>
          </p:nvSpPr>
          <p:spPr>
            <a:xfrm>
              <a:off x="5133248" y="1060534"/>
              <a:ext cx="124619" cy="132810"/>
            </a:xfrm>
            <a:custGeom>
              <a:avLst/>
              <a:gdLst>
                <a:gd name="connsiteX0" fmla="*/ 124620 w 124619"/>
                <a:gd name="connsiteY0" fmla="*/ 64458 h 132810"/>
                <a:gd name="connsiteX1" fmla="*/ 64634 w 124619"/>
                <a:gd name="connsiteY1" fmla="*/ 132775 h 132810"/>
                <a:gd name="connsiteX2" fmla="*/ 0 w 124619"/>
                <a:gd name="connsiteY2" fmla="*/ 64809 h 132810"/>
                <a:gd name="connsiteX3" fmla="*/ 62178 w 124619"/>
                <a:gd name="connsiteY3" fmla="*/ 0 h 132810"/>
                <a:gd name="connsiteX4" fmla="*/ 124620 w 124619"/>
                <a:gd name="connsiteY4" fmla="*/ 64458 h 1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19" h="132810">
                  <a:moveTo>
                    <a:pt x="124620" y="64458"/>
                  </a:moveTo>
                  <a:cubicBezTo>
                    <a:pt x="124532" y="101028"/>
                    <a:pt x="97696" y="131723"/>
                    <a:pt x="64634" y="132775"/>
                  </a:cubicBezTo>
                  <a:cubicBezTo>
                    <a:pt x="29642" y="134003"/>
                    <a:pt x="-87" y="102782"/>
                    <a:pt x="0" y="64809"/>
                  </a:cubicBezTo>
                  <a:cubicBezTo>
                    <a:pt x="88" y="28414"/>
                    <a:pt x="27187" y="88"/>
                    <a:pt x="62178" y="0"/>
                  </a:cubicBezTo>
                  <a:cubicBezTo>
                    <a:pt x="97433" y="0"/>
                    <a:pt x="124707" y="28151"/>
                    <a:pt x="124620" y="64458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D18DB390-ED71-4DFF-BC10-C283DC33EFBE}"/>
                </a:ext>
              </a:extLst>
            </p:cNvPr>
            <p:cNvSpPr/>
            <p:nvPr/>
          </p:nvSpPr>
          <p:spPr>
            <a:xfrm>
              <a:off x="5362662" y="971825"/>
              <a:ext cx="125454" cy="133102"/>
            </a:xfrm>
            <a:custGeom>
              <a:avLst/>
              <a:gdLst>
                <a:gd name="connsiteX0" fmla="*/ 125414 w 125454"/>
                <a:gd name="connsiteY0" fmla="*/ 68801 h 133102"/>
                <a:gd name="connsiteX1" fmla="*/ 60780 w 125454"/>
                <a:gd name="connsiteY1" fmla="*/ 133084 h 133102"/>
                <a:gd name="connsiteX2" fmla="*/ 5 w 125454"/>
                <a:gd name="connsiteY2" fmla="*/ 65907 h 133102"/>
                <a:gd name="connsiteX3" fmla="*/ 65954 w 125454"/>
                <a:gd name="connsiteY3" fmla="*/ 134 h 133102"/>
                <a:gd name="connsiteX4" fmla="*/ 125414 w 125454"/>
                <a:gd name="connsiteY4" fmla="*/ 68801 h 13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54" h="133102">
                  <a:moveTo>
                    <a:pt x="125414" y="68801"/>
                  </a:moveTo>
                  <a:cubicBezTo>
                    <a:pt x="124273" y="103004"/>
                    <a:pt x="93141" y="133961"/>
                    <a:pt x="60780" y="133084"/>
                  </a:cubicBezTo>
                  <a:cubicBezTo>
                    <a:pt x="26929" y="132207"/>
                    <a:pt x="-433" y="101951"/>
                    <a:pt x="5" y="65907"/>
                  </a:cubicBezTo>
                  <a:cubicBezTo>
                    <a:pt x="444" y="27145"/>
                    <a:pt x="29910" y="-2234"/>
                    <a:pt x="65954" y="134"/>
                  </a:cubicBezTo>
                  <a:cubicBezTo>
                    <a:pt x="99894" y="2326"/>
                    <a:pt x="126641" y="33196"/>
                    <a:pt x="125414" y="68801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F8444472-106E-4386-B9E4-3643E05E328D}"/>
                </a:ext>
              </a:extLst>
            </p:cNvPr>
            <p:cNvSpPr/>
            <p:nvPr/>
          </p:nvSpPr>
          <p:spPr>
            <a:xfrm>
              <a:off x="4234868" y="1394662"/>
              <a:ext cx="124065" cy="132972"/>
            </a:xfrm>
            <a:custGeom>
              <a:avLst/>
              <a:gdLst>
                <a:gd name="connsiteX0" fmla="*/ 60687 w 124065"/>
                <a:gd name="connsiteY0" fmla="*/ 132952 h 132972"/>
                <a:gd name="connsiteX1" fmla="*/ 0 w 124065"/>
                <a:gd name="connsiteY1" fmla="*/ 66302 h 132972"/>
                <a:gd name="connsiteX2" fmla="*/ 65335 w 124065"/>
                <a:gd name="connsiteY2" fmla="*/ 90 h 132972"/>
                <a:gd name="connsiteX3" fmla="*/ 124005 w 124065"/>
                <a:gd name="connsiteY3" fmla="*/ 68757 h 132972"/>
                <a:gd name="connsiteX4" fmla="*/ 60687 w 124065"/>
                <a:gd name="connsiteY4" fmla="*/ 132952 h 13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5" h="132972">
                  <a:moveTo>
                    <a:pt x="60687" y="132952"/>
                  </a:moveTo>
                  <a:cubicBezTo>
                    <a:pt x="26573" y="132163"/>
                    <a:pt x="0" y="102872"/>
                    <a:pt x="0" y="66302"/>
                  </a:cubicBezTo>
                  <a:cubicBezTo>
                    <a:pt x="0" y="27627"/>
                    <a:pt x="29028" y="-1840"/>
                    <a:pt x="65335" y="90"/>
                  </a:cubicBezTo>
                  <a:cubicBezTo>
                    <a:pt x="99011" y="1844"/>
                    <a:pt x="125496" y="32801"/>
                    <a:pt x="124005" y="68757"/>
                  </a:cubicBezTo>
                  <a:cubicBezTo>
                    <a:pt x="122602" y="105240"/>
                    <a:pt x="94451" y="133829"/>
                    <a:pt x="60687" y="132952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D028ACD-EA00-4CF9-AE82-855895AF92D0}"/>
                </a:ext>
              </a:extLst>
            </p:cNvPr>
            <p:cNvSpPr/>
            <p:nvPr/>
          </p:nvSpPr>
          <p:spPr>
            <a:xfrm>
              <a:off x="11410441" y="4685101"/>
              <a:ext cx="105063" cy="106495"/>
            </a:xfrm>
            <a:custGeom>
              <a:avLst/>
              <a:gdLst>
                <a:gd name="connsiteX0" fmla="*/ 55846 w 105063"/>
                <a:gd name="connsiteY0" fmla="*/ 0 h 106495"/>
                <a:gd name="connsiteX1" fmla="*/ 105044 w 105063"/>
                <a:gd name="connsiteY1" fmla="*/ 55864 h 106495"/>
                <a:gd name="connsiteX2" fmla="*/ 46638 w 105063"/>
                <a:gd name="connsiteY2" fmla="*/ 106027 h 106495"/>
                <a:gd name="connsiteX3" fmla="*/ 158 w 105063"/>
                <a:gd name="connsiteY3" fmla="*/ 48760 h 106495"/>
                <a:gd name="connsiteX4" fmla="*/ 55846 w 105063"/>
                <a:gd name="connsiteY4" fmla="*/ 0 h 10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63" h="106495">
                  <a:moveTo>
                    <a:pt x="55846" y="0"/>
                  </a:moveTo>
                  <a:cubicBezTo>
                    <a:pt x="86540" y="6139"/>
                    <a:pt x="105747" y="22890"/>
                    <a:pt x="105044" y="55864"/>
                  </a:cubicBezTo>
                  <a:cubicBezTo>
                    <a:pt x="104431" y="86558"/>
                    <a:pt x="76981" y="110149"/>
                    <a:pt x="46638" y="106027"/>
                  </a:cubicBezTo>
                  <a:cubicBezTo>
                    <a:pt x="14014" y="101555"/>
                    <a:pt x="-1771" y="80420"/>
                    <a:pt x="158" y="48760"/>
                  </a:cubicBezTo>
                  <a:cubicBezTo>
                    <a:pt x="2262" y="15786"/>
                    <a:pt x="24187" y="1579"/>
                    <a:pt x="55846" y="0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070A497-BF66-4D29-A20B-87B3F7400978}"/>
                </a:ext>
              </a:extLst>
            </p:cNvPr>
            <p:cNvSpPr/>
            <p:nvPr/>
          </p:nvSpPr>
          <p:spPr>
            <a:xfrm>
              <a:off x="9591240" y="5039642"/>
              <a:ext cx="102666" cy="109651"/>
            </a:xfrm>
            <a:custGeom>
              <a:avLst/>
              <a:gdLst>
                <a:gd name="connsiteX0" fmla="*/ 102666 w 102666"/>
                <a:gd name="connsiteY0" fmla="*/ 54922 h 109651"/>
                <a:gd name="connsiteX1" fmla="*/ 51977 w 102666"/>
                <a:gd name="connsiteY1" fmla="*/ 109645 h 109651"/>
                <a:gd name="connsiteX2" fmla="*/ 147 w 102666"/>
                <a:gd name="connsiteY2" fmla="*/ 57290 h 109651"/>
                <a:gd name="connsiteX3" fmla="*/ 52240 w 102666"/>
                <a:gd name="connsiteY3" fmla="*/ 198 h 109651"/>
                <a:gd name="connsiteX4" fmla="*/ 102666 w 102666"/>
                <a:gd name="connsiteY4" fmla="*/ 54922 h 10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66" h="109651">
                  <a:moveTo>
                    <a:pt x="102666" y="54922"/>
                  </a:moveTo>
                  <a:cubicBezTo>
                    <a:pt x="98983" y="86230"/>
                    <a:pt x="85302" y="109207"/>
                    <a:pt x="51977" y="109645"/>
                  </a:cubicBezTo>
                  <a:cubicBezTo>
                    <a:pt x="18914" y="110084"/>
                    <a:pt x="2515" y="88422"/>
                    <a:pt x="147" y="57290"/>
                  </a:cubicBezTo>
                  <a:cubicBezTo>
                    <a:pt x="-2220" y="26595"/>
                    <a:pt x="24439" y="-2696"/>
                    <a:pt x="52240" y="198"/>
                  </a:cubicBezTo>
                  <a:cubicBezTo>
                    <a:pt x="84250" y="3531"/>
                    <a:pt x="99334" y="24666"/>
                    <a:pt x="102666" y="54922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92D40CEC-F22C-494E-AB02-A3CBA33FC0C4}"/>
                </a:ext>
              </a:extLst>
            </p:cNvPr>
            <p:cNvSpPr/>
            <p:nvPr/>
          </p:nvSpPr>
          <p:spPr>
            <a:xfrm>
              <a:off x="10226124" y="4695998"/>
              <a:ext cx="102629" cy="109626"/>
            </a:xfrm>
            <a:custGeom>
              <a:avLst/>
              <a:gdLst>
                <a:gd name="connsiteX0" fmla="*/ 102629 w 102629"/>
                <a:gd name="connsiteY0" fmla="*/ 58122 h 109626"/>
                <a:gd name="connsiteX1" fmla="*/ 49046 w 102629"/>
                <a:gd name="connsiteY1" fmla="*/ 109601 h 109626"/>
                <a:gd name="connsiteX2" fmla="*/ 22 w 102629"/>
                <a:gd name="connsiteY2" fmla="*/ 54702 h 109626"/>
                <a:gd name="connsiteX3" fmla="*/ 54395 w 102629"/>
                <a:gd name="connsiteY3" fmla="*/ 329 h 109626"/>
                <a:gd name="connsiteX4" fmla="*/ 102629 w 102629"/>
                <a:gd name="connsiteY4" fmla="*/ 58122 h 10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29" h="109626">
                  <a:moveTo>
                    <a:pt x="102629" y="58122"/>
                  </a:moveTo>
                  <a:cubicBezTo>
                    <a:pt x="97630" y="88729"/>
                    <a:pt x="81845" y="110478"/>
                    <a:pt x="49046" y="109601"/>
                  </a:cubicBezTo>
                  <a:cubicBezTo>
                    <a:pt x="15983" y="108636"/>
                    <a:pt x="899" y="86097"/>
                    <a:pt x="22" y="54702"/>
                  </a:cubicBezTo>
                  <a:cubicBezTo>
                    <a:pt x="-855" y="23130"/>
                    <a:pt x="25104" y="-3267"/>
                    <a:pt x="54395" y="329"/>
                  </a:cubicBezTo>
                  <a:cubicBezTo>
                    <a:pt x="87194" y="4450"/>
                    <a:pt x="99560" y="27866"/>
                    <a:pt x="102629" y="58122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CF8FD8E-B336-4EE0-93E9-DB41BA10A94A}"/>
                </a:ext>
              </a:extLst>
            </p:cNvPr>
            <p:cNvSpPr/>
            <p:nvPr/>
          </p:nvSpPr>
          <p:spPr>
            <a:xfrm>
              <a:off x="10521736" y="5265274"/>
              <a:ext cx="101244" cy="108236"/>
            </a:xfrm>
            <a:custGeom>
              <a:avLst/>
              <a:gdLst>
                <a:gd name="connsiteX0" fmla="*/ 101245 w 101244"/>
                <a:gd name="connsiteY0" fmla="*/ 51429 h 108236"/>
                <a:gd name="connsiteX1" fmla="*/ 52310 w 101244"/>
                <a:gd name="connsiteY1" fmla="*/ 108170 h 108236"/>
                <a:gd name="connsiteX2" fmla="*/ 42 w 101244"/>
                <a:gd name="connsiteY2" fmla="*/ 56253 h 108236"/>
                <a:gd name="connsiteX3" fmla="*/ 48100 w 101244"/>
                <a:gd name="connsiteY3" fmla="*/ 38 h 108236"/>
                <a:gd name="connsiteX4" fmla="*/ 101245 w 101244"/>
                <a:gd name="connsiteY4" fmla="*/ 51429 h 10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44" h="108236">
                  <a:moveTo>
                    <a:pt x="101245" y="51429"/>
                  </a:moveTo>
                  <a:cubicBezTo>
                    <a:pt x="100280" y="84228"/>
                    <a:pt x="85372" y="106767"/>
                    <a:pt x="52310" y="108170"/>
                  </a:cubicBezTo>
                  <a:cubicBezTo>
                    <a:pt x="19159" y="109573"/>
                    <a:pt x="1006" y="88789"/>
                    <a:pt x="42" y="56253"/>
                  </a:cubicBezTo>
                  <a:cubicBezTo>
                    <a:pt x="-923" y="24243"/>
                    <a:pt x="14775" y="1091"/>
                    <a:pt x="48100" y="38"/>
                  </a:cubicBezTo>
                  <a:cubicBezTo>
                    <a:pt x="80636" y="-1014"/>
                    <a:pt x="98000" y="19770"/>
                    <a:pt x="101245" y="51429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4230FBB-C60A-4199-A9AD-48EFD5947293}"/>
                </a:ext>
              </a:extLst>
            </p:cNvPr>
            <p:cNvSpPr/>
            <p:nvPr/>
          </p:nvSpPr>
          <p:spPr>
            <a:xfrm>
              <a:off x="474545" y="4167506"/>
              <a:ext cx="219245" cy="219245"/>
            </a:xfrm>
            <a:custGeom>
              <a:avLst/>
              <a:gdLst>
                <a:gd name="connsiteX0" fmla="*/ 219246 w 219245"/>
                <a:gd name="connsiteY0" fmla="*/ 109623 h 219245"/>
                <a:gd name="connsiteX1" fmla="*/ 109623 w 219245"/>
                <a:gd name="connsiteY1" fmla="*/ 219245 h 219245"/>
                <a:gd name="connsiteX2" fmla="*/ 0 w 219245"/>
                <a:gd name="connsiteY2" fmla="*/ 109623 h 219245"/>
                <a:gd name="connsiteX3" fmla="*/ 109623 w 219245"/>
                <a:gd name="connsiteY3" fmla="*/ 0 h 219245"/>
                <a:gd name="connsiteX4" fmla="*/ 219246 w 219245"/>
                <a:gd name="connsiteY4" fmla="*/ 109623 h 21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245" h="219245">
                  <a:moveTo>
                    <a:pt x="219246" y="109623"/>
                  </a:moveTo>
                  <a:cubicBezTo>
                    <a:pt x="219246" y="170166"/>
                    <a:pt x="170166" y="219245"/>
                    <a:pt x="109623" y="219245"/>
                  </a:cubicBezTo>
                  <a:cubicBezTo>
                    <a:pt x="49080" y="219245"/>
                    <a:pt x="0" y="170166"/>
                    <a:pt x="0" y="109623"/>
                  </a:cubicBezTo>
                  <a:cubicBezTo>
                    <a:pt x="0" y="49080"/>
                    <a:pt x="49080" y="0"/>
                    <a:pt x="109623" y="0"/>
                  </a:cubicBezTo>
                  <a:cubicBezTo>
                    <a:pt x="170166" y="0"/>
                    <a:pt x="219246" y="49080"/>
                    <a:pt x="219246" y="109623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E4620947-0196-49A7-A858-19BE71A165CF}"/>
                </a:ext>
              </a:extLst>
            </p:cNvPr>
            <p:cNvSpPr/>
            <p:nvPr/>
          </p:nvSpPr>
          <p:spPr>
            <a:xfrm>
              <a:off x="509624" y="4693695"/>
              <a:ext cx="219245" cy="219245"/>
            </a:xfrm>
            <a:custGeom>
              <a:avLst/>
              <a:gdLst>
                <a:gd name="connsiteX0" fmla="*/ 219246 w 219245"/>
                <a:gd name="connsiteY0" fmla="*/ 109623 h 219245"/>
                <a:gd name="connsiteX1" fmla="*/ 109623 w 219245"/>
                <a:gd name="connsiteY1" fmla="*/ 219246 h 219245"/>
                <a:gd name="connsiteX2" fmla="*/ 0 w 219245"/>
                <a:gd name="connsiteY2" fmla="*/ 109623 h 219245"/>
                <a:gd name="connsiteX3" fmla="*/ 109623 w 219245"/>
                <a:gd name="connsiteY3" fmla="*/ 0 h 219245"/>
                <a:gd name="connsiteX4" fmla="*/ 219246 w 219245"/>
                <a:gd name="connsiteY4" fmla="*/ 109623 h 21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245" h="219245">
                  <a:moveTo>
                    <a:pt x="219246" y="109623"/>
                  </a:moveTo>
                  <a:cubicBezTo>
                    <a:pt x="219246" y="170166"/>
                    <a:pt x="170166" y="219246"/>
                    <a:pt x="109623" y="219246"/>
                  </a:cubicBezTo>
                  <a:cubicBezTo>
                    <a:pt x="49080" y="219246"/>
                    <a:pt x="0" y="170166"/>
                    <a:pt x="0" y="109623"/>
                  </a:cubicBezTo>
                  <a:cubicBezTo>
                    <a:pt x="0" y="49080"/>
                    <a:pt x="49080" y="0"/>
                    <a:pt x="109623" y="0"/>
                  </a:cubicBezTo>
                  <a:cubicBezTo>
                    <a:pt x="170166" y="0"/>
                    <a:pt x="219246" y="49080"/>
                    <a:pt x="219246" y="109623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F3E8AB38-2428-4B4F-8AF0-F6CA1442FFF1}"/>
                </a:ext>
              </a:extLst>
            </p:cNvPr>
            <p:cNvSpPr/>
            <p:nvPr/>
          </p:nvSpPr>
          <p:spPr>
            <a:xfrm>
              <a:off x="564435" y="4588370"/>
              <a:ext cx="104711" cy="104711"/>
            </a:xfrm>
            <a:custGeom>
              <a:avLst/>
              <a:gdLst>
                <a:gd name="connsiteX0" fmla="*/ 104712 w 104711"/>
                <a:gd name="connsiteY0" fmla="*/ 52356 h 104711"/>
                <a:gd name="connsiteX1" fmla="*/ 52356 w 104711"/>
                <a:gd name="connsiteY1" fmla="*/ 104711 h 104711"/>
                <a:gd name="connsiteX2" fmla="*/ 0 w 104711"/>
                <a:gd name="connsiteY2" fmla="*/ 52356 h 104711"/>
                <a:gd name="connsiteX3" fmla="*/ 52356 w 104711"/>
                <a:gd name="connsiteY3" fmla="*/ 0 h 104711"/>
                <a:gd name="connsiteX4" fmla="*/ 104712 w 104711"/>
                <a:gd name="connsiteY4" fmla="*/ 52356 h 104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11" h="104711">
                  <a:moveTo>
                    <a:pt x="104712" y="52356"/>
                  </a:moveTo>
                  <a:cubicBezTo>
                    <a:pt x="104712" y="81271"/>
                    <a:pt x="81271" y="104711"/>
                    <a:pt x="52356" y="104711"/>
                  </a:cubicBezTo>
                  <a:cubicBezTo>
                    <a:pt x="23441" y="104711"/>
                    <a:pt x="0" y="81271"/>
                    <a:pt x="0" y="52356"/>
                  </a:cubicBezTo>
                  <a:cubicBezTo>
                    <a:pt x="0" y="23441"/>
                    <a:pt x="23441" y="0"/>
                    <a:pt x="52356" y="0"/>
                  </a:cubicBezTo>
                  <a:cubicBezTo>
                    <a:pt x="81271" y="0"/>
                    <a:pt x="104712" y="23441"/>
                    <a:pt x="104712" y="52356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B30501DF-2596-4E54-A706-040A49333700}"/>
                </a:ext>
              </a:extLst>
            </p:cNvPr>
            <p:cNvSpPr/>
            <p:nvPr/>
          </p:nvSpPr>
          <p:spPr>
            <a:xfrm>
              <a:off x="5212440" y="3729454"/>
              <a:ext cx="269759" cy="269759"/>
            </a:xfrm>
            <a:custGeom>
              <a:avLst/>
              <a:gdLst>
                <a:gd name="connsiteX0" fmla="*/ 269760 w 269759"/>
                <a:gd name="connsiteY0" fmla="*/ 134880 h 269759"/>
                <a:gd name="connsiteX1" fmla="*/ 134880 w 269759"/>
                <a:gd name="connsiteY1" fmla="*/ 269760 h 269759"/>
                <a:gd name="connsiteX2" fmla="*/ 0 w 269759"/>
                <a:gd name="connsiteY2" fmla="*/ 134880 h 269759"/>
                <a:gd name="connsiteX3" fmla="*/ 134880 w 269759"/>
                <a:gd name="connsiteY3" fmla="*/ 0 h 269759"/>
                <a:gd name="connsiteX4" fmla="*/ 269760 w 269759"/>
                <a:gd name="connsiteY4" fmla="*/ 134880 h 26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759" h="269759">
                  <a:moveTo>
                    <a:pt x="269760" y="134880"/>
                  </a:moveTo>
                  <a:cubicBezTo>
                    <a:pt x="269760" y="209372"/>
                    <a:pt x="209372" y="269760"/>
                    <a:pt x="134880" y="269760"/>
                  </a:cubicBezTo>
                  <a:cubicBezTo>
                    <a:pt x="60388" y="269760"/>
                    <a:pt x="0" y="209372"/>
                    <a:pt x="0" y="134880"/>
                  </a:cubicBezTo>
                  <a:cubicBezTo>
                    <a:pt x="0" y="60388"/>
                    <a:pt x="60388" y="0"/>
                    <a:pt x="134880" y="0"/>
                  </a:cubicBezTo>
                  <a:cubicBezTo>
                    <a:pt x="209372" y="0"/>
                    <a:pt x="269760" y="60388"/>
                    <a:pt x="269760" y="134880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1F799012-41B0-4C88-9E46-06222E89FF89}"/>
                </a:ext>
              </a:extLst>
            </p:cNvPr>
            <p:cNvSpPr/>
            <p:nvPr/>
          </p:nvSpPr>
          <p:spPr>
            <a:xfrm>
              <a:off x="5408445" y="3659374"/>
              <a:ext cx="124304" cy="132793"/>
            </a:xfrm>
            <a:custGeom>
              <a:avLst/>
              <a:gdLst>
                <a:gd name="connsiteX0" fmla="*/ 61126 w 124304"/>
                <a:gd name="connsiteY0" fmla="*/ 132784 h 132793"/>
                <a:gd name="connsiteX1" fmla="*/ 0 w 124304"/>
                <a:gd name="connsiteY1" fmla="*/ 66835 h 132793"/>
                <a:gd name="connsiteX2" fmla="*/ 64985 w 124304"/>
                <a:gd name="connsiteY2" fmla="*/ 96 h 132793"/>
                <a:gd name="connsiteX3" fmla="*/ 124269 w 124304"/>
                <a:gd name="connsiteY3" fmla="*/ 68588 h 132793"/>
                <a:gd name="connsiteX4" fmla="*/ 61126 w 124304"/>
                <a:gd name="connsiteY4" fmla="*/ 132784 h 13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4" h="132793">
                  <a:moveTo>
                    <a:pt x="61126" y="132784"/>
                  </a:moveTo>
                  <a:cubicBezTo>
                    <a:pt x="26397" y="132170"/>
                    <a:pt x="-87" y="103580"/>
                    <a:pt x="0" y="66835"/>
                  </a:cubicBezTo>
                  <a:cubicBezTo>
                    <a:pt x="88" y="28072"/>
                    <a:pt x="29292" y="-1921"/>
                    <a:pt x="64985" y="96"/>
                  </a:cubicBezTo>
                  <a:cubicBezTo>
                    <a:pt x="98924" y="2025"/>
                    <a:pt x="125409" y="32545"/>
                    <a:pt x="124269" y="68588"/>
                  </a:cubicBezTo>
                  <a:cubicBezTo>
                    <a:pt x="123129" y="105422"/>
                    <a:pt x="95679" y="133397"/>
                    <a:pt x="61126" y="13278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53ED552-0509-4F69-9EDE-987C4C482184}"/>
                </a:ext>
              </a:extLst>
            </p:cNvPr>
            <p:cNvSpPr/>
            <p:nvPr/>
          </p:nvSpPr>
          <p:spPr>
            <a:xfrm>
              <a:off x="3141534" y="265343"/>
              <a:ext cx="247932" cy="264098"/>
            </a:xfrm>
            <a:custGeom>
              <a:avLst/>
              <a:gdLst>
                <a:gd name="connsiteX0" fmla="*/ 247923 w 247932"/>
                <a:gd name="connsiteY0" fmla="*/ 134824 h 264098"/>
                <a:gd name="connsiteX1" fmla="*/ 122690 w 247932"/>
                <a:gd name="connsiteY1" fmla="*/ 264091 h 264098"/>
                <a:gd name="connsiteX2" fmla="*/ 0 w 247932"/>
                <a:gd name="connsiteY2" fmla="*/ 131491 h 264098"/>
                <a:gd name="connsiteX3" fmla="*/ 128478 w 247932"/>
                <a:gd name="connsiteY3" fmla="*/ 31 h 264098"/>
                <a:gd name="connsiteX4" fmla="*/ 247923 w 247932"/>
                <a:gd name="connsiteY4" fmla="*/ 134824 h 264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932" h="264098">
                  <a:moveTo>
                    <a:pt x="247923" y="134824"/>
                  </a:moveTo>
                  <a:cubicBezTo>
                    <a:pt x="247134" y="208490"/>
                    <a:pt x="192498" y="264880"/>
                    <a:pt x="122690" y="264091"/>
                  </a:cubicBezTo>
                  <a:cubicBezTo>
                    <a:pt x="53321" y="263301"/>
                    <a:pt x="-87" y="205596"/>
                    <a:pt x="0" y="131491"/>
                  </a:cubicBezTo>
                  <a:cubicBezTo>
                    <a:pt x="88" y="56684"/>
                    <a:pt x="57004" y="-1547"/>
                    <a:pt x="128478" y="31"/>
                  </a:cubicBezTo>
                  <a:cubicBezTo>
                    <a:pt x="198111" y="1522"/>
                    <a:pt x="248712" y="58789"/>
                    <a:pt x="247923" y="13482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4A4F9FD2-D1DB-429F-BCA8-1FA2604D0830}"/>
                </a:ext>
              </a:extLst>
            </p:cNvPr>
            <p:cNvSpPr/>
            <p:nvPr/>
          </p:nvSpPr>
          <p:spPr>
            <a:xfrm>
              <a:off x="3363757" y="261382"/>
              <a:ext cx="125454" cy="133102"/>
            </a:xfrm>
            <a:custGeom>
              <a:avLst/>
              <a:gdLst>
                <a:gd name="connsiteX0" fmla="*/ 125414 w 125454"/>
                <a:gd name="connsiteY0" fmla="*/ 68801 h 133102"/>
                <a:gd name="connsiteX1" fmla="*/ 60780 w 125454"/>
                <a:gd name="connsiteY1" fmla="*/ 133084 h 133102"/>
                <a:gd name="connsiteX2" fmla="*/ 5 w 125454"/>
                <a:gd name="connsiteY2" fmla="*/ 65907 h 133102"/>
                <a:gd name="connsiteX3" fmla="*/ 65954 w 125454"/>
                <a:gd name="connsiteY3" fmla="*/ 134 h 133102"/>
                <a:gd name="connsiteX4" fmla="*/ 125414 w 125454"/>
                <a:gd name="connsiteY4" fmla="*/ 68801 h 13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54" h="133102">
                  <a:moveTo>
                    <a:pt x="125414" y="68801"/>
                  </a:moveTo>
                  <a:cubicBezTo>
                    <a:pt x="124273" y="103004"/>
                    <a:pt x="93141" y="133961"/>
                    <a:pt x="60780" y="133084"/>
                  </a:cubicBezTo>
                  <a:cubicBezTo>
                    <a:pt x="26928" y="132207"/>
                    <a:pt x="-433" y="101951"/>
                    <a:pt x="5" y="65907"/>
                  </a:cubicBezTo>
                  <a:cubicBezTo>
                    <a:pt x="444" y="27145"/>
                    <a:pt x="29910" y="-2234"/>
                    <a:pt x="65954" y="134"/>
                  </a:cubicBezTo>
                  <a:cubicBezTo>
                    <a:pt x="99981" y="2414"/>
                    <a:pt x="126641" y="33196"/>
                    <a:pt x="125414" y="68801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A8BE47C-D0DF-426F-B15F-9F0501DAB4B9}"/>
                </a:ext>
              </a:extLst>
            </p:cNvPr>
            <p:cNvSpPr/>
            <p:nvPr/>
          </p:nvSpPr>
          <p:spPr>
            <a:xfrm>
              <a:off x="3095079" y="-9"/>
              <a:ext cx="125416" cy="132144"/>
            </a:xfrm>
            <a:custGeom>
              <a:avLst/>
              <a:gdLst>
                <a:gd name="connsiteX0" fmla="*/ 63 w 125416"/>
                <a:gd name="connsiteY0" fmla="*/ 64994 h 132144"/>
                <a:gd name="connsiteX1" fmla="*/ 63118 w 125416"/>
                <a:gd name="connsiteY1" fmla="*/ 10 h 132144"/>
                <a:gd name="connsiteX2" fmla="*/ 125296 w 125416"/>
                <a:gd name="connsiteY2" fmla="*/ 71133 h 132144"/>
                <a:gd name="connsiteX3" fmla="*/ 59172 w 125416"/>
                <a:gd name="connsiteY3" fmla="*/ 132083 h 132144"/>
                <a:gd name="connsiteX4" fmla="*/ 63 w 125416"/>
                <a:gd name="connsiteY4" fmla="*/ 64994 h 13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16" h="132144">
                  <a:moveTo>
                    <a:pt x="63" y="64994"/>
                  </a:moveTo>
                  <a:cubicBezTo>
                    <a:pt x="1466" y="28336"/>
                    <a:pt x="29530" y="-604"/>
                    <a:pt x="63118" y="10"/>
                  </a:cubicBezTo>
                  <a:cubicBezTo>
                    <a:pt x="97233" y="623"/>
                    <a:pt x="127576" y="35352"/>
                    <a:pt x="125296" y="71133"/>
                  </a:cubicBezTo>
                  <a:cubicBezTo>
                    <a:pt x="123016" y="107791"/>
                    <a:pt x="94953" y="133574"/>
                    <a:pt x="59172" y="132083"/>
                  </a:cubicBezTo>
                  <a:cubicBezTo>
                    <a:pt x="23654" y="130680"/>
                    <a:pt x="-1428" y="102266"/>
                    <a:pt x="63" y="6499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46CED63C-2C96-48C5-80F1-701A29F71F13}"/>
                </a:ext>
              </a:extLst>
            </p:cNvPr>
            <p:cNvSpPr/>
            <p:nvPr/>
          </p:nvSpPr>
          <p:spPr>
            <a:xfrm>
              <a:off x="11182741" y="4904570"/>
              <a:ext cx="201298" cy="216252"/>
            </a:xfrm>
            <a:custGeom>
              <a:avLst/>
              <a:gdLst>
                <a:gd name="connsiteX0" fmla="*/ 18 w 201298"/>
                <a:gd name="connsiteY0" fmla="*/ 108084 h 216252"/>
                <a:gd name="connsiteX1" fmla="*/ 102274 w 201298"/>
                <a:gd name="connsiteY1" fmla="*/ 39 h 216252"/>
                <a:gd name="connsiteX2" fmla="*/ 201285 w 201298"/>
                <a:gd name="connsiteY2" fmla="*/ 112205 h 216252"/>
                <a:gd name="connsiteX3" fmla="*/ 98328 w 201298"/>
                <a:gd name="connsiteY3" fmla="*/ 216215 h 216252"/>
                <a:gd name="connsiteX4" fmla="*/ 18 w 201298"/>
                <a:gd name="connsiteY4" fmla="*/ 108084 h 21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98" h="216252">
                  <a:moveTo>
                    <a:pt x="18" y="108084"/>
                  </a:moveTo>
                  <a:cubicBezTo>
                    <a:pt x="1071" y="44677"/>
                    <a:pt x="44832" y="-1539"/>
                    <a:pt x="102274" y="39"/>
                  </a:cubicBezTo>
                  <a:cubicBezTo>
                    <a:pt x="159716" y="1530"/>
                    <a:pt x="202162" y="49764"/>
                    <a:pt x="201285" y="112205"/>
                  </a:cubicBezTo>
                  <a:cubicBezTo>
                    <a:pt x="200496" y="168858"/>
                    <a:pt x="152087" y="217794"/>
                    <a:pt x="98328" y="216215"/>
                  </a:cubicBezTo>
                  <a:cubicBezTo>
                    <a:pt x="43516" y="214549"/>
                    <a:pt x="-1034" y="165614"/>
                    <a:pt x="18" y="10808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54F1E6F6-1B37-4FAE-8FE1-C43228CF5C70}"/>
                </a:ext>
              </a:extLst>
            </p:cNvPr>
            <p:cNvSpPr/>
            <p:nvPr/>
          </p:nvSpPr>
          <p:spPr>
            <a:xfrm>
              <a:off x="11261676" y="5088316"/>
              <a:ext cx="111835" cy="120188"/>
            </a:xfrm>
            <a:custGeom>
              <a:avLst/>
              <a:gdLst>
                <a:gd name="connsiteX0" fmla="*/ 11 w 111835"/>
                <a:gd name="connsiteY0" fmla="*/ 60095 h 120188"/>
                <a:gd name="connsiteX1" fmla="*/ 56839 w 111835"/>
                <a:gd name="connsiteY1" fmla="*/ 22 h 120188"/>
                <a:gd name="connsiteX2" fmla="*/ 111826 w 111835"/>
                <a:gd name="connsiteY2" fmla="*/ 62375 h 120188"/>
                <a:gd name="connsiteX3" fmla="*/ 54647 w 111835"/>
                <a:gd name="connsiteY3" fmla="*/ 120168 h 120188"/>
                <a:gd name="connsiteX4" fmla="*/ 11 w 111835"/>
                <a:gd name="connsiteY4" fmla="*/ 60095 h 12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35" h="120188">
                  <a:moveTo>
                    <a:pt x="11" y="60095"/>
                  </a:moveTo>
                  <a:cubicBezTo>
                    <a:pt x="625" y="24840"/>
                    <a:pt x="24917" y="-856"/>
                    <a:pt x="56839" y="22"/>
                  </a:cubicBezTo>
                  <a:cubicBezTo>
                    <a:pt x="88762" y="899"/>
                    <a:pt x="112352" y="27646"/>
                    <a:pt x="111826" y="62375"/>
                  </a:cubicBezTo>
                  <a:cubicBezTo>
                    <a:pt x="111388" y="93858"/>
                    <a:pt x="84465" y="121045"/>
                    <a:pt x="54647" y="120168"/>
                  </a:cubicBezTo>
                  <a:cubicBezTo>
                    <a:pt x="24128" y="119291"/>
                    <a:pt x="-603" y="92105"/>
                    <a:pt x="11" y="60095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7D2D8CC1-0403-4582-B7B8-E48B665BA292}"/>
                </a:ext>
              </a:extLst>
            </p:cNvPr>
            <p:cNvSpPr/>
            <p:nvPr/>
          </p:nvSpPr>
          <p:spPr>
            <a:xfrm>
              <a:off x="11515994" y="4764253"/>
              <a:ext cx="201298" cy="216252"/>
            </a:xfrm>
            <a:custGeom>
              <a:avLst/>
              <a:gdLst>
                <a:gd name="connsiteX0" fmla="*/ 18 w 201298"/>
                <a:gd name="connsiteY0" fmla="*/ 108084 h 216252"/>
                <a:gd name="connsiteX1" fmla="*/ 102274 w 201298"/>
                <a:gd name="connsiteY1" fmla="*/ 39 h 216252"/>
                <a:gd name="connsiteX2" fmla="*/ 201285 w 201298"/>
                <a:gd name="connsiteY2" fmla="*/ 112205 h 216252"/>
                <a:gd name="connsiteX3" fmla="*/ 98328 w 201298"/>
                <a:gd name="connsiteY3" fmla="*/ 216215 h 216252"/>
                <a:gd name="connsiteX4" fmla="*/ 18 w 201298"/>
                <a:gd name="connsiteY4" fmla="*/ 108084 h 21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98" h="216252">
                  <a:moveTo>
                    <a:pt x="18" y="108084"/>
                  </a:moveTo>
                  <a:cubicBezTo>
                    <a:pt x="1071" y="44677"/>
                    <a:pt x="44832" y="-1539"/>
                    <a:pt x="102274" y="39"/>
                  </a:cubicBezTo>
                  <a:cubicBezTo>
                    <a:pt x="159716" y="1530"/>
                    <a:pt x="202162" y="49764"/>
                    <a:pt x="201285" y="112205"/>
                  </a:cubicBezTo>
                  <a:cubicBezTo>
                    <a:pt x="200496" y="168858"/>
                    <a:pt x="152087" y="217794"/>
                    <a:pt x="98328" y="216215"/>
                  </a:cubicBezTo>
                  <a:cubicBezTo>
                    <a:pt x="43516" y="214549"/>
                    <a:pt x="-1034" y="165614"/>
                    <a:pt x="18" y="10808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6" name="Graphic 42">
            <a:extLst>
              <a:ext uri="{FF2B5EF4-FFF2-40B4-BE49-F238E27FC236}">
                <a16:creationId xmlns:a16="http://schemas.microsoft.com/office/drawing/2014/main" id="{B9954046-A8E2-4DA1-9E5E-C1AF35C34DF4}"/>
              </a:ext>
            </a:extLst>
          </p:cNvPr>
          <p:cNvGrpSpPr/>
          <p:nvPr/>
        </p:nvGrpSpPr>
        <p:grpSpPr>
          <a:xfrm>
            <a:off x="4351576" y="1188295"/>
            <a:ext cx="1444827" cy="1280101"/>
            <a:chOff x="8950873" y="856864"/>
            <a:chExt cx="2622062" cy="2323118"/>
          </a:xfrm>
        </p:grpSpPr>
        <p:sp>
          <p:nvSpPr>
            <p:cNvPr id="57" name="Freeform: Shape 66">
              <a:extLst>
                <a:ext uri="{FF2B5EF4-FFF2-40B4-BE49-F238E27FC236}">
                  <a16:creationId xmlns:a16="http://schemas.microsoft.com/office/drawing/2014/main" id="{91833070-8179-4BFE-A821-18EDA23A797B}"/>
                </a:ext>
              </a:extLst>
            </p:cNvPr>
            <p:cNvSpPr/>
            <p:nvPr/>
          </p:nvSpPr>
          <p:spPr>
            <a:xfrm>
              <a:off x="8950873" y="858812"/>
              <a:ext cx="2622062" cy="2321170"/>
            </a:xfrm>
            <a:custGeom>
              <a:avLst/>
              <a:gdLst>
                <a:gd name="connsiteX0" fmla="*/ 2620903 w 2622062"/>
                <a:gd name="connsiteY0" fmla="*/ 2276099 h 2321170"/>
                <a:gd name="connsiteX1" fmla="*/ 2614148 w 2622062"/>
                <a:gd name="connsiteY1" fmla="*/ 2241506 h 2321170"/>
                <a:gd name="connsiteX2" fmla="*/ 2551309 w 2622062"/>
                <a:gd name="connsiteY2" fmla="*/ 2084510 h 2321170"/>
                <a:gd name="connsiteX3" fmla="*/ 2415191 w 2622062"/>
                <a:gd name="connsiteY3" fmla="*/ 1950234 h 2321170"/>
                <a:gd name="connsiteX4" fmla="*/ 2249802 w 2622062"/>
                <a:gd name="connsiteY4" fmla="*/ 1847685 h 2321170"/>
                <a:gd name="connsiteX5" fmla="*/ 2222579 w 2622062"/>
                <a:gd name="connsiteY5" fmla="*/ 1709111 h 2321170"/>
                <a:gd name="connsiteX6" fmla="*/ 2204976 w 2622062"/>
                <a:gd name="connsiteY6" fmla="*/ 1548430 h 2321170"/>
                <a:gd name="connsiteX7" fmla="*/ 2140908 w 2622062"/>
                <a:gd name="connsiteY7" fmla="*/ 1231777 h 2321170"/>
                <a:gd name="connsiteX8" fmla="*/ 2006837 w 2622062"/>
                <a:gd name="connsiteY8" fmla="*/ 861290 h 2321170"/>
                <a:gd name="connsiteX9" fmla="*/ 1771854 w 2622062"/>
                <a:gd name="connsiteY9" fmla="*/ 504517 h 2321170"/>
                <a:gd name="connsiteX10" fmla="*/ 1704307 w 2622062"/>
                <a:gd name="connsiteY10" fmla="*/ 399103 h 2321170"/>
                <a:gd name="connsiteX11" fmla="*/ 1748520 w 2622062"/>
                <a:gd name="connsiteY11" fmla="*/ 281816 h 2321170"/>
                <a:gd name="connsiteX12" fmla="*/ 1752000 w 2622062"/>
                <a:gd name="connsiteY12" fmla="*/ 267897 h 2321170"/>
                <a:gd name="connsiteX13" fmla="*/ 1689365 w 2622062"/>
                <a:gd name="connsiteY13" fmla="*/ 194005 h 2321170"/>
                <a:gd name="connsiteX14" fmla="*/ 1585178 w 2622062"/>
                <a:gd name="connsiteY14" fmla="*/ 174559 h 2321170"/>
                <a:gd name="connsiteX15" fmla="*/ 1484267 w 2622062"/>
                <a:gd name="connsiteY15" fmla="*/ 184998 h 2321170"/>
                <a:gd name="connsiteX16" fmla="*/ 1395841 w 2622062"/>
                <a:gd name="connsiteY16" fmla="*/ 189911 h 2321170"/>
                <a:gd name="connsiteX17" fmla="*/ 832333 w 2622062"/>
                <a:gd name="connsiteY17" fmla="*/ 9989 h 2321170"/>
                <a:gd name="connsiteX18" fmla="*/ 530213 w 2622062"/>
                <a:gd name="connsiteY18" fmla="*/ 5282 h 2321170"/>
                <a:gd name="connsiteX19" fmla="*/ 297686 w 2622062"/>
                <a:gd name="connsiteY19" fmla="*/ 45196 h 2321170"/>
                <a:gd name="connsiteX20" fmla="*/ 126771 w 2622062"/>
                <a:gd name="connsiteY20" fmla="*/ 158389 h 2321170"/>
                <a:gd name="connsiteX21" fmla="*/ 95659 w 2622062"/>
                <a:gd name="connsiteY21" fmla="*/ 339743 h 2321170"/>
                <a:gd name="connsiteX22" fmla="*/ 95863 w 2622062"/>
                <a:gd name="connsiteY22" fmla="*/ 339743 h 2321170"/>
                <a:gd name="connsiteX23" fmla="*/ 22175 w 2622062"/>
                <a:gd name="connsiteY23" fmla="*/ 399922 h 2321170"/>
                <a:gd name="connsiteX24" fmla="*/ 15625 w 2622062"/>
                <a:gd name="connsiteY24" fmla="*/ 426326 h 2321170"/>
                <a:gd name="connsiteX25" fmla="*/ 40802 w 2622062"/>
                <a:gd name="connsiteY25" fmla="*/ 507792 h 2321170"/>
                <a:gd name="connsiteX26" fmla="*/ 126976 w 2622062"/>
                <a:gd name="connsiteY26" fmla="*/ 523963 h 2321170"/>
                <a:gd name="connsiteX27" fmla="*/ 311810 w 2622062"/>
                <a:gd name="connsiteY27" fmla="*/ 544636 h 2321170"/>
                <a:gd name="connsiteX28" fmla="*/ 450589 w 2622062"/>
                <a:gd name="connsiteY28" fmla="*/ 596832 h 2321170"/>
                <a:gd name="connsiteX29" fmla="*/ 455501 w 2622062"/>
                <a:gd name="connsiteY29" fmla="*/ 613412 h 2321170"/>
                <a:gd name="connsiteX30" fmla="*/ 429506 w 2622062"/>
                <a:gd name="connsiteY30" fmla="*/ 879507 h 2321170"/>
                <a:gd name="connsiteX31" fmla="*/ 508311 w 2622062"/>
                <a:gd name="connsiteY31" fmla="*/ 1017263 h 2321170"/>
                <a:gd name="connsiteX32" fmla="*/ 568899 w 2622062"/>
                <a:gd name="connsiteY32" fmla="*/ 1069254 h 2321170"/>
                <a:gd name="connsiteX33" fmla="*/ 623755 w 2622062"/>
                <a:gd name="connsiteY33" fmla="*/ 1098319 h 2321170"/>
                <a:gd name="connsiteX34" fmla="*/ 636242 w 2622062"/>
                <a:gd name="connsiteY34" fmla="*/ 1046533 h 2321170"/>
                <a:gd name="connsiteX35" fmla="*/ 641973 w 2622062"/>
                <a:gd name="connsiteY35" fmla="*/ 953195 h 2321170"/>
                <a:gd name="connsiteX36" fmla="*/ 707883 w 2622062"/>
                <a:gd name="connsiteY36" fmla="*/ 810118 h 2321170"/>
                <a:gd name="connsiteX37" fmla="*/ 721801 w 2622062"/>
                <a:gd name="connsiteY37" fmla="*/ 760788 h 2321170"/>
                <a:gd name="connsiteX38" fmla="*/ 691712 w 2622062"/>
                <a:gd name="connsiteY38" fmla="*/ 710844 h 2321170"/>
                <a:gd name="connsiteX39" fmla="*/ 730808 w 2622062"/>
                <a:gd name="connsiteY39" fmla="*/ 736430 h 2321170"/>
                <a:gd name="connsiteX40" fmla="*/ 807975 w 2622062"/>
                <a:gd name="connsiteY40" fmla="*/ 778186 h 2321170"/>
                <a:gd name="connsiteX41" fmla="*/ 1267092 w 2622062"/>
                <a:gd name="connsiteY41" fmla="*/ 1011122 h 2321170"/>
                <a:gd name="connsiteX42" fmla="*/ 1428182 w 2622062"/>
                <a:gd name="connsiteY42" fmla="*/ 1096887 h 2321170"/>
                <a:gd name="connsiteX43" fmla="*/ 1627344 w 2622062"/>
                <a:gd name="connsiteY43" fmla="*/ 1199231 h 2321170"/>
                <a:gd name="connsiteX44" fmla="*/ 1825483 w 2622062"/>
                <a:gd name="connsiteY44" fmla="*/ 1391638 h 2321170"/>
                <a:gd name="connsiteX45" fmla="*/ 1988210 w 2622062"/>
                <a:gd name="connsiteY45" fmla="*/ 1663874 h 2321170"/>
                <a:gd name="connsiteX46" fmla="*/ 2070495 w 2622062"/>
                <a:gd name="connsiteY46" fmla="*/ 1852802 h 2321170"/>
                <a:gd name="connsiteX47" fmla="*/ 2063536 w 2622062"/>
                <a:gd name="connsiteY47" fmla="*/ 1865288 h 2321170"/>
                <a:gd name="connsiteX48" fmla="*/ 1707173 w 2622062"/>
                <a:gd name="connsiteY48" fmla="*/ 2199340 h 2321170"/>
                <a:gd name="connsiteX49" fmla="*/ 1698985 w 2622062"/>
                <a:gd name="connsiteY49" fmla="*/ 2265045 h 2321170"/>
                <a:gd name="connsiteX50" fmla="*/ 1710243 w 2622062"/>
                <a:gd name="connsiteY50" fmla="*/ 2270777 h 2321170"/>
                <a:gd name="connsiteX51" fmla="*/ 1912476 w 2622062"/>
                <a:gd name="connsiteY51" fmla="*/ 2203843 h 2321170"/>
                <a:gd name="connsiteX52" fmla="*/ 2165880 w 2622062"/>
                <a:gd name="connsiteY52" fmla="*/ 2206095 h 2321170"/>
                <a:gd name="connsiteX53" fmla="*/ 2489902 w 2622062"/>
                <a:gd name="connsiteY53" fmla="*/ 2246009 h 2321170"/>
                <a:gd name="connsiteX54" fmla="*/ 2555607 w 2622062"/>
                <a:gd name="connsiteY54" fmla="*/ 2283263 h 2321170"/>
                <a:gd name="connsiteX55" fmla="*/ 2619880 w 2622062"/>
                <a:gd name="connsiteY55" fmla="*/ 2320720 h 2321170"/>
                <a:gd name="connsiteX56" fmla="*/ 2620903 w 2622062"/>
                <a:gd name="connsiteY56" fmla="*/ 2276099 h 232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622062" h="2321170">
                  <a:moveTo>
                    <a:pt x="2620903" y="2276099"/>
                  </a:moveTo>
                  <a:cubicBezTo>
                    <a:pt x="2618447" y="2260951"/>
                    <a:pt x="2615172" y="2246419"/>
                    <a:pt x="2614148" y="2241506"/>
                  </a:cubicBezTo>
                  <a:cubicBezTo>
                    <a:pt x="2603505" y="2185831"/>
                    <a:pt x="2582012" y="2132202"/>
                    <a:pt x="2551309" y="2084510"/>
                  </a:cubicBezTo>
                  <a:cubicBezTo>
                    <a:pt x="2516512" y="2030677"/>
                    <a:pt x="2469434" y="1984417"/>
                    <a:pt x="2415191" y="1950234"/>
                  </a:cubicBezTo>
                  <a:cubicBezTo>
                    <a:pt x="2361767" y="1916665"/>
                    <a:pt x="2293606" y="1894559"/>
                    <a:pt x="2249802" y="1847685"/>
                  </a:cubicBezTo>
                  <a:cubicBezTo>
                    <a:pt x="2217666" y="1813297"/>
                    <a:pt x="2226059" y="1752300"/>
                    <a:pt x="2222579" y="1709111"/>
                  </a:cubicBezTo>
                  <a:cubicBezTo>
                    <a:pt x="2218281" y="1655482"/>
                    <a:pt x="2212549" y="1601854"/>
                    <a:pt x="2204976" y="1548430"/>
                  </a:cubicBezTo>
                  <a:cubicBezTo>
                    <a:pt x="2190033" y="1441787"/>
                    <a:pt x="2168541" y="1335758"/>
                    <a:pt x="2140908" y="1231777"/>
                  </a:cubicBezTo>
                  <a:cubicBezTo>
                    <a:pt x="2106930" y="1104460"/>
                    <a:pt x="2063945" y="980214"/>
                    <a:pt x="2006837" y="861290"/>
                  </a:cubicBezTo>
                  <a:cubicBezTo>
                    <a:pt x="1945430" y="733155"/>
                    <a:pt x="1866421" y="611774"/>
                    <a:pt x="1771854" y="504517"/>
                  </a:cubicBezTo>
                  <a:cubicBezTo>
                    <a:pt x="1744017" y="472995"/>
                    <a:pt x="1719454" y="439017"/>
                    <a:pt x="1704307" y="399103"/>
                  </a:cubicBezTo>
                  <a:cubicBezTo>
                    <a:pt x="1685885" y="350387"/>
                    <a:pt x="1696120" y="303922"/>
                    <a:pt x="1748520" y="281816"/>
                  </a:cubicBezTo>
                  <a:cubicBezTo>
                    <a:pt x="1756298" y="278541"/>
                    <a:pt x="1755275" y="273833"/>
                    <a:pt x="1752000" y="267897"/>
                  </a:cubicBezTo>
                  <a:cubicBezTo>
                    <a:pt x="1736648" y="240264"/>
                    <a:pt x="1716793" y="212017"/>
                    <a:pt x="1689365" y="194005"/>
                  </a:cubicBezTo>
                  <a:cubicBezTo>
                    <a:pt x="1657843" y="173126"/>
                    <a:pt x="1621408" y="171284"/>
                    <a:pt x="1585178" y="174559"/>
                  </a:cubicBezTo>
                  <a:cubicBezTo>
                    <a:pt x="1551405" y="177425"/>
                    <a:pt x="1517836" y="181109"/>
                    <a:pt x="1484267" y="184998"/>
                  </a:cubicBezTo>
                  <a:cubicBezTo>
                    <a:pt x="1460728" y="187659"/>
                    <a:pt x="1417334" y="201988"/>
                    <a:pt x="1395841" y="189911"/>
                  </a:cubicBezTo>
                  <a:cubicBezTo>
                    <a:pt x="1223289" y="93707"/>
                    <a:pt x="1028834" y="32710"/>
                    <a:pt x="832333" y="9989"/>
                  </a:cubicBezTo>
                  <a:cubicBezTo>
                    <a:pt x="732036" y="-1473"/>
                    <a:pt x="630715" y="-3111"/>
                    <a:pt x="530213" y="5282"/>
                  </a:cubicBezTo>
                  <a:cubicBezTo>
                    <a:pt x="452022" y="11832"/>
                    <a:pt x="372398" y="19200"/>
                    <a:pt x="297686" y="45196"/>
                  </a:cubicBezTo>
                  <a:cubicBezTo>
                    <a:pt x="231777" y="68121"/>
                    <a:pt x="166686" y="98210"/>
                    <a:pt x="126771" y="158389"/>
                  </a:cubicBezTo>
                  <a:cubicBezTo>
                    <a:pt x="90132" y="213450"/>
                    <a:pt x="81740" y="276494"/>
                    <a:pt x="95659" y="339743"/>
                  </a:cubicBezTo>
                  <a:cubicBezTo>
                    <a:pt x="95659" y="339743"/>
                    <a:pt x="95659" y="339743"/>
                    <a:pt x="95863" y="339743"/>
                  </a:cubicBezTo>
                  <a:cubicBezTo>
                    <a:pt x="75190" y="364510"/>
                    <a:pt x="43258" y="375768"/>
                    <a:pt x="22175" y="399922"/>
                  </a:cubicBezTo>
                  <a:cubicBezTo>
                    <a:pt x="17468" y="405243"/>
                    <a:pt x="10713" y="421823"/>
                    <a:pt x="15625" y="426326"/>
                  </a:cubicBezTo>
                  <a:cubicBezTo>
                    <a:pt x="-22651" y="442497"/>
                    <a:pt x="18696" y="497149"/>
                    <a:pt x="40802" y="507792"/>
                  </a:cubicBezTo>
                  <a:cubicBezTo>
                    <a:pt x="66798" y="520278"/>
                    <a:pt x="98729" y="521711"/>
                    <a:pt x="126976" y="523963"/>
                  </a:cubicBezTo>
                  <a:cubicBezTo>
                    <a:pt x="188792" y="529080"/>
                    <a:pt x="250813" y="532560"/>
                    <a:pt x="311810" y="544636"/>
                  </a:cubicBezTo>
                  <a:cubicBezTo>
                    <a:pt x="360935" y="554461"/>
                    <a:pt x="408218" y="568994"/>
                    <a:pt x="450589" y="596832"/>
                  </a:cubicBezTo>
                  <a:cubicBezTo>
                    <a:pt x="457548" y="601540"/>
                    <a:pt x="459186" y="605634"/>
                    <a:pt x="455501" y="613412"/>
                  </a:cubicBezTo>
                  <a:cubicBezTo>
                    <a:pt x="417020" y="696925"/>
                    <a:pt x="402896" y="790058"/>
                    <a:pt x="429506" y="879507"/>
                  </a:cubicBezTo>
                  <a:cubicBezTo>
                    <a:pt x="444653" y="930679"/>
                    <a:pt x="472081" y="978167"/>
                    <a:pt x="508311" y="1017263"/>
                  </a:cubicBezTo>
                  <a:cubicBezTo>
                    <a:pt x="526324" y="1036708"/>
                    <a:pt x="546793" y="1054516"/>
                    <a:pt x="568899" y="1069254"/>
                  </a:cubicBezTo>
                  <a:cubicBezTo>
                    <a:pt x="581999" y="1077851"/>
                    <a:pt x="607585" y="1101799"/>
                    <a:pt x="623755" y="1098319"/>
                  </a:cubicBezTo>
                  <a:cubicBezTo>
                    <a:pt x="640745" y="1094840"/>
                    <a:pt x="636037" y="1059224"/>
                    <a:pt x="636242" y="1046533"/>
                  </a:cubicBezTo>
                  <a:cubicBezTo>
                    <a:pt x="636446" y="1014806"/>
                    <a:pt x="635627" y="984717"/>
                    <a:pt x="641973" y="953195"/>
                  </a:cubicBezTo>
                  <a:cubicBezTo>
                    <a:pt x="652617" y="901409"/>
                    <a:pt x="675132" y="851874"/>
                    <a:pt x="707883" y="810118"/>
                  </a:cubicBezTo>
                  <a:cubicBezTo>
                    <a:pt x="723439" y="790263"/>
                    <a:pt x="733264" y="785350"/>
                    <a:pt x="721801" y="760788"/>
                  </a:cubicBezTo>
                  <a:cubicBezTo>
                    <a:pt x="713614" y="742980"/>
                    <a:pt x="700923" y="728038"/>
                    <a:pt x="691712" y="710844"/>
                  </a:cubicBezTo>
                  <a:cubicBezTo>
                    <a:pt x="697239" y="721283"/>
                    <a:pt x="720573" y="730289"/>
                    <a:pt x="730808" y="736430"/>
                  </a:cubicBezTo>
                  <a:cubicBezTo>
                    <a:pt x="755780" y="751372"/>
                    <a:pt x="782389" y="764267"/>
                    <a:pt x="807975" y="778186"/>
                  </a:cubicBezTo>
                  <a:cubicBezTo>
                    <a:pt x="958831" y="860471"/>
                    <a:pt x="1111529" y="938253"/>
                    <a:pt x="1267092" y="1011122"/>
                  </a:cubicBezTo>
                  <a:cubicBezTo>
                    <a:pt x="1322153" y="1036913"/>
                    <a:pt x="1375372" y="1066593"/>
                    <a:pt x="1428182" y="1096887"/>
                  </a:cubicBezTo>
                  <a:cubicBezTo>
                    <a:pt x="1492864" y="1134140"/>
                    <a:pt x="1558364" y="1170370"/>
                    <a:pt x="1627344" y="1199231"/>
                  </a:cubicBezTo>
                  <a:cubicBezTo>
                    <a:pt x="1719045" y="1237508"/>
                    <a:pt x="1771650" y="1312219"/>
                    <a:pt x="1825483" y="1391638"/>
                  </a:cubicBezTo>
                  <a:cubicBezTo>
                    <a:pt x="1884843" y="1479245"/>
                    <a:pt x="1939085" y="1570127"/>
                    <a:pt x="1988210" y="1663874"/>
                  </a:cubicBezTo>
                  <a:cubicBezTo>
                    <a:pt x="2019732" y="1724258"/>
                    <a:pt x="2048798" y="1788325"/>
                    <a:pt x="2070495" y="1852802"/>
                  </a:cubicBezTo>
                  <a:cubicBezTo>
                    <a:pt x="2072951" y="1859966"/>
                    <a:pt x="2072542" y="1863651"/>
                    <a:pt x="2063536" y="1865288"/>
                  </a:cubicBezTo>
                  <a:cubicBezTo>
                    <a:pt x="1898761" y="1893126"/>
                    <a:pt x="1758345" y="2046438"/>
                    <a:pt x="1707173" y="2199340"/>
                  </a:cubicBezTo>
                  <a:cubicBezTo>
                    <a:pt x="1700213" y="2220218"/>
                    <a:pt x="1696324" y="2243144"/>
                    <a:pt x="1698985" y="2265045"/>
                  </a:cubicBezTo>
                  <a:cubicBezTo>
                    <a:pt x="1700418" y="2276303"/>
                    <a:pt x="1700827" y="2276508"/>
                    <a:pt x="1710243" y="2270777"/>
                  </a:cubicBezTo>
                  <a:cubicBezTo>
                    <a:pt x="1771854" y="2233728"/>
                    <a:pt x="1837764" y="2193609"/>
                    <a:pt x="1912476" y="2203843"/>
                  </a:cubicBezTo>
                  <a:cubicBezTo>
                    <a:pt x="1997831" y="2215511"/>
                    <a:pt x="2080116" y="2212235"/>
                    <a:pt x="2165880" y="2206095"/>
                  </a:cubicBezTo>
                  <a:cubicBezTo>
                    <a:pt x="2274160" y="2198521"/>
                    <a:pt x="2390424" y="2196884"/>
                    <a:pt x="2489902" y="2246009"/>
                  </a:cubicBezTo>
                  <a:cubicBezTo>
                    <a:pt x="2512623" y="2257267"/>
                    <a:pt x="2534320" y="2269958"/>
                    <a:pt x="2555607" y="2283263"/>
                  </a:cubicBezTo>
                  <a:cubicBezTo>
                    <a:pt x="2565433" y="2289403"/>
                    <a:pt x="2608417" y="2328499"/>
                    <a:pt x="2619880" y="2320720"/>
                  </a:cubicBezTo>
                  <a:cubicBezTo>
                    <a:pt x="2626225" y="2316627"/>
                    <a:pt x="2624178" y="2295749"/>
                    <a:pt x="2620903" y="2276099"/>
                  </a:cubicBezTo>
                  <a:close/>
                </a:path>
              </a:pathLst>
            </a:custGeom>
            <a:solidFill>
              <a:schemeClr val="accent2"/>
            </a:solidFill>
            <a:ln w="2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8" name="Graphic 42">
              <a:extLst>
                <a:ext uri="{FF2B5EF4-FFF2-40B4-BE49-F238E27FC236}">
                  <a16:creationId xmlns:a16="http://schemas.microsoft.com/office/drawing/2014/main" id="{81B5FE2C-E6C4-40B4-9C30-C6FBB5D18946}"/>
                </a:ext>
              </a:extLst>
            </p:cNvPr>
            <p:cNvGrpSpPr/>
            <p:nvPr/>
          </p:nvGrpSpPr>
          <p:grpSpPr>
            <a:xfrm>
              <a:off x="8968074" y="856864"/>
              <a:ext cx="2306842" cy="1901558"/>
              <a:chOff x="8968074" y="856864"/>
              <a:chExt cx="2306842" cy="1901558"/>
            </a:xfrm>
            <a:solidFill>
              <a:srgbClr val="D4D4D4"/>
            </a:solidFill>
          </p:grpSpPr>
          <p:sp>
            <p:nvSpPr>
              <p:cNvPr id="59" name="Freeform: Shape 68">
                <a:extLst>
                  <a:ext uri="{FF2B5EF4-FFF2-40B4-BE49-F238E27FC236}">
                    <a16:creationId xmlns:a16="http://schemas.microsoft.com/office/drawing/2014/main" id="{023F82F8-0E9A-45BC-80A4-64E7A9E3A6B9}"/>
                  </a:ext>
                </a:extLst>
              </p:cNvPr>
              <p:cNvSpPr/>
              <p:nvPr/>
            </p:nvSpPr>
            <p:spPr>
              <a:xfrm>
                <a:off x="9828366" y="1378204"/>
                <a:ext cx="591550" cy="405284"/>
              </a:xfrm>
              <a:custGeom>
                <a:avLst/>
                <a:gdLst>
                  <a:gd name="connsiteX0" fmla="*/ 497060 w 591550"/>
                  <a:gd name="connsiteY0" fmla="*/ 333302 h 405283"/>
                  <a:gd name="connsiteX1" fmla="*/ 393487 w 591550"/>
                  <a:gd name="connsiteY1" fmla="*/ 188382 h 405283"/>
                  <a:gd name="connsiteX2" fmla="*/ 341701 w 591550"/>
                  <a:gd name="connsiteY2" fmla="*/ 116332 h 405283"/>
                  <a:gd name="connsiteX3" fmla="*/ 56979 w 591550"/>
                  <a:gd name="connsiteY3" fmla="*/ 1092 h 405283"/>
                  <a:gd name="connsiteX4" fmla="*/ 13585 w 591550"/>
                  <a:gd name="connsiteY4" fmla="*/ 4981 h 405283"/>
                  <a:gd name="connsiteX5" fmla="*/ 7240 w 591550"/>
                  <a:gd name="connsiteY5" fmla="*/ 34456 h 405283"/>
                  <a:gd name="connsiteX6" fmla="*/ 134352 w 591550"/>
                  <a:gd name="connsiteY6" fmla="*/ 157474 h 405283"/>
                  <a:gd name="connsiteX7" fmla="*/ 342315 w 591550"/>
                  <a:gd name="connsiteY7" fmla="*/ 325933 h 405283"/>
                  <a:gd name="connsiteX8" fmla="*/ 466971 w 591550"/>
                  <a:gd name="connsiteY8" fmla="*/ 388977 h 405283"/>
                  <a:gd name="connsiteX9" fmla="*/ 592036 w 591550"/>
                  <a:gd name="connsiteY9" fmla="*/ 402896 h 405283"/>
                  <a:gd name="connsiteX10" fmla="*/ 585895 w 591550"/>
                  <a:gd name="connsiteY10" fmla="*/ 398597 h 405283"/>
                  <a:gd name="connsiteX11" fmla="*/ 497060 w 591550"/>
                  <a:gd name="connsiteY11" fmla="*/ 333302 h 405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91550" h="405283">
                    <a:moveTo>
                      <a:pt x="497060" y="333302"/>
                    </a:moveTo>
                    <a:cubicBezTo>
                      <a:pt x="452028" y="292569"/>
                      <a:pt x="413956" y="246309"/>
                      <a:pt x="393487" y="188382"/>
                    </a:cubicBezTo>
                    <a:cubicBezTo>
                      <a:pt x="383048" y="158907"/>
                      <a:pt x="366264" y="134754"/>
                      <a:pt x="341701" y="116332"/>
                    </a:cubicBezTo>
                    <a:cubicBezTo>
                      <a:pt x="257165" y="52469"/>
                      <a:pt x="161780" y="14601"/>
                      <a:pt x="56979" y="1092"/>
                    </a:cubicBezTo>
                    <a:cubicBezTo>
                      <a:pt x="42446" y="-750"/>
                      <a:pt x="27504" y="-750"/>
                      <a:pt x="13585" y="4981"/>
                    </a:cubicBezTo>
                    <a:cubicBezTo>
                      <a:pt x="-1766" y="11326"/>
                      <a:pt x="-4427" y="23198"/>
                      <a:pt x="7240" y="34456"/>
                    </a:cubicBezTo>
                    <a:cubicBezTo>
                      <a:pt x="49610" y="75599"/>
                      <a:pt x="91572" y="116946"/>
                      <a:pt x="134352" y="157474"/>
                    </a:cubicBezTo>
                    <a:cubicBezTo>
                      <a:pt x="199238" y="218881"/>
                      <a:pt x="267195" y="277012"/>
                      <a:pt x="342315" y="325933"/>
                    </a:cubicBezTo>
                    <a:cubicBezTo>
                      <a:pt x="381616" y="351519"/>
                      <a:pt x="422553" y="373830"/>
                      <a:pt x="466971" y="388977"/>
                    </a:cubicBezTo>
                    <a:cubicBezTo>
                      <a:pt x="506680" y="402486"/>
                      <a:pt x="547209" y="410265"/>
                      <a:pt x="592036" y="402896"/>
                    </a:cubicBezTo>
                    <a:cubicBezTo>
                      <a:pt x="588556" y="400440"/>
                      <a:pt x="587328" y="399416"/>
                      <a:pt x="585895" y="398597"/>
                    </a:cubicBezTo>
                    <a:cubicBezTo>
                      <a:pt x="554168" y="379766"/>
                      <a:pt x="524284" y="358069"/>
                      <a:pt x="497060" y="33330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2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69">
                <a:extLst>
                  <a:ext uri="{FF2B5EF4-FFF2-40B4-BE49-F238E27FC236}">
                    <a16:creationId xmlns:a16="http://schemas.microsoft.com/office/drawing/2014/main" id="{AD7C84F2-C22E-48F2-94E1-706111F39537}"/>
                  </a:ext>
                </a:extLst>
              </p:cNvPr>
              <p:cNvSpPr/>
              <p:nvPr/>
            </p:nvSpPr>
            <p:spPr>
              <a:xfrm>
                <a:off x="8968074" y="856864"/>
                <a:ext cx="2306842" cy="1901558"/>
              </a:xfrm>
              <a:custGeom>
                <a:avLst/>
                <a:gdLst>
                  <a:gd name="connsiteX0" fmla="*/ 2286434 w 2306841"/>
                  <a:gd name="connsiteY0" fmla="*/ 1888729 h 1901558"/>
                  <a:gd name="connsiteX1" fmla="*/ 2235467 w 2306841"/>
                  <a:gd name="connsiteY1" fmla="*/ 1851680 h 1901558"/>
                  <a:gd name="connsiteX2" fmla="*/ 2211723 w 2306841"/>
                  <a:gd name="connsiteY2" fmla="*/ 1785565 h 1901558"/>
                  <a:gd name="connsiteX3" fmla="*/ 2179996 w 2306841"/>
                  <a:gd name="connsiteY3" fmla="*/ 1468298 h 1901558"/>
                  <a:gd name="connsiteX4" fmla="*/ 2105285 w 2306841"/>
                  <a:gd name="connsiteY4" fmla="*/ 1153487 h 1901558"/>
                  <a:gd name="connsiteX5" fmla="*/ 1817492 w 2306841"/>
                  <a:gd name="connsiteY5" fmla="*/ 580972 h 1901558"/>
                  <a:gd name="connsiteX6" fmla="*/ 1690176 w 2306841"/>
                  <a:gd name="connsiteY6" fmla="*/ 403098 h 1901558"/>
                  <a:gd name="connsiteX7" fmla="*/ 1734389 w 2306841"/>
                  <a:gd name="connsiteY7" fmla="*/ 285811 h 1901558"/>
                  <a:gd name="connsiteX8" fmla="*/ 1737868 w 2306841"/>
                  <a:gd name="connsiteY8" fmla="*/ 271892 h 1901558"/>
                  <a:gd name="connsiteX9" fmla="*/ 1402384 w 2306841"/>
                  <a:gd name="connsiteY9" fmla="*/ 197181 h 1901558"/>
                  <a:gd name="connsiteX10" fmla="*/ 1381915 w 2306841"/>
                  <a:gd name="connsiteY10" fmla="*/ 193701 h 1901558"/>
                  <a:gd name="connsiteX11" fmla="*/ 942448 w 2306841"/>
                  <a:gd name="connsiteY11" fmla="*/ 33635 h 1901558"/>
                  <a:gd name="connsiteX12" fmla="*/ 326540 w 2306841"/>
                  <a:gd name="connsiteY12" fmla="*/ 36910 h 1901558"/>
                  <a:gd name="connsiteX13" fmla="*/ 143753 w 2306841"/>
                  <a:gd name="connsiteY13" fmla="*/ 149898 h 1901558"/>
                  <a:gd name="connsiteX14" fmla="*/ 127787 w 2306841"/>
                  <a:gd name="connsiteY14" fmla="*/ 286220 h 1901558"/>
                  <a:gd name="connsiteX15" fmla="*/ 369524 w 2306841"/>
                  <a:gd name="connsiteY15" fmla="*/ 300549 h 1901558"/>
                  <a:gd name="connsiteX16" fmla="*/ 160537 w 2306841"/>
                  <a:gd name="connsiteY16" fmla="*/ 312421 h 1901558"/>
                  <a:gd name="connsiteX17" fmla="*/ 7840 w 2306841"/>
                  <a:gd name="connsiteY17" fmla="*/ 403712 h 1901558"/>
                  <a:gd name="connsiteX18" fmla="*/ 57579 w 2306841"/>
                  <a:gd name="connsiteY18" fmla="*/ 447925 h 1901558"/>
                  <a:gd name="connsiteX19" fmla="*/ 166064 w 2306841"/>
                  <a:gd name="connsiteY19" fmla="*/ 437281 h 1901558"/>
                  <a:gd name="connsiteX20" fmla="*/ 307913 w 2306841"/>
                  <a:gd name="connsiteY20" fmla="*/ 365435 h 1901558"/>
                  <a:gd name="connsiteX21" fmla="*/ 606145 w 2306841"/>
                  <a:gd name="connsiteY21" fmla="*/ 303619 h 1901558"/>
                  <a:gd name="connsiteX22" fmla="*/ 916248 w 2306841"/>
                  <a:gd name="connsiteY22" fmla="*/ 383243 h 1901558"/>
                  <a:gd name="connsiteX23" fmla="*/ 1254598 w 2306841"/>
                  <a:gd name="connsiteY23" fmla="*/ 543514 h 1901558"/>
                  <a:gd name="connsiteX24" fmla="*/ 1707575 w 2306841"/>
                  <a:gd name="connsiteY24" fmla="*/ 913387 h 1901558"/>
                  <a:gd name="connsiteX25" fmla="*/ 1985542 w 2306841"/>
                  <a:gd name="connsiteY25" fmla="*/ 1346099 h 1901558"/>
                  <a:gd name="connsiteX26" fmla="*/ 2081745 w 2306841"/>
                  <a:gd name="connsiteY26" fmla="*/ 1596024 h 1901558"/>
                  <a:gd name="connsiteX27" fmla="*/ 2136602 w 2306841"/>
                  <a:gd name="connsiteY27" fmla="*/ 1797437 h 1901558"/>
                  <a:gd name="connsiteX28" fmla="*/ 2165259 w 2306841"/>
                  <a:gd name="connsiteY28" fmla="*/ 1839603 h 1901558"/>
                  <a:gd name="connsiteX29" fmla="*/ 2308336 w 2306841"/>
                  <a:gd name="connsiteY29" fmla="*/ 1901624 h 1901558"/>
                  <a:gd name="connsiteX30" fmla="*/ 2286434 w 2306841"/>
                  <a:gd name="connsiteY30" fmla="*/ 1888729 h 1901558"/>
                  <a:gd name="connsiteX31" fmla="*/ 606963 w 2306841"/>
                  <a:gd name="connsiteY31" fmla="*/ 252037 h 1901558"/>
                  <a:gd name="connsiteX32" fmla="*/ 553130 w 2306841"/>
                  <a:gd name="connsiteY32" fmla="*/ 269436 h 1901558"/>
                  <a:gd name="connsiteX33" fmla="*/ 536550 w 2306841"/>
                  <a:gd name="connsiteY33" fmla="*/ 248148 h 1901558"/>
                  <a:gd name="connsiteX34" fmla="*/ 576055 w 2306841"/>
                  <a:gd name="connsiteY34" fmla="*/ 219492 h 1901558"/>
                  <a:gd name="connsiteX35" fmla="*/ 606759 w 2306841"/>
                  <a:gd name="connsiteY35" fmla="*/ 229726 h 1901558"/>
                  <a:gd name="connsiteX36" fmla="*/ 606963 w 2306841"/>
                  <a:gd name="connsiteY36" fmla="*/ 252037 h 1901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306841" h="1901558">
                    <a:moveTo>
                      <a:pt x="2286434" y="1888729"/>
                    </a:moveTo>
                    <a:cubicBezTo>
                      <a:pt x="2267808" y="1878699"/>
                      <a:pt x="2249999" y="1867236"/>
                      <a:pt x="2235467" y="1851680"/>
                    </a:cubicBezTo>
                    <a:cubicBezTo>
                      <a:pt x="2218682" y="1833872"/>
                      <a:pt x="2214384" y="1808900"/>
                      <a:pt x="2211723" y="1785565"/>
                    </a:cubicBezTo>
                    <a:cubicBezTo>
                      <a:pt x="2199441" y="1679741"/>
                      <a:pt x="2197395" y="1573917"/>
                      <a:pt x="2179996" y="1468298"/>
                    </a:cubicBezTo>
                    <a:cubicBezTo>
                      <a:pt x="2162393" y="1361860"/>
                      <a:pt x="2137626" y="1256445"/>
                      <a:pt x="2105285" y="1153487"/>
                    </a:cubicBezTo>
                    <a:cubicBezTo>
                      <a:pt x="2041012" y="948798"/>
                      <a:pt x="1946651" y="752706"/>
                      <a:pt x="1817492" y="580972"/>
                    </a:cubicBezTo>
                    <a:cubicBezTo>
                      <a:pt x="1774303" y="523455"/>
                      <a:pt x="1715762" y="471259"/>
                      <a:pt x="1690176" y="403098"/>
                    </a:cubicBezTo>
                    <a:cubicBezTo>
                      <a:pt x="1671754" y="354382"/>
                      <a:pt x="1681988" y="307917"/>
                      <a:pt x="1734389" y="285811"/>
                    </a:cubicBezTo>
                    <a:cubicBezTo>
                      <a:pt x="1742167" y="282536"/>
                      <a:pt x="1740939" y="277828"/>
                      <a:pt x="1737868" y="271892"/>
                    </a:cubicBezTo>
                    <a:cubicBezTo>
                      <a:pt x="1659268" y="115715"/>
                      <a:pt x="1523559" y="179373"/>
                      <a:pt x="1402384" y="197181"/>
                    </a:cubicBezTo>
                    <a:cubicBezTo>
                      <a:pt x="1394810" y="198204"/>
                      <a:pt x="1388465" y="197386"/>
                      <a:pt x="1381915" y="193701"/>
                    </a:cubicBezTo>
                    <a:cubicBezTo>
                      <a:pt x="1245183" y="117762"/>
                      <a:pt x="1095555" y="64338"/>
                      <a:pt x="942448" y="33635"/>
                    </a:cubicBezTo>
                    <a:cubicBezTo>
                      <a:pt x="741034" y="-6894"/>
                      <a:pt x="526316" y="-16514"/>
                      <a:pt x="326540" y="36910"/>
                    </a:cubicBezTo>
                    <a:cubicBezTo>
                      <a:pt x="255104" y="55946"/>
                      <a:pt x="190422" y="87058"/>
                      <a:pt x="143753" y="149898"/>
                    </a:cubicBezTo>
                    <a:cubicBezTo>
                      <a:pt x="125536" y="174665"/>
                      <a:pt x="83165" y="288472"/>
                      <a:pt x="127787" y="286220"/>
                    </a:cubicBezTo>
                    <a:cubicBezTo>
                      <a:pt x="129425" y="286220"/>
                      <a:pt x="293380" y="265138"/>
                      <a:pt x="369524" y="300549"/>
                    </a:cubicBezTo>
                    <a:cubicBezTo>
                      <a:pt x="309141" y="298297"/>
                      <a:pt x="220306" y="295022"/>
                      <a:pt x="160537" y="312421"/>
                    </a:cubicBezTo>
                    <a:cubicBezTo>
                      <a:pt x="97698" y="330638"/>
                      <a:pt x="47344" y="358476"/>
                      <a:pt x="7840" y="403712"/>
                    </a:cubicBezTo>
                    <a:cubicBezTo>
                      <a:pt x="-20407" y="436053"/>
                      <a:pt x="35063" y="444650"/>
                      <a:pt x="57579" y="447925"/>
                    </a:cubicBezTo>
                    <a:cubicBezTo>
                      <a:pt x="93809" y="453042"/>
                      <a:pt x="131267" y="447925"/>
                      <a:pt x="166064" y="437281"/>
                    </a:cubicBezTo>
                    <a:cubicBezTo>
                      <a:pt x="218055" y="421315"/>
                      <a:pt x="259607" y="390612"/>
                      <a:pt x="307913" y="365435"/>
                    </a:cubicBezTo>
                    <a:cubicBezTo>
                      <a:pt x="397976" y="318766"/>
                      <a:pt x="504210" y="294408"/>
                      <a:pt x="606145" y="303619"/>
                    </a:cubicBezTo>
                    <a:cubicBezTo>
                      <a:pt x="713606" y="313444"/>
                      <a:pt x="816974" y="342100"/>
                      <a:pt x="916248" y="383243"/>
                    </a:cubicBezTo>
                    <a:cubicBezTo>
                      <a:pt x="1031488" y="431140"/>
                      <a:pt x="1144271" y="484769"/>
                      <a:pt x="1254598" y="543514"/>
                    </a:cubicBezTo>
                    <a:cubicBezTo>
                      <a:pt x="1430017" y="636852"/>
                      <a:pt x="1580258" y="761303"/>
                      <a:pt x="1707575" y="913387"/>
                    </a:cubicBezTo>
                    <a:cubicBezTo>
                      <a:pt x="1818516" y="1045820"/>
                      <a:pt x="1912877" y="1188898"/>
                      <a:pt x="1985542" y="1346099"/>
                    </a:cubicBezTo>
                    <a:cubicBezTo>
                      <a:pt x="2023000" y="1427360"/>
                      <a:pt x="2055136" y="1510668"/>
                      <a:pt x="2081745" y="1596024"/>
                    </a:cubicBezTo>
                    <a:cubicBezTo>
                      <a:pt x="2102624" y="1662548"/>
                      <a:pt x="2118794" y="1730095"/>
                      <a:pt x="2136602" y="1797437"/>
                    </a:cubicBezTo>
                    <a:cubicBezTo>
                      <a:pt x="2141310" y="1815041"/>
                      <a:pt x="2150521" y="1829164"/>
                      <a:pt x="2165259" y="1839603"/>
                    </a:cubicBezTo>
                    <a:cubicBezTo>
                      <a:pt x="2208652" y="1870102"/>
                      <a:pt x="2259415" y="1883816"/>
                      <a:pt x="2308336" y="1901624"/>
                    </a:cubicBezTo>
                    <a:cubicBezTo>
                      <a:pt x="2302400" y="1894869"/>
                      <a:pt x="2293803" y="1892822"/>
                      <a:pt x="2286434" y="1888729"/>
                    </a:cubicBezTo>
                    <a:close/>
                    <a:moveTo>
                      <a:pt x="606963" y="252037"/>
                    </a:moveTo>
                    <a:cubicBezTo>
                      <a:pt x="594068" y="261453"/>
                      <a:pt x="569915" y="269231"/>
                      <a:pt x="553130" y="269436"/>
                    </a:cubicBezTo>
                    <a:cubicBezTo>
                      <a:pt x="536550" y="269436"/>
                      <a:pt x="532457" y="264319"/>
                      <a:pt x="536550" y="248148"/>
                    </a:cubicBezTo>
                    <a:cubicBezTo>
                      <a:pt x="541258" y="229317"/>
                      <a:pt x="556201" y="218468"/>
                      <a:pt x="576055" y="219492"/>
                    </a:cubicBezTo>
                    <a:cubicBezTo>
                      <a:pt x="587109" y="220106"/>
                      <a:pt x="597343" y="223790"/>
                      <a:pt x="606759" y="229726"/>
                    </a:cubicBezTo>
                    <a:cubicBezTo>
                      <a:pt x="617607" y="236686"/>
                      <a:pt x="617607" y="244055"/>
                      <a:pt x="606963" y="2520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2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8" name="Graphic 28">
            <a:extLst>
              <a:ext uri="{FF2B5EF4-FFF2-40B4-BE49-F238E27FC236}">
                <a16:creationId xmlns:a16="http://schemas.microsoft.com/office/drawing/2014/main" id="{229D8381-EB96-48F7-B62C-63A7E898CDCB}"/>
              </a:ext>
            </a:extLst>
          </p:cNvPr>
          <p:cNvGrpSpPr/>
          <p:nvPr/>
        </p:nvGrpSpPr>
        <p:grpSpPr>
          <a:xfrm>
            <a:off x="1125122" y="1598566"/>
            <a:ext cx="5392848" cy="1655699"/>
            <a:chOff x="6590922" y="4867682"/>
            <a:chExt cx="5392848" cy="1655699"/>
          </a:xfrm>
        </p:grpSpPr>
        <p:sp>
          <p:nvSpPr>
            <p:cNvPr id="69" name="Freeform: Shape 42">
              <a:extLst>
                <a:ext uri="{FF2B5EF4-FFF2-40B4-BE49-F238E27FC236}">
                  <a16:creationId xmlns:a16="http://schemas.microsoft.com/office/drawing/2014/main" id="{1CF9F0C8-AB36-48C2-BE8F-07247F765774}"/>
                </a:ext>
              </a:extLst>
            </p:cNvPr>
            <p:cNvSpPr/>
            <p:nvPr/>
          </p:nvSpPr>
          <p:spPr>
            <a:xfrm>
              <a:off x="6590922" y="4867682"/>
              <a:ext cx="5392848" cy="1655699"/>
            </a:xfrm>
            <a:custGeom>
              <a:avLst/>
              <a:gdLst>
                <a:gd name="connsiteX0" fmla="*/ 5352638 w 5392848"/>
                <a:gd name="connsiteY0" fmla="*/ 1626230 h 1655699"/>
                <a:gd name="connsiteX1" fmla="*/ 5187955 w 5392848"/>
                <a:gd name="connsiteY1" fmla="*/ 1558819 h 1655699"/>
                <a:gd name="connsiteX2" fmla="*/ 5083883 w 5392848"/>
                <a:gd name="connsiteY2" fmla="*/ 1452086 h 1655699"/>
                <a:gd name="connsiteX3" fmla="*/ 5001985 w 5392848"/>
                <a:gd name="connsiteY3" fmla="*/ 1371371 h 1655699"/>
                <a:gd name="connsiteX4" fmla="*/ 4980106 w 5392848"/>
                <a:gd name="connsiteY4" fmla="*/ 1361614 h 1655699"/>
                <a:gd name="connsiteX5" fmla="*/ 4958227 w 5392848"/>
                <a:gd name="connsiteY5" fmla="*/ 1350970 h 1655699"/>
                <a:gd name="connsiteX6" fmla="*/ 4952314 w 5392848"/>
                <a:gd name="connsiteY6" fmla="*/ 1303073 h 1655699"/>
                <a:gd name="connsiteX7" fmla="*/ 4916244 w 5392848"/>
                <a:gd name="connsiteY7" fmla="*/ 1259611 h 1655699"/>
                <a:gd name="connsiteX8" fmla="*/ 4911217 w 5392848"/>
                <a:gd name="connsiteY8" fmla="*/ 1178896 h 1655699"/>
                <a:gd name="connsiteX9" fmla="*/ 4923931 w 5392848"/>
                <a:gd name="connsiteY9" fmla="*/ 1156130 h 1655699"/>
                <a:gd name="connsiteX10" fmla="*/ 4827841 w 5392848"/>
                <a:gd name="connsiteY10" fmla="*/ 1211123 h 1655699"/>
                <a:gd name="connsiteX11" fmla="*/ 4789996 w 5392848"/>
                <a:gd name="connsiteY11" fmla="*/ 1240984 h 1655699"/>
                <a:gd name="connsiteX12" fmla="*/ 4748013 w 5392848"/>
                <a:gd name="connsiteY12" fmla="*/ 1283560 h 1655699"/>
                <a:gd name="connsiteX13" fmla="*/ 4735299 w 5392848"/>
                <a:gd name="connsiteY13" fmla="*/ 1295977 h 1655699"/>
                <a:gd name="connsiteX14" fmla="*/ 4651036 w 5392848"/>
                <a:gd name="connsiteY14" fmla="*/ 1244237 h 1655699"/>
                <a:gd name="connsiteX15" fmla="*/ 3595232 w 5392848"/>
                <a:gd name="connsiteY15" fmla="*/ 762901 h 1655699"/>
                <a:gd name="connsiteX16" fmla="*/ 3342738 w 5392848"/>
                <a:gd name="connsiteY16" fmla="*/ 697560 h 1655699"/>
                <a:gd name="connsiteX17" fmla="*/ 3139619 w 5392848"/>
                <a:gd name="connsiteY17" fmla="*/ 651437 h 1655699"/>
                <a:gd name="connsiteX18" fmla="*/ 3139619 w 5392848"/>
                <a:gd name="connsiteY18" fmla="*/ 651437 h 1655699"/>
                <a:gd name="connsiteX19" fmla="*/ 3139619 w 5392848"/>
                <a:gd name="connsiteY19" fmla="*/ 651437 h 1655699"/>
                <a:gd name="connsiteX20" fmla="*/ 3125723 w 5392848"/>
                <a:gd name="connsiteY20" fmla="*/ 647298 h 1655699"/>
                <a:gd name="connsiteX21" fmla="*/ 3020764 w 5392848"/>
                <a:gd name="connsiteY21" fmla="*/ 625715 h 1655699"/>
                <a:gd name="connsiteX22" fmla="*/ 2902500 w 5392848"/>
                <a:gd name="connsiteY22" fmla="*/ 600879 h 1655699"/>
                <a:gd name="connsiteX23" fmla="*/ 2864064 w 5392848"/>
                <a:gd name="connsiteY23" fmla="*/ 589644 h 1655699"/>
                <a:gd name="connsiteX24" fmla="*/ 2828584 w 5392848"/>
                <a:gd name="connsiteY24" fmla="*/ 567174 h 1655699"/>
                <a:gd name="connsiteX25" fmla="*/ 2714459 w 5392848"/>
                <a:gd name="connsiteY25" fmla="*/ 406926 h 1655699"/>
                <a:gd name="connsiteX26" fmla="*/ 2708842 w 5392848"/>
                <a:gd name="connsiteY26" fmla="*/ 327393 h 1655699"/>
                <a:gd name="connsiteX27" fmla="*/ 2720373 w 5392848"/>
                <a:gd name="connsiteY27" fmla="*/ 268557 h 1655699"/>
                <a:gd name="connsiteX28" fmla="*/ 2737817 w 5392848"/>
                <a:gd name="connsiteY28" fmla="*/ 213564 h 1655699"/>
                <a:gd name="connsiteX29" fmla="*/ 2824150 w 5392848"/>
                <a:gd name="connsiteY29" fmla="*/ 77560 h 1655699"/>
                <a:gd name="connsiteX30" fmla="*/ 2855194 w 5392848"/>
                <a:gd name="connsiteY30" fmla="*/ 32619 h 1655699"/>
                <a:gd name="connsiteX31" fmla="*/ 2836272 w 5392848"/>
                <a:gd name="connsiteY31" fmla="*/ 97 h 1655699"/>
                <a:gd name="connsiteX32" fmla="*/ 2778913 w 5392848"/>
                <a:gd name="connsiteY32" fmla="*/ 11627 h 1655699"/>
                <a:gd name="connsiteX33" fmla="*/ 2561012 w 5392848"/>
                <a:gd name="connsiteY33" fmla="*/ 128709 h 1655699"/>
                <a:gd name="connsiteX34" fmla="*/ 2497445 w 5392848"/>
                <a:gd name="connsiteY34" fmla="*/ 174241 h 1655699"/>
                <a:gd name="connsiteX35" fmla="*/ 2439199 w 5392848"/>
                <a:gd name="connsiteY35" fmla="*/ 221842 h 1655699"/>
                <a:gd name="connsiteX36" fmla="*/ 2354936 w 5392848"/>
                <a:gd name="connsiteY36" fmla="*/ 314680 h 1655699"/>
                <a:gd name="connsiteX37" fmla="*/ 2240516 w 5392848"/>
                <a:gd name="connsiteY37" fmla="*/ 411361 h 1655699"/>
                <a:gd name="connsiteX38" fmla="*/ 2089729 w 5392848"/>
                <a:gd name="connsiteY38" fmla="*/ 475519 h 1655699"/>
                <a:gd name="connsiteX39" fmla="*/ 2031188 w 5392848"/>
                <a:gd name="connsiteY39" fmla="*/ 475223 h 1655699"/>
                <a:gd name="connsiteX40" fmla="*/ 1703005 w 5392848"/>
                <a:gd name="connsiteY40" fmla="*/ 472267 h 1655699"/>
                <a:gd name="connsiteX41" fmla="*/ 1554287 w 5392848"/>
                <a:gd name="connsiteY41" fmla="*/ 483502 h 1655699"/>
                <a:gd name="connsiteX42" fmla="*/ 1549853 w 5392848"/>
                <a:gd name="connsiteY42" fmla="*/ 484093 h 1655699"/>
                <a:gd name="connsiteX43" fmla="*/ 1547783 w 5392848"/>
                <a:gd name="connsiteY43" fmla="*/ 484980 h 1655699"/>
                <a:gd name="connsiteX44" fmla="*/ 1549853 w 5392848"/>
                <a:gd name="connsiteY44" fmla="*/ 484093 h 1655699"/>
                <a:gd name="connsiteX45" fmla="*/ 1478007 w 5392848"/>
                <a:gd name="connsiteY45" fmla="*/ 491485 h 1655699"/>
                <a:gd name="connsiteX46" fmla="*/ 1385761 w 5392848"/>
                <a:gd name="connsiteY46" fmla="*/ 504789 h 1655699"/>
                <a:gd name="connsiteX47" fmla="*/ 1335203 w 5392848"/>
                <a:gd name="connsiteY47" fmla="*/ 513364 h 1655699"/>
                <a:gd name="connsiteX48" fmla="*/ 1274593 w 5392848"/>
                <a:gd name="connsiteY48" fmla="*/ 525486 h 1655699"/>
                <a:gd name="connsiteX49" fmla="*/ 1274593 w 5392848"/>
                <a:gd name="connsiteY49" fmla="*/ 525486 h 1655699"/>
                <a:gd name="connsiteX50" fmla="*/ 1229948 w 5392848"/>
                <a:gd name="connsiteY50" fmla="*/ 534947 h 1655699"/>
                <a:gd name="connsiteX51" fmla="*/ 1149824 w 5392848"/>
                <a:gd name="connsiteY51" fmla="*/ 555643 h 1655699"/>
                <a:gd name="connsiteX52" fmla="*/ 1090396 w 5392848"/>
                <a:gd name="connsiteY52" fmla="*/ 572200 h 1655699"/>
                <a:gd name="connsiteX53" fmla="*/ 979523 w 5392848"/>
                <a:gd name="connsiteY53" fmla="*/ 605314 h 1655699"/>
                <a:gd name="connsiteX54" fmla="*/ 979523 w 5392848"/>
                <a:gd name="connsiteY54" fmla="*/ 605314 h 1655699"/>
                <a:gd name="connsiteX55" fmla="*/ 754230 w 5392848"/>
                <a:gd name="connsiteY55" fmla="*/ 686621 h 1655699"/>
                <a:gd name="connsiteX56" fmla="*/ 323157 w 5392848"/>
                <a:gd name="connsiteY56" fmla="*/ 1006230 h 1655699"/>
                <a:gd name="connsiteX57" fmla="*/ 214650 w 5392848"/>
                <a:gd name="connsiteY57" fmla="*/ 1071866 h 1655699"/>
                <a:gd name="connsiteX58" fmla="*/ 201640 w 5392848"/>
                <a:gd name="connsiteY58" fmla="*/ 1079849 h 1655699"/>
                <a:gd name="connsiteX59" fmla="*/ 201640 w 5392848"/>
                <a:gd name="connsiteY59" fmla="*/ 1079849 h 1655699"/>
                <a:gd name="connsiteX60" fmla="*/ 159657 w 5392848"/>
                <a:gd name="connsiteY60" fmla="*/ 1100250 h 1655699"/>
                <a:gd name="connsiteX61" fmla="*/ 159657 w 5392848"/>
                <a:gd name="connsiteY61" fmla="*/ 1100250 h 1655699"/>
                <a:gd name="connsiteX62" fmla="*/ 20401 w 5392848"/>
                <a:gd name="connsiteY62" fmla="*/ 1181852 h 1655699"/>
                <a:gd name="connsiteX63" fmla="*/ 20401 w 5392848"/>
                <a:gd name="connsiteY63" fmla="*/ 1181852 h 1655699"/>
                <a:gd name="connsiteX64" fmla="*/ 0 w 5392848"/>
                <a:gd name="connsiteY64" fmla="*/ 1203140 h 1655699"/>
                <a:gd name="connsiteX65" fmla="*/ 0 w 5392848"/>
                <a:gd name="connsiteY65" fmla="*/ 1224132 h 1655699"/>
                <a:gd name="connsiteX66" fmla="*/ 33410 w 5392848"/>
                <a:gd name="connsiteY66" fmla="*/ 1246306 h 1655699"/>
                <a:gd name="connsiteX67" fmla="*/ 97864 w 5392848"/>
                <a:gd name="connsiteY67" fmla="*/ 1239506 h 1655699"/>
                <a:gd name="connsiteX68" fmla="*/ 89585 w 5392848"/>
                <a:gd name="connsiteY68" fmla="*/ 1263159 h 1655699"/>
                <a:gd name="connsiteX69" fmla="*/ 1547783 w 5392848"/>
                <a:gd name="connsiteY69" fmla="*/ 1499392 h 1655699"/>
                <a:gd name="connsiteX70" fmla="*/ 1613715 w 5392848"/>
                <a:gd name="connsiteY70" fmla="*/ 1535462 h 1655699"/>
                <a:gd name="connsiteX71" fmla="*/ 1655995 w 5392848"/>
                <a:gd name="connsiteY71" fmla="*/ 1556454 h 1655699"/>
                <a:gd name="connsiteX72" fmla="*/ 1693839 w 5392848"/>
                <a:gd name="connsiteY72" fmla="*/ 1573307 h 1655699"/>
                <a:gd name="connsiteX73" fmla="*/ 1735823 w 5392848"/>
                <a:gd name="connsiteY73" fmla="*/ 1589864 h 1655699"/>
                <a:gd name="connsiteX74" fmla="*/ 1778103 w 5392848"/>
                <a:gd name="connsiteY74" fmla="*/ 1603169 h 1655699"/>
                <a:gd name="connsiteX75" fmla="*/ 1981813 w 5392848"/>
                <a:gd name="connsiteY75" fmla="*/ 1619726 h 1655699"/>
                <a:gd name="connsiteX76" fmla="*/ 2008718 w 5392848"/>
                <a:gd name="connsiteY76" fmla="*/ 1607899 h 1655699"/>
                <a:gd name="connsiteX77" fmla="*/ 1987430 w 5392848"/>
                <a:gd name="connsiteY77" fmla="*/ 1585429 h 1655699"/>
                <a:gd name="connsiteX78" fmla="*/ 1959047 w 5392848"/>
                <a:gd name="connsiteY78" fmla="*/ 1571533 h 1655699"/>
                <a:gd name="connsiteX79" fmla="*/ 1865914 w 5392848"/>
                <a:gd name="connsiteY79" fmla="*/ 1517427 h 1655699"/>
                <a:gd name="connsiteX80" fmla="*/ 1954612 w 5392848"/>
                <a:gd name="connsiteY80" fmla="*/ 1520975 h 1655699"/>
                <a:gd name="connsiteX81" fmla="*/ 3742471 w 5392848"/>
                <a:gd name="connsiteY81" fmla="*/ 1406259 h 1655699"/>
                <a:gd name="connsiteX82" fmla="*/ 4213458 w 5392848"/>
                <a:gd name="connsiteY82" fmla="*/ 1445877 h 1655699"/>
                <a:gd name="connsiteX83" fmla="*/ 4747421 w 5392848"/>
                <a:gd name="connsiteY83" fmla="*/ 1464799 h 1655699"/>
                <a:gd name="connsiteX84" fmla="*/ 4747421 w 5392848"/>
                <a:gd name="connsiteY84" fmla="*/ 1464799 h 1655699"/>
                <a:gd name="connsiteX85" fmla="*/ 4831980 w 5392848"/>
                <a:gd name="connsiteY85" fmla="*/ 1520088 h 1655699"/>
                <a:gd name="connsiteX86" fmla="*/ 4873668 w 5392848"/>
                <a:gd name="connsiteY86" fmla="*/ 1541967 h 1655699"/>
                <a:gd name="connsiteX87" fmla="*/ 4907669 w 5392848"/>
                <a:gd name="connsiteY87" fmla="*/ 1557637 h 1655699"/>
                <a:gd name="connsiteX88" fmla="*/ 4962662 w 5392848"/>
                <a:gd name="connsiteY88" fmla="*/ 1581881 h 1655699"/>
                <a:gd name="connsiteX89" fmla="*/ 5030073 w 5392848"/>
                <a:gd name="connsiteY89" fmla="*/ 1607308 h 1655699"/>
                <a:gd name="connsiteX90" fmla="*/ 5059343 w 5392848"/>
                <a:gd name="connsiteY90" fmla="*/ 1617952 h 1655699"/>
                <a:gd name="connsiteX91" fmla="*/ 5339334 w 5392848"/>
                <a:gd name="connsiteY91" fmla="*/ 1654022 h 1655699"/>
                <a:gd name="connsiteX92" fmla="*/ 5392848 w 5392848"/>
                <a:gd name="connsiteY92" fmla="*/ 1639831 h 1655699"/>
                <a:gd name="connsiteX93" fmla="*/ 5352638 w 5392848"/>
                <a:gd name="connsiteY93" fmla="*/ 1626230 h 1655699"/>
                <a:gd name="connsiteX94" fmla="*/ 235641 w 5392848"/>
                <a:gd name="connsiteY94" fmla="*/ 1072458 h 1655699"/>
                <a:gd name="connsiteX95" fmla="*/ 235641 w 5392848"/>
                <a:gd name="connsiteY95" fmla="*/ 1072458 h 1655699"/>
                <a:gd name="connsiteX96" fmla="*/ 235641 w 5392848"/>
                <a:gd name="connsiteY96" fmla="*/ 1072458 h 1655699"/>
                <a:gd name="connsiteX97" fmla="*/ 235641 w 5392848"/>
                <a:gd name="connsiteY97" fmla="*/ 1072458 h 1655699"/>
                <a:gd name="connsiteX98" fmla="*/ 1429223 w 5392848"/>
                <a:gd name="connsiteY98" fmla="*/ 685734 h 1655699"/>
                <a:gd name="connsiteX99" fmla="*/ 1429223 w 5392848"/>
                <a:gd name="connsiteY99" fmla="*/ 685734 h 1655699"/>
                <a:gd name="connsiteX100" fmla="*/ 1429223 w 5392848"/>
                <a:gd name="connsiteY100" fmla="*/ 685734 h 1655699"/>
                <a:gd name="connsiteX101" fmla="*/ 1429223 w 5392848"/>
                <a:gd name="connsiteY101" fmla="*/ 685734 h 1655699"/>
                <a:gd name="connsiteX102" fmla="*/ 1429223 w 5392848"/>
                <a:gd name="connsiteY102" fmla="*/ 685734 h 1655699"/>
                <a:gd name="connsiteX103" fmla="*/ 1429223 w 5392848"/>
                <a:gd name="connsiteY103" fmla="*/ 685734 h 165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5392848" h="1655699">
                  <a:moveTo>
                    <a:pt x="5352638" y="1626230"/>
                  </a:moveTo>
                  <a:cubicBezTo>
                    <a:pt x="5293211" y="1614995"/>
                    <a:pt x="5238809" y="1591047"/>
                    <a:pt x="5187955" y="1558819"/>
                  </a:cubicBezTo>
                  <a:cubicBezTo>
                    <a:pt x="5144789" y="1531619"/>
                    <a:pt x="5109014" y="1497026"/>
                    <a:pt x="5083883" y="1452086"/>
                  </a:cubicBezTo>
                  <a:cubicBezTo>
                    <a:pt x="5062891" y="1418972"/>
                    <a:pt x="5039534" y="1387928"/>
                    <a:pt x="5001985" y="1371371"/>
                  </a:cubicBezTo>
                  <a:cubicBezTo>
                    <a:pt x="4995776" y="1365457"/>
                    <a:pt x="4987202" y="1365162"/>
                    <a:pt x="4980106" y="1361614"/>
                  </a:cubicBezTo>
                  <a:cubicBezTo>
                    <a:pt x="4972715" y="1358066"/>
                    <a:pt x="4961184" y="1363092"/>
                    <a:pt x="4958227" y="1350970"/>
                  </a:cubicBezTo>
                  <a:cubicBezTo>
                    <a:pt x="4966802" y="1333822"/>
                    <a:pt x="4960297" y="1318152"/>
                    <a:pt x="4952314" y="1303073"/>
                  </a:cubicBezTo>
                  <a:cubicBezTo>
                    <a:pt x="4943444" y="1285925"/>
                    <a:pt x="4929548" y="1273211"/>
                    <a:pt x="4916244" y="1259611"/>
                  </a:cubicBezTo>
                  <a:cubicBezTo>
                    <a:pt x="4890521" y="1233297"/>
                    <a:pt x="4889338" y="1208757"/>
                    <a:pt x="4911217" y="1178896"/>
                  </a:cubicBezTo>
                  <a:cubicBezTo>
                    <a:pt x="4915948" y="1172687"/>
                    <a:pt x="4924226" y="1168252"/>
                    <a:pt x="4923931" y="1156130"/>
                  </a:cubicBezTo>
                  <a:cubicBezTo>
                    <a:pt x="4887564" y="1168547"/>
                    <a:pt x="4857112" y="1188948"/>
                    <a:pt x="4827841" y="1211123"/>
                  </a:cubicBezTo>
                  <a:cubicBezTo>
                    <a:pt x="4814241" y="1219697"/>
                    <a:pt x="4800936" y="1228862"/>
                    <a:pt x="4789996" y="1240984"/>
                  </a:cubicBezTo>
                  <a:cubicBezTo>
                    <a:pt x="4774031" y="1253402"/>
                    <a:pt x="4759839" y="1267002"/>
                    <a:pt x="4748013" y="1283560"/>
                  </a:cubicBezTo>
                  <a:cubicBezTo>
                    <a:pt x="4743873" y="1287699"/>
                    <a:pt x="4739734" y="1291838"/>
                    <a:pt x="4735299" y="1295977"/>
                  </a:cubicBezTo>
                  <a:cubicBezTo>
                    <a:pt x="4707211" y="1278829"/>
                    <a:pt x="4679124" y="1261089"/>
                    <a:pt x="4651036" y="1244237"/>
                  </a:cubicBezTo>
                  <a:cubicBezTo>
                    <a:pt x="4317827" y="1042300"/>
                    <a:pt x="3971608" y="869635"/>
                    <a:pt x="3595232" y="762901"/>
                  </a:cubicBezTo>
                  <a:cubicBezTo>
                    <a:pt x="3511560" y="739248"/>
                    <a:pt x="3428184" y="714708"/>
                    <a:pt x="3342738" y="697560"/>
                  </a:cubicBezTo>
                  <a:cubicBezTo>
                    <a:pt x="3275919" y="678342"/>
                    <a:pt x="3207621" y="665037"/>
                    <a:pt x="3139619" y="651437"/>
                  </a:cubicBezTo>
                  <a:cubicBezTo>
                    <a:pt x="3139619" y="651437"/>
                    <a:pt x="3139619" y="651437"/>
                    <a:pt x="3139619" y="651437"/>
                  </a:cubicBezTo>
                  <a:cubicBezTo>
                    <a:pt x="3139619" y="651437"/>
                    <a:pt x="3139619" y="651437"/>
                    <a:pt x="3139619" y="651437"/>
                  </a:cubicBezTo>
                  <a:cubicBezTo>
                    <a:pt x="3134889" y="649959"/>
                    <a:pt x="3130454" y="648480"/>
                    <a:pt x="3125723" y="647298"/>
                  </a:cubicBezTo>
                  <a:cubicBezTo>
                    <a:pt x="3091131" y="637837"/>
                    <a:pt x="3054765" y="637837"/>
                    <a:pt x="3020764" y="625715"/>
                  </a:cubicBezTo>
                  <a:cubicBezTo>
                    <a:pt x="2981737" y="615366"/>
                    <a:pt x="2942414" y="607384"/>
                    <a:pt x="2902500" y="600879"/>
                  </a:cubicBezTo>
                  <a:cubicBezTo>
                    <a:pt x="2889786" y="597036"/>
                    <a:pt x="2876777" y="593192"/>
                    <a:pt x="2864064" y="589644"/>
                  </a:cubicBezTo>
                  <a:cubicBezTo>
                    <a:pt x="2852237" y="582252"/>
                    <a:pt x="2840115" y="575157"/>
                    <a:pt x="2828584" y="567174"/>
                  </a:cubicBezTo>
                  <a:cubicBezTo>
                    <a:pt x="2770931" y="527851"/>
                    <a:pt x="2729538" y="476702"/>
                    <a:pt x="2714459" y="406926"/>
                  </a:cubicBezTo>
                  <a:cubicBezTo>
                    <a:pt x="2708842" y="380612"/>
                    <a:pt x="2709729" y="354002"/>
                    <a:pt x="2708842" y="327393"/>
                  </a:cubicBezTo>
                  <a:cubicBezTo>
                    <a:pt x="2707068" y="306697"/>
                    <a:pt x="2719781" y="288661"/>
                    <a:pt x="2720373" y="268557"/>
                  </a:cubicBezTo>
                  <a:cubicBezTo>
                    <a:pt x="2726286" y="250226"/>
                    <a:pt x="2731903" y="231895"/>
                    <a:pt x="2737817" y="213564"/>
                  </a:cubicBezTo>
                  <a:cubicBezTo>
                    <a:pt x="2761174" y="164780"/>
                    <a:pt x="2789853" y="119544"/>
                    <a:pt x="2824150" y="77560"/>
                  </a:cubicBezTo>
                  <a:cubicBezTo>
                    <a:pt x="2835680" y="63368"/>
                    <a:pt x="2846324" y="48585"/>
                    <a:pt x="2855194" y="32619"/>
                  </a:cubicBezTo>
                  <a:cubicBezTo>
                    <a:pt x="2867020" y="11627"/>
                    <a:pt x="2860516" y="1279"/>
                    <a:pt x="2836272" y="97"/>
                  </a:cubicBezTo>
                  <a:cubicBezTo>
                    <a:pt x="2816462" y="-790"/>
                    <a:pt x="2797244" y="4532"/>
                    <a:pt x="2778913" y="11627"/>
                  </a:cubicBezTo>
                  <a:cubicBezTo>
                    <a:pt x="2701155" y="41194"/>
                    <a:pt x="2629309" y="81699"/>
                    <a:pt x="2561012" y="128709"/>
                  </a:cubicBezTo>
                  <a:cubicBezTo>
                    <a:pt x="2538837" y="142605"/>
                    <a:pt x="2517254" y="157093"/>
                    <a:pt x="2497445" y="174241"/>
                  </a:cubicBezTo>
                  <a:cubicBezTo>
                    <a:pt x="2476453" y="188137"/>
                    <a:pt x="2457235" y="204103"/>
                    <a:pt x="2439199" y="221842"/>
                  </a:cubicBezTo>
                  <a:cubicBezTo>
                    <a:pt x="2406972" y="249043"/>
                    <a:pt x="2378589" y="279496"/>
                    <a:pt x="2354936" y="314680"/>
                  </a:cubicBezTo>
                  <a:cubicBezTo>
                    <a:pt x="2322118" y="353115"/>
                    <a:pt x="2282499" y="383569"/>
                    <a:pt x="2240516" y="411361"/>
                  </a:cubicBezTo>
                  <a:cubicBezTo>
                    <a:pt x="2192027" y="436787"/>
                    <a:pt x="2142652" y="460145"/>
                    <a:pt x="2089729" y="475519"/>
                  </a:cubicBezTo>
                  <a:cubicBezTo>
                    <a:pt x="2070215" y="481137"/>
                    <a:pt x="2050701" y="476110"/>
                    <a:pt x="2031188" y="475223"/>
                  </a:cubicBezTo>
                  <a:cubicBezTo>
                    <a:pt x="1921793" y="469310"/>
                    <a:pt x="1812399" y="467536"/>
                    <a:pt x="1703005" y="472267"/>
                  </a:cubicBezTo>
                  <a:cubicBezTo>
                    <a:pt x="1653334" y="474336"/>
                    <a:pt x="1603663" y="475519"/>
                    <a:pt x="1554287" y="483502"/>
                  </a:cubicBezTo>
                  <a:cubicBezTo>
                    <a:pt x="1552809" y="483797"/>
                    <a:pt x="1551331" y="483797"/>
                    <a:pt x="1549853" y="484093"/>
                  </a:cubicBezTo>
                  <a:cubicBezTo>
                    <a:pt x="1549261" y="484684"/>
                    <a:pt x="1548374" y="484980"/>
                    <a:pt x="1547783" y="484980"/>
                  </a:cubicBezTo>
                  <a:cubicBezTo>
                    <a:pt x="1548374" y="484684"/>
                    <a:pt x="1549261" y="484389"/>
                    <a:pt x="1549853" y="484093"/>
                  </a:cubicBezTo>
                  <a:cubicBezTo>
                    <a:pt x="1525608" y="483797"/>
                    <a:pt x="1501660" y="486754"/>
                    <a:pt x="1478007" y="491485"/>
                  </a:cubicBezTo>
                  <a:cubicBezTo>
                    <a:pt x="1447258" y="495328"/>
                    <a:pt x="1415918" y="497398"/>
                    <a:pt x="1385761" y="504789"/>
                  </a:cubicBezTo>
                  <a:cubicBezTo>
                    <a:pt x="1368613" y="505085"/>
                    <a:pt x="1351760" y="508633"/>
                    <a:pt x="1335203" y="513364"/>
                  </a:cubicBezTo>
                  <a:cubicBezTo>
                    <a:pt x="1314507" y="515138"/>
                    <a:pt x="1294402" y="519572"/>
                    <a:pt x="1274593" y="525486"/>
                  </a:cubicBezTo>
                  <a:cubicBezTo>
                    <a:pt x="1274593" y="525486"/>
                    <a:pt x="1274593" y="525486"/>
                    <a:pt x="1274593" y="525486"/>
                  </a:cubicBezTo>
                  <a:cubicBezTo>
                    <a:pt x="1259810" y="528738"/>
                    <a:pt x="1244731" y="531694"/>
                    <a:pt x="1229948" y="534947"/>
                  </a:cubicBezTo>
                  <a:cubicBezTo>
                    <a:pt x="1203634" y="543521"/>
                    <a:pt x="1175546" y="544704"/>
                    <a:pt x="1149824" y="555643"/>
                  </a:cubicBezTo>
                  <a:cubicBezTo>
                    <a:pt x="1129423" y="559487"/>
                    <a:pt x="1109318" y="563626"/>
                    <a:pt x="1090396" y="572200"/>
                  </a:cubicBezTo>
                  <a:cubicBezTo>
                    <a:pt x="1052552" y="580478"/>
                    <a:pt x="1015594" y="591122"/>
                    <a:pt x="979523" y="605314"/>
                  </a:cubicBezTo>
                  <a:cubicBezTo>
                    <a:pt x="979523" y="605314"/>
                    <a:pt x="979523" y="605314"/>
                    <a:pt x="979523" y="605314"/>
                  </a:cubicBezTo>
                  <a:cubicBezTo>
                    <a:pt x="902356" y="626306"/>
                    <a:pt x="827554" y="654689"/>
                    <a:pt x="754230" y="686621"/>
                  </a:cubicBezTo>
                  <a:cubicBezTo>
                    <a:pt x="586295" y="760240"/>
                    <a:pt x="426342" y="845095"/>
                    <a:pt x="323157" y="1006230"/>
                  </a:cubicBezTo>
                  <a:cubicBezTo>
                    <a:pt x="292704" y="1036387"/>
                    <a:pt x="251311" y="1050283"/>
                    <a:pt x="214650" y="1071866"/>
                  </a:cubicBezTo>
                  <a:cubicBezTo>
                    <a:pt x="210215" y="1074527"/>
                    <a:pt x="206075" y="1077188"/>
                    <a:pt x="201640" y="1079849"/>
                  </a:cubicBezTo>
                  <a:cubicBezTo>
                    <a:pt x="201640" y="1079849"/>
                    <a:pt x="201640" y="1079849"/>
                    <a:pt x="201640" y="1079849"/>
                  </a:cubicBezTo>
                  <a:cubicBezTo>
                    <a:pt x="187744" y="1086650"/>
                    <a:pt x="173553" y="1093450"/>
                    <a:pt x="159657" y="1100250"/>
                  </a:cubicBezTo>
                  <a:lnTo>
                    <a:pt x="159657" y="1100250"/>
                  </a:lnTo>
                  <a:cubicBezTo>
                    <a:pt x="111464" y="1124198"/>
                    <a:pt x="61202" y="1145190"/>
                    <a:pt x="20401" y="1181852"/>
                  </a:cubicBezTo>
                  <a:cubicBezTo>
                    <a:pt x="20401" y="1181852"/>
                    <a:pt x="20401" y="1181852"/>
                    <a:pt x="20401" y="1181852"/>
                  </a:cubicBezTo>
                  <a:cubicBezTo>
                    <a:pt x="10939" y="1186583"/>
                    <a:pt x="7687" y="1196931"/>
                    <a:pt x="0" y="1203140"/>
                  </a:cubicBezTo>
                  <a:cubicBezTo>
                    <a:pt x="0" y="1210236"/>
                    <a:pt x="0" y="1217331"/>
                    <a:pt x="0" y="1224132"/>
                  </a:cubicBezTo>
                  <a:cubicBezTo>
                    <a:pt x="9165" y="1234480"/>
                    <a:pt x="18035" y="1247785"/>
                    <a:pt x="33410" y="1246306"/>
                  </a:cubicBezTo>
                  <a:cubicBezTo>
                    <a:pt x="54993" y="1244237"/>
                    <a:pt x="76280" y="1241871"/>
                    <a:pt x="97864" y="1239506"/>
                  </a:cubicBezTo>
                  <a:cubicBezTo>
                    <a:pt x="92837" y="1247785"/>
                    <a:pt x="90176" y="1255472"/>
                    <a:pt x="89585" y="1263159"/>
                  </a:cubicBezTo>
                  <a:cubicBezTo>
                    <a:pt x="525093" y="1339439"/>
                    <a:pt x="770787" y="1445286"/>
                    <a:pt x="1547783" y="1499392"/>
                  </a:cubicBezTo>
                  <a:cubicBezTo>
                    <a:pt x="1569071" y="1512401"/>
                    <a:pt x="1591245" y="1524227"/>
                    <a:pt x="1613715" y="1535462"/>
                  </a:cubicBezTo>
                  <a:cubicBezTo>
                    <a:pt x="1627020" y="1544332"/>
                    <a:pt x="1640916" y="1551428"/>
                    <a:pt x="1655995" y="1556454"/>
                  </a:cubicBezTo>
                  <a:cubicBezTo>
                    <a:pt x="1668117" y="1563254"/>
                    <a:pt x="1680239" y="1570055"/>
                    <a:pt x="1693839" y="1573307"/>
                  </a:cubicBezTo>
                  <a:cubicBezTo>
                    <a:pt x="1707144" y="1580698"/>
                    <a:pt x="1721040" y="1586316"/>
                    <a:pt x="1735823" y="1589864"/>
                  </a:cubicBezTo>
                  <a:cubicBezTo>
                    <a:pt x="1749423" y="1595481"/>
                    <a:pt x="1763320" y="1601395"/>
                    <a:pt x="1778103" y="1603169"/>
                  </a:cubicBezTo>
                  <a:cubicBezTo>
                    <a:pt x="1844626" y="1625639"/>
                    <a:pt x="1912924" y="1626821"/>
                    <a:pt x="1981813" y="1619726"/>
                  </a:cubicBezTo>
                  <a:cubicBezTo>
                    <a:pt x="1991865" y="1618839"/>
                    <a:pt x="2006352" y="1619430"/>
                    <a:pt x="2008718" y="1607899"/>
                  </a:cubicBezTo>
                  <a:cubicBezTo>
                    <a:pt x="2011379" y="1594890"/>
                    <a:pt x="1996596" y="1590751"/>
                    <a:pt x="1987430" y="1585429"/>
                  </a:cubicBezTo>
                  <a:cubicBezTo>
                    <a:pt x="1978265" y="1580107"/>
                    <a:pt x="1968804" y="1575377"/>
                    <a:pt x="1959047" y="1571533"/>
                  </a:cubicBezTo>
                  <a:cubicBezTo>
                    <a:pt x="1925046" y="1558228"/>
                    <a:pt x="1894297" y="1539602"/>
                    <a:pt x="1865914" y="1517427"/>
                  </a:cubicBezTo>
                  <a:cubicBezTo>
                    <a:pt x="1894888" y="1518610"/>
                    <a:pt x="1924455" y="1519792"/>
                    <a:pt x="1954612" y="1520975"/>
                  </a:cubicBezTo>
                  <a:cubicBezTo>
                    <a:pt x="2356415" y="1536054"/>
                    <a:pt x="2759991" y="1473669"/>
                    <a:pt x="3742471" y="1406259"/>
                  </a:cubicBezTo>
                  <a:cubicBezTo>
                    <a:pt x="3900058" y="1414241"/>
                    <a:pt x="4056167" y="1434938"/>
                    <a:pt x="4213458" y="1445877"/>
                  </a:cubicBezTo>
                  <a:cubicBezTo>
                    <a:pt x="4391150" y="1457999"/>
                    <a:pt x="4569138" y="1469234"/>
                    <a:pt x="4747421" y="1464799"/>
                  </a:cubicBezTo>
                  <a:cubicBezTo>
                    <a:pt x="4747421" y="1464799"/>
                    <a:pt x="4747421" y="1464799"/>
                    <a:pt x="4747421" y="1464799"/>
                  </a:cubicBezTo>
                  <a:cubicBezTo>
                    <a:pt x="4774327" y="1485200"/>
                    <a:pt x="4801823" y="1504714"/>
                    <a:pt x="4831980" y="1520088"/>
                  </a:cubicBezTo>
                  <a:cubicBezTo>
                    <a:pt x="4845876" y="1527480"/>
                    <a:pt x="4859772" y="1534575"/>
                    <a:pt x="4873668" y="1541967"/>
                  </a:cubicBezTo>
                  <a:cubicBezTo>
                    <a:pt x="4884312" y="1548767"/>
                    <a:pt x="4895251" y="1555271"/>
                    <a:pt x="4907669" y="1557637"/>
                  </a:cubicBezTo>
                  <a:cubicBezTo>
                    <a:pt x="4925113" y="1567689"/>
                    <a:pt x="4943149" y="1576264"/>
                    <a:pt x="4962662" y="1581881"/>
                  </a:cubicBezTo>
                  <a:cubicBezTo>
                    <a:pt x="4984246" y="1592820"/>
                    <a:pt x="5006716" y="1601395"/>
                    <a:pt x="5030073" y="1607308"/>
                  </a:cubicBezTo>
                  <a:cubicBezTo>
                    <a:pt x="5038647" y="1613812"/>
                    <a:pt x="5049586" y="1614995"/>
                    <a:pt x="5059343" y="1617952"/>
                  </a:cubicBezTo>
                  <a:cubicBezTo>
                    <a:pt x="5150702" y="1645744"/>
                    <a:pt x="5243244" y="1663779"/>
                    <a:pt x="5339334" y="1654022"/>
                  </a:cubicBezTo>
                  <a:cubicBezTo>
                    <a:pt x="5357073" y="1652248"/>
                    <a:pt x="5375700" y="1652248"/>
                    <a:pt x="5392848" y="1639831"/>
                  </a:cubicBezTo>
                  <a:cubicBezTo>
                    <a:pt x="5380135" y="1630665"/>
                    <a:pt x="5365943" y="1628595"/>
                    <a:pt x="5352638" y="1626230"/>
                  </a:cubicBezTo>
                  <a:close/>
                  <a:moveTo>
                    <a:pt x="235641" y="1072458"/>
                  </a:moveTo>
                  <a:cubicBezTo>
                    <a:pt x="235641" y="1072458"/>
                    <a:pt x="235641" y="1072458"/>
                    <a:pt x="235641" y="1072458"/>
                  </a:cubicBezTo>
                  <a:cubicBezTo>
                    <a:pt x="235937" y="1072458"/>
                    <a:pt x="235937" y="1072458"/>
                    <a:pt x="235641" y="1072458"/>
                  </a:cubicBezTo>
                  <a:cubicBezTo>
                    <a:pt x="235641" y="1072458"/>
                    <a:pt x="235641" y="1072458"/>
                    <a:pt x="235641" y="1072458"/>
                  </a:cubicBezTo>
                  <a:close/>
                  <a:moveTo>
                    <a:pt x="1429223" y="685734"/>
                  </a:moveTo>
                  <a:cubicBezTo>
                    <a:pt x="1429223" y="685734"/>
                    <a:pt x="1429223" y="685734"/>
                    <a:pt x="1429223" y="685734"/>
                  </a:cubicBezTo>
                  <a:lnTo>
                    <a:pt x="1429223" y="685734"/>
                  </a:lnTo>
                  <a:cubicBezTo>
                    <a:pt x="1429223" y="685734"/>
                    <a:pt x="1429223" y="685734"/>
                    <a:pt x="1429223" y="685734"/>
                  </a:cubicBezTo>
                  <a:cubicBezTo>
                    <a:pt x="1429223" y="685734"/>
                    <a:pt x="1429223" y="685734"/>
                    <a:pt x="1429223" y="685734"/>
                  </a:cubicBezTo>
                  <a:cubicBezTo>
                    <a:pt x="1429223" y="685734"/>
                    <a:pt x="1429223" y="685734"/>
                    <a:pt x="1429223" y="68573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44">
              <a:extLst>
                <a:ext uri="{FF2B5EF4-FFF2-40B4-BE49-F238E27FC236}">
                  <a16:creationId xmlns:a16="http://schemas.microsoft.com/office/drawing/2014/main" id="{51AD4904-22C1-4935-9C49-136646F7D9D3}"/>
                </a:ext>
              </a:extLst>
            </p:cNvPr>
            <p:cNvSpPr/>
            <p:nvPr/>
          </p:nvSpPr>
          <p:spPr>
            <a:xfrm>
              <a:off x="6590922" y="4867682"/>
              <a:ext cx="5392848" cy="1655699"/>
            </a:xfrm>
            <a:custGeom>
              <a:avLst/>
              <a:gdLst>
                <a:gd name="connsiteX0" fmla="*/ 5352638 w 5392848"/>
                <a:gd name="connsiteY0" fmla="*/ 1626230 h 1655699"/>
                <a:gd name="connsiteX1" fmla="*/ 5187955 w 5392848"/>
                <a:gd name="connsiteY1" fmla="*/ 1558819 h 1655699"/>
                <a:gd name="connsiteX2" fmla="*/ 5083883 w 5392848"/>
                <a:gd name="connsiteY2" fmla="*/ 1452086 h 1655699"/>
                <a:gd name="connsiteX3" fmla="*/ 5001985 w 5392848"/>
                <a:gd name="connsiteY3" fmla="*/ 1371371 h 1655699"/>
                <a:gd name="connsiteX4" fmla="*/ 4980106 w 5392848"/>
                <a:gd name="connsiteY4" fmla="*/ 1361614 h 1655699"/>
                <a:gd name="connsiteX5" fmla="*/ 4958227 w 5392848"/>
                <a:gd name="connsiteY5" fmla="*/ 1350970 h 1655699"/>
                <a:gd name="connsiteX6" fmla="*/ 4952314 w 5392848"/>
                <a:gd name="connsiteY6" fmla="*/ 1303073 h 1655699"/>
                <a:gd name="connsiteX7" fmla="*/ 4916244 w 5392848"/>
                <a:gd name="connsiteY7" fmla="*/ 1259611 h 1655699"/>
                <a:gd name="connsiteX8" fmla="*/ 4911217 w 5392848"/>
                <a:gd name="connsiteY8" fmla="*/ 1178896 h 1655699"/>
                <a:gd name="connsiteX9" fmla="*/ 4923931 w 5392848"/>
                <a:gd name="connsiteY9" fmla="*/ 1156130 h 1655699"/>
                <a:gd name="connsiteX10" fmla="*/ 4827841 w 5392848"/>
                <a:gd name="connsiteY10" fmla="*/ 1211123 h 1655699"/>
                <a:gd name="connsiteX11" fmla="*/ 4789996 w 5392848"/>
                <a:gd name="connsiteY11" fmla="*/ 1240984 h 1655699"/>
                <a:gd name="connsiteX12" fmla="*/ 4748013 w 5392848"/>
                <a:gd name="connsiteY12" fmla="*/ 1283560 h 1655699"/>
                <a:gd name="connsiteX13" fmla="*/ 4735299 w 5392848"/>
                <a:gd name="connsiteY13" fmla="*/ 1295977 h 1655699"/>
                <a:gd name="connsiteX14" fmla="*/ 4651036 w 5392848"/>
                <a:gd name="connsiteY14" fmla="*/ 1244237 h 1655699"/>
                <a:gd name="connsiteX15" fmla="*/ 3595232 w 5392848"/>
                <a:gd name="connsiteY15" fmla="*/ 762901 h 1655699"/>
                <a:gd name="connsiteX16" fmla="*/ 3342738 w 5392848"/>
                <a:gd name="connsiteY16" fmla="*/ 697560 h 1655699"/>
                <a:gd name="connsiteX17" fmla="*/ 3139619 w 5392848"/>
                <a:gd name="connsiteY17" fmla="*/ 651437 h 1655699"/>
                <a:gd name="connsiteX18" fmla="*/ 3125723 w 5392848"/>
                <a:gd name="connsiteY18" fmla="*/ 647298 h 1655699"/>
                <a:gd name="connsiteX19" fmla="*/ 3020764 w 5392848"/>
                <a:gd name="connsiteY19" fmla="*/ 625715 h 1655699"/>
                <a:gd name="connsiteX20" fmla="*/ 2902500 w 5392848"/>
                <a:gd name="connsiteY20" fmla="*/ 600879 h 1655699"/>
                <a:gd name="connsiteX21" fmla="*/ 2864064 w 5392848"/>
                <a:gd name="connsiteY21" fmla="*/ 589644 h 1655699"/>
                <a:gd name="connsiteX22" fmla="*/ 2828584 w 5392848"/>
                <a:gd name="connsiteY22" fmla="*/ 567174 h 1655699"/>
                <a:gd name="connsiteX23" fmla="*/ 2714459 w 5392848"/>
                <a:gd name="connsiteY23" fmla="*/ 406926 h 1655699"/>
                <a:gd name="connsiteX24" fmla="*/ 2708842 w 5392848"/>
                <a:gd name="connsiteY24" fmla="*/ 327393 h 1655699"/>
                <a:gd name="connsiteX25" fmla="*/ 2720373 w 5392848"/>
                <a:gd name="connsiteY25" fmla="*/ 268557 h 1655699"/>
                <a:gd name="connsiteX26" fmla="*/ 2737817 w 5392848"/>
                <a:gd name="connsiteY26" fmla="*/ 213564 h 1655699"/>
                <a:gd name="connsiteX27" fmla="*/ 2824150 w 5392848"/>
                <a:gd name="connsiteY27" fmla="*/ 77560 h 1655699"/>
                <a:gd name="connsiteX28" fmla="*/ 2855194 w 5392848"/>
                <a:gd name="connsiteY28" fmla="*/ 32619 h 1655699"/>
                <a:gd name="connsiteX29" fmla="*/ 2836272 w 5392848"/>
                <a:gd name="connsiteY29" fmla="*/ 97 h 1655699"/>
                <a:gd name="connsiteX30" fmla="*/ 2778913 w 5392848"/>
                <a:gd name="connsiteY30" fmla="*/ 11627 h 1655699"/>
                <a:gd name="connsiteX31" fmla="*/ 2561012 w 5392848"/>
                <a:gd name="connsiteY31" fmla="*/ 128709 h 1655699"/>
                <a:gd name="connsiteX32" fmla="*/ 2497445 w 5392848"/>
                <a:gd name="connsiteY32" fmla="*/ 174241 h 1655699"/>
                <a:gd name="connsiteX33" fmla="*/ 2439199 w 5392848"/>
                <a:gd name="connsiteY33" fmla="*/ 221842 h 1655699"/>
                <a:gd name="connsiteX34" fmla="*/ 2354936 w 5392848"/>
                <a:gd name="connsiteY34" fmla="*/ 314680 h 1655699"/>
                <a:gd name="connsiteX35" fmla="*/ 2240516 w 5392848"/>
                <a:gd name="connsiteY35" fmla="*/ 411361 h 1655699"/>
                <a:gd name="connsiteX36" fmla="*/ 2089729 w 5392848"/>
                <a:gd name="connsiteY36" fmla="*/ 475519 h 1655699"/>
                <a:gd name="connsiteX37" fmla="*/ 2031188 w 5392848"/>
                <a:gd name="connsiteY37" fmla="*/ 475223 h 1655699"/>
                <a:gd name="connsiteX38" fmla="*/ 1229948 w 5392848"/>
                <a:gd name="connsiteY38" fmla="*/ 534355 h 1655699"/>
                <a:gd name="connsiteX39" fmla="*/ 1102518 w 5392848"/>
                <a:gd name="connsiteY39" fmla="*/ 567174 h 1655699"/>
                <a:gd name="connsiteX40" fmla="*/ 754526 w 5392848"/>
                <a:gd name="connsiteY40" fmla="*/ 686325 h 1655699"/>
                <a:gd name="connsiteX41" fmla="*/ 323453 w 5392848"/>
                <a:gd name="connsiteY41" fmla="*/ 1005934 h 1655699"/>
                <a:gd name="connsiteX42" fmla="*/ 214650 w 5392848"/>
                <a:gd name="connsiteY42" fmla="*/ 1071866 h 1655699"/>
                <a:gd name="connsiteX43" fmla="*/ 201640 w 5392848"/>
                <a:gd name="connsiteY43" fmla="*/ 1079849 h 1655699"/>
                <a:gd name="connsiteX44" fmla="*/ 159657 w 5392848"/>
                <a:gd name="connsiteY44" fmla="*/ 1100250 h 1655699"/>
                <a:gd name="connsiteX45" fmla="*/ 20401 w 5392848"/>
                <a:gd name="connsiteY45" fmla="*/ 1181852 h 1655699"/>
                <a:gd name="connsiteX46" fmla="*/ 0 w 5392848"/>
                <a:gd name="connsiteY46" fmla="*/ 1203140 h 1655699"/>
                <a:gd name="connsiteX47" fmla="*/ 0 w 5392848"/>
                <a:gd name="connsiteY47" fmla="*/ 1224132 h 1655699"/>
                <a:gd name="connsiteX48" fmla="*/ 33410 w 5392848"/>
                <a:gd name="connsiteY48" fmla="*/ 1246306 h 1655699"/>
                <a:gd name="connsiteX49" fmla="*/ 198980 w 5392848"/>
                <a:gd name="connsiteY49" fmla="*/ 1224723 h 1655699"/>
                <a:gd name="connsiteX50" fmla="*/ 257816 w 5392848"/>
                <a:gd name="connsiteY50" fmla="*/ 1216149 h 1655699"/>
                <a:gd name="connsiteX51" fmla="*/ 360115 w 5392848"/>
                <a:gd name="connsiteY51" fmla="*/ 1203140 h 1655699"/>
                <a:gd name="connsiteX52" fmla="*/ 594278 w 5392848"/>
                <a:gd name="connsiteY52" fmla="*/ 1097885 h 1655699"/>
                <a:gd name="connsiteX53" fmla="*/ 588364 w 5392848"/>
                <a:gd name="connsiteY53" fmla="*/ 1122720 h 1655699"/>
                <a:gd name="connsiteX54" fmla="*/ 543424 w 5392848"/>
                <a:gd name="connsiteY54" fmla="*/ 1169139 h 1655699"/>
                <a:gd name="connsiteX55" fmla="*/ 523615 w 5392848"/>
                <a:gd name="connsiteY55" fmla="*/ 1191609 h 1655699"/>
                <a:gd name="connsiteX56" fmla="*/ 552885 w 5392848"/>
                <a:gd name="connsiteY56" fmla="*/ 1191313 h 1655699"/>
                <a:gd name="connsiteX57" fmla="*/ 1193286 w 5392848"/>
                <a:gd name="connsiteY57" fmla="*/ 1056492 h 1655699"/>
                <a:gd name="connsiteX58" fmla="*/ 1510530 w 5392848"/>
                <a:gd name="connsiteY58" fmla="*/ 1086354 h 1655699"/>
                <a:gd name="connsiteX59" fmla="*/ 1956681 w 5392848"/>
                <a:gd name="connsiteY59" fmla="*/ 1146964 h 1655699"/>
                <a:gd name="connsiteX60" fmla="*/ 2164235 w 5392848"/>
                <a:gd name="connsiteY60" fmla="*/ 1152877 h 1655699"/>
                <a:gd name="connsiteX61" fmla="*/ 2388346 w 5392848"/>
                <a:gd name="connsiteY61" fmla="*/ 1134842 h 1655699"/>
                <a:gd name="connsiteX62" fmla="*/ 2595308 w 5392848"/>
                <a:gd name="connsiteY62" fmla="*/ 1072162 h 1655699"/>
                <a:gd name="connsiteX63" fmla="*/ 2674841 w 5392848"/>
                <a:gd name="connsiteY63" fmla="*/ 1127746 h 1655699"/>
                <a:gd name="connsiteX64" fmla="*/ 2647345 w 5392848"/>
                <a:gd name="connsiteY64" fmla="*/ 1142825 h 1655699"/>
                <a:gd name="connsiteX65" fmla="*/ 2431512 w 5392848"/>
                <a:gd name="connsiteY65" fmla="*/ 1203435 h 1655699"/>
                <a:gd name="connsiteX66" fmla="*/ 1909080 w 5392848"/>
                <a:gd name="connsiteY66" fmla="*/ 1205801 h 1655699"/>
                <a:gd name="connsiteX67" fmla="*/ 1470024 w 5392848"/>
                <a:gd name="connsiteY67" fmla="*/ 1131886 h 1655699"/>
                <a:gd name="connsiteX68" fmla="*/ 1075022 w 5392848"/>
                <a:gd name="connsiteY68" fmla="*/ 1100841 h 1655699"/>
                <a:gd name="connsiteX69" fmla="*/ 748021 w 5392848"/>
                <a:gd name="connsiteY69" fmla="*/ 1154060 h 1655699"/>
                <a:gd name="connsiteX70" fmla="*/ 741812 w 5392848"/>
                <a:gd name="connsiteY70" fmla="*/ 1160860 h 1655699"/>
                <a:gd name="connsiteX71" fmla="*/ 1015003 w 5392848"/>
                <a:gd name="connsiteY71" fmla="*/ 1129225 h 1655699"/>
                <a:gd name="connsiteX72" fmla="*/ 1208365 w 5392848"/>
                <a:gd name="connsiteY72" fmla="*/ 1128929 h 1655699"/>
                <a:gd name="connsiteX73" fmla="*/ 1419466 w 5392848"/>
                <a:gd name="connsiteY73" fmla="*/ 1148443 h 1655699"/>
                <a:gd name="connsiteX74" fmla="*/ 1425379 w 5392848"/>
                <a:gd name="connsiteY74" fmla="*/ 1150808 h 1655699"/>
                <a:gd name="connsiteX75" fmla="*/ 1857044 w 5392848"/>
                <a:gd name="connsiteY75" fmla="*/ 1231523 h 1655699"/>
                <a:gd name="connsiteX76" fmla="*/ 2132304 w 5392848"/>
                <a:gd name="connsiteY76" fmla="*/ 1261681 h 1655699"/>
                <a:gd name="connsiteX77" fmla="*/ 2357301 w 5392848"/>
                <a:gd name="connsiteY77" fmla="*/ 1261385 h 1655699"/>
                <a:gd name="connsiteX78" fmla="*/ 2448661 w 5392848"/>
                <a:gd name="connsiteY78" fmla="*/ 1249559 h 1655699"/>
                <a:gd name="connsiteX79" fmla="*/ 2723034 w 5392848"/>
                <a:gd name="connsiteY79" fmla="*/ 1168843 h 1655699"/>
                <a:gd name="connsiteX80" fmla="*/ 2760287 w 5392848"/>
                <a:gd name="connsiteY80" fmla="*/ 1156130 h 1655699"/>
                <a:gd name="connsiteX81" fmla="*/ 2822967 w 5392848"/>
                <a:gd name="connsiteY81" fmla="*/ 1169139 h 1655699"/>
                <a:gd name="connsiteX82" fmla="*/ 2604178 w 5392848"/>
                <a:gd name="connsiteY82" fmla="*/ 1253402 h 1655699"/>
                <a:gd name="connsiteX83" fmla="*/ 2264464 w 5392848"/>
                <a:gd name="connsiteY83" fmla="*/ 1286516 h 1655699"/>
                <a:gd name="connsiteX84" fmla="*/ 2166009 w 5392848"/>
                <a:gd name="connsiteY84" fmla="*/ 1282672 h 1655699"/>
                <a:gd name="connsiteX85" fmla="*/ 2159505 w 5392848"/>
                <a:gd name="connsiteY85" fmla="*/ 1281490 h 1655699"/>
                <a:gd name="connsiteX86" fmla="*/ 2087068 w 5392848"/>
                <a:gd name="connsiteY86" fmla="*/ 1278533 h 1655699"/>
                <a:gd name="connsiteX87" fmla="*/ 2157731 w 5392848"/>
                <a:gd name="connsiteY87" fmla="*/ 1286812 h 1655699"/>
                <a:gd name="connsiteX88" fmla="*/ 2490349 w 5392848"/>
                <a:gd name="connsiteY88" fmla="*/ 1303369 h 1655699"/>
                <a:gd name="connsiteX89" fmla="*/ 2633744 w 5392848"/>
                <a:gd name="connsiteY89" fmla="*/ 1287107 h 1655699"/>
                <a:gd name="connsiteX90" fmla="*/ 2801679 w 5392848"/>
                <a:gd name="connsiteY90" fmla="*/ 1242463 h 1655699"/>
                <a:gd name="connsiteX91" fmla="*/ 2911665 w 5392848"/>
                <a:gd name="connsiteY91" fmla="*/ 1182148 h 1655699"/>
                <a:gd name="connsiteX92" fmla="*/ 2966067 w 5392848"/>
                <a:gd name="connsiteY92" fmla="*/ 1186583 h 1655699"/>
                <a:gd name="connsiteX93" fmla="*/ 3272667 w 5392848"/>
                <a:gd name="connsiteY93" fmla="*/ 1224427 h 1655699"/>
                <a:gd name="connsiteX94" fmla="*/ 3676539 w 5392848"/>
                <a:gd name="connsiteY94" fmla="*/ 1396797 h 1655699"/>
                <a:gd name="connsiteX95" fmla="*/ 3699896 w 5392848"/>
                <a:gd name="connsiteY95" fmla="*/ 1404189 h 1655699"/>
                <a:gd name="connsiteX96" fmla="*/ 4213754 w 5392848"/>
                <a:gd name="connsiteY96" fmla="*/ 1445581 h 1655699"/>
                <a:gd name="connsiteX97" fmla="*/ 4747717 w 5392848"/>
                <a:gd name="connsiteY97" fmla="*/ 1464504 h 1655699"/>
                <a:gd name="connsiteX98" fmla="*/ 4832276 w 5392848"/>
                <a:gd name="connsiteY98" fmla="*/ 1519792 h 1655699"/>
                <a:gd name="connsiteX99" fmla="*/ 4873964 w 5392848"/>
                <a:gd name="connsiteY99" fmla="*/ 1541671 h 1655699"/>
                <a:gd name="connsiteX100" fmla="*/ 4907965 w 5392848"/>
                <a:gd name="connsiteY100" fmla="*/ 1557341 h 1655699"/>
                <a:gd name="connsiteX101" fmla="*/ 4962958 w 5392848"/>
                <a:gd name="connsiteY101" fmla="*/ 1581585 h 1655699"/>
                <a:gd name="connsiteX102" fmla="*/ 5030369 w 5392848"/>
                <a:gd name="connsiteY102" fmla="*/ 1607012 h 1655699"/>
                <a:gd name="connsiteX103" fmla="*/ 5059639 w 5392848"/>
                <a:gd name="connsiteY103" fmla="*/ 1617656 h 1655699"/>
                <a:gd name="connsiteX104" fmla="*/ 5339629 w 5392848"/>
                <a:gd name="connsiteY104" fmla="*/ 1653727 h 1655699"/>
                <a:gd name="connsiteX105" fmla="*/ 5393144 w 5392848"/>
                <a:gd name="connsiteY105" fmla="*/ 1639535 h 1655699"/>
                <a:gd name="connsiteX106" fmla="*/ 5352638 w 5392848"/>
                <a:gd name="connsiteY106" fmla="*/ 1626230 h 1655699"/>
                <a:gd name="connsiteX107" fmla="*/ 235641 w 5392848"/>
                <a:gd name="connsiteY107" fmla="*/ 1072458 h 1655699"/>
                <a:gd name="connsiteX108" fmla="*/ 235641 w 5392848"/>
                <a:gd name="connsiteY108" fmla="*/ 1072458 h 1655699"/>
                <a:gd name="connsiteX109" fmla="*/ 235641 w 5392848"/>
                <a:gd name="connsiteY109" fmla="*/ 1072458 h 1655699"/>
                <a:gd name="connsiteX110" fmla="*/ 235641 w 5392848"/>
                <a:gd name="connsiteY110" fmla="*/ 1072458 h 1655699"/>
                <a:gd name="connsiteX111" fmla="*/ 1429223 w 5392848"/>
                <a:gd name="connsiteY111" fmla="*/ 685734 h 1655699"/>
                <a:gd name="connsiteX112" fmla="*/ 1429223 w 5392848"/>
                <a:gd name="connsiteY112" fmla="*/ 685734 h 1655699"/>
                <a:gd name="connsiteX113" fmla="*/ 1429223 w 5392848"/>
                <a:gd name="connsiteY113" fmla="*/ 685734 h 1655699"/>
                <a:gd name="connsiteX114" fmla="*/ 1429223 w 5392848"/>
                <a:gd name="connsiteY114" fmla="*/ 685734 h 1655699"/>
                <a:gd name="connsiteX115" fmla="*/ 1429223 w 5392848"/>
                <a:gd name="connsiteY115" fmla="*/ 685734 h 1655699"/>
                <a:gd name="connsiteX116" fmla="*/ 1429223 w 5392848"/>
                <a:gd name="connsiteY116" fmla="*/ 685734 h 165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5392848" h="1655699">
                  <a:moveTo>
                    <a:pt x="5352638" y="1626230"/>
                  </a:moveTo>
                  <a:cubicBezTo>
                    <a:pt x="5293211" y="1614995"/>
                    <a:pt x="5238809" y="1591047"/>
                    <a:pt x="5187955" y="1558819"/>
                  </a:cubicBezTo>
                  <a:cubicBezTo>
                    <a:pt x="5144789" y="1531619"/>
                    <a:pt x="5109014" y="1497026"/>
                    <a:pt x="5083883" y="1452086"/>
                  </a:cubicBezTo>
                  <a:cubicBezTo>
                    <a:pt x="5062891" y="1418972"/>
                    <a:pt x="5039534" y="1387928"/>
                    <a:pt x="5001985" y="1371371"/>
                  </a:cubicBezTo>
                  <a:cubicBezTo>
                    <a:pt x="4995776" y="1365457"/>
                    <a:pt x="4987202" y="1365162"/>
                    <a:pt x="4980106" y="1361614"/>
                  </a:cubicBezTo>
                  <a:cubicBezTo>
                    <a:pt x="4972715" y="1358066"/>
                    <a:pt x="4961184" y="1363092"/>
                    <a:pt x="4958227" y="1350970"/>
                  </a:cubicBezTo>
                  <a:cubicBezTo>
                    <a:pt x="4966802" y="1333822"/>
                    <a:pt x="4960297" y="1318152"/>
                    <a:pt x="4952314" y="1303073"/>
                  </a:cubicBezTo>
                  <a:cubicBezTo>
                    <a:pt x="4943444" y="1285925"/>
                    <a:pt x="4929548" y="1273211"/>
                    <a:pt x="4916244" y="1259611"/>
                  </a:cubicBezTo>
                  <a:cubicBezTo>
                    <a:pt x="4890521" y="1233297"/>
                    <a:pt x="4889338" y="1208757"/>
                    <a:pt x="4911217" y="1178896"/>
                  </a:cubicBezTo>
                  <a:cubicBezTo>
                    <a:pt x="4915948" y="1172687"/>
                    <a:pt x="4924226" y="1168252"/>
                    <a:pt x="4923931" y="1156130"/>
                  </a:cubicBezTo>
                  <a:cubicBezTo>
                    <a:pt x="4887564" y="1168547"/>
                    <a:pt x="4857112" y="1188948"/>
                    <a:pt x="4827841" y="1211123"/>
                  </a:cubicBezTo>
                  <a:cubicBezTo>
                    <a:pt x="4814241" y="1219697"/>
                    <a:pt x="4800936" y="1228862"/>
                    <a:pt x="4789996" y="1240984"/>
                  </a:cubicBezTo>
                  <a:cubicBezTo>
                    <a:pt x="4774031" y="1253402"/>
                    <a:pt x="4759839" y="1267002"/>
                    <a:pt x="4748013" y="1283560"/>
                  </a:cubicBezTo>
                  <a:cubicBezTo>
                    <a:pt x="4743873" y="1287699"/>
                    <a:pt x="4739734" y="1291838"/>
                    <a:pt x="4735299" y="1295977"/>
                  </a:cubicBezTo>
                  <a:cubicBezTo>
                    <a:pt x="4707211" y="1278829"/>
                    <a:pt x="4679124" y="1261089"/>
                    <a:pt x="4651036" y="1244237"/>
                  </a:cubicBezTo>
                  <a:cubicBezTo>
                    <a:pt x="4317827" y="1042300"/>
                    <a:pt x="3971608" y="869635"/>
                    <a:pt x="3595232" y="762901"/>
                  </a:cubicBezTo>
                  <a:cubicBezTo>
                    <a:pt x="3511560" y="739248"/>
                    <a:pt x="3428184" y="714708"/>
                    <a:pt x="3342738" y="697560"/>
                  </a:cubicBezTo>
                  <a:cubicBezTo>
                    <a:pt x="3275919" y="678342"/>
                    <a:pt x="3207621" y="665037"/>
                    <a:pt x="3139619" y="651437"/>
                  </a:cubicBezTo>
                  <a:cubicBezTo>
                    <a:pt x="3134889" y="649959"/>
                    <a:pt x="3130454" y="648480"/>
                    <a:pt x="3125723" y="647298"/>
                  </a:cubicBezTo>
                  <a:cubicBezTo>
                    <a:pt x="3091131" y="637837"/>
                    <a:pt x="3054765" y="637837"/>
                    <a:pt x="3020764" y="625715"/>
                  </a:cubicBezTo>
                  <a:cubicBezTo>
                    <a:pt x="2981737" y="615366"/>
                    <a:pt x="2942414" y="607384"/>
                    <a:pt x="2902500" y="600879"/>
                  </a:cubicBezTo>
                  <a:cubicBezTo>
                    <a:pt x="2889786" y="597036"/>
                    <a:pt x="2876777" y="593192"/>
                    <a:pt x="2864064" y="589644"/>
                  </a:cubicBezTo>
                  <a:cubicBezTo>
                    <a:pt x="2852237" y="582252"/>
                    <a:pt x="2840115" y="575157"/>
                    <a:pt x="2828584" y="567174"/>
                  </a:cubicBezTo>
                  <a:cubicBezTo>
                    <a:pt x="2770931" y="527851"/>
                    <a:pt x="2729538" y="476702"/>
                    <a:pt x="2714459" y="406926"/>
                  </a:cubicBezTo>
                  <a:cubicBezTo>
                    <a:pt x="2708842" y="380612"/>
                    <a:pt x="2709729" y="354002"/>
                    <a:pt x="2708842" y="327393"/>
                  </a:cubicBezTo>
                  <a:cubicBezTo>
                    <a:pt x="2707068" y="306697"/>
                    <a:pt x="2719781" y="288661"/>
                    <a:pt x="2720373" y="268557"/>
                  </a:cubicBezTo>
                  <a:cubicBezTo>
                    <a:pt x="2726286" y="250226"/>
                    <a:pt x="2731903" y="231895"/>
                    <a:pt x="2737817" y="213564"/>
                  </a:cubicBezTo>
                  <a:cubicBezTo>
                    <a:pt x="2761174" y="164780"/>
                    <a:pt x="2789853" y="119544"/>
                    <a:pt x="2824150" y="77560"/>
                  </a:cubicBezTo>
                  <a:cubicBezTo>
                    <a:pt x="2835680" y="63368"/>
                    <a:pt x="2846324" y="48585"/>
                    <a:pt x="2855194" y="32619"/>
                  </a:cubicBezTo>
                  <a:cubicBezTo>
                    <a:pt x="2867020" y="11627"/>
                    <a:pt x="2860516" y="1279"/>
                    <a:pt x="2836272" y="97"/>
                  </a:cubicBezTo>
                  <a:cubicBezTo>
                    <a:pt x="2816462" y="-790"/>
                    <a:pt x="2797244" y="4532"/>
                    <a:pt x="2778913" y="11627"/>
                  </a:cubicBezTo>
                  <a:cubicBezTo>
                    <a:pt x="2701155" y="41194"/>
                    <a:pt x="2629309" y="81699"/>
                    <a:pt x="2561012" y="128709"/>
                  </a:cubicBezTo>
                  <a:cubicBezTo>
                    <a:pt x="2538837" y="142605"/>
                    <a:pt x="2517254" y="157093"/>
                    <a:pt x="2497445" y="174241"/>
                  </a:cubicBezTo>
                  <a:cubicBezTo>
                    <a:pt x="2476453" y="188137"/>
                    <a:pt x="2457235" y="204103"/>
                    <a:pt x="2439199" y="221842"/>
                  </a:cubicBezTo>
                  <a:cubicBezTo>
                    <a:pt x="2406972" y="249043"/>
                    <a:pt x="2378589" y="279496"/>
                    <a:pt x="2354936" y="314680"/>
                  </a:cubicBezTo>
                  <a:cubicBezTo>
                    <a:pt x="2322118" y="353115"/>
                    <a:pt x="2282499" y="383569"/>
                    <a:pt x="2240516" y="411361"/>
                  </a:cubicBezTo>
                  <a:cubicBezTo>
                    <a:pt x="2192027" y="436787"/>
                    <a:pt x="2142652" y="460145"/>
                    <a:pt x="2089729" y="475519"/>
                  </a:cubicBezTo>
                  <a:cubicBezTo>
                    <a:pt x="2070215" y="481137"/>
                    <a:pt x="2050701" y="476110"/>
                    <a:pt x="2031188" y="475223"/>
                  </a:cubicBezTo>
                  <a:cubicBezTo>
                    <a:pt x="1760658" y="460736"/>
                    <a:pt x="1494860" y="478476"/>
                    <a:pt x="1229948" y="534355"/>
                  </a:cubicBezTo>
                  <a:cubicBezTo>
                    <a:pt x="1188555" y="547956"/>
                    <a:pt x="1144502" y="554756"/>
                    <a:pt x="1102518" y="567174"/>
                  </a:cubicBezTo>
                  <a:cubicBezTo>
                    <a:pt x="984550" y="601766"/>
                    <a:pt x="867172" y="636654"/>
                    <a:pt x="754526" y="686325"/>
                  </a:cubicBezTo>
                  <a:cubicBezTo>
                    <a:pt x="586590" y="759945"/>
                    <a:pt x="426638" y="844799"/>
                    <a:pt x="323453" y="1005934"/>
                  </a:cubicBezTo>
                  <a:cubicBezTo>
                    <a:pt x="292704" y="1036387"/>
                    <a:pt x="251311" y="1050283"/>
                    <a:pt x="214650" y="1071866"/>
                  </a:cubicBezTo>
                  <a:cubicBezTo>
                    <a:pt x="210215" y="1074527"/>
                    <a:pt x="206075" y="1077188"/>
                    <a:pt x="201640" y="1079849"/>
                  </a:cubicBezTo>
                  <a:cubicBezTo>
                    <a:pt x="187744" y="1086650"/>
                    <a:pt x="173553" y="1093450"/>
                    <a:pt x="159657" y="1100250"/>
                  </a:cubicBezTo>
                  <a:cubicBezTo>
                    <a:pt x="111464" y="1124198"/>
                    <a:pt x="61202" y="1145190"/>
                    <a:pt x="20401" y="1181852"/>
                  </a:cubicBezTo>
                  <a:cubicBezTo>
                    <a:pt x="10939" y="1186583"/>
                    <a:pt x="7687" y="1196931"/>
                    <a:pt x="0" y="1203140"/>
                  </a:cubicBezTo>
                  <a:cubicBezTo>
                    <a:pt x="0" y="1210236"/>
                    <a:pt x="0" y="1217331"/>
                    <a:pt x="0" y="1224132"/>
                  </a:cubicBezTo>
                  <a:cubicBezTo>
                    <a:pt x="9165" y="1234480"/>
                    <a:pt x="18035" y="1247785"/>
                    <a:pt x="33410" y="1246306"/>
                  </a:cubicBezTo>
                  <a:cubicBezTo>
                    <a:pt x="88698" y="1240689"/>
                    <a:pt x="144282" y="1235367"/>
                    <a:pt x="198980" y="1224723"/>
                  </a:cubicBezTo>
                  <a:cubicBezTo>
                    <a:pt x="218789" y="1224132"/>
                    <a:pt x="238598" y="1221471"/>
                    <a:pt x="257816" y="1216149"/>
                  </a:cubicBezTo>
                  <a:cubicBezTo>
                    <a:pt x="291817" y="1211714"/>
                    <a:pt x="325818" y="1207279"/>
                    <a:pt x="360115" y="1203140"/>
                  </a:cubicBezTo>
                  <a:cubicBezTo>
                    <a:pt x="449108" y="1192496"/>
                    <a:pt x="525389" y="1153173"/>
                    <a:pt x="594278" y="1097885"/>
                  </a:cubicBezTo>
                  <a:cubicBezTo>
                    <a:pt x="600191" y="1107937"/>
                    <a:pt x="592799" y="1115329"/>
                    <a:pt x="588364" y="1122720"/>
                  </a:cubicBezTo>
                  <a:cubicBezTo>
                    <a:pt x="577129" y="1141642"/>
                    <a:pt x="560572" y="1155538"/>
                    <a:pt x="543424" y="1169139"/>
                  </a:cubicBezTo>
                  <a:cubicBezTo>
                    <a:pt x="535441" y="1175643"/>
                    <a:pt x="518293" y="1179783"/>
                    <a:pt x="523615" y="1191609"/>
                  </a:cubicBezTo>
                  <a:cubicBezTo>
                    <a:pt x="527458" y="1200183"/>
                    <a:pt x="542833" y="1193679"/>
                    <a:pt x="552885" y="1191313"/>
                  </a:cubicBezTo>
                  <a:cubicBezTo>
                    <a:pt x="765465" y="1140755"/>
                    <a:pt x="972132" y="1053831"/>
                    <a:pt x="1193286" y="1056492"/>
                  </a:cubicBezTo>
                  <a:cubicBezTo>
                    <a:pt x="1299724" y="1057675"/>
                    <a:pt x="1405275" y="1072162"/>
                    <a:pt x="1510530" y="1086354"/>
                  </a:cubicBezTo>
                  <a:cubicBezTo>
                    <a:pt x="1659543" y="1103502"/>
                    <a:pt x="1807964" y="1126859"/>
                    <a:pt x="1956681" y="1146964"/>
                  </a:cubicBezTo>
                  <a:cubicBezTo>
                    <a:pt x="2025570" y="1156425"/>
                    <a:pt x="2094459" y="1153469"/>
                    <a:pt x="2164235" y="1152877"/>
                  </a:cubicBezTo>
                  <a:cubicBezTo>
                    <a:pt x="2239333" y="1152286"/>
                    <a:pt x="2314431" y="1148738"/>
                    <a:pt x="2388346" y="1134842"/>
                  </a:cubicBezTo>
                  <a:cubicBezTo>
                    <a:pt x="2460783" y="1124790"/>
                    <a:pt x="2529672" y="1104093"/>
                    <a:pt x="2595308" y="1072162"/>
                  </a:cubicBezTo>
                  <a:cubicBezTo>
                    <a:pt x="2618370" y="1095815"/>
                    <a:pt x="2644684" y="1114146"/>
                    <a:pt x="2674841" y="1127746"/>
                  </a:cubicBezTo>
                  <a:cubicBezTo>
                    <a:pt x="2665675" y="1132773"/>
                    <a:pt x="2656806" y="1138686"/>
                    <a:pt x="2647345" y="1142825"/>
                  </a:cubicBezTo>
                  <a:cubicBezTo>
                    <a:pt x="2578160" y="1172687"/>
                    <a:pt x="2505723" y="1191018"/>
                    <a:pt x="2431512" y="1203435"/>
                  </a:cubicBezTo>
                  <a:cubicBezTo>
                    <a:pt x="2260620" y="1231523"/>
                    <a:pt x="2080267" y="1225314"/>
                    <a:pt x="1909080" y="1205801"/>
                  </a:cubicBezTo>
                  <a:cubicBezTo>
                    <a:pt x="1761545" y="1188948"/>
                    <a:pt x="1615785" y="1159973"/>
                    <a:pt x="1470024" y="1131886"/>
                  </a:cubicBezTo>
                  <a:cubicBezTo>
                    <a:pt x="1339342" y="1109415"/>
                    <a:pt x="1208365" y="1094041"/>
                    <a:pt x="1075022" y="1100841"/>
                  </a:cubicBezTo>
                  <a:cubicBezTo>
                    <a:pt x="963853" y="1106459"/>
                    <a:pt x="855346" y="1125677"/>
                    <a:pt x="748021" y="1154060"/>
                  </a:cubicBezTo>
                  <a:cubicBezTo>
                    <a:pt x="745360" y="1154651"/>
                    <a:pt x="740925" y="1154651"/>
                    <a:pt x="741812" y="1160860"/>
                  </a:cubicBezTo>
                  <a:cubicBezTo>
                    <a:pt x="832284" y="1144008"/>
                    <a:pt x="923348" y="1134251"/>
                    <a:pt x="1015003" y="1129225"/>
                  </a:cubicBezTo>
                  <a:cubicBezTo>
                    <a:pt x="1079457" y="1125677"/>
                    <a:pt x="1143911" y="1126268"/>
                    <a:pt x="1208365" y="1128929"/>
                  </a:cubicBezTo>
                  <a:cubicBezTo>
                    <a:pt x="1279028" y="1131886"/>
                    <a:pt x="1349395" y="1140755"/>
                    <a:pt x="1419466" y="1148443"/>
                  </a:cubicBezTo>
                  <a:cubicBezTo>
                    <a:pt x="1421536" y="1149330"/>
                    <a:pt x="1423310" y="1150512"/>
                    <a:pt x="1425379" y="1150808"/>
                  </a:cubicBezTo>
                  <a:cubicBezTo>
                    <a:pt x="1569662" y="1175643"/>
                    <a:pt x="1712170" y="1209940"/>
                    <a:pt x="1857044" y="1231523"/>
                  </a:cubicBezTo>
                  <a:cubicBezTo>
                    <a:pt x="1948403" y="1245419"/>
                    <a:pt x="2039762" y="1259020"/>
                    <a:pt x="2132304" y="1261681"/>
                  </a:cubicBezTo>
                  <a:cubicBezTo>
                    <a:pt x="2207402" y="1268776"/>
                    <a:pt x="2282204" y="1267002"/>
                    <a:pt x="2357301" y="1261385"/>
                  </a:cubicBezTo>
                  <a:cubicBezTo>
                    <a:pt x="2388050" y="1259020"/>
                    <a:pt x="2418799" y="1257246"/>
                    <a:pt x="2448661" y="1249559"/>
                  </a:cubicBezTo>
                  <a:cubicBezTo>
                    <a:pt x="2544455" y="1237436"/>
                    <a:pt x="2635814" y="1209940"/>
                    <a:pt x="2723034" y="1168843"/>
                  </a:cubicBezTo>
                  <a:cubicBezTo>
                    <a:pt x="2734860" y="1163226"/>
                    <a:pt x="2746391" y="1156130"/>
                    <a:pt x="2760287" y="1156130"/>
                  </a:cubicBezTo>
                  <a:cubicBezTo>
                    <a:pt x="2781279" y="1160565"/>
                    <a:pt x="2801975" y="1165000"/>
                    <a:pt x="2822967" y="1169139"/>
                  </a:cubicBezTo>
                  <a:cubicBezTo>
                    <a:pt x="2753782" y="1206983"/>
                    <a:pt x="2679867" y="1232706"/>
                    <a:pt x="2604178" y="1253402"/>
                  </a:cubicBezTo>
                  <a:cubicBezTo>
                    <a:pt x="2492418" y="1277942"/>
                    <a:pt x="2378885" y="1287699"/>
                    <a:pt x="2264464" y="1286516"/>
                  </a:cubicBezTo>
                  <a:cubicBezTo>
                    <a:pt x="2231646" y="1286220"/>
                    <a:pt x="2198827" y="1283855"/>
                    <a:pt x="2166009" y="1282672"/>
                  </a:cubicBezTo>
                  <a:cubicBezTo>
                    <a:pt x="2163348" y="1281194"/>
                    <a:pt x="2160983" y="1280307"/>
                    <a:pt x="2159505" y="1281490"/>
                  </a:cubicBezTo>
                  <a:cubicBezTo>
                    <a:pt x="2135556" y="1277055"/>
                    <a:pt x="2111608" y="1277351"/>
                    <a:pt x="2087068" y="1278533"/>
                  </a:cubicBezTo>
                  <a:cubicBezTo>
                    <a:pt x="2110721" y="1281194"/>
                    <a:pt x="2134078" y="1284151"/>
                    <a:pt x="2157731" y="1286812"/>
                  </a:cubicBezTo>
                  <a:cubicBezTo>
                    <a:pt x="2268308" y="1300116"/>
                    <a:pt x="2379180" y="1307804"/>
                    <a:pt x="2490349" y="1303369"/>
                  </a:cubicBezTo>
                  <a:cubicBezTo>
                    <a:pt x="2538541" y="1301595"/>
                    <a:pt x="2586734" y="1298934"/>
                    <a:pt x="2633744" y="1287107"/>
                  </a:cubicBezTo>
                  <a:cubicBezTo>
                    <a:pt x="2691989" y="1280603"/>
                    <a:pt x="2747573" y="1264342"/>
                    <a:pt x="2801679" y="1242463"/>
                  </a:cubicBezTo>
                  <a:cubicBezTo>
                    <a:pt x="2840706" y="1226793"/>
                    <a:pt x="2878847" y="1209349"/>
                    <a:pt x="2911665" y="1182148"/>
                  </a:cubicBezTo>
                  <a:cubicBezTo>
                    <a:pt x="2929700" y="1183626"/>
                    <a:pt x="2948031" y="1184809"/>
                    <a:pt x="2966067" y="1186583"/>
                  </a:cubicBezTo>
                  <a:cubicBezTo>
                    <a:pt x="3068661" y="1195748"/>
                    <a:pt x="3171550" y="1204027"/>
                    <a:pt x="3272667" y="1224427"/>
                  </a:cubicBezTo>
                  <a:cubicBezTo>
                    <a:pt x="3419314" y="1253698"/>
                    <a:pt x="3558275" y="1301003"/>
                    <a:pt x="3676539" y="1396797"/>
                  </a:cubicBezTo>
                  <a:cubicBezTo>
                    <a:pt x="3683635" y="1402415"/>
                    <a:pt x="3691322" y="1403893"/>
                    <a:pt x="3699896" y="1404189"/>
                  </a:cubicBezTo>
                  <a:cubicBezTo>
                    <a:pt x="3871675" y="1410102"/>
                    <a:pt x="4042271" y="1433755"/>
                    <a:pt x="4213754" y="1445581"/>
                  </a:cubicBezTo>
                  <a:cubicBezTo>
                    <a:pt x="4391446" y="1457704"/>
                    <a:pt x="4569434" y="1468939"/>
                    <a:pt x="4747717" y="1464504"/>
                  </a:cubicBezTo>
                  <a:cubicBezTo>
                    <a:pt x="4774622" y="1484904"/>
                    <a:pt x="4802118" y="1504418"/>
                    <a:pt x="4832276" y="1519792"/>
                  </a:cubicBezTo>
                  <a:cubicBezTo>
                    <a:pt x="4846172" y="1527184"/>
                    <a:pt x="4860068" y="1534280"/>
                    <a:pt x="4873964" y="1541671"/>
                  </a:cubicBezTo>
                  <a:cubicBezTo>
                    <a:pt x="4884608" y="1548471"/>
                    <a:pt x="4895547" y="1554976"/>
                    <a:pt x="4907965" y="1557341"/>
                  </a:cubicBezTo>
                  <a:cubicBezTo>
                    <a:pt x="4925409" y="1567394"/>
                    <a:pt x="4943444" y="1575968"/>
                    <a:pt x="4962958" y="1581585"/>
                  </a:cubicBezTo>
                  <a:cubicBezTo>
                    <a:pt x="4984541" y="1592525"/>
                    <a:pt x="5007011" y="1601099"/>
                    <a:pt x="5030369" y="1607012"/>
                  </a:cubicBezTo>
                  <a:cubicBezTo>
                    <a:pt x="5038943" y="1613517"/>
                    <a:pt x="5049882" y="1614699"/>
                    <a:pt x="5059639" y="1617656"/>
                  </a:cubicBezTo>
                  <a:cubicBezTo>
                    <a:pt x="5150998" y="1645448"/>
                    <a:pt x="5243540" y="1663483"/>
                    <a:pt x="5339629" y="1653727"/>
                  </a:cubicBezTo>
                  <a:cubicBezTo>
                    <a:pt x="5357369" y="1651953"/>
                    <a:pt x="5375996" y="1651953"/>
                    <a:pt x="5393144" y="1639535"/>
                  </a:cubicBezTo>
                  <a:cubicBezTo>
                    <a:pt x="5380135" y="1630665"/>
                    <a:pt x="5365943" y="1628595"/>
                    <a:pt x="5352638" y="1626230"/>
                  </a:cubicBezTo>
                  <a:close/>
                  <a:moveTo>
                    <a:pt x="235641" y="1072458"/>
                  </a:moveTo>
                  <a:cubicBezTo>
                    <a:pt x="235641" y="1072458"/>
                    <a:pt x="235641" y="1072458"/>
                    <a:pt x="235641" y="1072458"/>
                  </a:cubicBezTo>
                  <a:cubicBezTo>
                    <a:pt x="235937" y="1072458"/>
                    <a:pt x="235937" y="1072458"/>
                    <a:pt x="235641" y="1072458"/>
                  </a:cubicBezTo>
                  <a:cubicBezTo>
                    <a:pt x="235641" y="1072458"/>
                    <a:pt x="235641" y="1072458"/>
                    <a:pt x="235641" y="1072458"/>
                  </a:cubicBezTo>
                  <a:close/>
                  <a:moveTo>
                    <a:pt x="1429223" y="685734"/>
                  </a:moveTo>
                  <a:cubicBezTo>
                    <a:pt x="1429223" y="685734"/>
                    <a:pt x="1429223" y="685734"/>
                    <a:pt x="1429223" y="685734"/>
                  </a:cubicBezTo>
                  <a:cubicBezTo>
                    <a:pt x="1429223" y="685734"/>
                    <a:pt x="1429223" y="685734"/>
                    <a:pt x="1429223" y="685734"/>
                  </a:cubicBezTo>
                  <a:cubicBezTo>
                    <a:pt x="1429223" y="685734"/>
                    <a:pt x="1429223" y="685734"/>
                    <a:pt x="1429223" y="685734"/>
                  </a:cubicBezTo>
                  <a:lnTo>
                    <a:pt x="1429223" y="685734"/>
                  </a:lnTo>
                  <a:cubicBezTo>
                    <a:pt x="1429223" y="685734"/>
                    <a:pt x="1429223" y="685734"/>
                    <a:pt x="1429223" y="68573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28">
              <a:extLst>
                <a:ext uri="{FF2B5EF4-FFF2-40B4-BE49-F238E27FC236}">
                  <a16:creationId xmlns:a16="http://schemas.microsoft.com/office/drawing/2014/main" id="{C8C7C66C-7B80-4709-AD3B-EA279466FE08}"/>
                </a:ext>
              </a:extLst>
            </p:cNvPr>
            <p:cNvGrpSpPr/>
            <p:nvPr/>
          </p:nvGrpSpPr>
          <p:grpSpPr>
            <a:xfrm>
              <a:off x="6805104" y="5548124"/>
              <a:ext cx="2696424" cy="943157"/>
              <a:chOff x="6805104" y="5548124"/>
              <a:chExt cx="2696424" cy="943157"/>
            </a:xfrm>
            <a:solidFill>
              <a:srgbClr val="BEBEBE"/>
            </a:solidFill>
          </p:grpSpPr>
          <p:sp>
            <p:nvSpPr>
              <p:cNvPr id="77" name="Freeform: Shape 61">
                <a:extLst>
                  <a:ext uri="{FF2B5EF4-FFF2-40B4-BE49-F238E27FC236}">
                    <a16:creationId xmlns:a16="http://schemas.microsoft.com/office/drawing/2014/main" id="{484200A9-FB68-4DC8-9F03-DFEE5E49CDE2}"/>
                  </a:ext>
                </a:extLst>
              </p:cNvPr>
              <p:cNvSpPr/>
              <p:nvPr/>
            </p:nvSpPr>
            <p:spPr>
              <a:xfrm>
                <a:off x="7244923" y="6070781"/>
                <a:ext cx="1360038" cy="422795"/>
              </a:xfrm>
              <a:custGeom>
                <a:avLst/>
                <a:gdLst>
                  <a:gd name="connsiteX0" fmla="*/ 1338160 w 1360038"/>
                  <a:gd name="connsiteY0" fmla="*/ 384695 h 422794"/>
                  <a:gd name="connsiteX1" fmla="*/ 1336090 w 1360038"/>
                  <a:gd name="connsiteY1" fmla="*/ 383808 h 422794"/>
                  <a:gd name="connsiteX2" fmla="*/ 1194764 w 1360038"/>
                  <a:gd name="connsiteY2" fmla="*/ 298066 h 422794"/>
                  <a:gd name="connsiteX3" fmla="*/ 1101040 w 1360038"/>
                  <a:gd name="connsiteY3" fmla="*/ 225630 h 422794"/>
                  <a:gd name="connsiteX4" fmla="*/ 1004950 w 1360038"/>
                  <a:gd name="connsiteY4" fmla="*/ 107070 h 422794"/>
                  <a:gd name="connsiteX5" fmla="*/ 920687 w 1360038"/>
                  <a:gd name="connsiteY5" fmla="*/ 57103 h 422794"/>
                  <a:gd name="connsiteX6" fmla="*/ 706924 w 1360038"/>
                  <a:gd name="connsiteY6" fmla="*/ 25467 h 422794"/>
                  <a:gd name="connsiteX7" fmla="*/ 228250 w 1360038"/>
                  <a:gd name="connsiteY7" fmla="*/ 4476 h 422794"/>
                  <a:gd name="connsiteX8" fmla="*/ 108803 w 1360038"/>
                  <a:gd name="connsiteY8" fmla="*/ 11867 h 422794"/>
                  <a:gd name="connsiteX9" fmla="*/ 47601 w 1360038"/>
                  <a:gd name="connsiteY9" fmla="*/ 15119 h 422794"/>
                  <a:gd name="connsiteX10" fmla="*/ 0 w 1360038"/>
                  <a:gd name="connsiteY10" fmla="*/ 23693 h 422794"/>
                  <a:gd name="connsiteX11" fmla="*/ 33114 w 1360038"/>
                  <a:gd name="connsiteY11" fmla="*/ 23989 h 422794"/>
                  <a:gd name="connsiteX12" fmla="*/ 77167 w 1360038"/>
                  <a:gd name="connsiteY12" fmla="*/ 25172 h 422794"/>
                  <a:gd name="connsiteX13" fmla="*/ 394707 w 1360038"/>
                  <a:gd name="connsiteY13" fmla="*/ 54146 h 422794"/>
                  <a:gd name="connsiteX14" fmla="*/ 608174 w 1360038"/>
                  <a:gd name="connsiteY14" fmla="*/ 115940 h 422794"/>
                  <a:gd name="connsiteX15" fmla="*/ 690959 w 1360038"/>
                  <a:gd name="connsiteY15" fmla="*/ 155262 h 422794"/>
                  <a:gd name="connsiteX16" fmla="*/ 771970 w 1360038"/>
                  <a:gd name="connsiteY16" fmla="*/ 217055 h 422794"/>
                  <a:gd name="connsiteX17" fmla="*/ 854459 w 1360038"/>
                  <a:gd name="connsiteY17" fmla="*/ 280327 h 422794"/>
                  <a:gd name="connsiteX18" fmla="*/ 1038360 w 1360038"/>
                  <a:gd name="connsiteY18" fmla="*/ 376712 h 422794"/>
                  <a:gd name="connsiteX19" fmla="*/ 1165198 w 1360038"/>
                  <a:gd name="connsiteY19" fmla="*/ 414852 h 422794"/>
                  <a:gd name="connsiteX20" fmla="*/ 1263062 w 1360038"/>
                  <a:gd name="connsiteY20" fmla="*/ 423131 h 422794"/>
                  <a:gd name="connsiteX21" fmla="*/ 1360334 w 1360038"/>
                  <a:gd name="connsiteY21" fmla="*/ 406870 h 422794"/>
                  <a:gd name="connsiteX22" fmla="*/ 1338160 w 1360038"/>
                  <a:gd name="connsiteY22" fmla="*/ 384695 h 422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60038" h="422794">
                    <a:moveTo>
                      <a:pt x="1338160" y="384695"/>
                    </a:moveTo>
                    <a:cubicBezTo>
                      <a:pt x="1337273" y="384399"/>
                      <a:pt x="1336681" y="384104"/>
                      <a:pt x="1336090" y="383808"/>
                    </a:cubicBezTo>
                    <a:cubicBezTo>
                      <a:pt x="1285532" y="358677"/>
                      <a:pt x="1237931" y="335615"/>
                      <a:pt x="1194764" y="298066"/>
                    </a:cubicBezTo>
                    <a:cubicBezTo>
                      <a:pt x="1167859" y="274709"/>
                      <a:pt x="1127354" y="249874"/>
                      <a:pt x="1101040" y="225630"/>
                    </a:cubicBezTo>
                    <a:cubicBezTo>
                      <a:pt x="1066448" y="188081"/>
                      <a:pt x="1034221" y="148758"/>
                      <a:pt x="1004950" y="107070"/>
                    </a:cubicBezTo>
                    <a:cubicBezTo>
                      <a:pt x="985141" y="76321"/>
                      <a:pt x="953505" y="64790"/>
                      <a:pt x="920687" y="57103"/>
                    </a:cubicBezTo>
                    <a:cubicBezTo>
                      <a:pt x="850320" y="40546"/>
                      <a:pt x="778179" y="35520"/>
                      <a:pt x="706924" y="25467"/>
                    </a:cubicBezTo>
                    <a:cubicBezTo>
                      <a:pt x="548155" y="2702"/>
                      <a:pt x="388202" y="-6168"/>
                      <a:pt x="228250" y="4476"/>
                    </a:cubicBezTo>
                    <a:cubicBezTo>
                      <a:pt x="188336" y="7136"/>
                      <a:pt x="148422" y="9502"/>
                      <a:pt x="108803" y="11867"/>
                    </a:cubicBezTo>
                    <a:cubicBezTo>
                      <a:pt x="88403" y="13050"/>
                      <a:pt x="68002" y="13937"/>
                      <a:pt x="47601" y="15119"/>
                    </a:cubicBezTo>
                    <a:cubicBezTo>
                      <a:pt x="36662" y="15711"/>
                      <a:pt x="16853" y="15119"/>
                      <a:pt x="0" y="23693"/>
                    </a:cubicBezTo>
                    <a:cubicBezTo>
                      <a:pt x="17148" y="25172"/>
                      <a:pt x="23653" y="23989"/>
                      <a:pt x="33114" y="23989"/>
                    </a:cubicBezTo>
                    <a:cubicBezTo>
                      <a:pt x="47897" y="24285"/>
                      <a:pt x="62384" y="24876"/>
                      <a:pt x="77167" y="25172"/>
                    </a:cubicBezTo>
                    <a:cubicBezTo>
                      <a:pt x="184197" y="28128"/>
                      <a:pt x="289452" y="34042"/>
                      <a:pt x="394707" y="54146"/>
                    </a:cubicBezTo>
                    <a:cubicBezTo>
                      <a:pt x="467439" y="68043"/>
                      <a:pt x="539581" y="87852"/>
                      <a:pt x="608174" y="115940"/>
                    </a:cubicBezTo>
                    <a:cubicBezTo>
                      <a:pt x="636557" y="127470"/>
                      <a:pt x="663462" y="141366"/>
                      <a:pt x="690959" y="155262"/>
                    </a:cubicBezTo>
                    <a:cubicBezTo>
                      <a:pt x="721116" y="171819"/>
                      <a:pt x="746247" y="194881"/>
                      <a:pt x="771970" y="217055"/>
                    </a:cubicBezTo>
                    <a:cubicBezTo>
                      <a:pt x="798283" y="239526"/>
                      <a:pt x="825780" y="260813"/>
                      <a:pt x="854459" y="280327"/>
                    </a:cubicBezTo>
                    <a:cubicBezTo>
                      <a:pt x="911817" y="319354"/>
                      <a:pt x="973610" y="351581"/>
                      <a:pt x="1038360" y="376712"/>
                    </a:cubicBezTo>
                    <a:cubicBezTo>
                      <a:pt x="1079752" y="392678"/>
                      <a:pt x="1122032" y="405687"/>
                      <a:pt x="1165198" y="414852"/>
                    </a:cubicBezTo>
                    <a:cubicBezTo>
                      <a:pt x="1197129" y="421948"/>
                      <a:pt x="1230243" y="424018"/>
                      <a:pt x="1263062" y="423131"/>
                    </a:cubicBezTo>
                    <a:cubicBezTo>
                      <a:pt x="1278436" y="422835"/>
                      <a:pt x="1356195" y="426679"/>
                      <a:pt x="1360334" y="406870"/>
                    </a:cubicBezTo>
                    <a:cubicBezTo>
                      <a:pt x="1362404" y="393565"/>
                      <a:pt x="1347916" y="388834"/>
                      <a:pt x="1338160" y="38469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62">
                <a:extLst>
                  <a:ext uri="{FF2B5EF4-FFF2-40B4-BE49-F238E27FC236}">
                    <a16:creationId xmlns:a16="http://schemas.microsoft.com/office/drawing/2014/main" id="{C6D153D9-9F9A-44B6-B76C-A7E155DDDEF6}"/>
                  </a:ext>
                </a:extLst>
              </p:cNvPr>
              <p:cNvSpPr/>
              <p:nvPr/>
            </p:nvSpPr>
            <p:spPr>
              <a:xfrm>
                <a:off x="6805104" y="5548124"/>
                <a:ext cx="2383024" cy="514449"/>
              </a:xfrm>
              <a:custGeom>
                <a:avLst/>
                <a:gdLst>
                  <a:gd name="connsiteX0" fmla="*/ 770959 w 2383023"/>
                  <a:gd name="connsiteY0" fmla="*/ 399407 h 514449"/>
                  <a:gd name="connsiteX1" fmla="*/ 1028775 w 2383023"/>
                  <a:gd name="connsiteY1" fmla="*/ 378711 h 514449"/>
                  <a:gd name="connsiteX2" fmla="*/ 1373220 w 2383023"/>
                  <a:gd name="connsiteY2" fmla="*/ 422469 h 514449"/>
                  <a:gd name="connsiteX3" fmla="*/ 1583139 w 2383023"/>
                  <a:gd name="connsiteY3" fmla="*/ 449669 h 514449"/>
                  <a:gd name="connsiteX4" fmla="*/ 1776501 w 2383023"/>
                  <a:gd name="connsiteY4" fmla="*/ 470661 h 514449"/>
                  <a:gd name="connsiteX5" fmla="*/ 1980506 w 2383023"/>
                  <a:gd name="connsiteY5" fmla="*/ 474801 h 514449"/>
                  <a:gd name="connsiteX6" fmla="*/ 2173277 w 2383023"/>
                  <a:gd name="connsiteY6" fmla="*/ 456174 h 514449"/>
                  <a:gd name="connsiteX7" fmla="*/ 2383196 w 2383023"/>
                  <a:gd name="connsiteY7" fmla="*/ 393494 h 514449"/>
                  <a:gd name="connsiteX8" fmla="*/ 2341212 w 2383023"/>
                  <a:gd name="connsiteY8" fmla="*/ 356241 h 514449"/>
                  <a:gd name="connsiteX9" fmla="*/ 2152876 w 2383023"/>
                  <a:gd name="connsiteY9" fmla="*/ 195401 h 514449"/>
                  <a:gd name="connsiteX10" fmla="*/ 1945914 w 2383023"/>
                  <a:gd name="connsiteY10" fmla="*/ 100199 h 514449"/>
                  <a:gd name="connsiteX11" fmla="*/ 1720029 w 2383023"/>
                  <a:gd name="connsiteY11" fmla="*/ 41362 h 514449"/>
                  <a:gd name="connsiteX12" fmla="*/ 1730378 w 2383023"/>
                  <a:gd name="connsiteY12" fmla="*/ 41658 h 514449"/>
                  <a:gd name="connsiteX13" fmla="*/ 1577817 w 2383023"/>
                  <a:gd name="connsiteY13" fmla="*/ 17414 h 514449"/>
                  <a:gd name="connsiteX14" fmla="*/ 1399829 w 2383023"/>
                  <a:gd name="connsiteY14" fmla="*/ 2039 h 514449"/>
                  <a:gd name="connsiteX15" fmla="*/ 804664 w 2383023"/>
                  <a:gd name="connsiteY15" fmla="*/ 77728 h 514449"/>
                  <a:gd name="connsiteX16" fmla="*/ 564588 w 2383023"/>
                  <a:gd name="connsiteY16" fmla="*/ 166427 h 514449"/>
                  <a:gd name="connsiteX17" fmla="*/ 481507 w 2383023"/>
                  <a:gd name="connsiteY17" fmla="*/ 222602 h 514449"/>
                  <a:gd name="connsiteX18" fmla="*/ 493334 w 2383023"/>
                  <a:gd name="connsiteY18" fmla="*/ 270795 h 514449"/>
                  <a:gd name="connsiteX19" fmla="*/ 513439 w 2383023"/>
                  <a:gd name="connsiteY19" fmla="*/ 277299 h 514449"/>
                  <a:gd name="connsiteX20" fmla="*/ 584693 w 2383023"/>
                  <a:gd name="connsiteY20" fmla="*/ 316622 h 514449"/>
                  <a:gd name="connsiteX21" fmla="*/ 581441 w 2383023"/>
                  <a:gd name="connsiteY21" fmla="*/ 411825 h 514449"/>
                  <a:gd name="connsiteX22" fmla="*/ 409958 w 2383023"/>
                  <a:gd name="connsiteY22" fmla="*/ 397042 h 514449"/>
                  <a:gd name="connsiteX23" fmla="*/ 380096 w 2383023"/>
                  <a:gd name="connsiteY23" fmla="*/ 358902 h 514449"/>
                  <a:gd name="connsiteX24" fmla="*/ 337225 w 2383023"/>
                  <a:gd name="connsiteY24" fmla="*/ 330518 h 514449"/>
                  <a:gd name="connsiteX25" fmla="*/ 216891 w 2383023"/>
                  <a:gd name="connsiteY25" fmla="*/ 324309 h 514449"/>
                  <a:gd name="connsiteX26" fmla="*/ 163081 w 2383023"/>
                  <a:gd name="connsiteY26" fmla="*/ 326379 h 514449"/>
                  <a:gd name="connsiteX27" fmla="*/ 108975 w 2383023"/>
                  <a:gd name="connsiteY27" fmla="*/ 326379 h 514449"/>
                  <a:gd name="connsiteX28" fmla="*/ 172 w 2383023"/>
                  <a:gd name="connsiteY28" fmla="*/ 392903 h 514449"/>
                  <a:gd name="connsiteX29" fmla="*/ 22347 w 2383023"/>
                  <a:gd name="connsiteY29" fmla="*/ 395859 h 514449"/>
                  <a:gd name="connsiteX30" fmla="*/ 57826 w 2383023"/>
                  <a:gd name="connsiteY30" fmla="*/ 394381 h 514449"/>
                  <a:gd name="connsiteX31" fmla="*/ 141498 w 2383023"/>
                  <a:gd name="connsiteY31" fmla="*/ 396451 h 514449"/>
                  <a:gd name="connsiteX32" fmla="*/ 337521 w 2383023"/>
                  <a:gd name="connsiteY32" fmla="*/ 416260 h 514449"/>
                  <a:gd name="connsiteX33" fmla="*/ 380096 w 2383023"/>
                  <a:gd name="connsiteY33" fmla="*/ 418921 h 514449"/>
                  <a:gd name="connsiteX34" fmla="*/ 374183 w 2383023"/>
                  <a:gd name="connsiteY34" fmla="*/ 443756 h 514449"/>
                  <a:gd name="connsiteX35" fmla="*/ 329242 w 2383023"/>
                  <a:gd name="connsiteY35" fmla="*/ 490175 h 514449"/>
                  <a:gd name="connsiteX36" fmla="*/ 309433 w 2383023"/>
                  <a:gd name="connsiteY36" fmla="*/ 512645 h 514449"/>
                  <a:gd name="connsiteX37" fmla="*/ 338703 w 2383023"/>
                  <a:gd name="connsiteY37" fmla="*/ 512350 h 514449"/>
                  <a:gd name="connsiteX38" fmla="*/ 687287 w 2383023"/>
                  <a:gd name="connsiteY38" fmla="*/ 418329 h 514449"/>
                  <a:gd name="connsiteX39" fmla="*/ 770959 w 2383023"/>
                  <a:gd name="connsiteY39" fmla="*/ 399407 h 514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383023" h="514449">
                    <a:moveTo>
                      <a:pt x="770959" y="399407"/>
                    </a:moveTo>
                    <a:cubicBezTo>
                      <a:pt x="855814" y="383441"/>
                      <a:pt x="942442" y="377233"/>
                      <a:pt x="1028775" y="378711"/>
                    </a:cubicBezTo>
                    <a:cubicBezTo>
                      <a:pt x="1144083" y="380781"/>
                      <a:pt x="1260277" y="401772"/>
                      <a:pt x="1373220" y="422469"/>
                    </a:cubicBezTo>
                    <a:cubicBezTo>
                      <a:pt x="1442700" y="435478"/>
                      <a:pt x="1513067" y="441391"/>
                      <a:pt x="1583139" y="449669"/>
                    </a:cubicBezTo>
                    <a:cubicBezTo>
                      <a:pt x="1647001" y="457357"/>
                      <a:pt x="1712342" y="469479"/>
                      <a:pt x="1776501" y="470661"/>
                    </a:cubicBezTo>
                    <a:cubicBezTo>
                      <a:pt x="1844207" y="472140"/>
                      <a:pt x="1913096" y="477462"/>
                      <a:pt x="1980506" y="474801"/>
                    </a:cubicBezTo>
                    <a:cubicBezTo>
                      <a:pt x="2011551" y="473618"/>
                      <a:pt x="2133659" y="465931"/>
                      <a:pt x="2173277" y="456174"/>
                    </a:cubicBezTo>
                    <a:cubicBezTo>
                      <a:pt x="2253992" y="440208"/>
                      <a:pt x="2317559" y="425425"/>
                      <a:pt x="2383196" y="393494"/>
                    </a:cubicBezTo>
                    <a:cubicBezTo>
                      <a:pt x="2371370" y="381372"/>
                      <a:pt x="2353630" y="368954"/>
                      <a:pt x="2341212" y="356241"/>
                    </a:cubicBezTo>
                    <a:cubicBezTo>
                      <a:pt x="2282967" y="295926"/>
                      <a:pt x="2226200" y="237385"/>
                      <a:pt x="2152876" y="195401"/>
                    </a:cubicBezTo>
                    <a:cubicBezTo>
                      <a:pt x="2086944" y="157557"/>
                      <a:pt x="2017464" y="125625"/>
                      <a:pt x="1945914" y="100199"/>
                    </a:cubicBezTo>
                    <a:cubicBezTo>
                      <a:pt x="1871999" y="73885"/>
                      <a:pt x="1796605" y="57919"/>
                      <a:pt x="1720029" y="41362"/>
                    </a:cubicBezTo>
                    <a:cubicBezTo>
                      <a:pt x="1723577" y="41362"/>
                      <a:pt x="1726830" y="41658"/>
                      <a:pt x="1730378" y="41658"/>
                    </a:cubicBezTo>
                    <a:cubicBezTo>
                      <a:pt x="1679524" y="33675"/>
                      <a:pt x="1628670" y="25396"/>
                      <a:pt x="1577817" y="17414"/>
                    </a:cubicBezTo>
                    <a:cubicBezTo>
                      <a:pt x="1518685" y="11796"/>
                      <a:pt x="1459257" y="5587"/>
                      <a:pt x="1399829" y="2039"/>
                    </a:cubicBezTo>
                    <a:cubicBezTo>
                      <a:pt x="1195823" y="-10083"/>
                      <a:pt x="1001870" y="33971"/>
                      <a:pt x="804664" y="77728"/>
                    </a:cubicBezTo>
                    <a:cubicBezTo>
                      <a:pt x="720401" y="96355"/>
                      <a:pt x="642347" y="131243"/>
                      <a:pt x="564588" y="166427"/>
                    </a:cubicBezTo>
                    <a:cubicBezTo>
                      <a:pt x="533544" y="180323"/>
                      <a:pt x="504569" y="197471"/>
                      <a:pt x="481507" y="222602"/>
                    </a:cubicBezTo>
                    <a:cubicBezTo>
                      <a:pt x="462290" y="243594"/>
                      <a:pt x="467020" y="261038"/>
                      <a:pt x="493334" y="270795"/>
                    </a:cubicBezTo>
                    <a:cubicBezTo>
                      <a:pt x="499838" y="273160"/>
                      <a:pt x="506639" y="274934"/>
                      <a:pt x="513439" y="277299"/>
                    </a:cubicBezTo>
                    <a:cubicBezTo>
                      <a:pt x="539457" y="286169"/>
                      <a:pt x="564588" y="297109"/>
                      <a:pt x="584693" y="316622"/>
                    </a:cubicBezTo>
                    <a:cubicBezTo>
                      <a:pt x="615146" y="346188"/>
                      <a:pt x="613668" y="384920"/>
                      <a:pt x="581441" y="411825"/>
                    </a:cubicBezTo>
                    <a:cubicBezTo>
                      <a:pt x="530883" y="454400"/>
                      <a:pt x="451941" y="447896"/>
                      <a:pt x="409958" y="397042"/>
                    </a:cubicBezTo>
                    <a:cubicBezTo>
                      <a:pt x="399610" y="384624"/>
                      <a:pt x="390444" y="371319"/>
                      <a:pt x="380096" y="358902"/>
                    </a:cubicBezTo>
                    <a:cubicBezTo>
                      <a:pt x="368565" y="345301"/>
                      <a:pt x="355852" y="333475"/>
                      <a:pt x="337225" y="330518"/>
                    </a:cubicBezTo>
                    <a:cubicBezTo>
                      <a:pt x="297607" y="322535"/>
                      <a:pt x="257101" y="322831"/>
                      <a:pt x="216891" y="324309"/>
                    </a:cubicBezTo>
                    <a:cubicBezTo>
                      <a:pt x="198856" y="324901"/>
                      <a:pt x="181116" y="325196"/>
                      <a:pt x="163081" y="326379"/>
                    </a:cubicBezTo>
                    <a:cubicBezTo>
                      <a:pt x="156577" y="326675"/>
                      <a:pt x="111045" y="324309"/>
                      <a:pt x="108975" y="326379"/>
                    </a:cubicBezTo>
                    <a:cubicBezTo>
                      <a:pt x="77931" y="357423"/>
                      <a:pt x="36834" y="371319"/>
                      <a:pt x="172" y="392903"/>
                    </a:cubicBezTo>
                    <a:cubicBezTo>
                      <a:pt x="-2193" y="394381"/>
                      <a:pt x="20573" y="396155"/>
                      <a:pt x="22347" y="395859"/>
                    </a:cubicBezTo>
                    <a:cubicBezTo>
                      <a:pt x="34173" y="394972"/>
                      <a:pt x="45704" y="394381"/>
                      <a:pt x="57826" y="394381"/>
                    </a:cubicBezTo>
                    <a:cubicBezTo>
                      <a:pt x="85618" y="394381"/>
                      <a:pt x="113410" y="394972"/>
                      <a:pt x="141498" y="396451"/>
                    </a:cubicBezTo>
                    <a:cubicBezTo>
                      <a:pt x="206247" y="399998"/>
                      <a:pt x="273658" y="405616"/>
                      <a:pt x="337521" y="416260"/>
                    </a:cubicBezTo>
                    <a:cubicBezTo>
                      <a:pt x="351712" y="418625"/>
                      <a:pt x="366200" y="416260"/>
                      <a:pt x="380096" y="418921"/>
                    </a:cubicBezTo>
                    <a:cubicBezTo>
                      <a:pt x="386009" y="428973"/>
                      <a:pt x="378618" y="436365"/>
                      <a:pt x="374183" y="443756"/>
                    </a:cubicBezTo>
                    <a:cubicBezTo>
                      <a:pt x="362948" y="462679"/>
                      <a:pt x="346391" y="476575"/>
                      <a:pt x="329242" y="490175"/>
                    </a:cubicBezTo>
                    <a:cubicBezTo>
                      <a:pt x="321259" y="496680"/>
                      <a:pt x="304111" y="500819"/>
                      <a:pt x="309433" y="512645"/>
                    </a:cubicBezTo>
                    <a:cubicBezTo>
                      <a:pt x="313277" y="521219"/>
                      <a:pt x="328651" y="514715"/>
                      <a:pt x="338703" y="512350"/>
                    </a:cubicBezTo>
                    <a:cubicBezTo>
                      <a:pt x="455785" y="484557"/>
                      <a:pt x="571093" y="449669"/>
                      <a:pt x="687287" y="418329"/>
                    </a:cubicBezTo>
                    <a:cubicBezTo>
                      <a:pt x="714192" y="411234"/>
                      <a:pt x="742280" y="404729"/>
                      <a:pt x="770959" y="399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63">
                <a:extLst>
                  <a:ext uri="{FF2B5EF4-FFF2-40B4-BE49-F238E27FC236}">
                    <a16:creationId xmlns:a16="http://schemas.microsoft.com/office/drawing/2014/main" id="{023B7D35-6B23-4CB9-A3C2-5132BD5F57B7}"/>
                  </a:ext>
                </a:extLst>
              </p:cNvPr>
              <p:cNvSpPr/>
              <p:nvPr/>
            </p:nvSpPr>
            <p:spPr>
              <a:xfrm>
                <a:off x="7331436" y="5965140"/>
                <a:ext cx="2016405" cy="168527"/>
              </a:xfrm>
              <a:custGeom>
                <a:avLst/>
                <a:gdLst>
                  <a:gd name="connsiteX0" fmla="*/ 1723225 w 2016404"/>
                  <a:gd name="connsiteY0" fmla="*/ 97403 h 168526"/>
                  <a:gd name="connsiteX1" fmla="*/ 1592247 w 2016404"/>
                  <a:gd name="connsiteY1" fmla="*/ 118690 h 168526"/>
                  <a:gd name="connsiteX2" fmla="*/ 1436434 w 2016404"/>
                  <a:gd name="connsiteY2" fmla="*/ 120464 h 168526"/>
                  <a:gd name="connsiteX3" fmla="*/ 1216463 w 2016404"/>
                  <a:gd name="connsiteY3" fmla="*/ 111003 h 168526"/>
                  <a:gd name="connsiteX4" fmla="*/ 1005657 w 2016404"/>
                  <a:gd name="connsiteY4" fmla="*/ 82324 h 168526"/>
                  <a:gd name="connsiteX5" fmla="*/ 729510 w 2016404"/>
                  <a:gd name="connsiteY5" fmla="*/ 31470 h 168526"/>
                  <a:gd name="connsiteX6" fmla="*/ 338351 w 2016404"/>
                  <a:gd name="connsiteY6" fmla="*/ 1609 h 168526"/>
                  <a:gd name="connsiteX7" fmla="*/ 6324 w 2016404"/>
                  <a:gd name="connsiteY7" fmla="*/ 56897 h 168526"/>
                  <a:gd name="connsiteX8" fmla="*/ 115 w 2016404"/>
                  <a:gd name="connsiteY8" fmla="*/ 63697 h 168526"/>
                  <a:gd name="connsiteX9" fmla="*/ 271532 w 2016404"/>
                  <a:gd name="connsiteY9" fmla="*/ 34131 h 168526"/>
                  <a:gd name="connsiteX10" fmla="*/ 469624 w 2016404"/>
                  <a:gd name="connsiteY10" fmla="*/ 33540 h 168526"/>
                  <a:gd name="connsiteX11" fmla="*/ 1115347 w 2016404"/>
                  <a:gd name="connsiteY11" fmla="*/ 134360 h 168526"/>
                  <a:gd name="connsiteX12" fmla="*/ 1390607 w 2016404"/>
                  <a:gd name="connsiteY12" fmla="*/ 167474 h 168526"/>
                  <a:gd name="connsiteX13" fmla="*/ 1650788 w 2016404"/>
                  <a:gd name="connsiteY13" fmla="*/ 162744 h 168526"/>
                  <a:gd name="connsiteX14" fmla="*/ 1976902 w 2016404"/>
                  <a:gd name="connsiteY14" fmla="*/ 76115 h 168526"/>
                  <a:gd name="connsiteX15" fmla="*/ 2018590 w 2016404"/>
                  <a:gd name="connsiteY15" fmla="*/ 59263 h 168526"/>
                  <a:gd name="connsiteX16" fmla="*/ 1933440 w 2016404"/>
                  <a:gd name="connsiteY16" fmla="*/ 30879 h 168526"/>
                  <a:gd name="connsiteX17" fmla="*/ 1905943 w 2016404"/>
                  <a:gd name="connsiteY17" fmla="*/ 45958 h 168526"/>
                  <a:gd name="connsiteX18" fmla="*/ 1723225 w 2016404"/>
                  <a:gd name="connsiteY18" fmla="*/ 97403 h 168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16404" h="168526">
                    <a:moveTo>
                      <a:pt x="1723225" y="97403"/>
                    </a:moveTo>
                    <a:cubicBezTo>
                      <a:pt x="1690702" y="103020"/>
                      <a:pt x="1625066" y="115734"/>
                      <a:pt x="1592247" y="118690"/>
                    </a:cubicBezTo>
                    <a:cubicBezTo>
                      <a:pt x="1537846" y="123717"/>
                      <a:pt x="1490836" y="121647"/>
                      <a:pt x="1436434" y="120464"/>
                    </a:cubicBezTo>
                    <a:cubicBezTo>
                      <a:pt x="1384989" y="119282"/>
                      <a:pt x="1267316" y="117508"/>
                      <a:pt x="1216463" y="111003"/>
                    </a:cubicBezTo>
                    <a:cubicBezTo>
                      <a:pt x="1115938" y="98290"/>
                      <a:pt x="1092581" y="96516"/>
                      <a:pt x="1005657" y="82324"/>
                    </a:cubicBezTo>
                    <a:cubicBezTo>
                      <a:pt x="913115" y="67245"/>
                      <a:pt x="822347" y="46253"/>
                      <a:pt x="729510" y="31470"/>
                    </a:cubicBezTo>
                    <a:cubicBezTo>
                      <a:pt x="598532" y="10479"/>
                      <a:pt x="471694" y="-5191"/>
                      <a:pt x="338351" y="1609"/>
                    </a:cubicBezTo>
                    <a:cubicBezTo>
                      <a:pt x="227183" y="7226"/>
                      <a:pt x="113649" y="28514"/>
                      <a:pt x="6324" y="56897"/>
                    </a:cubicBezTo>
                    <a:cubicBezTo>
                      <a:pt x="3663" y="57489"/>
                      <a:pt x="-772" y="57489"/>
                      <a:pt x="115" y="63697"/>
                    </a:cubicBezTo>
                    <a:cubicBezTo>
                      <a:pt x="90588" y="46845"/>
                      <a:pt x="179877" y="38862"/>
                      <a:pt x="271532" y="34131"/>
                    </a:cubicBezTo>
                    <a:cubicBezTo>
                      <a:pt x="335986" y="30583"/>
                      <a:pt x="398074" y="31470"/>
                      <a:pt x="469624" y="33540"/>
                    </a:cubicBezTo>
                    <a:cubicBezTo>
                      <a:pt x="689596" y="40045"/>
                      <a:pt x="898628" y="101838"/>
                      <a:pt x="1115347" y="134360"/>
                    </a:cubicBezTo>
                    <a:cubicBezTo>
                      <a:pt x="1206706" y="148256"/>
                      <a:pt x="1298065" y="164813"/>
                      <a:pt x="1390607" y="167474"/>
                    </a:cubicBezTo>
                    <a:cubicBezTo>
                      <a:pt x="1476940" y="170135"/>
                      <a:pt x="1564455" y="172205"/>
                      <a:pt x="1650788" y="162744"/>
                    </a:cubicBezTo>
                    <a:cubicBezTo>
                      <a:pt x="1765800" y="150326"/>
                      <a:pt x="1872238" y="125491"/>
                      <a:pt x="1976902" y="76115"/>
                    </a:cubicBezTo>
                    <a:cubicBezTo>
                      <a:pt x="1988728" y="70498"/>
                      <a:pt x="2004694" y="58967"/>
                      <a:pt x="2018590" y="59263"/>
                    </a:cubicBezTo>
                    <a:cubicBezTo>
                      <a:pt x="1990206" y="49801"/>
                      <a:pt x="1961823" y="40340"/>
                      <a:pt x="1933440" y="30879"/>
                    </a:cubicBezTo>
                    <a:cubicBezTo>
                      <a:pt x="1924274" y="35905"/>
                      <a:pt x="1915404" y="41819"/>
                      <a:pt x="1905943" y="45958"/>
                    </a:cubicBezTo>
                    <a:cubicBezTo>
                      <a:pt x="1837054" y="75228"/>
                      <a:pt x="1797140" y="84394"/>
                      <a:pt x="1723225" y="9740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64">
                <a:extLst>
                  <a:ext uri="{FF2B5EF4-FFF2-40B4-BE49-F238E27FC236}">
                    <a16:creationId xmlns:a16="http://schemas.microsoft.com/office/drawing/2014/main" id="{695E3507-E971-4784-BA40-FF605D539CD9}"/>
                  </a:ext>
                </a:extLst>
              </p:cNvPr>
              <p:cNvSpPr/>
              <p:nvPr/>
            </p:nvSpPr>
            <p:spPr>
              <a:xfrm>
                <a:off x="8677398" y="6036525"/>
                <a:ext cx="821936" cy="136004"/>
              </a:xfrm>
              <a:custGeom>
                <a:avLst/>
                <a:gdLst>
                  <a:gd name="connsiteX0" fmla="*/ 735899 w 821936"/>
                  <a:gd name="connsiteY0" fmla="*/ 0 h 136003"/>
                  <a:gd name="connsiteX1" fmla="*/ 517110 w 821936"/>
                  <a:gd name="connsiteY1" fmla="*/ 84263 h 136003"/>
                  <a:gd name="connsiteX2" fmla="*/ 177396 w 821936"/>
                  <a:gd name="connsiteY2" fmla="*/ 117377 h 136003"/>
                  <a:gd name="connsiteX3" fmla="*/ 87220 w 821936"/>
                  <a:gd name="connsiteY3" fmla="*/ 113534 h 136003"/>
                  <a:gd name="connsiteX4" fmla="*/ 44349 w 821936"/>
                  <a:gd name="connsiteY4" fmla="*/ 108803 h 136003"/>
                  <a:gd name="connsiteX5" fmla="*/ 0 w 821936"/>
                  <a:gd name="connsiteY5" fmla="*/ 109394 h 136003"/>
                  <a:gd name="connsiteX6" fmla="*/ 67411 w 821936"/>
                  <a:gd name="connsiteY6" fmla="*/ 120334 h 136003"/>
                  <a:gd name="connsiteX7" fmla="*/ 405942 w 821936"/>
                  <a:gd name="connsiteY7" fmla="*/ 137482 h 136003"/>
                  <a:gd name="connsiteX8" fmla="*/ 530119 w 821936"/>
                  <a:gd name="connsiteY8" fmla="*/ 125064 h 136003"/>
                  <a:gd name="connsiteX9" fmla="*/ 583338 w 821936"/>
                  <a:gd name="connsiteY9" fmla="*/ 115308 h 136003"/>
                  <a:gd name="connsiteX10" fmla="*/ 715794 w 821936"/>
                  <a:gd name="connsiteY10" fmla="*/ 77167 h 136003"/>
                  <a:gd name="connsiteX11" fmla="*/ 824597 w 821936"/>
                  <a:gd name="connsiteY11" fmla="*/ 13009 h 136003"/>
                  <a:gd name="connsiteX12" fmla="*/ 735899 w 821936"/>
                  <a:gd name="connsiteY12" fmla="*/ 0 h 13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21936" h="136003">
                    <a:moveTo>
                      <a:pt x="735899" y="0"/>
                    </a:moveTo>
                    <a:cubicBezTo>
                      <a:pt x="666715" y="37845"/>
                      <a:pt x="592799" y="63567"/>
                      <a:pt x="517110" y="84263"/>
                    </a:cubicBezTo>
                    <a:cubicBezTo>
                      <a:pt x="405351" y="108803"/>
                      <a:pt x="291817" y="118560"/>
                      <a:pt x="177396" y="117377"/>
                    </a:cubicBezTo>
                    <a:cubicBezTo>
                      <a:pt x="147239" y="117082"/>
                      <a:pt x="117377" y="116195"/>
                      <a:pt x="87220" y="113534"/>
                    </a:cubicBezTo>
                    <a:cubicBezTo>
                      <a:pt x="72732" y="112351"/>
                      <a:pt x="58541" y="109690"/>
                      <a:pt x="44349" y="108803"/>
                    </a:cubicBezTo>
                    <a:cubicBezTo>
                      <a:pt x="29862" y="107916"/>
                      <a:pt x="14192" y="110873"/>
                      <a:pt x="0" y="109394"/>
                    </a:cubicBezTo>
                    <a:cubicBezTo>
                      <a:pt x="24540" y="113238"/>
                      <a:pt x="43758" y="117673"/>
                      <a:pt x="67411" y="120334"/>
                    </a:cubicBezTo>
                    <a:cubicBezTo>
                      <a:pt x="177988" y="133639"/>
                      <a:pt x="294478" y="141917"/>
                      <a:pt x="405942" y="137482"/>
                    </a:cubicBezTo>
                    <a:cubicBezTo>
                      <a:pt x="454135" y="135708"/>
                      <a:pt x="480744" y="131569"/>
                      <a:pt x="530119" y="125064"/>
                    </a:cubicBezTo>
                    <a:cubicBezTo>
                      <a:pt x="530119" y="125064"/>
                      <a:pt x="583338" y="115308"/>
                      <a:pt x="583338" y="115308"/>
                    </a:cubicBezTo>
                    <a:cubicBezTo>
                      <a:pt x="642175" y="103186"/>
                      <a:pt x="658732" y="97864"/>
                      <a:pt x="715794" y="77167"/>
                    </a:cubicBezTo>
                    <a:cubicBezTo>
                      <a:pt x="755413" y="62976"/>
                      <a:pt x="792074" y="40210"/>
                      <a:pt x="824597" y="13009"/>
                    </a:cubicBezTo>
                    <a:cubicBezTo>
                      <a:pt x="795031" y="8870"/>
                      <a:pt x="765465" y="4435"/>
                      <a:pt x="73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: Shape 55">
              <a:extLst>
                <a:ext uri="{FF2B5EF4-FFF2-40B4-BE49-F238E27FC236}">
                  <a16:creationId xmlns:a16="http://schemas.microsoft.com/office/drawing/2014/main" id="{343806B4-44F4-441F-A8FB-A79FF3F3A77B}"/>
                </a:ext>
              </a:extLst>
            </p:cNvPr>
            <p:cNvSpPr/>
            <p:nvPr/>
          </p:nvSpPr>
          <p:spPr>
            <a:xfrm>
              <a:off x="7235462" y="5839615"/>
              <a:ext cx="136004" cy="136004"/>
            </a:xfrm>
            <a:custGeom>
              <a:avLst/>
              <a:gdLst>
                <a:gd name="connsiteX0" fmla="*/ 137186 w 136003"/>
                <a:gd name="connsiteY0" fmla="*/ 68593 h 136003"/>
                <a:gd name="connsiteX1" fmla="*/ 68593 w 136003"/>
                <a:gd name="connsiteY1" fmla="*/ 137187 h 136003"/>
                <a:gd name="connsiteX2" fmla="*/ 0 w 136003"/>
                <a:gd name="connsiteY2" fmla="*/ 68593 h 136003"/>
                <a:gd name="connsiteX3" fmla="*/ 68593 w 136003"/>
                <a:gd name="connsiteY3" fmla="*/ 0 h 136003"/>
                <a:gd name="connsiteX4" fmla="*/ 137186 w 136003"/>
                <a:gd name="connsiteY4" fmla="*/ 68593 h 13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03" h="136003">
                  <a:moveTo>
                    <a:pt x="137186" y="68593"/>
                  </a:moveTo>
                  <a:cubicBezTo>
                    <a:pt x="137186" y="106476"/>
                    <a:pt x="106476" y="137187"/>
                    <a:pt x="68593" y="137187"/>
                  </a:cubicBezTo>
                  <a:cubicBezTo>
                    <a:pt x="30710" y="137187"/>
                    <a:pt x="0" y="106476"/>
                    <a:pt x="0" y="68593"/>
                  </a:cubicBezTo>
                  <a:cubicBezTo>
                    <a:pt x="0" y="30710"/>
                    <a:pt x="30710" y="0"/>
                    <a:pt x="68593" y="0"/>
                  </a:cubicBezTo>
                  <a:cubicBezTo>
                    <a:pt x="106476" y="0"/>
                    <a:pt x="137186" y="30710"/>
                    <a:pt x="137186" y="68593"/>
                  </a:cubicBezTo>
                  <a:close/>
                </a:path>
              </a:pathLst>
            </a:custGeom>
            <a:solidFill>
              <a:srgbClr val="E6E6E6"/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57">
              <a:extLst>
                <a:ext uri="{FF2B5EF4-FFF2-40B4-BE49-F238E27FC236}">
                  <a16:creationId xmlns:a16="http://schemas.microsoft.com/office/drawing/2014/main" id="{766292CE-7404-4B4C-A55C-0BAD478DA43B}"/>
                </a:ext>
              </a:extLst>
            </p:cNvPr>
            <p:cNvSpPr/>
            <p:nvPr/>
          </p:nvSpPr>
          <p:spPr>
            <a:xfrm>
              <a:off x="7248471" y="5852624"/>
              <a:ext cx="109394" cy="109394"/>
            </a:xfrm>
            <a:custGeom>
              <a:avLst/>
              <a:gdLst>
                <a:gd name="connsiteX0" fmla="*/ 111168 w 109394"/>
                <a:gd name="connsiteY0" fmla="*/ 55584 h 109394"/>
                <a:gd name="connsiteX1" fmla="*/ 55584 w 109394"/>
                <a:gd name="connsiteY1" fmla="*/ 111168 h 109394"/>
                <a:gd name="connsiteX2" fmla="*/ 0 w 109394"/>
                <a:gd name="connsiteY2" fmla="*/ 55584 h 109394"/>
                <a:gd name="connsiteX3" fmla="*/ 55584 w 109394"/>
                <a:gd name="connsiteY3" fmla="*/ 0 h 109394"/>
                <a:gd name="connsiteX4" fmla="*/ 111168 w 109394"/>
                <a:gd name="connsiteY4" fmla="*/ 55584 h 10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394" h="109394">
                  <a:moveTo>
                    <a:pt x="111168" y="55584"/>
                  </a:moveTo>
                  <a:cubicBezTo>
                    <a:pt x="111168" y="86283"/>
                    <a:pt x="86282" y="111168"/>
                    <a:pt x="55584" y="111168"/>
                  </a:cubicBezTo>
                  <a:cubicBezTo>
                    <a:pt x="24886" y="111168"/>
                    <a:pt x="0" y="86282"/>
                    <a:pt x="0" y="55584"/>
                  </a:cubicBezTo>
                  <a:cubicBezTo>
                    <a:pt x="0" y="24886"/>
                    <a:pt x="24886" y="0"/>
                    <a:pt x="55584" y="0"/>
                  </a:cubicBezTo>
                  <a:cubicBezTo>
                    <a:pt x="86282" y="0"/>
                    <a:pt x="111168" y="24886"/>
                    <a:pt x="111168" y="55584"/>
                  </a:cubicBezTo>
                  <a:close/>
                </a:path>
              </a:pathLst>
            </a:custGeom>
            <a:solidFill>
              <a:srgbClr val="F2F2F2"/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58">
              <a:extLst>
                <a:ext uri="{FF2B5EF4-FFF2-40B4-BE49-F238E27FC236}">
                  <a16:creationId xmlns:a16="http://schemas.microsoft.com/office/drawing/2014/main" id="{FC1498C1-8F03-42E9-B58D-DCC215C0D5C1}"/>
                </a:ext>
              </a:extLst>
            </p:cNvPr>
            <p:cNvSpPr/>
            <p:nvPr/>
          </p:nvSpPr>
          <p:spPr>
            <a:xfrm>
              <a:off x="7256750" y="5860903"/>
              <a:ext cx="94611" cy="94611"/>
            </a:xfrm>
            <a:custGeom>
              <a:avLst/>
              <a:gdLst>
                <a:gd name="connsiteX0" fmla="*/ 94611 w 94611"/>
                <a:gd name="connsiteY0" fmla="*/ 47306 h 94611"/>
                <a:gd name="connsiteX1" fmla="*/ 47306 w 94611"/>
                <a:gd name="connsiteY1" fmla="*/ 94611 h 94611"/>
                <a:gd name="connsiteX2" fmla="*/ 0 w 94611"/>
                <a:gd name="connsiteY2" fmla="*/ 47306 h 94611"/>
                <a:gd name="connsiteX3" fmla="*/ 47306 w 94611"/>
                <a:gd name="connsiteY3" fmla="*/ 0 h 94611"/>
                <a:gd name="connsiteX4" fmla="*/ 94611 w 94611"/>
                <a:gd name="connsiteY4" fmla="*/ 47306 h 9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11" h="94611">
                  <a:moveTo>
                    <a:pt x="94611" y="47306"/>
                  </a:moveTo>
                  <a:cubicBezTo>
                    <a:pt x="94611" y="73432"/>
                    <a:pt x="73432" y="94611"/>
                    <a:pt x="47306" y="94611"/>
                  </a:cubicBezTo>
                  <a:cubicBezTo>
                    <a:pt x="21179" y="94611"/>
                    <a:pt x="0" y="73432"/>
                    <a:pt x="0" y="47306"/>
                  </a:cubicBezTo>
                  <a:cubicBezTo>
                    <a:pt x="0" y="21180"/>
                    <a:pt x="21179" y="0"/>
                    <a:pt x="47306" y="0"/>
                  </a:cubicBezTo>
                  <a:cubicBezTo>
                    <a:pt x="73432" y="0"/>
                    <a:pt x="94611" y="21180"/>
                    <a:pt x="94611" y="47306"/>
                  </a:cubicBezTo>
                  <a:close/>
                </a:path>
              </a:pathLst>
            </a:custGeom>
            <a:solidFill>
              <a:srgbClr val="4D4D4D"/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59">
              <a:extLst>
                <a:ext uri="{FF2B5EF4-FFF2-40B4-BE49-F238E27FC236}">
                  <a16:creationId xmlns:a16="http://schemas.microsoft.com/office/drawing/2014/main" id="{A4C9CF2A-6209-4F58-8729-C0C6029BD96F}"/>
                </a:ext>
              </a:extLst>
            </p:cNvPr>
            <p:cNvSpPr/>
            <p:nvPr/>
          </p:nvSpPr>
          <p:spPr>
            <a:xfrm>
              <a:off x="7273898" y="5878051"/>
              <a:ext cx="59132" cy="59132"/>
            </a:xfrm>
            <a:custGeom>
              <a:avLst/>
              <a:gdLst>
                <a:gd name="connsiteX0" fmla="*/ 60315 w 59132"/>
                <a:gd name="connsiteY0" fmla="*/ 30157 h 59132"/>
                <a:gd name="connsiteX1" fmla="*/ 30157 w 59132"/>
                <a:gd name="connsiteY1" fmla="*/ 60315 h 59132"/>
                <a:gd name="connsiteX2" fmla="*/ 0 w 59132"/>
                <a:gd name="connsiteY2" fmla="*/ 30157 h 59132"/>
                <a:gd name="connsiteX3" fmla="*/ 30157 w 59132"/>
                <a:gd name="connsiteY3" fmla="*/ 0 h 59132"/>
                <a:gd name="connsiteX4" fmla="*/ 60315 w 59132"/>
                <a:gd name="connsiteY4" fmla="*/ 30157 h 5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32" h="59132">
                  <a:moveTo>
                    <a:pt x="60315" y="30157"/>
                  </a:moveTo>
                  <a:cubicBezTo>
                    <a:pt x="60315" y="46813"/>
                    <a:pt x="46813" y="60315"/>
                    <a:pt x="30157" y="60315"/>
                  </a:cubicBezTo>
                  <a:cubicBezTo>
                    <a:pt x="13502" y="60315"/>
                    <a:pt x="0" y="46813"/>
                    <a:pt x="0" y="30157"/>
                  </a:cubicBezTo>
                  <a:cubicBezTo>
                    <a:pt x="0" y="13502"/>
                    <a:pt x="13502" y="0"/>
                    <a:pt x="30157" y="0"/>
                  </a:cubicBezTo>
                  <a:cubicBezTo>
                    <a:pt x="46813" y="0"/>
                    <a:pt x="60315" y="13502"/>
                    <a:pt x="60315" y="30157"/>
                  </a:cubicBezTo>
                  <a:close/>
                </a:path>
              </a:pathLst>
            </a:custGeom>
            <a:solidFill>
              <a:srgbClr val="000000"/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60">
              <a:extLst>
                <a:ext uri="{FF2B5EF4-FFF2-40B4-BE49-F238E27FC236}">
                  <a16:creationId xmlns:a16="http://schemas.microsoft.com/office/drawing/2014/main" id="{6A50865D-5C5D-4C91-A766-A73B1601FA4E}"/>
                </a:ext>
              </a:extLst>
            </p:cNvPr>
            <p:cNvSpPr/>
            <p:nvPr/>
          </p:nvSpPr>
          <p:spPr>
            <a:xfrm>
              <a:off x="7286907" y="5880712"/>
              <a:ext cx="20696" cy="20696"/>
            </a:xfrm>
            <a:custGeom>
              <a:avLst/>
              <a:gdLst>
                <a:gd name="connsiteX0" fmla="*/ 23062 w 20696"/>
                <a:gd name="connsiteY0" fmla="*/ 11531 h 20696"/>
                <a:gd name="connsiteX1" fmla="*/ 11531 w 20696"/>
                <a:gd name="connsiteY1" fmla="*/ 23062 h 20696"/>
                <a:gd name="connsiteX2" fmla="*/ 0 w 20696"/>
                <a:gd name="connsiteY2" fmla="*/ 11531 h 20696"/>
                <a:gd name="connsiteX3" fmla="*/ 11531 w 20696"/>
                <a:gd name="connsiteY3" fmla="*/ 0 h 20696"/>
                <a:gd name="connsiteX4" fmla="*/ 23062 w 20696"/>
                <a:gd name="connsiteY4" fmla="*/ 11531 h 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96" h="20696">
                  <a:moveTo>
                    <a:pt x="23062" y="11531"/>
                  </a:moveTo>
                  <a:cubicBezTo>
                    <a:pt x="23062" y="17899"/>
                    <a:pt x="17899" y="23062"/>
                    <a:pt x="11531" y="23062"/>
                  </a:cubicBezTo>
                  <a:cubicBezTo>
                    <a:pt x="5162" y="23062"/>
                    <a:pt x="0" y="17899"/>
                    <a:pt x="0" y="11531"/>
                  </a:cubicBezTo>
                  <a:cubicBezTo>
                    <a:pt x="0" y="5163"/>
                    <a:pt x="5163" y="0"/>
                    <a:pt x="11531" y="0"/>
                  </a:cubicBezTo>
                  <a:cubicBezTo>
                    <a:pt x="17899" y="0"/>
                    <a:pt x="23062" y="5163"/>
                    <a:pt x="23062" y="11531"/>
                  </a:cubicBezTo>
                  <a:close/>
                </a:path>
              </a:pathLst>
            </a:custGeom>
            <a:solidFill>
              <a:srgbClr val="F2F2F2"/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1" name="Freeform: Shape 9">
            <a:extLst>
              <a:ext uri="{FF2B5EF4-FFF2-40B4-BE49-F238E27FC236}">
                <a16:creationId xmlns:a16="http://schemas.microsoft.com/office/drawing/2014/main" id="{43CC8A5C-F9FE-4DF0-BB45-1C26517120C5}"/>
              </a:ext>
            </a:extLst>
          </p:cNvPr>
          <p:cNvSpPr/>
          <p:nvPr/>
        </p:nvSpPr>
        <p:spPr>
          <a:xfrm>
            <a:off x="1623588" y="1329182"/>
            <a:ext cx="843336" cy="687342"/>
          </a:xfrm>
          <a:custGeom>
            <a:avLst/>
            <a:gdLst>
              <a:gd name="connsiteX0" fmla="*/ 1603909 w 1775805"/>
              <a:gd name="connsiteY0" fmla="*/ 763019 h 1447329"/>
              <a:gd name="connsiteX1" fmla="*/ 1628058 w 1775805"/>
              <a:gd name="connsiteY1" fmla="*/ 785552 h 1447329"/>
              <a:gd name="connsiteX2" fmla="*/ 1768708 w 1775805"/>
              <a:gd name="connsiteY2" fmla="*/ 1028052 h 1447329"/>
              <a:gd name="connsiteX3" fmla="*/ 1746883 w 1775805"/>
              <a:gd name="connsiteY3" fmla="*/ 1062810 h 1447329"/>
              <a:gd name="connsiteX4" fmla="*/ 1732333 w 1775805"/>
              <a:gd name="connsiteY4" fmla="*/ 1092719 h 1447329"/>
              <a:gd name="connsiteX5" fmla="*/ 1761432 w 1775805"/>
              <a:gd name="connsiteY5" fmla="*/ 1144453 h 1447329"/>
              <a:gd name="connsiteX6" fmla="*/ 1733950 w 1775805"/>
              <a:gd name="connsiteY6" fmla="*/ 1196994 h 1447329"/>
              <a:gd name="connsiteX7" fmla="*/ 1771133 w 1775805"/>
              <a:gd name="connsiteY7" fmla="*/ 1269744 h 1447329"/>
              <a:gd name="connsiteX8" fmla="*/ 1756583 w 1775805"/>
              <a:gd name="connsiteY8" fmla="*/ 1298844 h 1447329"/>
              <a:gd name="connsiteX9" fmla="*/ 1634525 w 1775805"/>
              <a:gd name="connsiteY9" fmla="*/ 1303695 h 1447329"/>
              <a:gd name="connsiteX10" fmla="*/ 1633615 w 1775805"/>
              <a:gd name="connsiteY10" fmla="*/ 1303960 h 1447329"/>
              <a:gd name="connsiteX11" fmla="*/ 1644810 w 1775805"/>
              <a:gd name="connsiteY11" fmla="*/ 1403118 h 1447329"/>
              <a:gd name="connsiteX12" fmla="*/ 1610052 w 1775805"/>
              <a:gd name="connsiteY12" fmla="*/ 1445152 h 1447329"/>
              <a:gd name="connsiteX13" fmla="*/ 1572870 w 1775805"/>
              <a:gd name="connsiteY13" fmla="*/ 1402311 h 1447329"/>
              <a:gd name="connsiteX14" fmla="*/ 1584186 w 1775805"/>
              <a:gd name="connsiteY14" fmla="*/ 1302885 h 1447329"/>
              <a:gd name="connsiteX15" fmla="*/ 1584308 w 1775805"/>
              <a:gd name="connsiteY15" fmla="*/ 1302885 h 1447329"/>
              <a:gd name="connsiteX16" fmla="*/ 1473667 w 1775805"/>
              <a:gd name="connsiteY16" fmla="*/ 1302077 h 1447329"/>
              <a:gd name="connsiteX17" fmla="*/ 1446184 w 1775805"/>
              <a:gd name="connsiteY17" fmla="*/ 1256003 h 1447329"/>
              <a:gd name="connsiteX18" fmla="*/ 1476092 w 1775805"/>
              <a:gd name="connsiteY18" fmla="*/ 1197802 h 1447329"/>
              <a:gd name="connsiteX19" fmla="*/ 1447800 w 1775805"/>
              <a:gd name="connsiteY19" fmla="*/ 1146069 h 1447329"/>
              <a:gd name="connsiteX20" fmla="*/ 1468817 w 1775805"/>
              <a:gd name="connsiteY20" fmla="*/ 1106460 h 1447329"/>
              <a:gd name="connsiteX21" fmla="*/ 1489025 w 1775805"/>
              <a:gd name="connsiteY21" fmla="*/ 1069277 h 1447329"/>
              <a:gd name="connsiteX22" fmla="*/ 1485792 w 1775805"/>
              <a:gd name="connsiteY22" fmla="*/ 1065236 h 1447329"/>
              <a:gd name="connsiteX23" fmla="*/ 1454267 w 1775805"/>
              <a:gd name="connsiteY23" fmla="*/ 1003802 h 1447329"/>
              <a:gd name="connsiteX24" fmla="*/ 1580367 w 1775805"/>
              <a:gd name="connsiteY24" fmla="*/ 787168 h 1447329"/>
              <a:gd name="connsiteX25" fmla="*/ 1603909 w 1775805"/>
              <a:gd name="connsiteY25" fmla="*/ 763019 h 1447329"/>
              <a:gd name="connsiteX26" fmla="*/ 239205 w 1775805"/>
              <a:gd name="connsiteY26" fmla="*/ 479942 h 1447329"/>
              <a:gd name="connsiteX27" fmla="*/ 273447 w 1775805"/>
              <a:gd name="connsiteY27" fmla="*/ 511892 h 1447329"/>
              <a:gd name="connsiteX28" fmla="*/ 472883 w 1775805"/>
              <a:gd name="connsiteY28" fmla="*/ 855748 h 1447329"/>
              <a:gd name="connsiteX29" fmla="*/ 441936 w 1775805"/>
              <a:gd name="connsiteY29" fmla="*/ 905034 h 1447329"/>
              <a:gd name="connsiteX30" fmla="*/ 421305 w 1775805"/>
              <a:gd name="connsiteY30" fmla="*/ 947443 h 1447329"/>
              <a:gd name="connsiteX31" fmla="*/ 462567 w 1775805"/>
              <a:gd name="connsiteY31" fmla="*/ 1020800 h 1447329"/>
              <a:gd name="connsiteX32" fmla="*/ 423598 w 1775805"/>
              <a:gd name="connsiteY32" fmla="*/ 1095302 h 1447329"/>
              <a:gd name="connsiteX33" fmla="*/ 476322 w 1775805"/>
              <a:gd name="connsiteY33" fmla="*/ 1198458 h 1447329"/>
              <a:gd name="connsiteX34" fmla="*/ 455691 w 1775805"/>
              <a:gd name="connsiteY34" fmla="*/ 1239720 h 1447329"/>
              <a:gd name="connsiteX35" fmla="*/ 282616 w 1775805"/>
              <a:gd name="connsiteY35" fmla="*/ 1246599 h 1447329"/>
              <a:gd name="connsiteX36" fmla="*/ 281327 w 1775805"/>
              <a:gd name="connsiteY36" fmla="*/ 1246974 h 1447329"/>
              <a:gd name="connsiteX37" fmla="*/ 297201 w 1775805"/>
              <a:gd name="connsiteY37" fmla="*/ 1387577 h 1447329"/>
              <a:gd name="connsiteX38" fmla="*/ 247916 w 1775805"/>
              <a:gd name="connsiteY38" fmla="*/ 1447179 h 1447329"/>
              <a:gd name="connsiteX39" fmla="*/ 195193 w 1775805"/>
              <a:gd name="connsiteY39" fmla="*/ 1386432 h 1447329"/>
              <a:gd name="connsiteX40" fmla="*/ 211239 w 1775805"/>
              <a:gd name="connsiteY40" fmla="*/ 1245450 h 1447329"/>
              <a:gd name="connsiteX41" fmla="*/ 211278 w 1775805"/>
              <a:gd name="connsiteY41" fmla="*/ 1245450 h 1447329"/>
              <a:gd name="connsiteX42" fmla="*/ 54527 w 1775805"/>
              <a:gd name="connsiteY42" fmla="*/ 1244305 h 1447329"/>
              <a:gd name="connsiteX43" fmla="*/ 15556 w 1775805"/>
              <a:gd name="connsiteY43" fmla="*/ 1178973 h 1447329"/>
              <a:gd name="connsiteX44" fmla="*/ 57965 w 1775805"/>
              <a:gd name="connsiteY44" fmla="*/ 1096447 h 1447329"/>
              <a:gd name="connsiteX45" fmla="*/ 17848 w 1775805"/>
              <a:gd name="connsiteY45" fmla="*/ 1023091 h 1447329"/>
              <a:gd name="connsiteX46" fmla="*/ 47649 w 1775805"/>
              <a:gd name="connsiteY46" fmla="*/ 966928 h 1447329"/>
              <a:gd name="connsiteX47" fmla="*/ 76303 w 1775805"/>
              <a:gd name="connsiteY47" fmla="*/ 914204 h 1447329"/>
              <a:gd name="connsiteX48" fmla="*/ 71720 w 1775805"/>
              <a:gd name="connsiteY48" fmla="*/ 908474 h 1447329"/>
              <a:gd name="connsiteX49" fmla="*/ 27017 w 1775805"/>
              <a:gd name="connsiteY49" fmla="*/ 821362 h 1447329"/>
              <a:gd name="connsiteX50" fmla="*/ 205823 w 1775805"/>
              <a:gd name="connsiteY50" fmla="*/ 514184 h 1447329"/>
              <a:gd name="connsiteX51" fmla="*/ 239205 w 1775805"/>
              <a:gd name="connsiteY51" fmla="*/ 479942 h 1447329"/>
              <a:gd name="connsiteX52" fmla="*/ 948402 w 1775805"/>
              <a:gd name="connsiteY52" fmla="*/ 18 h 1447329"/>
              <a:gd name="connsiteX53" fmla="*/ 999451 w 1775805"/>
              <a:gd name="connsiteY53" fmla="*/ 47651 h 1447329"/>
              <a:gd name="connsiteX54" fmla="*/ 1296779 w 1775805"/>
              <a:gd name="connsiteY54" fmla="*/ 560284 h 1447329"/>
              <a:gd name="connsiteX55" fmla="*/ 1250641 w 1775805"/>
              <a:gd name="connsiteY55" fmla="*/ 633761 h 1447329"/>
              <a:gd name="connsiteX56" fmla="*/ 1219883 w 1775805"/>
              <a:gd name="connsiteY56" fmla="*/ 696986 h 1447329"/>
              <a:gd name="connsiteX57" fmla="*/ 1281399 w 1775805"/>
              <a:gd name="connsiteY57" fmla="*/ 806348 h 1447329"/>
              <a:gd name="connsiteX58" fmla="*/ 1223302 w 1775805"/>
              <a:gd name="connsiteY58" fmla="*/ 917418 h 1447329"/>
              <a:gd name="connsiteX59" fmla="*/ 1301905 w 1775805"/>
              <a:gd name="connsiteY59" fmla="*/ 1071208 h 1447329"/>
              <a:gd name="connsiteX60" fmla="*/ 1271147 w 1775805"/>
              <a:gd name="connsiteY60" fmla="*/ 1132723 h 1447329"/>
              <a:gd name="connsiteX61" fmla="*/ 1013121 w 1775805"/>
              <a:gd name="connsiteY61" fmla="*/ 1142977 h 1447329"/>
              <a:gd name="connsiteX62" fmla="*/ 1011201 w 1775805"/>
              <a:gd name="connsiteY62" fmla="*/ 1143537 h 1447329"/>
              <a:gd name="connsiteX63" fmla="*/ 1034867 w 1775805"/>
              <a:gd name="connsiteY63" fmla="*/ 1353154 h 1447329"/>
              <a:gd name="connsiteX64" fmla="*/ 961390 w 1775805"/>
              <a:gd name="connsiteY64" fmla="*/ 1442011 h 1447329"/>
              <a:gd name="connsiteX65" fmla="*/ 882787 w 1775805"/>
              <a:gd name="connsiteY65" fmla="*/ 1351447 h 1447329"/>
              <a:gd name="connsiteX66" fmla="*/ 906710 w 1775805"/>
              <a:gd name="connsiteY66" fmla="*/ 1141266 h 1447329"/>
              <a:gd name="connsiteX67" fmla="*/ 906905 w 1775805"/>
              <a:gd name="connsiteY67" fmla="*/ 1141266 h 1447329"/>
              <a:gd name="connsiteX68" fmla="*/ 673076 w 1775805"/>
              <a:gd name="connsiteY68" fmla="*/ 1139558 h 1447329"/>
              <a:gd name="connsiteX69" fmla="*/ 614977 w 1775805"/>
              <a:gd name="connsiteY69" fmla="*/ 1042159 h 1447329"/>
              <a:gd name="connsiteX70" fmla="*/ 678202 w 1775805"/>
              <a:gd name="connsiteY70" fmla="*/ 919126 h 1447329"/>
              <a:gd name="connsiteX71" fmla="*/ 618394 w 1775805"/>
              <a:gd name="connsiteY71" fmla="*/ 809765 h 1447329"/>
              <a:gd name="connsiteX72" fmla="*/ 662822 w 1775805"/>
              <a:gd name="connsiteY72" fmla="*/ 726034 h 1447329"/>
              <a:gd name="connsiteX73" fmla="*/ 705541 w 1775805"/>
              <a:gd name="connsiteY73" fmla="*/ 647431 h 1447329"/>
              <a:gd name="connsiteX74" fmla="*/ 698708 w 1775805"/>
              <a:gd name="connsiteY74" fmla="*/ 638889 h 1447329"/>
              <a:gd name="connsiteX75" fmla="*/ 632065 w 1775805"/>
              <a:gd name="connsiteY75" fmla="*/ 509020 h 1447329"/>
              <a:gd name="connsiteX76" fmla="*/ 898635 w 1775805"/>
              <a:gd name="connsiteY76" fmla="*/ 51067 h 1447329"/>
              <a:gd name="connsiteX77" fmla="*/ 948402 w 1775805"/>
              <a:gd name="connsiteY77" fmla="*/ 18 h 144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75805" h="1447329">
                <a:moveTo>
                  <a:pt x="1603909" y="763019"/>
                </a:moveTo>
                <a:cubicBezTo>
                  <a:pt x="1611083" y="762716"/>
                  <a:pt x="1618358" y="770193"/>
                  <a:pt x="1628058" y="785552"/>
                </a:cubicBezTo>
                <a:cubicBezTo>
                  <a:pt x="1679791" y="863960"/>
                  <a:pt x="1724250" y="945602"/>
                  <a:pt x="1768708" y="1028052"/>
                </a:cubicBezTo>
                <a:cubicBezTo>
                  <a:pt x="1782449" y="1053111"/>
                  <a:pt x="1776791" y="1062002"/>
                  <a:pt x="1746883" y="1062810"/>
                </a:cubicBezTo>
                <a:cubicBezTo>
                  <a:pt x="1718591" y="1063619"/>
                  <a:pt x="1716974" y="1071702"/>
                  <a:pt x="1732333" y="1092719"/>
                </a:cubicBezTo>
                <a:cubicBezTo>
                  <a:pt x="1743649" y="1108885"/>
                  <a:pt x="1752541" y="1126669"/>
                  <a:pt x="1761432" y="1144453"/>
                </a:cubicBezTo>
                <a:cubicBezTo>
                  <a:pt x="1783258" y="1186486"/>
                  <a:pt x="1781641" y="1189719"/>
                  <a:pt x="1733950" y="1196994"/>
                </a:cubicBezTo>
                <a:cubicBezTo>
                  <a:pt x="1746883" y="1222052"/>
                  <a:pt x="1759008" y="1245494"/>
                  <a:pt x="1771133" y="1269744"/>
                </a:cubicBezTo>
                <a:cubicBezTo>
                  <a:pt x="1779216" y="1285911"/>
                  <a:pt x="1775982" y="1294803"/>
                  <a:pt x="1756583" y="1298844"/>
                </a:cubicBezTo>
                <a:cubicBezTo>
                  <a:pt x="1716167" y="1306927"/>
                  <a:pt x="1674942" y="1301270"/>
                  <a:pt x="1634525" y="1303695"/>
                </a:cubicBezTo>
                <a:lnTo>
                  <a:pt x="1633615" y="1303960"/>
                </a:lnTo>
                <a:lnTo>
                  <a:pt x="1644810" y="1403118"/>
                </a:lnTo>
                <a:cubicBezTo>
                  <a:pt x="1647235" y="1428177"/>
                  <a:pt x="1635110" y="1443536"/>
                  <a:pt x="1610052" y="1445152"/>
                </a:cubicBezTo>
                <a:cubicBezTo>
                  <a:pt x="1586611" y="1446769"/>
                  <a:pt x="1570444" y="1429793"/>
                  <a:pt x="1572870" y="1402311"/>
                </a:cubicBezTo>
                <a:cubicBezTo>
                  <a:pt x="1574486" y="1369977"/>
                  <a:pt x="1580144" y="1336027"/>
                  <a:pt x="1584186" y="1302885"/>
                </a:cubicBezTo>
                <a:lnTo>
                  <a:pt x="1584308" y="1302885"/>
                </a:lnTo>
                <a:lnTo>
                  <a:pt x="1473667" y="1302077"/>
                </a:lnTo>
                <a:cubicBezTo>
                  <a:pt x="1432442" y="1301270"/>
                  <a:pt x="1428400" y="1293994"/>
                  <a:pt x="1446184" y="1256003"/>
                </a:cubicBezTo>
                <a:cubicBezTo>
                  <a:pt x="1455075" y="1236603"/>
                  <a:pt x="1465583" y="1217202"/>
                  <a:pt x="1476092" y="1197802"/>
                </a:cubicBezTo>
                <a:cubicBezTo>
                  <a:pt x="1429209" y="1189719"/>
                  <a:pt x="1427592" y="1186486"/>
                  <a:pt x="1447800" y="1146069"/>
                </a:cubicBezTo>
                <a:cubicBezTo>
                  <a:pt x="1454267" y="1132328"/>
                  <a:pt x="1461542" y="1119394"/>
                  <a:pt x="1468817" y="1106460"/>
                </a:cubicBezTo>
                <a:cubicBezTo>
                  <a:pt x="1475283" y="1093527"/>
                  <a:pt x="1482559" y="1080594"/>
                  <a:pt x="1489025" y="1069277"/>
                </a:cubicBezTo>
                <a:cubicBezTo>
                  <a:pt x="1487408" y="1066852"/>
                  <a:pt x="1486600" y="1065236"/>
                  <a:pt x="1485792" y="1065236"/>
                </a:cubicBezTo>
                <a:cubicBezTo>
                  <a:pt x="1425976" y="1058769"/>
                  <a:pt x="1424358" y="1057961"/>
                  <a:pt x="1454267" y="1003802"/>
                </a:cubicBezTo>
                <a:cubicBezTo>
                  <a:pt x="1494684" y="931052"/>
                  <a:pt x="1536716" y="859110"/>
                  <a:pt x="1580367" y="787168"/>
                </a:cubicBezTo>
                <a:cubicBezTo>
                  <a:pt x="1589663" y="771406"/>
                  <a:pt x="1596735" y="763323"/>
                  <a:pt x="1603909" y="763019"/>
                </a:cubicBezTo>
                <a:close/>
                <a:moveTo>
                  <a:pt x="239205" y="479942"/>
                </a:moveTo>
                <a:cubicBezTo>
                  <a:pt x="249377" y="479512"/>
                  <a:pt x="259693" y="490115"/>
                  <a:pt x="273447" y="511892"/>
                </a:cubicBezTo>
                <a:cubicBezTo>
                  <a:pt x="346803" y="623072"/>
                  <a:pt x="409843" y="738837"/>
                  <a:pt x="472883" y="855748"/>
                </a:cubicBezTo>
                <a:cubicBezTo>
                  <a:pt x="492368" y="891281"/>
                  <a:pt x="484345" y="903887"/>
                  <a:pt x="441936" y="905034"/>
                </a:cubicBezTo>
                <a:cubicBezTo>
                  <a:pt x="401820" y="906181"/>
                  <a:pt x="399527" y="917642"/>
                  <a:pt x="421305" y="947443"/>
                </a:cubicBezTo>
                <a:cubicBezTo>
                  <a:pt x="437351" y="970366"/>
                  <a:pt x="449959" y="995584"/>
                  <a:pt x="462567" y="1020800"/>
                </a:cubicBezTo>
                <a:cubicBezTo>
                  <a:pt x="493515" y="1080402"/>
                  <a:pt x="491222" y="1084985"/>
                  <a:pt x="423598" y="1095302"/>
                </a:cubicBezTo>
                <a:cubicBezTo>
                  <a:pt x="441936" y="1130833"/>
                  <a:pt x="459129" y="1164072"/>
                  <a:pt x="476322" y="1198458"/>
                </a:cubicBezTo>
                <a:cubicBezTo>
                  <a:pt x="487783" y="1221382"/>
                  <a:pt x="483198" y="1233990"/>
                  <a:pt x="455691" y="1239720"/>
                </a:cubicBezTo>
                <a:cubicBezTo>
                  <a:pt x="398382" y="1251182"/>
                  <a:pt x="339927" y="1243160"/>
                  <a:pt x="282616" y="1246599"/>
                </a:cubicBezTo>
                <a:lnTo>
                  <a:pt x="281327" y="1246974"/>
                </a:lnTo>
                <a:lnTo>
                  <a:pt x="297201" y="1387577"/>
                </a:lnTo>
                <a:cubicBezTo>
                  <a:pt x="300640" y="1423110"/>
                  <a:pt x="283447" y="1444887"/>
                  <a:pt x="247916" y="1447179"/>
                </a:cubicBezTo>
                <a:cubicBezTo>
                  <a:pt x="214677" y="1449472"/>
                  <a:pt x="191753" y="1425401"/>
                  <a:pt x="195193" y="1386432"/>
                </a:cubicBezTo>
                <a:cubicBezTo>
                  <a:pt x="197484" y="1340585"/>
                  <a:pt x="205507" y="1292444"/>
                  <a:pt x="211239" y="1245450"/>
                </a:cubicBezTo>
                <a:lnTo>
                  <a:pt x="211278" y="1245450"/>
                </a:lnTo>
                <a:lnTo>
                  <a:pt x="54527" y="1244305"/>
                </a:lnTo>
                <a:cubicBezTo>
                  <a:pt x="-3929" y="1243160"/>
                  <a:pt x="-9660" y="1232844"/>
                  <a:pt x="15556" y="1178973"/>
                </a:cubicBezTo>
                <a:cubicBezTo>
                  <a:pt x="28164" y="1151465"/>
                  <a:pt x="43064" y="1123956"/>
                  <a:pt x="57965" y="1096447"/>
                </a:cubicBezTo>
                <a:cubicBezTo>
                  <a:pt x="-8514" y="1084985"/>
                  <a:pt x="-10807" y="1080402"/>
                  <a:pt x="17848" y="1023091"/>
                </a:cubicBezTo>
                <a:cubicBezTo>
                  <a:pt x="27017" y="1003607"/>
                  <a:pt x="37334" y="985267"/>
                  <a:pt x="47649" y="966928"/>
                </a:cubicBezTo>
                <a:cubicBezTo>
                  <a:pt x="56818" y="948590"/>
                  <a:pt x="67135" y="930250"/>
                  <a:pt x="76303" y="914204"/>
                </a:cubicBezTo>
                <a:cubicBezTo>
                  <a:pt x="74011" y="910765"/>
                  <a:pt x="72865" y="908474"/>
                  <a:pt x="71720" y="908474"/>
                </a:cubicBezTo>
                <a:cubicBezTo>
                  <a:pt x="-13098" y="899304"/>
                  <a:pt x="-15392" y="898157"/>
                  <a:pt x="27017" y="821362"/>
                </a:cubicBezTo>
                <a:cubicBezTo>
                  <a:pt x="84328" y="718206"/>
                  <a:pt x="143928" y="616195"/>
                  <a:pt x="205823" y="514184"/>
                </a:cubicBezTo>
                <a:cubicBezTo>
                  <a:pt x="219004" y="491834"/>
                  <a:pt x="229033" y="480372"/>
                  <a:pt x="239205" y="479942"/>
                </a:cubicBezTo>
                <a:close/>
                <a:moveTo>
                  <a:pt x="948402" y="18"/>
                </a:moveTo>
                <a:cubicBezTo>
                  <a:pt x="963567" y="-623"/>
                  <a:pt x="978946" y="15183"/>
                  <a:pt x="999451" y="47651"/>
                </a:cubicBezTo>
                <a:cubicBezTo>
                  <a:pt x="1108813" y="213401"/>
                  <a:pt x="1202796" y="385989"/>
                  <a:pt x="1296779" y="560284"/>
                </a:cubicBezTo>
                <a:cubicBezTo>
                  <a:pt x="1325827" y="613257"/>
                  <a:pt x="1313866" y="632051"/>
                  <a:pt x="1250641" y="633761"/>
                </a:cubicBezTo>
                <a:cubicBezTo>
                  <a:pt x="1190835" y="635470"/>
                  <a:pt x="1187416" y="652557"/>
                  <a:pt x="1219883" y="696986"/>
                </a:cubicBezTo>
                <a:cubicBezTo>
                  <a:pt x="1243806" y="731160"/>
                  <a:pt x="1262602" y="768755"/>
                  <a:pt x="1281399" y="806348"/>
                </a:cubicBezTo>
                <a:cubicBezTo>
                  <a:pt x="1327536" y="895205"/>
                  <a:pt x="1324118" y="902039"/>
                  <a:pt x="1223302" y="917418"/>
                </a:cubicBezTo>
                <a:cubicBezTo>
                  <a:pt x="1250641" y="970389"/>
                  <a:pt x="1276273" y="1019944"/>
                  <a:pt x="1301905" y="1071208"/>
                </a:cubicBezTo>
                <a:cubicBezTo>
                  <a:pt x="1318992" y="1105384"/>
                  <a:pt x="1312156" y="1124181"/>
                  <a:pt x="1271147" y="1132723"/>
                </a:cubicBezTo>
                <a:cubicBezTo>
                  <a:pt x="1185709" y="1149810"/>
                  <a:pt x="1098561" y="1137851"/>
                  <a:pt x="1013121" y="1142977"/>
                </a:cubicBezTo>
                <a:lnTo>
                  <a:pt x="1011201" y="1143537"/>
                </a:lnTo>
                <a:lnTo>
                  <a:pt x="1034867" y="1353154"/>
                </a:lnTo>
                <a:cubicBezTo>
                  <a:pt x="1039993" y="1406127"/>
                  <a:pt x="1014361" y="1438595"/>
                  <a:pt x="961390" y="1442011"/>
                </a:cubicBezTo>
                <a:cubicBezTo>
                  <a:pt x="911836" y="1445430"/>
                  <a:pt x="877659" y="1409544"/>
                  <a:pt x="882787" y="1351447"/>
                </a:cubicBezTo>
                <a:cubicBezTo>
                  <a:pt x="886204" y="1283096"/>
                  <a:pt x="898165" y="1211326"/>
                  <a:pt x="906710" y="1141266"/>
                </a:cubicBezTo>
                <a:lnTo>
                  <a:pt x="906905" y="1141266"/>
                </a:lnTo>
                <a:lnTo>
                  <a:pt x="673076" y="1139558"/>
                </a:lnTo>
                <a:cubicBezTo>
                  <a:pt x="585929" y="1137851"/>
                  <a:pt x="577384" y="1122471"/>
                  <a:pt x="614977" y="1042159"/>
                </a:cubicBezTo>
                <a:cubicBezTo>
                  <a:pt x="633774" y="1001149"/>
                  <a:pt x="655987" y="960138"/>
                  <a:pt x="678202" y="919126"/>
                </a:cubicBezTo>
                <a:cubicBezTo>
                  <a:pt x="579094" y="902039"/>
                  <a:pt x="575675" y="895205"/>
                  <a:pt x="618394" y="809765"/>
                </a:cubicBezTo>
                <a:cubicBezTo>
                  <a:pt x="632065" y="780717"/>
                  <a:pt x="647445" y="753375"/>
                  <a:pt x="662822" y="726034"/>
                </a:cubicBezTo>
                <a:cubicBezTo>
                  <a:pt x="676493" y="698695"/>
                  <a:pt x="691873" y="671354"/>
                  <a:pt x="705541" y="647431"/>
                </a:cubicBezTo>
                <a:cubicBezTo>
                  <a:pt x="702125" y="642305"/>
                  <a:pt x="700415" y="638889"/>
                  <a:pt x="698708" y="638889"/>
                </a:cubicBezTo>
                <a:cubicBezTo>
                  <a:pt x="572258" y="625218"/>
                  <a:pt x="568840" y="623509"/>
                  <a:pt x="632065" y="509020"/>
                </a:cubicBezTo>
                <a:cubicBezTo>
                  <a:pt x="717505" y="355231"/>
                  <a:pt x="806359" y="203149"/>
                  <a:pt x="898635" y="51067"/>
                </a:cubicBezTo>
                <a:cubicBezTo>
                  <a:pt x="918285" y="17746"/>
                  <a:pt x="933237" y="659"/>
                  <a:pt x="948402" y="18"/>
                </a:cubicBezTo>
                <a:close/>
              </a:path>
            </a:pathLst>
          </a:custGeom>
          <a:solidFill>
            <a:schemeClr val="accent1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BB11A0C-3A03-4474-8B64-014CF39DEC54}"/>
              </a:ext>
            </a:extLst>
          </p:cNvPr>
          <p:cNvGrpSpPr/>
          <p:nvPr/>
        </p:nvGrpSpPr>
        <p:grpSpPr>
          <a:xfrm>
            <a:off x="7122238" y="3657365"/>
            <a:ext cx="1465213" cy="1728173"/>
            <a:chOff x="6102686" y="2441007"/>
            <a:chExt cx="1465213" cy="1728173"/>
          </a:xfrm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00593B96-AFA7-4288-868F-F09909086EDB}"/>
                </a:ext>
              </a:extLst>
            </p:cNvPr>
            <p:cNvSpPr/>
            <p:nvPr/>
          </p:nvSpPr>
          <p:spPr>
            <a:xfrm flipH="1">
              <a:off x="6102686" y="2441007"/>
              <a:ext cx="1311931" cy="930554"/>
            </a:xfrm>
            <a:custGeom>
              <a:avLst/>
              <a:gdLst>
                <a:gd name="connsiteX0" fmla="*/ 580365 w 1311931"/>
                <a:gd name="connsiteY0" fmla="*/ 0 h 930554"/>
                <a:gd name="connsiteX1" fmla="*/ 522679 w 1311931"/>
                <a:gd name="connsiteY1" fmla="*/ 0 h 930554"/>
                <a:gd name="connsiteX2" fmla="*/ 512872 w 1311931"/>
                <a:gd name="connsiteY2" fmla="*/ 2622 h 930554"/>
                <a:gd name="connsiteX3" fmla="*/ 321118 w 1311931"/>
                <a:gd name="connsiteY3" fmla="*/ 141121 h 930554"/>
                <a:gd name="connsiteX4" fmla="*/ 307719 w 1311931"/>
                <a:gd name="connsiteY4" fmla="*/ 147441 h 930554"/>
                <a:gd name="connsiteX5" fmla="*/ 151022 w 1311931"/>
                <a:gd name="connsiteY5" fmla="*/ 180191 h 930554"/>
                <a:gd name="connsiteX6" fmla="*/ 39583 w 1311931"/>
                <a:gd name="connsiteY6" fmla="*/ 354875 h 930554"/>
                <a:gd name="connsiteX7" fmla="*/ 63680 w 1311931"/>
                <a:gd name="connsiteY7" fmla="*/ 449061 h 930554"/>
                <a:gd name="connsiteX8" fmla="*/ 58226 w 1311931"/>
                <a:gd name="connsiteY8" fmla="*/ 455249 h 930554"/>
                <a:gd name="connsiteX9" fmla="*/ 73198 w 1311931"/>
                <a:gd name="connsiteY9" fmla="*/ 743471 h 930554"/>
                <a:gd name="connsiteX10" fmla="*/ 299092 w 1311931"/>
                <a:gd name="connsiteY10" fmla="*/ 800370 h 930554"/>
                <a:gd name="connsiteX11" fmla="*/ 318522 w 1311931"/>
                <a:gd name="connsiteY11" fmla="*/ 809128 h 930554"/>
                <a:gd name="connsiteX12" fmla="*/ 350380 w 1311931"/>
                <a:gd name="connsiteY12" fmla="*/ 852131 h 930554"/>
                <a:gd name="connsiteX13" fmla="*/ 675180 w 1311931"/>
                <a:gd name="connsiteY13" fmla="*/ 894583 h 930554"/>
                <a:gd name="connsiteX14" fmla="*/ 712021 w 1311931"/>
                <a:gd name="connsiteY14" fmla="*/ 870748 h 930554"/>
                <a:gd name="connsiteX15" fmla="*/ 969406 w 1311931"/>
                <a:gd name="connsiteY15" fmla="*/ 906697 h 930554"/>
                <a:gd name="connsiteX16" fmla="*/ 1116558 w 1311931"/>
                <a:gd name="connsiteY16" fmla="*/ 748060 h 930554"/>
                <a:gd name="connsiteX17" fmla="*/ 1121671 w 1311931"/>
                <a:gd name="connsiteY17" fmla="*/ 701622 h 930554"/>
                <a:gd name="connsiteX18" fmla="*/ 1166326 w 1311931"/>
                <a:gd name="connsiteY18" fmla="*/ 687437 h 930554"/>
                <a:gd name="connsiteX19" fmla="*/ 1305088 w 1311931"/>
                <a:gd name="connsiteY19" fmla="*/ 544348 h 930554"/>
                <a:gd name="connsiteX20" fmla="*/ 1311931 w 1311931"/>
                <a:gd name="connsiteY20" fmla="*/ 516554 h 930554"/>
                <a:gd name="connsiteX21" fmla="*/ 1311879 w 1311931"/>
                <a:gd name="connsiteY21" fmla="*/ 472004 h 930554"/>
                <a:gd name="connsiteX22" fmla="*/ 1305402 w 1311931"/>
                <a:gd name="connsiteY22" fmla="*/ 447042 h 930554"/>
                <a:gd name="connsiteX23" fmla="*/ 1167008 w 1311931"/>
                <a:gd name="connsiteY23" fmla="*/ 301673 h 930554"/>
                <a:gd name="connsiteX24" fmla="*/ 1134835 w 1311931"/>
                <a:gd name="connsiteY24" fmla="*/ 290739 h 930554"/>
                <a:gd name="connsiteX25" fmla="*/ 1126444 w 1311931"/>
                <a:gd name="connsiteY25" fmla="*/ 280748 h 930554"/>
                <a:gd name="connsiteX26" fmla="*/ 957843 w 1311931"/>
                <a:gd name="connsiteY26" fmla="*/ 76539 h 930554"/>
                <a:gd name="connsiteX27" fmla="*/ 765695 w 1311931"/>
                <a:gd name="connsiteY27" fmla="*/ 88627 h 930554"/>
                <a:gd name="connsiteX28" fmla="*/ 749044 w 1311931"/>
                <a:gd name="connsiteY28" fmla="*/ 85795 h 930554"/>
                <a:gd name="connsiteX29" fmla="*/ 590198 w 1311931"/>
                <a:gd name="connsiteY29" fmla="*/ 2543 h 930554"/>
                <a:gd name="connsiteX30" fmla="*/ 580365 w 1311931"/>
                <a:gd name="connsiteY30" fmla="*/ 0 h 930554"/>
                <a:gd name="connsiteX31" fmla="*/ 553820 w 1311931"/>
                <a:gd name="connsiteY31" fmla="*/ 39818 h 930554"/>
                <a:gd name="connsiteX32" fmla="*/ 707117 w 1311931"/>
                <a:gd name="connsiteY32" fmla="*/ 95969 h 930554"/>
                <a:gd name="connsiteX33" fmla="*/ 733207 w 1311931"/>
                <a:gd name="connsiteY33" fmla="*/ 123475 h 930554"/>
                <a:gd name="connsiteX34" fmla="*/ 767164 w 1311931"/>
                <a:gd name="connsiteY34" fmla="*/ 131184 h 930554"/>
                <a:gd name="connsiteX35" fmla="*/ 984588 w 1311931"/>
                <a:gd name="connsiteY35" fmla="*/ 129007 h 930554"/>
                <a:gd name="connsiteX36" fmla="*/ 1090049 w 1311931"/>
                <a:gd name="connsiteY36" fmla="*/ 252744 h 930554"/>
                <a:gd name="connsiteX37" fmla="*/ 1091098 w 1311931"/>
                <a:gd name="connsiteY37" fmla="*/ 294331 h 930554"/>
                <a:gd name="connsiteX38" fmla="*/ 1114802 w 1311931"/>
                <a:gd name="connsiteY38" fmla="*/ 327658 h 930554"/>
                <a:gd name="connsiteX39" fmla="*/ 1239456 w 1311931"/>
                <a:gd name="connsiteY39" fmla="*/ 396986 h 930554"/>
                <a:gd name="connsiteX40" fmla="*/ 1212160 w 1311931"/>
                <a:gd name="connsiteY40" fmla="*/ 619104 h 930554"/>
                <a:gd name="connsiteX41" fmla="*/ 1104261 w 1311931"/>
                <a:gd name="connsiteY41" fmla="*/ 663182 h 930554"/>
                <a:gd name="connsiteX42" fmla="*/ 1084438 w 1311931"/>
                <a:gd name="connsiteY42" fmla="*/ 689534 h 930554"/>
                <a:gd name="connsiteX43" fmla="*/ 1023500 w 1311931"/>
                <a:gd name="connsiteY43" fmla="*/ 833750 h 930554"/>
                <a:gd name="connsiteX44" fmla="*/ 876164 w 1311931"/>
                <a:gd name="connsiteY44" fmla="*/ 883360 h 930554"/>
                <a:gd name="connsiteX45" fmla="*/ 727334 w 1311931"/>
                <a:gd name="connsiteY45" fmla="*/ 833776 h 930554"/>
                <a:gd name="connsiteX46" fmla="*/ 694636 w 1311931"/>
                <a:gd name="connsiteY46" fmla="*/ 834982 h 930554"/>
                <a:gd name="connsiteX47" fmla="*/ 369154 w 1311931"/>
                <a:gd name="connsiteY47" fmla="*/ 818253 h 930554"/>
                <a:gd name="connsiteX48" fmla="*/ 340311 w 1311931"/>
                <a:gd name="connsiteY48" fmla="*/ 774910 h 930554"/>
                <a:gd name="connsiteX49" fmla="*/ 304860 w 1311931"/>
                <a:gd name="connsiteY49" fmla="*/ 758522 h 930554"/>
                <a:gd name="connsiteX50" fmla="*/ 96246 w 1311931"/>
                <a:gd name="connsiteY50" fmla="*/ 713658 h 930554"/>
                <a:gd name="connsiteX51" fmla="*/ 89875 w 1311931"/>
                <a:gd name="connsiteY51" fmla="*/ 476043 h 930554"/>
                <a:gd name="connsiteX52" fmla="*/ 97819 w 1311931"/>
                <a:gd name="connsiteY52" fmla="*/ 436659 h 930554"/>
                <a:gd name="connsiteX53" fmla="*/ 144178 w 1311931"/>
                <a:gd name="connsiteY53" fmla="*/ 229434 h 930554"/>
                <a:gd name="connsiteX54" fmla="*/ 321118 w 1311931"/>
                <a:gd name="connsiteY54" fmla="*/ 189578 h 930554"/>
                <a:gd name="connsiteX55" fmla="*/ 344559 w 1311931"/>
                <a:gd name="connsiteY55" fmla="*/ 176389 h 930554"/>
                <a:gd name="connsiteX56" fmla="*/ 497113 w 1311931"/>
                <a:gd name="connsiteY56" fmla="*/ 46385 h 930554"/>
                <a:gd name="connsiteX57" fmla="*/ 553820 w 1311931"/>
                <a:gd name="connsiteY57" fmla="*/ 39818 h 930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11931" h="930554">
                  <a:moveTo>
                    <a:pt x="580365" y="0"/>
                  </a:moveTo>
                  <a:cubicBezTo>
                    <a:pt x="561145" y="0"/>
                    <a:pt x="541899" y="0"/>
                    <a:pt x="522679" y="0"/>
                  </a:cubicBezTo>
                  <a:cubicBezTo>
                    <a:pt x="519427" y="892"/>
                    <a:pt x="516202" y="2071"/>
                    <a:pt x="512872" y="2622"/>
                  </a:cubicBezTo>
                  <a:cubicBezTo>
                    <a:pt x="425897" y="16886"/>
                    <a:pt x="358273" y="58053"/>
                    <a:pt x="321118" y="141121"/>
                  </a:cubicBezTo>
                  <a:cubicBezTo>
                    <a:pt x="317892" y="148332"/>
                    <a:pt x="313645" y="147886"/>
                    <a:pt x="307719" y="147441"/>
                  </a:cubicBezTo>
                  <a:cubicBezTo>
                    <a:pt x="252366" y="143350"/>
                    <a:pt x="199426" y="152423"/>
                    <a:pt x="151022" y="180191"/>
                  </a:cubicBezTo>
                  <a:cubicBezTo>
                    <a:pt x="83739" y="218814"/>
                    <a:pt x="42021" y="274560"/>
                    <a:pt x="39583" y="354875"/>
                  </a:cubicBezTo>
                  <a:cubicBezTo>
                    <a:pt x="38560" y="388464"/>
                    <a:pt x="48288" y="419484"/>
                    <a:pt x="63680" y="449061"/>
                  </a:cubicBezTo>
                  <a:cubicBezTo>
                    <a:pt x="61661" y="451368"/>
                    <a:pt x="60009" y="453361"/>
                    <a:pt x="58226" y="455249"/>
                  </a:cubicBezTo>
                  <a:cubicBezTo>
                    <a:pt x="-24554" y="542119"/>
                    <a:pt x="-18628" y="666197"/>
                    <a:pt x="73198" y="743471"/>
                  </a:cubicBezTo>
                  <a:cubicBezTo>
                    <a:pt x="138882" y="798745"/>
                    <a:pt x="215421" y="815211"/>
                    <a:pt x="299092" y="800370"/>
                  </a:cubicBezTo>
                  <a:cubicBezTo>
                    <a:pt x="308977" y="798614"/>
                    <a:pt x="313278" y="800659"/>
                    <a:pt x="318522" y="809128"/>
                  </a:cubicBezTo>
                  <a:cubicBezTo>
                    <a:pt x="327909" y="824258"/>
                    <a:pt x="338161" y="839282"/>
                    <a:pt x="350380" y="852131"/>
                  </a:cubicBezTo>
                  <a:cubicBezTo>
                    <a:pt x="431482" y="937507"/>
                    <a:pt x="571057" y="955520"/>
                    <a:pt x="675180" y="894583"/>
                  </a:cubicBezTo>
                  <a:cubicBezTo>
                    <a:pt x="687897" y="887136"/>
                    <a:pt x="699985" y="878588"/>
                    <a:pt x="712021" y="870748"/>
                  </a:cubicBezTo>
                  <a:cubicBezTo>
                    <a:pt x="792205" y="925235"/>
                    <a:pt x="878472" y="938713"/>
                    <a:pt x="969406" y="906697"/>
                  </a:cubicBezTo>
                  <a:cubicBezTo>
                    <a:pt x="1045237" y="880004"/>
                    <a:pt x="1098519" y="829424"/>
                    <a:pt x="1116558" y="748060"/>
                  </a:cubicBezTo>
                  <a:cubicBezTo>
                    <a:pt x="1119915" y="732904"/>
                    <a:pt x="1120072" y="717014"/>
                    <a:pt x="1121671" y="701622"/>
                  </a:cubicBezTo>
                  <a:cubicBezTo>
                    <a:pt x="1136513" y="696955"/>
                    <a:pt x="1151774" y="693100"/>
                    <a:pt x="1166326" y="687437"/>
                  </a:cubicBezTo>
                  <a:cubicBezTo>
                    <a:pt x="1234370" y="661006"/>
                    <a:pt x="1283534" y="615958"/>
                    <a:pt x="1305088" y="544348"/>
                  </a:cubicBezTo>
                  <a:cubicBezTo>
                    <a:pt x="1307841" y="535224"/>
                    <a:pt x="1309676" y="525836"/>
                    <a:pt x="1311931" y="516554"/>
                  </a:cubicBezTo>
                  <a:cubicBezTo>
                    <a:pt x="1311931" y="501687"/>
                    <a:pt x="1311931" y="486846"/>
                    <a:pt x="1311879" y="472004"/>
                  </a:cubicBezTo>
                  <a:cubicBezTo>
                    <a:pt x="1309729" y="463692"/>
                    <a:pt x="1307789" y="455302"/>
                    <a:pt x="1305402" y="447042"/>
                  </a:cubicBezTo>
                  <a:cubicBezTo>
                    <a:pt x="1284373" y="374698"/>
                    <a:pt x="1234605" y="329625"/>
                    <a:pt x="1167008" y="301673"/>
                  </a:cubicBezTo>
                  <a:cubicBezTo>
                    <a:pt x="1156572" y="297346"/>
                    <a:pt x="1145270" y="295118"/>
                    <a:pt x="1134835" y="290739"/>
                  </a:cubicBezTo>
                  <a:cubicBezTo>
                    <a:pt x="1131163" y="289191"/>
                    <a:pt x="1126391" y="284131"/>
                    <a:pt x="1126444" y="280748"/>
                  </a:cubicBezTo>
                  <a:cubicBezTo>
                    <a:pt x="1128017" y="190627"/>
                    <a:pt x="1060367" y="106090"/>
                    <a:pt x="957843" y="76539"/>
                  </a:cubicBezTo>
                  <a:cubicBezTo>
                    <a:pt x="892526" y="57713"/>
                    <a:pt x="828285" y="61986"/>
                    <a:pt x="765695" y="88627"/>
                  </a:cubicBezTo>
                  <a:cubicBezTo>
                    <a:pt x="759087" y="91433"/>
                    <a:pt x="754866" y="92482"/>
                    <a:pt x="749044" y="85795"/>
                  </a:cubicBezTo>
                  <a:cubicBezTo>
                    <a:pt x="706986" y="37549"/>
                    <a:pt x="652866" y="11799"/>
                    <a:pt x="590198" y="2543"/>
                  </a:cubicBezTo>
                  <a:cubicBezTo>
                    <a:pt x="586867" y="2045"/>
                    <a:pt x="583643" y="865"/>
                    <a:pt x="580365" y="0"/>
                  </a:cubicBezTo>
                  <a:close/>
                  <a:moveTo>
                    <a:pt x="553820" y="39818"/>
                  </a:moveTo>
                  <a:cubicBezTo>
                    <a:pt x="609270" y="39435"/>
                    <a:pt x="660805" y="57739"/>
                    <a:pt x="707117" y="95969"/>
                  </a:cubicBezTo>
                  <a:cubicBezTo>
                    <a:pt x="716793" y="103966"/>
                    <a:pt x="725184" y="113747"/>
                    <a:pt x="733207" y="123475"/>
                  </a:cubicBezTo>
                  <a:cubicBezTo>
                    <a:pt x="746344" y="139417"/>
                    <a:pt x="748520" y="140125"/>
                    <a:pt x="767164" y="131184"/>
                  </a:cubicBezTo>
                  <a:cubicBezTo>
                    <a:pt x="839271" y="96624"/>
                    <a:pt x="912271" y="95628"/>
                    <a:pt x="984588" y="129007"/>
                  </a:cubicBezTo>
                  <a:cubicBezTo>
                    <a:pt x="1038157" y="153707"/>
                    <a:pt x="1077227" y="192856"/>
                    <a:pt x="1090049" y="252744"/>
                  </a:cubicBezTo>
                  <a:cubicBezTo>
                    <a:pt x="1092907" y="266091"/>
                    <a:pt x="1092383" y="280591"/>
                    <a:pt x="1091098" y="294331"/>
                  </a:cubicBezTo>
                  <a:cubicBezTo>
                    <a:pt x="1088921" y="317537"/>
                    <a:pt x="1092356" y="323096"/>
                    <a:pt x="1114802" y="327658"/>
                  </a:cubicBezTo>
                  <a:cubicBezTo>
                    <a:pt x="1163625" y="337596"/>
                    <a:pt x="1206601" y="358808"/>
                    <a:pt x="1239456" y="396986"/>
                  </a:cubicBezTo>
                  <a:cubicBezTo>
                    <a:pt x="1300552" y="467993"/>
                    <a:pt x="1288647" y="562074"/>
                    <a:pt x="1212160" y="619104"/>
                  </a:cubicBezTo>
                  <a:cubicBezTo>
                    <a:pt x="1179961" y="643123"/>
                    <a:pt x="1143619" y="656784"/>
                    <a:pt x="1104261" y="663182"/>
                  </a:cubicBezTo>
                  <a:cubicBezTo>
                    <a:pt x="1088895" y="665673"/>
                    <a:pt x="1081973" y="674300"/>
                    <a:pt x="1084438" y="689534"/>
                  </a:cubicBezTo>
                  <a:cubicBezTo>
                    <a:pt x="1094244" y="750393"/>
                    <a:pt x="1069361" y="796804"/>
                    <a:pt x="1023500" y="833750"/>
                  </a:cubicBezTo>
                  <a:cubicBezTo>
                    <a:pt x="980681" y="868231"/>
                    <a:pt x="930442" y="882102"/>
                    <a:pt x="876164" y="883360"/>
                  </a:cubicBezTo>
                  <a:cubicBezTo>
                    <a:pt x="821441" y="882154"/>
                    <a:pt x="771254" y="867523"/>
                    <a:pt x="727334" y="833776"/>
                  </a:cubicBezTo>
                  <a:cubicBezTo>
                    <a:pt x="712361" y="822265"/>
                    <a:pt x="709398" y="822501"/>
                    <a:pt x="694636" y="834982"/>
                  </a:cubicBezTo>
                  <a:cubicBezTo>
                    <a:pt x="600240" y="914773"/>
                    <a:pt x="449784" y="907379"/>
                    <a:pt x="369154" y="818253"/>
                  </a:cubicBezTo>
                  <a:cubicBezTo>
                    <a:pt x="357617" y="805510"/>
                    <a:pt x="348440" y="790197"/>
                    <a:pt x="340311" y="774910"/>
                  </a:cubicBezTo>
                  <a:cubicBezTo>
                    <a:pt x="329272" y="754169"/>
                    <a:pt x="328171" y="753199"/>
                    <a:pt x="304860" y="758522"/>
                  </a:cubicBezTo>
                  <a:cubicBezTo>
                    <a:pt x="228400" y="776011"/>
                    <a:pt x="157944" y="762612"/>
                    <a:pt x="96246" y="713658"/>
                  </a:cubicBezTo>
                  <a:cubicBezTo>
                    <a:pt x="14279" y="648629"/>
                    <a:pt x="12103" y="545790"/>
                    <a:pt x="89875" y="476043"/>
                  </a:cubicBezTo>
                  <a:cubicBezTo>
                    <a:pt x="106079" y="461516"/>
                    <a:pt x="108439" y="452942"/>
                    <a:pt x="97819" y="436659"/>
                  </a:cubicBezTo>
                  <a:cubicBezTo>
                    <a:pt x="47134" y="358940"/>
                    <a:pt x="77419" y="276107"/>
                    <a:pt x="144178" y="229434"/>
                  </a:cubicBezTo>
                  <a:cubicBezTo>
                    <a:pt x="197485" y="192174"/>
                    <a:pt x="257165" y="180505"/>
                    <a:pt x="321118" y="189578"/>
                  </a:cubicBezTo>
                  <a:cubicBezTo>
                    <a:pt x="332917" y="191256"/>
                    <a:pt x="340836" y="187874"/>
                    <a:pt x="344559" y="176389"/>
                  </a:cubicBezTo>
                  <a:cubicBezTo>
                    <a:pt x="368761" y="101790"/>
                    <a:pt x="423982" y="62406"/>
                    <a:pt x="497113" y="46385"/>
                  </a:cubicBezTo>
                  <a:cubicBezTo>
                    <a:pt x="516418" y="42150"/>
                    <a:pt x="535337" y="39946"/>
                    <a:pt x="553820" y="39818"/>
                  </a:cubicBezTo>
                  <a:close/>
                </a:path>
              </a:pathLst>
            </a:custGeom>
            <a:solidFill>
              <a:schemeClr val="accent5"/>
            </a:solidFill>
            <a:ln w="730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61754D1-6EBB-448D-8C2C-C41C06DB744B}"/>
                </a:ext>
              </a:extLst>
            </p:cNvPr>
            <p:cNvSpPr/>
            <p:nvPr/>
          </p:nvSpPr>
          <p:spPr>
            <a:xfrm flipH="1">
              <a:off x="7065494" y="3465358"/>
              <a:ext cx="502405" cy="343770"/>
            </a:xfrm>
            <a:custGeom>
              <a:avLst/>
              <a:gdLst>
                <a:gd name="connsiteX0" fmla="*/ 159311 w 502405"/>
                <a:gd name="connsiteY0" fmla="*/ 1160 h 343770"/>
                <a:gd name="connsiteX1" fmla="*/ 86915 w 502405"/>
                <a:gd name="connsiteY1" fmla="*/ 53314 h 343770"/>
                <a:gd name="connsiteX2" fmla="*/ 68377 w 502405"/>
                <a:gd name="connsiteY2" fmla="*/ 69361 h 343770"/>
                <a:gd name="connsiteX3" fmla="*/ 16748 w 502405"/>
                <a:gd name="connsiteY3" fmla="*/ 189978 h 343770"/>
                <a:gd name="connsiteX4" fmla="*/ 17351 w 502405"/>
                <a:gd name="connsiteY4" fmla="*/ 202721 h 343770"/>
                <a:gd name="connsiteX5" fmla="*/ 30907 w 502405"/>
                <a:gd name="connsiteY5" fmla="*/ 276402 h 343770"/>
                <a:gd name="connsiteX6" fmla="*/ 145807 w 502405"/>
                <a:gd name="connsiteY6" fmla="*/ 312771 h 343770"/>
                <a:gd name="connsiteX7" fmla="*/ 167859 w 502405"/>
                <a:gd name="connsiteY7" fmla="*/ 317621 h 343770"/>
                <a:gd name="connsiteX8" fmla="*/ 311419 w 502405"/>
                <a:gd name="connsiteY8" fmla="*/ 318120 h 343770"/>
                <a:gd name="connsiteX9" fmla="*/ 324923 w 502405"/>
                <a:gd name="connsiteY9" fmla="*/ 315655 h 343770"/>
                <a:gd name="connsiteX10" fmla="*/ 379095 w 502405"/>
                <a:gd name="connsiteY10" fmla="*/ 320637 h 343770"/>
                <a:gd name="connsiteX11" fmla="*/ 455189 w 502405"/>
                <a:gd name="connsiteY11" fmla="*/ 226687 h 343770"/>
                <a:gd name="connsiteX12" fmla="*/ 475484 w 502405"/>
                <a:gd name="connsiteY12" fmla="*/ 212973 h 343770"/>
                <a:gd name="connsiteX13" fmla="*/ 499293 w 502405"/>
                <a:gd name="connsiteY13" fmla="*/ 137981 h 343770"/>
                <a:gd name="connsiteX14" fmla="*/ 441607 w 502405"/>
                <a:gd name="connsiteY14" fmla="*/ 79666 h 343770"/>
                <a:gd name="connsiteX15" fmla="*/ 390056 w 502405"/>
                <a:gd name="connsiteY15" fmla="*/ 43140 h 343770"/>
                <a:gd name="connsiteX16" fmla="*/ 382819 w 502405"/>
                <a:gd name="connsiteY16" fmla="*/ 35588 h 343770"/>
                <a:gd name="connsiteX17" fmla="*/ 252579 w 502405"/>
                <a:gd name="connsiteY17" fmla="*/ 16368 h 343770"/>
                <a:gd name="connsiteX18" fmla="*/ 234880 w 502405"/>
                <a:gd name="connsiteY18" fmla="*/ 16473 h 343770"/>
                <a:gd name="connsiteX19" fmla="*/ 159311 w 502405"/>
                <a:gd name="connsiteY19" fmla="*/ 1160 h 343770"/>
                <a:gd name="connsiteX20" fmla="*/ 165237 w 502405"/>
                <a:gd name="connsiteY20" fmla="*/ 27197 h 343770"/>
                <a:gd name="connsiteX21" fmla="*/ 231996 w 502405"/>
                <a:gd name="connsiteY21" fmla="*/ 44844 h 343770"/>
                <a:gd name="connsiteX22" fmla="*/ 255568 w 502405"/>
                <a:gd name="connsiteY22" fmla="*/ 45631 h 343770"/>
                <a:gd name="connsiteX23" fmla="*/ 360951 w 502405"/>
                <a:gd name="connsiteY23" fmla="*/ 49983 h 343770"/>
                <a:gd name="connsiteX24" fmla="*/ 384576 w 502405"/>
                <a:gd name="connsiteY24" fmla="*/ 83179 h 343770"/>
                <a:gd name="connsiteX25" fmla="*/ 402878 w 502405"/>
                <a:gd name="connsiteY25" fmla="*/ 97548 h 343770"/>
                <a:gd name="connsiteX26" fmla="*/ 458336 w 502405"/>
                <a:gd name="connsiteY26" fmla="*/ 118316 h 343770"/>
                <a:gd name="connsiteX27" fmla="*/ 449866 w 502405"/>
                <a:gd name="connsiteY27" fmla="*/ 198158 h 343770"/>
                <a:gd name="connsiteX28" fmla="*/ 432822 w 502405"/>
                <a:gd name="connsiteY28" fmla="*/ 235209 h 343770"/>
                <a:gd name="connsiteX29" fmla="*/ 414179 w 502405"/>
                <a:gd name="connsiteY29" fmla="*/ 279575 h 343770"/>
                <a:gd name="connsiteX30" fmla="*/ 362078 w 502405"/>
                <a:gd name="connsiteY30" fmla="*/ 296933 h 343770"/>
                <a:gd name="connsiteX31" fmla="*/ 324582 w 502405"/>
                <a:gd name="connsiteY31" fmla="*/ 287022 h 343770"/>
                <a:gd name="connsiteX32" fmla="*/ 299489 w 502405"/>
                <a:gd name="connsiteY32" fmla="*/ 292580 h 343770"/>
                <a:gd name="connsiteX33" fmla="*/ 175726 w 502405"/>
                <a:gd name="connsiteY33" fmla="*/ 291059 h 343770"/>
                <a:gd name="connsiteX34" fmla="*/ 145886 w 502405"/>
                <a:gd name="connsiteY34" fmla="*/ 284583 h 343770"/>
                <a:gd name="connsiteX35" fmla="*/ 51412 w 502405"/>
                <a:gd name="connsiteY35" fmla="*/ 263265 h 343770"/>
                <a:gd name="connsiteX36" fmla="*/ 43205 w 502405"/>
                <a:gd name="connsiteY36" fmla="*/ 206837 h 343770"/>
                <a:gd name="connsiteX37" fmla="*/ 42785 w 502405"/>
                <a:gd name="connsiteY37" fmla="*/ 181980 h 343770"/>
                <a:gd name="connsiteX38" fmla="*/ 25610 w 502405"/>
                <a:gd name="connsiteY38" fmla="*/ 130980 h 343770"/>
                <a:gd name="connsiteX39" fmla="*/ 75456 w 502405"/>
                <a:gd name="connsiteY39" fmla="*/ 95765 h 343770"/>
                <a:gd name="connsiteX40" fmla="*/ 107367 w 502405"/>
                <a:gd name="connsiteY40" fmla="*/ 68260 h 343770"/>
                <a:gd name="connsiteX41" fmla="*/ 165237 w 502405"/>
                <a:gd name="connsiteY41" fmla="*/ 27197 h 34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2405" h="343770">
                  <a:moveTo>
                    <a:pt x="159311" y="1160"/>
                  </a:moveTo>
                  <a:cubicBezTo>
                    <a:pt x="126299" y="5696"/>
                    <a:pt x="98924" y="19961"/>
                    <a:pt x="86915" y="53314"/>
                  </a:cubicBezTo>
                  <a:cubicBezTo>
                    <a:pt x="83270" y="63409"/>
                    <a:pt x="78656" y="67342"/>
                    <a:pt x="68377" y="69361"/>
                  </a:cubicBezTo>
                  <a:cubicBezTo>
                    <a:pt x="3532" y="82025"/>
                    <a:pt x="-18572" y="145035"/>
                    <a:pt x="16748" y="189978"/>
                  </a:cubicBezTo>
                  <a:cubicBezTo>
                    <a:pt x="18924" y="192757"/>
                    <a:pt x="18609" y="198840"/>
                    <a:pt x="17351" y="202721"/>
                  </a:cubicBezTo>
                  <a:cubicBezTo>
                    <a:pt x="8541" y="229860"/>
                    <a:pt x="12264" y="255006"/>
                    <a:pt x="30907" y="276402"/>
                  </a:cubicBezTo>
                  <a:cubicBezTo>
                    <a:pt x="61533" y="311538"/>
                    <a:pt x="100943" y="322158"/>
                    <a:pt x="145807" y="312771"/>
                  </a:cubicBezTo>
                  <a:cubicBezTo>
                    <a:pt x="154723" y="310909"/>
                    <a:pt x="160570" y="311564"/>
                    <a:pt x="167859" y="317621"/>
                  </a:cubicBezTo>
                  <a:cubicBezTo>
                    <a:pt x="209918" y="352574"/>
                    <a:pt x="270147" y="352233"/>
                    <a:pt x="311419" y="318120"/>
                  </a:cubicBezTo>
                  <a:cubicBezTo>
                    <a:pt x="314513" y="315550"/>
                    <a:pt x="320439" y="315288"/>
                    <a:pt x="324923" y="315655"/>
                  </a:cubicBezTo>
                  <a:cubicBezTo>
                    <a:pt x="343016" y="317123"/>
                    <a:pt x="361318" y="322105"/>
                    <a:pt x="379095" y="320637"/>
                  </a:cubicBezTo>
                  <a:cubicBezTo>
                    <a:pt x="432298" y="316232"/>
                    <a:pt x="461036" y="279680"/>
                    <a:pt x="455189" y="226687"/>
                  </a:cubicBezTo>
                  <a:cubicBezTo>
                    <a:pt x="461849" y="222203"/>
                    <a:pt x="469007" y="218008"/>
                    <a:pt x="475484" y="212973"/>
                  </a:cubicBezTo>
                  <a:cubicBezTo>
                    <a:pt x="498821" y="194645"/>
                    <a:pt x="507710" y="166536"/>
                    <a:pt x="499293" y="137981"/>
                  </a:cubicBezTo>
                  <a:cubicBezTo>
                    <a:pt x="490535" y="108299"/>
                    <a:pt x="469086" y="90783"/>
                    <a:pt x="441607" y="79666"/>
                  </a:cubicBezTo>
                  <a:cubicBezTo>
                    <a:pt x="410875" y="67237"/>
                    <a:pt x="410797" y="67420"/>
                    <a:pt x="390056" y="43140"/>
                  </a:cubicBezTo>
                  <a:cubicBezTo>
                    <a:pt x="387801" y="40491"/>
                    <a:pt x="385362" y="37974"/>
                    <a:pt x="382819" y="35588"/>
                  </a:cubicBezTo>
                  <a:cubicBezTo>
                    <a:pt x="348102" y="2996"/>
                    <a:pt x="295398" y="-4976"/>
                    <a:pt x="252579" y="16368"/>
                  </a:cubicBezTo>
                  <a:cubicBezTo>
                    <a:pt x="246208" y="19541"/>
                    <a:pt x="241540" y="20459"/>
                    <a:pt x="234880" y="16473"/>
                  </a:cubicBezTo>
                  <a:cubicBezTo>
                    <a:pt x="211648" y="2524"/>
                    <a:pt x="186004" y="-2511"/>
                    <a:pt x="159311" y="1160"/>
                  </a:cubicBezTo>
                  <a:close/>
                  <a:moveTo>
                    <a:pt x="165237" y="27197"/>
                  </a:moveTo>
                  <a:cubicBezTo>
                    <a:pt x="189544" y="25074"/>
                    <a:pt x="212277" y="30108"/>
                    <a:pt x="231996" y="44844"/>
                  </a:cubicBezTo>
                  <a:cubicBezTo>
                    <a:pt x="240282" y="51059"/>
                    <a:pt x="246916" y="51111"/>
                    <a:pt x="255568" y="45631"/>
                  </a:cubicBezTo>
                  <a:cubicBezTo>
                    <a:pt x="288004" y="25074"/>
                    <a:pt x="331032" y="26070"/>
                    <a:pt x="360951" y="49983"/>
                  </a:cubicBezTo>
                  <a:cubicBezTo>
                    <a:pt x="371229" y="58217"/>
                    <a:pt x="378938" y="70987"/>
                    <a:pt x="384576" y="83179"/>
                  </a:cubicBezTo>
                  <a:cubicBezTo>
                    <a:pt x="388797" y="92304"/>
                    <a:pt x="392730" y="96893"/>
                    <a:pt x="402878" y="97548"/>
                  </a:cubicBezTo>
                  <a:cubicBezTo>
                    <a:pt x="423304" y="98886"/>
                    <a:pt x="442209" y="105284"/>
                    <a:pt x="458336" y="118316"/>
                  </a:cubicBezTo>
                  <a:cubicBezTo>
                    <a:pt x="489906" y="143829"/>
                    <a:pt x="486051" y="179804"/>
                    <a:pt x="449866" y="198158"/>
                  </a:cubicBezTo>
                  <a:cubicBezTo>
                    <a:pt x="426739" y="209879"/>
                    <a:pt x="427054" y="209801"/>
                    <a:pt x="432822" y="235209"/>
                  </a:cubicBezTo>
                  <a:cubicBezTo>
                    <a:pt x="437096" y="254088"/>
                    <a:pt x="428627" y="268509"/>
                    <a:pt x="414179" y="279575"/>
                  </a:cubicBezTo>
                  <a:cubicBezTo>
                    <a:pt x="399076" y="291138"/>
                    <a:pt x="381456" y="295412"/>
                    <a:pt x="362078" y="296933"/>
                  </a:cubicBezTo>
                  <a:cubicBezTo>
                    <a:pt x="349518" y="293734"/>
                    <a:pt x="336487" y="291767"/>
                    <a:pt x="324582" y="287022"/>
                  </a:cubicBezTo>
                  <a:cubicBezTo>
                    <a:pt x="313937" y="282747"/>
                    <a:pt x="306568" y="283744"/>
                    <a:pt x="299489" y="292580"/>
                  </a:cubicBezTo>
                  <a:cubicBezTo>
                    <a:pt x="273215" y="325330"/>
                    <a:pt x="206588" y="324727"/>
                    <a:pt x="175726" y="291059"/>
                  </a:cubicBezTo>
                  <a:cubicBezTo>
                    <a:pt x="166129" y="280597"/>
                    <a:pt x="157921" y="280755"/>
                    <a:pt x="145886" y="284583"/>
                  </a:cubicBezTo>
                  <a:cubicBezTo>
                    <a:pt x="110566" y="295806"/>
                    <a:pt x="78550" y="288516"/>
                    <a:pt x="51412" y="263265"/>
                  </a:cubicBezTo>
                  <a:cubicBezTo>
                    <a:pt x="33293" y="246379"/>
                    <a:pt x="31143" y="228339"/>
                    <a:pt x="43205" y="206837"/>
                  </a:cubicBezTo>
                  <a:cubicBezTo>
                    <a:pt x="47977" y="198342"/>
                    <a:pt x="51228" y="190240"/>
                    <a:pt x="42785" y="181980"/>
                  </a:cubicBezTo>
                  <a:cubicBezTo>
                    <a:pt x="28416" y="167925"/>
                    <a:pt x="17246" y="152324"/>
                    <a:pt x="25610" y="130980"/>
                  </a:cubicBezTo>
                  <a:cubicBezTo>
                    <a:pt x="34342" y="108666"/>
                    <a:pt x="53483" y="98388"/>
                    <a:pt x="75456" y="95765"/>
                  </a:cubicBezTo>
                  <a:cubicBezTo>
                    <a:pt x="93680" y="93589"/>
                    <a:pt x="105191" y="90810"/>
                    <a:pt x="107367" y="68260"/>
                  </a:cubicBezTo>
                  <a:cubicBezTo>
                    <a:pt x="109491" y="46286"/>
                    <a:pt x="136551" y="29689"/>
                    <a:pt x="165237" y="27197"/>
                  </a:cubicBezTo>
                  <a:close/>
                </a:path>
              </a:pathLst>
            </a:custGeom>
            <a:solidFill>
              <a:schemeClr val="accent5"/>
            </a:solidFill>
            <a:ln w="730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A56F820-8030-4BF1-900C-0E434AB28777}"/>
                </a:ext>
              </a:extLst>
            </p:cNvPr>
            <p:cNvSpPr/>
            <p:nvPr/>
          </p:nvSpPr>
          <p:spPr>
            <a:xfrm flipH="1">
              <a:off x="6921437" y="3918554"/>
              <a:ext cx="288113" cy="250626"/>
            </a:xfrm>
            <a:custGeom>
              <a:avLst/>
              <a:gdLst>
                <a:gd name="connsiteX0" fmla="*/ 125346 w 288113"/>
                <a:gd name="connsiteY0" fmla="*/ 124 h 250626"/>
                <a:gd name="connsiteX1" fmla="*/ 84559 w 288113"/>
                <a:gd name="connsiteY1" fmla="*/ 23012 h 250626"/>
                <a:gd name="connsiteX2" fmla="*/ 66178 w 288113"/>
                <a:gd name="connsiteY2" fmla="*/ 32714 h 250626"/>
                <a:gd name="connsiteX3" fmla="*/ 12766 w 288113"/>
                <a:gd name="connsiteY3" fmla="*/ 98712 h 250626"/>
                <a:gd name="connsiteX4" fmla="*/ 8361 w 288113"/>
                <a:gd name="connsiteY4" fmla="*/ 119086 h 250626"/>
                <a:gd name="connsiteX5" fmla="*/ 54248 w 288113"/>
                <a:gd name="connsiteY5" fmla="*/ 210991 h 250626"/>
                <a:gd name="connsiteX6" fmla="*/ 67201 w 288113"/>
                <a:gd name="connsiteY6" fmla="*/ 219145 h 250626"/>
                <a:gd name="connsiteX7" fmla="*/ 140698 w 288113"/>
                <a:gd name="connsiteY7" fmla="*/ 241355 h 250626"/>
                <a:gd name="connsiteX8" fmla="*/ 154569 w 288113"/>
                <a:gd name="connsiteY8" fmla="*/ 242141 h 250626"/>
                <a:gd name="connsiteX9" fmla="*/ 241492 w 288113"/>
                <a:gd name="connsiteY9" fmla="*/ 208762 h 250626"/>
                <a:gd name="connsiteX10" fmla="*/ 254314 w 288113"/>
                <a:gd name="connsiteY10" fmla="*/ 194603 h 250626"/>
                <a:gd name="connsiteX11" fmla="*/ 288113 w 288113"/>
                <a:gd name="connsiteY11" fmla="*/ 142868 h 250626"/>
                <a:gd name="connsiteX12" fmla="*/ 263334 w 288113"/>
                <a:gd name="connsiteY12" fmla="*/ 90951 h 250626"/>
                <a:gd name="connsiteX13" fmla="*/ 253292 w 288113"/>
                <a:gd name="connsiteY13" fmla="*/ 74274 h 250626"/>
                <a:gd name="connsiteX14" fmla="*/ 187608 w 288113"/>
                <a:gd name="connsiteY14" fmla="*/ 23196 h 250626"/>
                <a:gd name="connsiteX15" fmla="*/ 169437 w 288113"/>
                <a:gd name="connsiteY15" fmla="*/ 17139 h 250626"/>
                <a:gd name="connsiteX16" fmla="*/ 125346 w 288113"/>
                <a:gd name="connsiteY16" fmla="*/ 124 h 250626"/>
                <a:gd name="connsiteX17" fmla="*/ 125198 w 288113"/>
                <a:gd name="connsiteY17" fmla="*/ 24936 h 250626"/>
                <a:gd name="connsiteX18" fmla="*/ 158371 w 288113"/>
                <a:gd name="connsiteY18" fmla="*/ 42153 h 250626"/>
                <a:gd name="connsiteX19" fmla="*/ 182888 w 288113"/>
                <a:gd name="connsiteY19" fmla="*/ 49521 h 250626"/>
                <a:gd name="connsiteX20" fmla="*/ 231476 w 288113"/>
                <a:gd name="connsiteY20" fmla="*/ 88460 h 250626"/>
                <a:gd name="connsiteX21" fmla="*/ 243668 w 288113"/>
                <a:gd name="connsiteY21" fmla="*/ 107680 h 250626"/>
                <a:gd name="connsiteX22" fmla="*/ 250932 w 288113"/>
                <a:gd name="connsiteY22" fmla="*/ 168434 h 250626"/>
                <a:gd name="connsiteX23" fmla="*/ 236563 w 288113"/>
                <a:gd name="connsiteY23" fmla="*/ 174307 h 250626"/>
                <a:gd name="connsiteX24" fmla="*/ 221669 w 288113"/>
                <a:gd name="connsiteY24" fmla="*/ 192190 h 250626"/>
                <a:gd name="connsiteX25" fmla="*/ 184566 w 288113"/>
                <a:gd name="connsiteY25" fmla="*/ 228008 h 250626"/>
                <a:gd name="connsiteX26" fmla="*/ 161334 w 288113"/>
                <a:gd name="connsiteY26" fmla="*/ 215055 h 250626"/>
                <a:gd name="connsiteX27" fmla="*/ 139361 w 288113"/>
                <a:gd name="connsiteY27" fmla="*/ 213822 h 250626"/>
                <a:gd name="connsiteX28" fmla="*/ 83248 w 288113"/>
                <a:gd name="connsiteY28" fmla="*/ 196936 h 250626"/>
                <a:gd name="connsiteX29" fmla="*/ 64316 w 288113"/>
                <a:gd name="connsiteY29" fmla="*/ 185347 h 250626"/>
                <a:gd name="connsiteX30" fmla="*/ 26532 w 288113"/>
                <a:gd name="connsiteY30" fmla="*/ 165287 h 250626"/>
                <a:gd name="connsiteX31" fmla="*/ 32615 w 288113"/>
                <a:gd name="connsiteY31" fmla="*/ 124147 h 250626"/>
                <a:gd name="connsiteX32" fmla="*/ 36941 w 288113"/>
                <a:gd name="connsiteY32" fmla="*/ 102986 h 250626"/>
                <a:gd name="connsiteX33" fmla="*/ 76929 w 288113"/>
                <a:gd name="connsiteY33" fmla="*/ 57860 h 250626"/>
                <a:gd name="connsiteX34" fmla="*/ 95310 w 288113"/>
                <a:gd name="connsiteY34" fmla="*/ 47660 h 250626"/>
                <a:gd name="connsiteX35" fmla="*/ 125198 w 288113"/>
                <a:gd name="connsiteY35" fmla="*/ 24936 h 25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88113" h="250626">
                  <a:moveTo>
                    <a:pt x="125346" y="124"/>
                  </a:moveTo>
                  <a:cubicBezTo>
                    <a:pt x="110085" y="1170"/>
                    <a:pt x="95375" y="8866"/>
                    <a:pt x="84559" y="23012"/>
                  </a:cubicBezTo>
                  <a:cubicBezTo>
                    <a:pt x="79393" y="29725"/>
                    <a:pt x="73940" y="31796"/>
                    <a:pt x="66178" y="32714"/>
                  </a:cubicBezTo>
                  <a:cubicBezTo>
                    <a:pt x="32589" y="36725"/>
                    <a:pt x="10380" y="64992"/>
                    <a:pt x="12766" y="98712"/>
                  </a:cubicBezTo>
                  <a:cubicBezTo>
                    <a:pt x="13238" y="105425"/>
                    <a:pt x="11560" y="113186"/>
                    <a:pt x="8361" y="119086"/>
                  </a:cubicBezTo>
                  <a:cubicBezTo>
                    <a:pt x="-13377" y="159256"/>
                    <a:pt x="9147" y="204409"/>
                    <a:pt x="54248" y="210991"/>
                  </a:cubicBezTo>
                  <a:cubicBezTo>
                    <a:pt x="58941" y="211699"/>
                    <a:pt x="64448" y="215238"/>
                    <a:pt x="67201" y="219145"/>
                  </a:cubicBezTo>
                  <a:cubicBezTo>
                    <a:pt x="85529" y="245026"/>
                    <a:pt x="111278" y="252840"/>
                    <a:pt x="140698" y="241355"/>
                  </a:cubicBezTo>
                  <a:cubicBezTo>
                    <a:pt x="144684" y="239781"/>
                    <a:pt x="150793" y="240148"/>
                    <a:pt x="154569" y="242141"/>
                  </a:cubicBezTo>
                  <a:cubicBezTo>
                    <a:pt x="190728" y="261335"/>
                    <a:pt x="227726" y="247019"/>
                    <a:pt x="241492" y="208762"/>
                  </a:cubicBezTo>
                  <a:cubicBezTo>
                    <a:pt x="243511" y="203177"/>
                    <a:pt x="249018" y="197697"/>
                    <a:pt x="254314" y="194603"/>
                  </a:cubicBezTo>
                  <a:cubicBezTo>
                    <a:pt x="275265" y="182357"/>
                    <a:pt x="286802" y="164841"/>
                    <a:pt x="288113" y="142868"/>
                  </a:cubicBezTo>
                  <a:cubicBezTo>
                    <a:pt x="287982" y="119951"/>
                    <a:pt x="279775" y="103169"/>
                    <a:pt x="263334" y="90951"/>
                  </a:cubicBezTo>
                  <a:cubicBezTo>
                    <a:pt x="257329" y="86493"/>
                    <a:pt x="254288" y="82035"/>
                    <a:pt x="253292" y="74274"/>
                  </a:cubicBezTo>
                  <a:cubicBezTo>
                    <a:pt x="249044" y="40947"/>
                    <a:pt x="220804" y="19053"/>
                    <a:pt x="187608" y="23196"/>
                  </a:cubicBezTo>
                  <a:cubicBezTo>
                    <a:pt x="179899" y="24166"/>
                    <a:pt x="175048" y="22514"/>
                    <a:pt x="169437" y="17139"/>
                  </a:cubicBezTo>
                  <a:cubicBezTo>
                    <a:pt x="156418" y="4683"/>
                    <a:pt x="140607" y="-921"/>
                    <a:pt x="125346" y="124"/>
                  </a:cubicBezTo>
                  <a:close/>
                  <a:moveTo>
                    <a:pt x="125198" y="24936"/>
                  </a:moveTo>
                  <a:cubicBezTo>
                    <a:pt x="136837" y="23917"/>
                    <a:pt x="149024" y="29554"/>
                    <a:pt x="158371" y="42153"/>
                  </a:cubicBezTo>
                  <a:cubicBezTo>
                    <a:pt x="165346" y="51567"/>
                    <a:pt x="172085" y="53114"/>
                    <a:pt x="182888" y="49521"/>
                  </a:cubicBezTo>
                  <a:cubicBezTo>
                    <a:pt x="208794" y="40921"/>
                    <a:pt x="235173" y="61688"/>
                    <a:pt x="231476" y="88460"/>
                  </a:cubicBezTo>
                  <a:cubicBezTo>
                    <a:pt x="229824" y="100390"/>
                    <a:pt x="235251" y="103432"/>
                    <a:pt x="243668" y="107680"/>
                  </a:cubicBezTo>
                  <a:cubicBezTo>
                    <a:pt x="269680" y="120790"/>
                    <a:pt x="273456" y="153226"/>
                    <a:pt x="250932" y="168434"/>
                  </a:cubicBezTo>
                  <a:cubicBezTo>
                    <a:pt x="246710" y="171292"/>
                    <a:pt x="241544" y="173652"/>
                    <a:pt x="236563" y="174307"/>
                  </a:cubicBezTo>
                  <a:cubicBezTo>
                    <a:pt x="225576" y="175776"/>
                    <a:pt x="222508" y="182174"/>
                    <a:pt x="221669" y="192190"/>
                  </a:cubicBezTo>
                  <a:cubicBezTo>
                    <a:pt x="219886" y="213665"/>
                    <a:pt x="206225" y="225989"/>
                    <a:pt x="184566" y="228008"/>
                  </a:cubicBezTo>
                  <a:cubicBezTo>
                    <a:pt x="176778" y="223760"/>
                    <a:pt x="168231" y="220456"/>
                    <a:pt x="161334" y="215055"/>
                  </a:cubicBezTo>
                  <a:cubicBezTo>
                    <a:pt x="153678" y="208998"/>
                    <a:pt x="147909" y="208001"/>
                    <a:pt x="139361" y="213822"/>
                  </a:cubicBezTo>
                  <a:cubicBezTo>
                    <a:pt x="116208" y="229555"/>
                    <a:pt x="94470" y="222895"/>
                    <a:pt x="83248" y="196936"/>
                  </a:cubicBezTo>
                  <a:cubicBezTo>
                    <a:pt x="79368" y="187995"/>
                    <a:pt x="74307" y="183983"/>
                    <a:pt x="64316" y="185347"/>
                  </a:cubicBezTo>
                  <a:cubicBezTo>
                    <a:pt x="47194" y="187680"/>
                    <a:pt x="34372" y="180155"/>
                    <a:pt x="26532" y="165287"/>
                  </a:cubicBezTo>
                  <a:cubicBezTo>
                    <a:pt x="18744" y="150498"/>
                    <a:pt x="22258" y="137257"/>
                    <a:pt x="32615" y="124147"/>
                  </a:cubicBezTo>
                  <a:cubicBezTo>
                    <a:pt x="36680" y="119007"/>
                    <a:pt x="38358" y="109568"/>
                    <a:pt x="36941" y="102986"/>
                  </a:cubicBezTo>
                  <a:cubicBezTo>
                    <a:pt x="30780" y="74117"/>
                    <a:pt x="47220" y="54608"/>
                    <a:pt x="76929" y="57860"/>
                  </a:cubicBezTo>
                  <a:cubicBezTo>
                    <a:pt x="86159" y="58856"/>
                    <a:pt x="91010" y="56103"/>
                    <a:pt x="95310" y="47660"/>
                  </a:cubicBezTo>
                  <a:cubicBezTo>
                    <a:pt x="102468" y="33631"/>
                    <a:pt x="113560" y="25955"/>
                    <a:pt x="125198" y="24936"/>
                  </a:cubicBezTo>
                  <a:close/>
                </a:path>
              </a:pathLst>
            </a:custGeom>
            <a:solidFill>
              <a:schemeClr val="accent5"/>
            </a:solidFill>
            <a:ln w="730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81B06B69-EFAF-4331-8A0F-B1344CEB2715}"/>
                </a:ext>
              </a:extLst>
            </p:cNvPr>
            <p:cNvSpPr/>
            <p:nvPr/>
          </p:nvSpPr>
          <p:spPr>
            <a:xfrm>
              <a:off x="6683032" y="2599516"/>
              <a:ext cx="151237" cy="613536"/>
            </a:xfrm>
            <a:custGeom>
              <a:avLst/>
              <a:gdLst/>
              <a:ahLst/>
              <a:cxnLst/>
              <a:rect l="l" t="t" r="r" b="b"/>
              <a:pathLst>
                <a:path w="211131" h="856514">
                  <a:moveTo>
                    <a:pt x="105021" y="644294"/>
                  </a:moveTo>
                  <a:cubicBezTo>
                    <a:pt x="138611" y="644294"/>
                    <a:pt x="165105" y="655171"/>
                    <a:pt x="184501" y="676926"/>
                  </a:cubicBezTo>
                  <a:cubicBezTo>
                    <a:pt x="202254" y="697026"/>
                    <a:pt x="211131" y="721876"/>
                    <a:pt x="211131" y="751475"/>
                  </a:cubicBezTo>
                  <a:cubicBezTo>
                    <a:pt x="211131" y="779760"/>
                    <a:pt x="202254" y="803952"/>
                    <a:pt x="184501" y="824052"/>
                  </a:cubicBezTo>
                  <a:cubicBezTo>
                    <a:pt x="165207" y="845693"/>
                    <a:pt x="138713" y="856514"/>
                    <a:pt x="105021" y="856514"/>
                  </a:cubicBezTo>
                  <a:cubicBezTo>
                    <a:pt x="71034" y="856514"/>
                    <a:pt x="43515" y="844299"/>
                    <a:pt x="22463" y="819868"/>
                  </a:cubicBezTo>
                  <a:cubicBezTo>
                    <a:pt x="7487" y="802818"/>
                    <a:pt x="0" y="780021"/>
                    <a:pt x="0" y="751475"/>
                  </a:cubicBezTo>
                  <a:cubicBezTo>
                    <a:pt x="0" y="721615"/>
                    <a:pt x="7669" y="697547"/>
                    <a:pt x="23007" y="679273"/>
                  </a:cubicBezTo>
                  <a:cubicBezTo>
                    <a:pt x="44603" y="655954"/>
                    <a:pt x="71941" y="644294"/>
                    <a:pt x="105021" y="644294"/>
                  </a:cubicBezTo>
                  <a:close/>
                  <a:moveTo>
                    <a:pt x="104868" y="0"/>
                  </a:moveTo>
                  <a:cubicBezTo>
                    <a:pt x="136168" y="0"/>
                    <a:pt x="161800" y="10379"/>
                    <a:pt x="181764" y="31136"/>
                  </a:cubicBezTo>
                  <a:cubicBezTo>
                    <a:pt x="204641" y="55079"/>
                    <a:pt x="213880" y="86481"/>
                    <a:pt x="209481" y="125342"/>
                  </a:cubicBezTo>
                  <a:cubicBezTo>
                    <a:pt x="203677" y="173931"/>
                    <a:pt x="193775" y="243197"/>
                    <a:pt x="179774" y="333141"/>
                  </a:cubicBezTo>
                  <a:cubicBezTo>
                    <a:pt x="168993" y="399822"/>
                    <a:pt x="154936" y="486320"/>
                    <a:pt x="137602" y="592634"/>
                  </a:cubicBezTo>
                  <a:lnTo>
                    <a:pt x="72032" y="592634"/>
                  </a:lnTo>
                  <a:cubicBezTo>
                    <a:pt x="52045" y="473521"/>
                    <a:pt x="37665" y="385096"/>
                    <a:pt x="28891" y="327359"/>
                  </a:cubicBezTo>
                  <a:cubicBezTo>
                    <a:pt x="15491" y="239898"/>
                    <a:pt x="6246" y="172502"/>
                    <a:pt x="1156" y="125172"/>
                  </a:cubicBezTo>
                  <a:cubicBezTo>
                    <a:pt x="-2404" y="85642"/>
                    <a:pt x="8065" y="53163"/>
                    <a:pt x="32564" y="27735"/>
                  </a:cubicBezTo>
                  <a:cubicBezTo>
                    <a:pt x="49160" y="9245"/>
                    <a:pt x="73262" y="0"/>
                    <a:pt x="104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04B5E115-40E9-409C-8671-ACB9016AC1B5}"/>
              </a:ext>
            </a:extLst>
          </p:cNvPr>
          <p:cNvSpPr/>
          <p:nvPr/>
        </p:nvSpPr>
        <p:spPr>
          <a:xfrm>
            <a:off x="5198014" y="4042734"/>
            <a:ext cx="3566131" cy="2710714"/>
          </a:xfrm>
          <a:custGeom>
            <a:avLst/>
            <a:gdLst>
              <a:gd name="connsiteX0" fmla="*/ 919895 w 3566131"/>
              <a:gd name="connsiteY0" fmla="*/ 745 h 2710714"/>
              <a:gd name="connsiteX1" fmla="*/ 1008114 w 3566131"/>
              <a:gd name="connsiteY1" fmla="*/ 1303 h 2710714"/>
              <a:gd name="connsiteX2" fmla="*/ 1806508 w 3566131"/>
              <a:gd name="connsiteY2" fmla="*/ 514947 h 2710714"/>
              <a:gd name="connsiteX3" fmla="*/ 1861454 w 3566131"/>
              <a:gd name="connsiteY3" fmla="*/ 663097 h 2710714"/>
              <a:gd name="connsiteX4" fmla="*/ 1865972 w 3566131"/>
              <a:gd name="connsiteY4" fmla="*/ 709736 h 2710714"/>
              <a:gd name="connsiteX5" fmla="*/ 1910607 w 3566131"/>
              <a:gd name="connsiteY5" fmla="*/ 799624 h 2710714"/>
              <a:gd name="connsiteX6" fmla="*/ 2208401 w 3566131"/>
              <a:gd name="connsiteY6" fmla="*/ 1054205 h 2710714"/>
              <a:gd name="connsiteX7" fmla="*/ 2124926 w 3566131"/>
              <a:gd name="connsiteY7" fmla="*/ 1271950 h 2710714"/>
              <a:gd name="connsiteX8" fmla="*/ 2174151 w 3566131"/>
              <a:gd name="connsiteY8" fmla="*/ 1459670 h 2710714"/>
              <a:gd name="connsiteX9" fmla="*/ 2196195 w 3566131"/>
              <a:gd name="connsiteY9" fmla="*/ 1482989 h 2710714"/>
              <a:gd name="connsiteX10" fmla="*/ 2252744 w 3566131"/>
              <a:gd name="connsiteY10" fmla="*/ 1428917 h 2710714"/>
              <a:gd name="connsiteX11" fmla="*/ 2301642 w 3566131"/>
              <a:gd name="connsiteY11" fmla="*/ 1432962 h 2710714"/>
              <a:gd name="connsiteX12" fmla="*/ 2360960 w 3566131"/>
              <a:gd name="connsiteY12" fmla="*/ 1453949 h 2710714"/>
              <a:gd name="connsiteX13" fmla="*/ 2399874 w 3566131"/>
              <a:gd name="connsiteY13" fmla="*/ 1497855 h 2710714"/>
              <a:gd name="connsiteX14" fmla="*/ 2672091 w 3566131"/>
              <a:gd name="connsiteY14" fmla="*/ 1899421 h 2710714"/>
              <a:gd name="connsiteX15" fmla="*/ 2610878 w 3566131"/>
              <a:gd name="connsiteY15" fmla="*/ 1867612 h 2710714"/>
              <a:gd name="connsiteX16" fmla="*/ 2328896 w 3566131"/>
              <a:gd name="connsiteY16" fmla="*/ 1484629 h 2710714"/>
              <a:gd name="connsiteX17" fmla="*/ 2632630 w 3566131"/>
              <a:gd name="connsiteY17" fmla="*/ 1922631 h 2710714"/>
              <a:gd name="connsiteX18" fmla="*/ 2647423 w 3566131"/>
              <a:gd name="connsiteY18" fmla="*/ 1936950 h 2710714"/>
              <a:gd name="connsiteX19" fmla="*/ 2673293 w 3566131"/>
              <a:gd name="connsiteY19" fmla="*/ 1933926 h 2710714"/>
              <a:gd name="connsiteX20" fmla="*/ 3032010 w 3566131"/>
              <a:gd name="connsiteY20" fmla="*/ 1867175 h 2710714"/>
              <a:gd name="connsiteX21" fmla="*/ 3127109 w 3566131"/>
              <a:gd name="connsiteY21" fmla="*/ 1878324 h 2710714"/>
              <a:gd name="connsiteX22" fmla="*/ 3317561 w 3566131"/>
              <a:gd name="connsiteY22" fmla="*/ 2000276 h 2710714"/>
              <a:gd name="connsiteX23" fmla="*/ 3488303 w 3566131"/>
              <a:gd name="connsiteY23" fmla="*/ 2133269 h 2710714"/>
              <a:gd name="connsiteX24" fmla="*/ 3539204 w 3566131"/>
              <a:gd name="connsiteY24" fmla="*/ 2320480 h 2710714"/>
              <a:gd name="connsiteX25" fmla="*/ 3566131 w 3566131"/>
              <a:gd name="connsiteY25" fmla="*/ 2710131 h 2710714"/>
              <a:gd name="connsiteX26" fmla="*/ 2914393 w 3566131"/>
              <a:gd name="connsiteY26" fmla="*/ 2710714 h 2710714"/>
              <a:gd name="connsiteX27" fmla="*/ 2890637 w 3566131"/>
              <a:gd name="connsiteY27" fmla="*/ 2706013 h 2710714"/>
              <a:gd name="connsiteX28" fmla="*/ 2877301 w 3566131"/>
              <a:gd name="connsiteY28" fmla="*/ 2686811 h 2710714"/>
              <a:gd name="connsiteX29" fmla="*/ 2660796 w 3566131"/>
              <a:gd name="connsiteY29" fmla="*/ 2397907 h 2710714"/>
              <a:gd name="connsiteX30" fmla="*/ 2622610 w 3566131"/>
              <a:gd name="connsiteY30" fmla="*/ 2355313 h 2710714"/>
              <a:gd name="connsiteX31" fmla="*/ 2631465 w 3566131"/>
              <a:gd name="connsiteY31" fmla="*/ 2302954 h 2710714"/>
              <a:gd name="connsiteX32" fmla="*/ 2576992 w 3566131"/>
              <a:gd name="connsiteY32" fmla="*/ 2278068 h 2710714"/>
              <a:gd name="connsiteX33" fmla="*/ 2563692 w 3566131"/>
              <a:gd name="connsiteY33" fmla="*/ 2223814 h 2710714"/>
              <a:gd name="connsiteX34" fmla="*/ 2577174 w 3566131"/>
              <a:gd name="connsiteY34" fmla="*/ 2206981 h 2710714"/>
              <a:gd name="connsiteX35" fmla="*/ 2554401 w 3566131"/>
              <a:gd name="connsiteY35" fmla="*/ 2060907 h 2710714"/>
              <a:gd name="connsiteX36" fmla="*/ 2211899 w 3566131"/>
              <a:gd name="connsiteY36" fmla="*/ 1513486 h 2710714"/>
              <a:gd name="connsiteX37" fmla="*/ 2188288 w 3566131"/>
              <a:gd name="connsiteY37" fmla="*/ 1621702 h 2710714"/>
              <a:gd name="connsiteX38" fmla="*/ 2269104 w 3566131"/>
              <a:gd name="connsiteY38" fmla="*/ 1765189 h 2710714"/>
              <a:gd name="connsiteX39" fmla="*/ 2148500 w 3566131"/>
              <a:gd name="connsiteY39" fmla="*/ 2015944 h 2710714"/>
              <a:gd name="connsiteX40" fmla="*/ 1902991 w 3566131"/>
              <a:gd name="connsiteY40" fmla="*/ 2054348 h 2710714"/>
              <a:gd name="connsiteX41" fmla="*/ 1805342 w 3566131"/>
              <a:gd name="connsiteY41" fmla="*/ 2135893 h 2710714"/>
              <a:gd name="connsiteX42" fmla="*/ 1807856 w 3566131"/>
              <a:gd name="connsiteY42" fmla="*/ 2251068 h 2710714"/>
              <a:gd name="connsiteX43" fmla="*/ 1801298 w 3566131"/>
              <a:gd name="connsiteY43" fmla="*/ 2490346 h 2710714"/>
              <a:gd name="connsiteX44" fmla="*/ 1772695 w 3566131"/>
              <a:gd name="connsiteY44" fmla="*/ 2710422 h 2710714"/>
              <a:gd name="connsiteX45" fmla="*/ 573937 w 3566131"/>
              <a:gd name="connsiteY45" fmla="*/ 2710422 h 2710714"/>
              <a:gd name="connsiteX46" fmla="*/ 575868 w 3566131"/>
              <a:gd name="connsiteY46" fmla="*/ 2692532 h 2710714"/>
              <a:gd name="connsiteX47" fmla="*/ 587637 w 3566131"/>
              <a:gd name="connsiteY47" fmla="*/ 2297743 h 2710714"/>
              <a:gd name="connsiteX48" fmla="*/ 445171 w 3566131"/>
              <a:gd name="connsiteY48" fmla="*/ 1933234 h 2710714"/>
              <a:gd name="connsiteX49" fmla="*/ 276835 w 3566131"/>
              <a:gd name="connsiteY49" fmla="*/ 1744275 h 2710714"/>
              <a:gd name="connsiteX50" fmla="*/ 146137 w 3566131"/>
              <a:gd name="connsiteY50" fmla="*/ 1536623 h 2710714"/>
              <a:gd name="connsiteX51" fmla="*/ 501 w 3566131"/>
              <a:gd name="connsiteY51" fmla="*/ 983300 h 2710714"/>
              <a:gd name="connsiteX52" fmla="*/ 368910 w 3566131"/>
              <a:gd name="connsiteY52" fmla="*/ 213034 h 2710714"/>
              <a:gd name="connsiteX53" fmla="*/ 919895 w 3566131"/>
              <a:gd name="connsiteY53" fmla="*/ 745 h 2710714"/>
              <a:gd name="connsiteX54" fmla="*/ 3012152 w 3566131"/>
              <a:gd name="connsiteY54" fmla="*/ 2299310 h 2710714"/>
              <a:gd name="connsiteX55" fmla="*/ 2997832 w 3566131"/>
              <a:gd name="connsiteY55" fmla="*/ 2300513 h 2710714"/>
              <a:gd name="connsiteX56" fmla="*/ 2956550 w 3566131"/>
              <a:gd name="connsiteY56" fmla="*/ 2331629 h 2710714"/>
              <a:gd name="connsiteX57" fmla="*/ 3019986 w 3566131"/>
              <a:gd name="connsiteY57" fmla="*/ 2397179 h 2710714"/>
              <a:gd name="connsiteX58" fmla="*/ 3034269 w 3566131"/>
              <a:gd name="connsiteY58" fmla="*/ 2398599 h 2710714"/>
              <a:gd name="connsiteX59" fmla="*/ 3114939 w 3566131"/>
              <a:gd name="connsiteY59" fmla="*/ 2361252 h 2710714"/>
              <a:gd name="connsiteX60" fmla="*/ 3150355 w 3566131"/>
              <a:gd name="connsiteY60" fmla="*/ 2337714 h 2710714"/>
              <a:gd name="connsiteX61" fmla="*/ 3134141 w 3566131"/>
              <a:gd name="connsiteY61" fmla="*/ 2330536 h 2710714"/>
              <a:gd name="connsiteX62" fmla="*/ 3012152 w 3566131"/>
              <a:gd name="connsiteY62" fmla="*/ 2299310 h 271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566131" h="2710714">
                <a:moveTo>
                  <a:pt x="919895" y="745"/>
                </a:moveTo>
                <a:cubicBezTo>
                  <a:pt x="948935" y="-406"/>
                  <a:pt x="978345" y="-228"/>
                  <a:pt x="1008114" y="1303"/>
                </a:cubicBezTo>
                <a:cubicBezTo>
                  <a:pt x="1370000" y="19885"/>
                  <a:pt x="1641159" y="188076"/>
                  <a:pt x="1806508" y="514947"/>
                </a:cubicBezTo>
                <a:cubicBezTo>
                  <a:pt x="1830155" y="561658"/>
                  <a:pt x="1844584" y="613179"/>
                  <a:pt x="1861454" y="663097"/>
                </a:cubicBezTo>
                <a:cubicBezTo>
                  <a:pt x="1866336" y="677562"/>
                  <a:pt x="1867102" y="694323"/>
                  <a:pt x="1865972" y="709736"/>
                </a:cubicBezTo>
                <a:cubicBezTo>
                  <a:pt x="1863130" y="749051"/>
                  <a:pt x="1879672" y="777653"/>
                  <a:pt x="1910607" y="799624"/>
                </a:cubicBezTo>
                <a:cubicBezTo>
                  <a:pt x="2007017" y="868016"/>
                  <a:pt x="2152909" y="945443"/>
                  <a:pt x="2208401" y="1054205"/>
                </a:cubicBezTo>
                <a:cubicBezTo>
                  <a:pt x="2266335" y="1167777"/>
                  <a:pt x="2129443" y="1177324"/>
                  <a:pt x="2124926" y="1271950"/>
                </a:cubicBezTo>
                <a:cubicBezTo>
                  <a:pt x="2122412" y="1324491"/>
                  <a:pt x="2251724" y="1415910"/>
                  <a:pt x="2174151" y="1459670"/>
                </a:cubicBezTo>
                <a:cubicBezTo>
                  <a:pt x="2181511" y="1467431"/>
                  <a:pt x="2188835" y="1475228"/>
                  <a:pt x="2196195" y="1482989"/>
                </a:cubicBezTo>
                <a:cubicBezTo>
                  <a:pt x="2203337" y="1456391"/>
                  <a:pt x="2225599" y="1433581"/>
                  <a:pt x="2252744" y="1428917"/>
                </a:cubicBezTo>
                <a:cubicBezTo>
                  <a:pt x="2268958" y="1426112"/>
                  <a:pt x="2285537" y="1429537"/>
                  <a:pt x="2301642" y="1432962"/>
                </a:cubicBezTo>
                <a:cubicBezTo>
                  <a:pt x="2322302" y="1437371"/>
                  <a:pt x="2343544" y="1441998"/>
                  <a:pt x="2360960" y="1453949"/>
                </a:cubicBezTo>
                <a:cubicBezTo>
                  <a:pt x="2377175" y="1465098"/>
                  <a:pt x="2388725" y="1481641"/>
                  <a:pt x="2399874" y="1497855"/>
                </a:cubicBezTo>
                <a:cubicBezTo>
                  <a:pt x="2491549" y="1631067"/>
                  <a:pt x="2582312" y="1764934"/>
                  <a:pt x="2672091" y="1899421"/>
                </a:cubicBezTo>
                <a:cubicBezTo>
                  <a:pt x="2649573" y="1910534"/>
                  <a:pt x="2625744" y="1887834"/>
                  <a:pt x="2610878" y="1867612"/>
                </a:cubicBezTo>
                <a:cubicBezTo>
                  <a:pt x="2516872" y="1739939"/>
                  <a:pt x="2422866" y="1612302"/>
                  <a:pt x="2328896" y="1484629"/>
                </a:cubicBezTo>
                <a:cubicBezTo>
                  <a:pt x="2430153" y="1630629"/>
                  <a:pt x="2531373" y="1776630"/>
                  <a:pt x="2632630" y="1922631"/>
                </a:cubicBezTo>
                <a:cubicBezTo>
                  <a:pt x="2636602" y="1928351"/>
                  <a:pt x="2640938" y="1934400"/>
                  <a:pt x="2647423" y="1936950"/>
                </a:cubicBezTo>
                <a:cubicBezTo>
                  <a:pt x="2655695" y="1940229"/>
                  <a:pt x="2664986" y="1937023"/>
                  <a:pt x="2673293" y="1933926"/>
                </a:cubicBezTo>
                <a:cubicBezTo>
                  <a:pt x="2787850" y="1891368"/>
                  <a:pt x="2909802" y="1868668"/>
                  <a:pt x="3032010" y="1867175"/>
                </a:cubicBezTo>
                <a:cubicBezTo>
                  <a:pt x="3064074" y="1866774"/>
                  <a:pt x="3096757" y="1867940"/>
                  <a:pt x="3127109" y="1878324"/>
                </a:cubicBezTo>
                <a:cubicBezTo>
                  <a:pt x="3199034" y="1902955"/>
                  <a:pt x="3258753" y="1953893"/>
                  <a:pt x="3317561" y="2000276"/>
                </a:cubicBezTo>
                <a:cubicBezTo>
                  <a:pt x="3371779" y="2043053"/>
                  <a:pt x="3445672" y="2078360"/>
                  <a:pt x="3488303" y="2133269"/>
                </a:cubicBezTo>
                <a:cubicBezTo>
                  <a:pt x="3528565" y="2185155"/>
                  <a:pt x="3534650" y="2254967"/>
                  <a:pt x="3539204" y="2320480"/>
                </a:cubicBezTo>
                <a:cubicBezTo>
                  <a:pt x="3548168" y="2450376"/>
                  <a:pt x="3557131" y="2580235"/>
                  <a:pt x="3566131" y="2710131"/>
                </a:cubicBezTo>
                <a:cubicBezTo>
                  <a:pt x="3348897" y="2710313"/>
                  <a:pt x="3131627" y="2710532"/>
                  <a:pt x="2914393" y="2710714"/>
                </a:cubicBezTo>
                <a:cubicBezTo>
                  <a:pt x="2906194" y="2710714"/>
                  <a:pt x="2897450" y="2710568"/>
                  <a:pt x="2890637" y="2706013"/>
                </a:cubicBezTo>
                <a:cubicBezTo>
                  <a:pt x="2884078" y="2701641"/>
                  <a:pt x="2880580" y="2694026"/>
                  <a:pt x="2877301" y="2686811"/>
                </a:cubicBezTo>
                <a:cubicBezTo>
                  <a:pt x="2826946" y="2576482"/>
                  <a:pt x="2752542" y="2477193"/>
                  <a:pt x="2660796" y="2397907"/>
                </a:cubicBezTo>
                <a:cubicBezTo>
                  <a:pt x="2646258" y="2385337"/>
                  <a:pt x="2630845" y="2372693"/>
                  <a:pt x="2622610" y="2355313"/>
                </a:cubicBezTo>
                <a:cubicBezTo>
                  <a:pt x="2614412" y="2337933"/>
                  <a:pt x="2615906" y="2314213"/>
                  <a:pt x="2631465" y="2302954"/>
                </a:cubicBezTo>
                <a:cubicBezTo>
                  <a:pt x="2612080" y="2297415"/>
                  <a:pt x="2592004" y="2291513"/>
                  <a:pt x="2576992" y="2278068"/>
                </a:cubicBezTo>
                <a:cubicBezTo>
                  <a:pt x="2561980" y="2264623"/>
                  <a:pt x="2553745" y="2241340"/>
                  <a:pt x="2563692" y="2223814"/>
                </a:cubicBezTo>
                <a:cubicBezTo>
                  <a:pt x="2567227" y="2217547"/>
                  <a:pt x="2572692" y="2212628"/>
                  <a:pt x="2577174" y="2206981"/>
                </a:cubicBezTo>
                <a:cubicBezTo>
                  <a:pt x="2609931" y="2165661"/>
                  <a:pt x="2582348" y="2105614"/>
                  <a:pt x="2554401" y="2060907"/>
                </a:cubicBezTo>
                <a:cubicBezTo>
                  <a:pt x="2440246" y="1878433"/>
                  <a:pt x="2326054" y="1695960"/>
                  <a:pt x="2211899" y="1513486"/>
                </a:cubicBezTo>
                <a:cubicBezTo>
                  <a:pt x="2212154" y="1513924"/>
                  <a:pt x="2185082" y="1603521"/>
                  <a:pt x="2188288" y="1621702"/>
                </a:cubicBezTo>
                <a:cubicBezTo>
                  <a:pt x="2198090" y="1677414"/>
                  <a:pt x="2249647" y="1712903"/>
                  <a:pt x="2269104" y="1765189"/>
                </a:cubicBezTo>
                <a:cubicBezTo>
                  <a:pt x="2310788" y="1877304"/>
                  <a:pt x="2271764" y="1996669"/>
                  <a:pt x="2148500" y="2015944"/>
                </a:cubicBezTo>
                <a:cubicBezTo>
                  <a:pt x="2066664" y="2028734"/>
                  <a:pt x="1984828" y="2041522"/>
                  <a:pt x="1902991" y="2054348"/>
                </a:cubicBezTo>
                <a:cubicBezTo>
                  <a:pt x="1853912" y="2062036"/>
                  <a:pt x="1818204" y="2084117"/>
                  <a:pt x="1805342" y="2135893"/>
                </a:cubicBezTo>
                <a:cubicBezTo>
                  <a:pt x="1796014" y="2173423"/>
                  <a:pt x="1801807" y="2212883"/>
                  <a:pt x="1807856" y="2251068"/>
                </a:cubicBezTo>
                <a:cubicBezTo>
                  <a:pt x="1820572" y="2331338"/>
                  <a:pt x="1814342" y="2410441"/>
                  <a:pt x="1801298" y="2490346"/>
                </a:cubicBezTo>
                <a:cubicBezTo>
                  <a:pt x="1789383" y="2563328"/>
                  <a:pt x="1782059" y="2637039"/>
                  <a:pt x="1772695" y="2710422"/>
                </a:cubicBezTo>
                <a:cubicBezTo>
                  <a:pt x="1373097" y="2710422"/>
                  <a:pt x="973535" y="2710422"/>
                  <a:pt x="573937" y="2710422"/>
                </a:cubicBezTo>
                <a:cubicBezTo>
                  <a:pt x="574557" y="2704446"/>
                  <a:pt x="574702" y="2698398"/>
                  <a:pt x="575868" y="2692532"/>
                </a:cubicBezTo>
                <a:cubicBezTo>
                  <a:pt x="601993" y="2561580"/>
                  <a:pt x="605600" y="2430044"/>
                  <a:pt x="587637" y="2297743"/>
                </a:cubicBezTo>
                <a:cubicBezTo>
                  <a:pt x="569856" y="2166864"/>
                  <a:pt x="524748" y="2039592"/>
                  <a:pt x="445171" y="1933234"/>
                </a:cubicBezTo>
                <a:cubicBezTo>
                  <a:pt x="394525" y="1865535"/>
                  <a:pt x="332692" y="1807492"/>
                  <a:pt x="276835" y="1744275"/>
                </a:cubicBezTo>
                <a:cubicBezTo>
                  <a:pt x="219302" y="1679199"/>
                  <a:pt x="185416" y="1612411"/>
                  <a:pt x="146137" y="1536623"/>
                </a:cubicBezTo>
                <a:cubicBezTo>
                  <a:pt x="53625" y="1358012"/>
                  <a:pt x="-6130" y="1188291"/>
                  <a:pt x="501" y="983300"/>
                </a:cubicBezTo>
                <a:cubicBezTo>
                  <a:pt x="9975" y="689477"/>
                  <a:pt x="140235" y="397257"/>
                  <a:pt x="368910" y="213034"/>
                </a:cubicBezTo>
                <a:cubicBezTo>
                  <a:pt x="531507" y="82031"/>
                  <a:pt x="716617" y="8803"/>
                  <a:pt x="919895" y="745"/>
                </a:cubicBezTo>
                <a:close/>
                <a:moveTo>
                  <a:pt x="3012152" y="2299310"/>
                </a:moveTo>
                <a:cubicBezTo>
                  <a:pt x="3008253" y="2297561"/>
                  <a:pt x="3001367" y="2298108"/>
                  <a:pt x="2997832" y="2300513"/>
                </a:cubicBezTo>
                <a:cubicBezTo>
                  <a:pt x="2984387" y="2309658"/>
                  <a:pt x="2971780" y="2319970"/>
                  <a:pt x="2956550" y="2331629"/>
                </a:cubicBezTo>
                <a:cubicBezTo>
                  <a:pt x="2977974" y="2353965"/>
                  <a:pt x="2998597" y="2375972"/>
                  <a:pt x="3019986" y="2397179"/>
                </a:cubicBezTo>
                <a:cubicBezTo>
                  <a:pt x="3022682" y="2399875"/>
                  <a:pt x="3030334" y="2400349"/>
                  <a:pt x="3034269" y="2398599"/>
                </a:cubicBezTo>
                <a:cubicBezTo>
                  <a:pt x="3061414" y="2386721"/>
                  <a:pt x="3088450" y="2374515"/>
                  <a:pt x="3114939" y="2361252"/>
                </a:cubicBezTo>
                <a:cubicBezTo>
                  <a:pt x="3126416" y="2355495"/>
                  <a:pt x="3136546" y="2347005"/>
                  <a:pt x="3150355" y="2337714"/>
                </a:cubicBezTo>
                <a:cubicBezTo>
                  <a:pt x="3142303" y="2334034"/>
                  <a:pt x="3138149" y="2330391"/>
                  <a:pt x="3134141" y="2330536"/>
                </a:cubicBezTo>
                <a:cubicBezTo>
                  <a:pt x="3090272" y="2332285"/>
                  <a:pt x="3051030" y="2316872"/>
                  <a:pt x="3012152" y="2299310"/>
                </a:cubicBezTo>
                <a:close/>
              </a:path>
            </a:pathLst>
          </a:custGeom>
          <a:solidFill>
            <a:schemeClr val="accent5"/>
          </a:solidFill>
          <a:ln w="73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88" name="Group 96">
            <a:extLst>
              <a:ext uri="{FF2B5EF4-FFF2-40B4-BE49-F238E27FC236}">
                <a16:creationId xmlns:a16="http://schemas.microsoft.com/office/drawing/2014/main" id="{F96FB320-331E-4394-8DCB-B8C6A6E81B9C}"/>
              </a:ext>
            </a:extLst>
          </p:cNvPr>
          <p:cNvGrpSpPr/>
          <p:nvPr/>
        </p:nvGrpSpPr>
        <p:grpSpPr>
          <a:xfrm>
            <a:off x="292523" y="3164425"/>
            <a:ext cx="1826325" cy="3537798"/>
            <a:chOff x="4384829" y="-18"/>
            <a:chExt cx="3530184" cy="6838365"/>
          </a:xfrm>
        </p:grpSpPr>
        <p:sp>
          <p:nvSpPr>
            <p:cNvPr id="89" name="Freeform: Shape 26">
              <a:extLst>
                <a:ext uri="{FF2B5EF4-FFF2-40B4-BE49-F238E27FC236}">
                  <a16:creationId xmlns:a16="http://schemas.microsoft.com/office/drawing/2014/main" id="{AD08EA5B-F33A-4D93-9772-A8523CFC4059}"/>
                </a:ext>
              </a:extLst>
            </p:cNvPr>
            <p:cNvSpPr/>
            <p:nvPr/>
          </p:nvSpPr>
          <p:spPr>
            <a:xfrm>
              <a:off x="4384829" y="-18"/>
              <a:ext cx="3530184" cy="6838365"/>
            </a:xfrm>
            <a:custGeom>
              <a:avLst/>
              <a:gdLst>
                <a:gd name="connsiteX0" fmla="*/ 3511027 w 3530184"/>
                <a:gd name="connsiteY0" fmla="*/ 1448203 h 6838365"/>
                <a:gd name="connsiteX1" fmla="*/ 3400889 w 3530184"/>
                <a:gd name="connsiteY1" fmla="*/ 1064321 h 6838365"/>
                <a:gd name="connsiteX2" fmla="*/ 3345052 w 3530184"/>
                <a:gd name="connsiteY2" fmla="*/ 1039861 h 6838365"/>
                <a:gd name="connsiteX3" fmla="*/ 3343259 w 3530184"/>
                <a:gd name="connsiteY3" fmla="*/ 1038644 h 6838365"/>
                <a:gd name="connsiteX4" fmla="*/ 3279930 w 3530184"/>
                <a:gd name="connsiteY4" fmla="*/ 585414 h 6838365"/>
                <a:gd name="connsiteX5" fmla="*/ 3123688 w 3530184"/>
                <a:gd name="connsiteY5" fmla="*/ 473611 h 6838365"/>
                <a:gd name="connsiteX6" fmla="*/ 2996005 w 3530184"/>
                <a:gd name="connsiteY6" fmla="*/ 592394 h 6838365"/>
                <a:gd name="connsiteX7" fmla="*/ 2995364 w 3530184"/>
                <a:gd name="connsiteY7" fmla="*/ 582340 h 6838365"/>
                <a:gd name="connsiteX8" fmla="*/ 3019121 w 3530184"/>
                <a:gd name="connsiteY8" fmla="*/ 220038 h 6838365"/>
                <a:gd name="connsiteX9" fmla="*/ 2915130 w 3530184"/>
                <a:gd name="connsiteY9" fmla="*/ 79869 h 6838365"/>
                <a:gd name="connsiteX10" fmla="*/ 2810307 w 3530184"/>
                <a:gd name="connsiteY10" fmla="*/ 69751 h 6838365"/>
                <a:gd name="connsiteX11" fmla="*/ 2547577 w 3530184"/>
                <a:gd name="connsiteY11" fmla="*/ 271585 h 6838365"/>
                <a:gd name="connsiteX12" fmla="*/ 2354516 w 3530184"/>
                <a:gd name="connsiteY12" fmla="*/ 706758 h 6838365"/>
                <a:gd name="connsiteX13" fmla="*/ 2346768 w 3530184"/>
                <a:gd name="connsiteY13" fmla="*/ 715850 h 6838365"/>
                <a:gd name="connsiteX14" fmla="*/ 2416437 w 3530184"/>
                <a:gd name="connsiteY14" fmla="*/ 493462 h 6838365"/>
                <a:gd name="connsiteX15" fmla="*/ 2355925 w 3530184"/>
                <a:gd name="connsiteY15" fmla="*/ 52014 h 6838365"/>
                <a:gd name="connsiteX16" fmla="*/ 2272361 w 3530184"/>
                <a:gd name="connsiteY16" fmla="*/ 851 h 6838365"/>
                <a:gd name="connsiteX17" fmla="*/ 2043889 w 3530184"/>
                <a:gd name="connsiteY17" fmla="*/ 194553 h 6838365"/>
                <a:gd name="connsiteX18" fmla="*/ 1855374 w 3530184"/>
                <a:gd name="connsiteY18" fmla="*/ 529833 h 6838365"/>
                <a:gd name="connsiteX19" fmla="*/ 1423467 w 3530184"/>
                <a:gd name="connsiteY19" fmla="*/ 1460946 h 6838365"/>
                <a:gd name="connsiteX20" fmla="*/ 1415783 w 3530184"/>
                <a:gd name="connsiteY20" fmla="*/ 1353945 h 6838365"/>
                <a:gd name="connsiteX21" fmla="*/ 1345730 w 3530184"/>
                <a:gd name="connsiteY21" fmla="*/ 1013287 h 6838365"/>
                <a:gd name="connsiteX22" fmla="*/ 1234824 w 3530184"/>
                <a:gd name="connsiteY22" fmla="*/ 910897 h 6838365"/>
                <a:gd name="connsiteX23" fmla="*/ 1092157 w 3530184"/>
                <a:gd name="connsiteY23" fmla="*/ 965581 h 6838365"/>
                <a:gd name="connsiteX24" fmla="*/ 700912 w 3530184"/>
                <a:gd name="connsiteY24" fmla="*/ 1507178 h 6838365"/>
                <a:gd name="connsiteX25" fmla="*/ 593207 w 3530184"/>
                <a:gd name="connsiteY25" fmla="*/ 1668671 h 6838365"/>
                <a:gd name="connsiteX26" fmla="*/ 371075 w 3530184"/>
                <a:gd name="connsiteY26" fmla="*/ 2266232 h 6838365"/>
                <a:gd name="connsiteX27" fmla="*/ 343861 w 3530184"/>
                <a:gd name="connsiteY27" fmla="*/ 2421706 h 6838365"/>
                <a:gd name="connsiteX28" fmla="*/ 447147 w 3530184"/>
                <a:gd name="connsiteY28" fmla="*/ 2945565 h 6838365"/>
                <a:gd name="connsiteX29" fmla="*/ 745351 w 3530184"/>
                <a:gd name="connsiteY29" fmla="*/ 4151958 h 6838365"/>
                <a:gd name="connsiteX30" fmla="*/ 779289 w 3530184"/>
                <a:gd name="connsiteY30" fmla="*/ 4449138 h 6838365"/>
                <a:gd name="connsiteX31" fmla="*/ 703729 w 3530184"/>
                <a:gd name="connsiteY31" fmla="*/ 4936498 h 6838365"/>
                <a:gd name="connsiteX32" fmla="*/ 0 w 3530184"/>
                <a:gd name="connsiteY32" fmla="*/ 6827923 h 6838365"/>
                <a:gd name="connsiteX33" fmla="*/ 2761770 w 3530184"/>
                <a:gd name="connsiteY33" fmla="*/ 6838361 h 6838365"/>
                <a:gd name="connsiteX34" fmla="*/ 2938566 w 3530184"/>
                <a:gd name="connsiteY34" fmla="*/ 5769768 h 6838365"/>
                <a:gd name="connsiteX35" fmla="*/ 3073037 w 3530184"/>
                <a:gd name="connsiteY35" fmla="*/ 5292333 h 6838365"/>
                <a:gd name="connsiteX36" fmla="*/ 3198927 w 3530184"/>
                <a:gd name="connsiteY36" fmla="*/ 5081534 h 6838365"/>
                <a:gd name="connsiteX37" fmla="*/ 3488935 w 3530184"/>
                <a:gd name="connsiteY37" fmla="*/ 3654737 h 6838365"/>
                <a:gd name="connsiteX38" fmla="*/ 3492009 w 3530184"/>
                <a:gd name="connsiteY38" fmla="*/ 2916046 h 6838365"/>
                <a:gd name="connsiteX39" fmla="*/ 3530173 w 3530184"/>
                <a:gd name="connsiteY39" fmla="*/ 1934026 h 6838365"/>
                <a:gd name="connsiteX40" fmla="*/ 3511027 w 3530184"/>
                <a:gd name="connsiteY40" fmla="*/ 1448203 h 6838365"/>
                <a:gd name="connsiteX41" fmla="*/ 3511027 w 3530184"/>
                <a:gd name="connsiteY41" fmla="*/ 1448203 h 6838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30184" h="6838365">
                  <a:moveTo>
                    <a:pt x="3511027" y="1448203"/>
                  </a:moveTo>
                  <a:cubicBezTo>
                    <a:pt x="3498669" y="1316678"/>
                    <a:pt x="3484901" y="1172346"/>
                    <a:pt x="3400889" y="1064321"/>
                  </a:cubicBezTo>
                  <a:cubicBezTo>
                    <a:pt x="3386674" y="1046136"/>
                    <a:pt x="3368936" y="1035122"/>
                    <a:pt x="3345052" y="1039861"/>
                  </a:cubicBezTo>
                  <a:cubicBezTo>
                    <a:pt x="3344476" y="1039412"/>
                    <a:pt x="3343899" y="1039028"/>
                    <a:pt x="3343259" y="1038644"/>
                  </a:cubicBezTo>
                  <a:cubicBezTo>
                    <a:pt x="3355297" y="872669"/>
                    <a:pt x="3341658" y="699906"/>
                    <a:pt x="3279930" y="585414"/>
                  </a:cubicBezTo>
                  <a:cubicBezTo>
                    <a:pt x="3259439" y="547378"/>
                    <a:pt x="3228383" y="453569"/>
                    <a:pt x="3123688" y="473611"/>
                  </a:cubicBezTo>
                  <a:cubicBezTo>
                    <a:pt x="3090902" y="479951"/>
                    <a:pt x="2993123" y="552629"/>
                    <a:pt x="2996005" y="592394"/>
                  </a:cubicBezTo>
                  <a:cubicBezTo>
                    <a:pt x="2995620" y="587207"/>
                    <a:pt x="2994916" y="584710"/>
                    <a:pt x="2995364" y="582340"/>
                  </a:cubicBezTo>
                  <a:cubicBezTo>
                    <a:pt x="3014958" y="468745"/>
                    <a:pt x="3043966" y="334658"/>
                    <a:pt x="3019121" y="220038"/>
                  </a:cubicBezTo>
                  <a:cubicBezTo>
                    <a:pt x="3006314" y="160999"/>
                    <a:pt x="2970839" y="103433"/>
                    <a:pt x="2915130" y="79869"/>
                  </a:cubicBezTo>
                  <a:cubicBezTo>
                    <a:pt x="2882345" y="66037"/>
                    <a:pt x="2845462" y="64949"/>
                    <a:pt x="2810307" y="69751"/>
                  </a:cubicBezTo>
                  <a:cubicBezTo>
                    <a:pt x="2689027" y="86208"/>
                    <a:pt x="2600853" y="165994"/>
                    <a:pt x="2547577" y="271585"/>
                  </a:cubicBezTo>
                  <a:cubicBezTo>
                    <a:pt x="2475860" y="413420"/>
                    <a:pt x="2414195" y="559608"/>
                    <a:pt x="2354516" y="706758"/>
                  </a:cubicBezTo>
                  <a:cubicBezTo>
                    <a:pt x="2353107" y="710280"/>
                    <a:pt x="2353107" y="714890"/>
                    <a:pt x="2346768" y="715850"/>
                  </a:cubicBezTo>
                  <a:cubicBezTo>
                    <a:pt x="2372381" y="642084"/>
                    <a:pt x="2396266" y="568317"/>
                    <a:pt x="2416437" y="493462"/>
                  </a:cubicBezTo>
                  <a:cubicBezTo>
                    <a:pt x="2466575" y="307252"/>
                    <a:pt x="2490587" y="157285"/>
                    <a:pt x="2355925" y="52014"/>
                  </a:cubicBezTo>
                  <a:cubicBezTo>
                    <a:pt x="2342285" y="41384"/>
                    <a:pt x="2289586" y="3284"/>
                    <a:pt x="2272361" y="851"/>
                  </a:cubicBezTo>
                  <a:cubicBezTo>
                    <a:pt x="2177975" y="-12404"/>
                    <a:pt x="2091018" y="132632"/>
                    <a:pt x="2043889" y="194553"/>
                  </a:cubicBezTo>
                  <a:cubicBezTo>
                    <a:pt x="1965512" y="297583"/>
                    <a:pt x="1909226" y="412907"/>
                    <a:pt x="1855374" y="529833"/>
                  </a:cubicBezTo>
                  <a:cubicBezTo>
                    <a:pt x="1774243" y="706117"/>
                    <a:pt x="1441140" y="1423422"/>
                    <a:pt x="1423467" y="1460946"/>
                  </a:cubicBezTo>
                  <a:cubicBezTo>
                    <a:pt x="1422315" y="1424767"/>
                    <a:pt x="1421226" y="1389164"/>
                    <a:pt x="1415783" y="1353945"/>
                  </a:cubicBezTo>
                  <a:cubicBezTo>
                    <a:pt x="1397982" y="1239261"/>
                    <a:pt x="1373073" y="1125986"/>
                    <a:pt x="1345730" y="1013287"/>
                  </a:cubicBezTo>
                  <a:cubicBezTo>
                    <a:pt x="1331195" y="953415"/>
                    <a:pt x="1293735" y="917876"/>
                    <a:pt x="1234824" y="910897"/>
                  </a:cubicBezTo>
                  <a:cubicBezTo>
                    <a:pt x="1180075" y="904493"/>
                    <a:pt x="1131154" y="906543"/>
                    <a:pt x="1092157" y="965581"/>
                  </a:cubicBezTo>
                  <a:cubicBezTo>
                    <a:pt x="969149" y="1151279"/>
                    <a:pt x="832181" y="1327307"/>
                    <a:pt x="700912" y="1507178"/>
                  </a:cubicBezTo>
                  <a:cubicBezTo>
                    <a:pt x="662748" y="1559493"/>
                    <a:pt x="619333" y="1608287"/>
                    <a:pt x="593207" y="1668671"/>
                  </a:cubicBezTo>
                  <a:cubicBezTo>
                    <a:pt x="552162" y="1763633"/>
                    <a:pt x="410071" y="2164291"/>
                    <a:pt x="371075" y="2266232"/>
                  </a:cubicBezTo>
                  <a:cubicBezTo>
                    <a:pt x="351673" y="2316947"/>
                    <a:pt x="337777" y="2367277"/>
                    <a:pt x="343861" y="2421706"/>
                  </a:cubicBezTo>
                  <a:cubicBezTo>
                    <a:pt x="347638" y="2455388"/>
                    <a:pt x="411992" y="2805716"/>
                    <a:pt x="447147" y="2945565"/>
                  </a:cubicBezTo>
                  <a:cubicBezTo>
                    <a:pt x="505161" y="3176342"/>
                    <a:pt x="707571" y="3979772"/>
                    <a:pt x="745351" y="4151958"/>
                  </a:cubicBezTo>
                  <a:cubicBezTo>
                    <a:pt x="766867" y="4249930"/>
                    <a:pt x="784860" y="4348221"/>
                    <a:pt x="779289" y="4449138"/>
                  </a:cubicBezTo>
                  <a:cubicBezTo>
                    <a:pt x="776600" y="4498380"/>
                    <a:pt x="729343" y="4823991"/>
                    <a:pt x="703729" y="4936498"/>
                  </a:cubicBezTo>
                  <a:cubicBezTo>
                    <a:pt x="537690" y="5666161"/>
                    <a:pt x="49114" y="6671681"/>
                    <a:pt x="0" y="6827923"/>
                  </a:cubicBezTo>
                  <a:cubicBezTo>
                    <a:pt x="0" y="6827923"/>
                    <a:pt x="2694278" y="6838617"/>
                    <a:pt x="2761770" y="6838361"/>
                  </a:cubicBezTo>
                  <a:cubicBezTo>
                    <a:pt x="2793530" y="6540540"/>
                    <a:pt x="2904501" y="5950727"/>
                    <a:pt x="2938566" y="5769768"/>
                  </a:cubicBezTo>
                  <a:cubicBezTo>
                    <a:pt x="2969111" y="5607443"/>
                    <a:pt x="2998438" y="5441403"/>
                    <a:pt x="3073037" y="5292333"/>
                  </a:cubicBezTo>
                  <a:cubicBezTo>
                    <a:pt x="3109600" y="5219078"/>
                    <a:pt x="3156729" y="5151651"/>
                    <a:pt x="3198927" y="5081534"/>
                  </a:cubicBezTo>
                  <a:cubicBezTo>
                    <a:pt x="3459672" y="4648795"/>
                    <a:pt x="3473375" y="4146195"/>
                    <a:pt x="3488935" y="3654737"/>
                  </a:cubicBezTo>
                  <a:cubicBezTo>
                    <a:pt x="3496619" y="3409424"/>
                    <a:pt x="3478306" y="3160462"/>
                    <a:pt x="3492009" y="2916046"/>
                  </a:cubicBezTo>
                  <a:cubicBezTo>
                    <a:pt x="3510322" y="2588962"/>
                    <a:pt x="3530749" y="2261750"/>
                    <a:pt x="3530173" y="1934026"/>
                  </a:cubicBezTo>
                  <a:cubicBezTo>
                    <a:pt x="3530109" y="1881967"/>
                    <a:pt x="3521400" y="1557700"/>
                    <a:pt x="3511027" y="1448203"/>
                  </a:cubicBezTo>
                  <a:lnTo>
                    <a:pt x="3511027" y="1448203"/>
                  </a:lnTo>
                  <a:close/>
                </a:path>
              </a:pathLst>
            </a:custGeom>
            <a:solidFill>
              <a:srgbClr val="F8CCAA"/>
            </a:solidFill>
            <a:ln w="63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95">
              <a:extLst>
                <a:ext uri="{FF2B5EF4-FFF2-40B4-BE49-F238E27FC236}">
                  <a16:creationId xmlns:a16="http://schemas.microsoft.com/office/drawing/2014/main" id="{C9A367D1-CCB8-404D-8672-FD44C8103E58}"/>
                </a:ext>
              </a:extLst>
            </p:cNvPr>
            <p:cNvSpPr/>
            <p:nvPr/>
          </p:nvSpPr>
          <p:spPr>
            <a:xfrm>
              <a:off x="5242849" y="630218"/>
              <a:ext cx="2607670" cy="4155632"/>
            </a:xfrm>
            <a:custGeom>
              <a:avLst/>
              <a:gdLst>
                <a:gd name="connsiteX0" fmla="*/ 1532482 w 2607670"/>
                <a:gd name="connsiteY0" fmla="*/ 3188873 h 4155632"/>
                <a:gd name="connsiteX1" fmla="*/ 1616686 w 2607670"/>
                <a:gd name="connsiteY1" fmla="*/ 3367527 h 4155632"/>
                <a:gd name="connsiteX2" fmla="*/ 1634359 w 2607670"/>
                <a:gd name="connsiteY2" fmla="*/ 3469020 h 4155632"/>
                <a:gd name="connsiteX3" fmla="*/ 1531329 w 2607670"/>
                <a:gd name="connsiteY3" fmla="*/ 3714013 h 4155632"/>
                <a:gd name="connsiteX4" fmla="*/ 1513848 w 2607670"/>
                <a:gd name="connsiteY4" fmla="*/ 3886455 h 4155632"/>
                <a:gd name="connsiteX5" fmla="*/ 1609899 w 2607670"/>
                <a:gd name="connsiteY5" fmla="*/ 3989806 h 4155632"/>
                <a:gd name="connsiteX6" fmla="*/ 1947164 w 2607670"/>
                <a:gd name="connsiteY6" fmla="*/ 4139260 h 4155632"/>
                <a:gd name="connsiteX7" fmla="*/ 1960739 w 2607670"/>
                <a:gd name="connsiteY7" fmla="*/ 4150530 h 4155632"/>
                <a:gd name="connsiteX8" fmla="*/ 1943962 w 2607670"/>
                <a:gd name="connsiteY8" fmla="*/ 4154820 h 4155632"/>
                <a:gd name="connsiteX9" fmla="*/ 989477 w 2607670"/>
                <a:gd name="connsiteY9" fmla="*/ 3829273 h 4155632"/>
                <a:gd name="connsiteX10" fmla="*/ 1462237 w 2607670"/>
                <a:gd name="connsiteY10" fmla="*/ 3557450 h 4155632"/>
                <a:gd name="connsiteX11" fmla="*/ 1535235 w 2607670"/>
                <a:gd name="connsiteY11" fmla="*/ 3363365 h 4155632"/>
                <a:gd name="connsiteX12" fmla="*/ 1532482 w 2607670"/>
                <a:gd name="connsiteY12" fmla="*/ 3188873 h 4155632"/>
                <a:gd name="connsiteX13" fmla="*/ 2252091 w 2607670"/>
                <a:gd name="connsiteY13" fmla="*/ 1914284 h 4155632"/>
                <a:gd name="connsiteX14" fmla="*/ 2386177 w 2607670"/>
                <a:gd name="connsiteY14" fmla="*/ 1941883 h 4155632"/>
                <a:gd name="connsiteX15" fmla="*/ 2562334 w 2607670"/>
                <a:gd name="connsiteY15" fmla="*/ 2081348 h 4155632"/>
                <a:gd name="connsiteX16" fmla="*/ 2252091 w 2607670"/>
                <a:gd name="connsiteY16" fmla="*/ 1914284 h 4155632"/>
                <a:gd name="connsiteX17" fmla="*/ 1577562 w 2607670"/>
                <a:gd name="connsiteY17" fmla="*/ 1759131 h 4155632"/>
                <a:gd name="connsiteX18" fmla="*/ 1609514 w 2607670"/>
                <a:gd name="connsiteY18" fmla="*/ 1857807 h 4155632"/>
                <a:gd name="connsiteX19" fmla="*/ 1669770 w 2607670"/>
                <a:gd name="connsiteY19" fmla="*/ 1907881 h 4155632"/>
                <a:gd name="connsiteX20" fmla="*/ 1821722 w 2607670"/>
                <a:gd name="connsiteY20" fmla="*/ 2069630 h 4155632"/>
                <a:gd name="connsiteX21" fmla="*/ 1933460 w 2607670"/>
                <a:gd name="connsiteY21" fmla="*/ 2148327 h 4155632"/>
                <a:gd name="connsiteX22" fmla="*/ 2050002 w 2607670"/>
                <a:gd name="connsiteY22" fmla="*/ 2185659 h 4155632"/>
                <a:gd name="connsiteX23" fmla="*/ 2092904 w 2607670"/>
                <a:gd name="connsiteY23" fmla="*/ 2083973 h 4155632"/>
                <a:gd name="connsiteX24" fmla="*/ 2134782 w 2607670"/>
                <a:gd name="connsiteY24" fmla="*/ 2248412 h 4155632"/>
                <a:gd name="connsiteX25" fmla="*/ 2164046 w 2607670"/>
                <a:gd name="connsiteY25" fmla="*/ 2288881 h 4155632"/>
                <a:gd name="connsiteX26" fmla="*/ 2498045 w 2607670"/>
                <a:gd name="connsiteY26" fmla="*/ 2565890 h 4155632"/>
                <a:gd name="connsiteX27" fmla="*/ 1988849 w 2607670"/>
                <a:gd name="connsiteY27" fmla="*/ 2256416 h 4155632"/>
                <a:gd name="connsiteX28" fmla="*/ 1892799 w 2607670"/>
                <a:gd name="connsiteY28" fmla="*/ 2251613 h 4155632"/>
                <a:gd name="connsiteX29" fmla="*/ 1614701 w 2607670"/>
                <a:gd name="connsiteY29" fmla="*/ 2508964 h 4155632"/>
                <a:gd name="connsiteX30" fmla="*/ 1785927 w 2607670"/>
                <a:gd name="connsiteY30" fmla="*/ 2234837 h 4155632"/>
                <a:gd name="connsiteX31" fmla="*/ 1783494 w 2607670"/>
                <a:gd name="connsiteY31" fmla="*/ 2144805 h 4155632"/>
                <a:gd name="connsiteX32" fmla="*/ 1690837 w 2607670"/>
                <a:gd name="connsiteY32" fmla="*/ 2000474 h 4155632"/>
                <a:gd name="connsiteX33" fmla="*/ 1567380 w 2607670"/>
                <a:gd name="connsiteY33" fmla="*/ 1951488 h 4155632"/>
                <a:gd name="connsiteX34" fmla="*/ 1335771 w 2607670"/>
                <a:gd name="connsiteY34" fmla="*/ 2087880 h 4155632"/>
                <a:gd name="connsiteX35" fmla="*/ 1386101 w 2607670"/>
                <a:gd name="connsiteY35" fmla="*/ 1903463 h 4155632"/>
                <a:gd name="connsiteX36" fmla="*/ 1311694 w 2607670"/>
                <a:gd name="connsiteY36" fmla="*/ 1802610 h 4155632"/>
                <a:gd name="connsiteX37" fmla="*/ 1446229 w 2607670"/>
                <a:gd name="connsiteY37" fmla="*/ 1868436 h 4155632"/>
                <a:gd name="connsiteX38" fmla="*/ 1541191 w 2607670"/>
                <a:gd name="connsiteY38" fmla="*/ 1825214 h 4155632"/>
                <a:gd name="connsiteX39" fmla="*/ 1577562 w 2607670"/>
                <a:gd name="connsiteY39" fmla="*/ 1759131 h 4155632"/>
                <a:gd name="connsiteX40" fmla="*/ 1660165 w 2607670"/>
                <a:gd name="connsiteY40" fmla="*/ 1458429 h 4155632"/>
                <a:gd name="connsiteX41" fmla="*/ 1579674 w 2607670"/>
                <a:gd name="connsiteY41" fmla="*/ 1740049 h 4155632"/>
                <a:gd name="connsiteX42" fmla="*/ 1660165 w 2607670"/>
                <a:gd name="connsiteY42" fmla="*/ 1458429 h 4155632"/>
                <a:gd name="connsiteX43" fmla="*/ 1812116 w 2607670"/>
                <a:gd name="connsiteY43" fmla="*/ 1317555 h 4155632"/>
                <a:gd name="connsiteX44" fmla="*/ 1868786 w 2607670"/>
                <a:gd name="connsiteY44" fmla="*/ 1348931 h 4155632"/>
                <a:gd name="connsiteX45" fmla="*/ 2077919 w 2607670"/>
                <a:gd name="connsiteY45" fmla="*/ 1468546 h 4155632"/>
                <a:gd name="connsiteX46" fmla="*/ 2111537 w 2607670"/>
                <a:gd name="connsiteY46" fmla="*/ 1507671 h 4155632"/>
                <a:gd name="connsiteX47" fmla="*/ 2132668 w 2607670"/>
                <a:gd name="connsiteY47" fmla="*/ 1567286 h 4155632"/>
                <a:gd name="connsiteX48" fmla="*/ 2129082 w 2607670"/>
                <a:gd name="connsiteY48" fmla="*/ 1570552 h 4155632"/>
                <a:gd name="connsiteX49" fmla="*/ 1810451 w 2607670"/>
                <a:gd name="connsiteY49" fmla="*/ 1320437 h 4155632"/>
                <a:gd name="connsiteX50" fmla="*/ 1812116 w 2607670"/>
                <a:gd name="connsiteY50" fmla="*/ 1317555 h 4155632"/>
                <a:gd name="connsiteX51" fmla="*/ 2419155 w 2607670"/>
                <a:gd name="connsiteY51" fmla="*/ 1253137 h 4155632"/>
                <a:gd name="connsiteX52" fmla="*/ 2607670 w 2607670"/>
                <a:gd name="connsiteY52" fmla="*/ 1332667 h 4155632"/>
                <a:gd name="connsiteX53" fmla="*/ 2607030 w 2607670"/>
                <a:gd name="connsiteY53" fmla="*/ 1335676 h 4155632"/>
                <a:gd name="connsiteX54" fmla="*/ 2459368 w 2607670"/>
                <a:gd name="connsiteY54" fmla="*/ 1336637 h 4155632"/>
                <a:gd name="connsiteX55" fmla="*/ 2419155 w 2607670"/>
                <a:gd name="connsiteY55" fmla="*/ 1253137 h 4155632"/>
                <a:gd name="connsiteX56" fmla="*/ 1273530 w 2607670"/>
                <a:gd name="connsiteY56" fmla="*/ 945199 h 4155632"/>
                <a:gd name="connsiteX57" fmla="*/ 1633399 w 2607670"/>
                <a:gd name="connsiteY57" fmla="*/ 1120651 h 4155632"/>
                <a:gd name="connsiteX58" fmla="*/ 1426762 w 2607670"/>
                <a:gd name="connsiteY58" fmla="*/ 1066415 h 4155632"/>
                <a:gd name="connsiteX59" fmla="*/ 1273530 w 2607670"/>
                <a:gd name="connsiteY59" fmla="*/ 945199 h 4155632"/>
                <a:gd name="connsiteX60" fmla="*/ 767216 w 2607670"/>
                <a:gd name="connsiteY60" fmla="*/ 842747 h 4155632"/>
                <a:gd name="connsiteX61" fmla="*/ 1073873 w 2607670"/>
                <a:gd name="connsiteY61" fmla="*/ 944048 h 4155632"/>
                <a:gd name="connsiteX62" fmla="*/ 1119337 w 2607670"/>
                <a:gd name="connsiteY62" fmla="*/ 1026203 h 4155632"/>
                <a:gd name="connsiteX63" fmla="*/ 1064332 w 2607670"/>
                <a:gd name="connsiteY63" fmla="*/ 1383703 h 4155632"/>
                <a:gd name="connsiteX64" fmla="*/ 953362 w 2607670"/>
                <a:gd name="connsiteY64" fmla="*/ 1640413 h 4155632"/>
                <a:gd name="connsiteX65" fmla="*/ 958805 w 2607670"/>
                <a:gd name="connsiteY65" fmla="*/ 1664874 h 4155632"/>
                <a:gd name="connsiteX66" fmla="*/ 1103264 w 2607670"/>
                <a:gd name="connsiteY66" fmla="*/ 1723208 h 4155632"/>
                <a:gd name="connsiteX67" fmla="*/ 1120361 w 2607670"/>
                <a:gd name="connsiteY67" fmla="*/ 1732365 h 4155632"/>
                <a:gd name="connsiteX68" fmla="*/ 1108387 w 2607670"/>
                <a:gd name="connsiteY68" fmla="*/ 1746132 h 4155632"/>
                <a:gd name="connsiteX69" fmla="*/ 1020469 w 2607670"/>
                <a:gd name="connsiteY69" fmla="*/ 1748630 h 4155632"/>
                <a:gd name="connsiteX70" fmla="*/ 916222 w 2607670"/>
                <a:gd name="connsiteY70" fmla="*/ 1704254 h 4155632"/>
                <a:gd name="connsiteX71" fmla="*/ 762670 w 2607670"/>
                <a:gd name="connsiteY71" fmla="*/ 1595653 h 4155632"/>
                <a:gd name="connsiteX72" fmla="*/ 883565 w 2607670"/>
                <a:gd name="connsiteY72" fmla="*/ 1630231 h 4155632"/>
                <a:gd name="connsiteX73" fmla="*/ 935945 w 2607670"/>
                <a:gd name="connsiteY73" fmla="*/ 1601736 h 4155632"/>
                <a:gd name="connsiteX74" fmla="*/ 1090266 w 2607670"/>
                <a:gd name="connsiteY74" fmla="*/ 1141208 h 4155632"/>
                <a:gd name="connsiteX75" fmla="*/ 1096093 w 2607670"/>
                <a:gd name="connsiteY75" fmla="*/ 1058925 h 4155632"/>
                <a:gd name="connsiteX76" fmla="*/ 1059017 w 2607670"/>
                <a:gd name="connsiteY76" fmla="*/ 1010451 h 4155632"/>
                <a:gd name="connsiteX77" fmla="*/ 767216 w 2607670"/>
                <a:gd name="connsiteY77" fmla="*/ 842747 h 4155632"/>
                <a:gd name="connsiteX78" fmla="*/ 239556 w 2607670"/>
                <a:gd name="connsiteY78" fmla="*/ 814026 h 4155632"/>
                <a:gd name="connsiteX79" fmla="*/ 448137 w 2607670"/>
                <a:gd name="connsiteY79" fmla="*/ 1006737 h 4155632"/>
                <a:gd name="connsiteX80" fmla="*/ 499172 w 2607670"/>
                <a:gd name="connsiteY80" fmla="*/ 1086971 h 4155632"/>
                <a:gd name="connsiteX81" fmla="*/ 496290 w 2607670"/>
                <a:gd name="connsiteY81" fmla="*/ 1142104 h 4155632"/>
                <a:gd name="connsiteX82" fmla="*/ 464850 w 2607670"/>
                <a:gd name="connsiteY82" fmla="*/ 1450682 h 4155632"/>
                <a:gd name="connsiteX83" fmla="*/ 496354 w 2607670"/>
                <a:gd name="connsiteY83" fmla="*/ 1523423 h 4155632"/>
                <a:gd name="connsiteX84" fmla="*/ 1413636 w 2607670"/>
                <a:gd name="connsiteY84" fmla="*/ 2598995 h 4155632"/>
                <a:gd name="connsiteX85" fmla="*/ 1564115 w 2607670"/>
                <a:gd name="connsiteY85" fmla="*/ 2704651 h 4155632"/>
                <a:gd name="connsiteX86" fmla="*/ 2044495 w 2607670"/>
                <a:gd name="connsiteY86" fmla="*/ 2839121 h 4155632"/>
                <a:gd name="connsiteX87" fmla="*/ 1589792 w 2607670"/>
                <a:gd name="connsiteY87" fmla="*/ 2764650 h 4155632"/>
                <a:gd name="connsiteX88" fmla="*/ 1272442 w 2607670"/>
                <a:gd name="connsiteY88" fmla="*/ 2526125 h 4155632"/>
                <a:gd name="connsiteX89" fmla="*/ 509673 w 2607670"/>
                <a:gd name="connsiteY89" fmla="*/ 1642141 h 4155632"/>
                <a:gd name="connsiteX90" fmla="*/ 382374 w 2607670"/>
                <a:gd name="connsiteY90" fmla="*/ 1555183 h 4155632"/>
                <a:gd name="connsiteX91" fmla="*/ 81608 w 2607670"/>
                <a:gd name="connsiteY91" fmla="*/ 1492174 h 4155632"/>
                <a:gd name="connsiteX92" fmla="*/ 3551 w 2607670"/>
                <a:gd name="connsiteY92" fmla="*/ 1478727 h 4155632"/>
                <a:gd name="connsiteX93" fmla="*/ 174777 w 2607670"/>
                <a:gd name="connsiteY93" fmla="*/ 1474373 h 4155632"/>
                <a:gd name="connsiteX94" fmla="*/ 379941 w 2607670"/>
                <a:gd name="connsiteY94" fmla="*/ 1481993 h 4155632"/>
                <a:gd name="connsiteX95" fmla="*/ 416312 w 2607670"/>
                <a:gd name="connsiteY95" fmla="*/ 1429166 h 4155632"/>
                <a:gd name="connsiteX96" fmla="*/ 437571 w 2607670"/>
                <a:gd name="connsiteY96" fmla="*/ 1186607 h 4155632"/>
                <a:gd name="connsiteX97" fmla="*/ 397934 w 2607670"/>
                <a:gd name="connsiteY97" fmla="*/ 1032926 h 4155632"/>
                <a:gd name="connsiteX98" fmla="*/ 239579 w 2607670"/>
                <a:gd name="connsiteY98" fmla="*/ 818670 h 4155632"/>
                <a:gd name="connsiteX99" fmla="*/ 239556 w 2607670"/>
                <a:gd name="connsiteY99" fmla="*/ 814026 h 4155632"/>
                <a:gd name="connsiteX100" fmla="*/ 2071132 w 2607670"/>
                <a:gd name="connsiteY100" fmla="*/ 740484 h 4155632"/>
                <a:gd name="connsiteX101" fmla="*/ 2086628 w 2607670"/>
                <a:gd name="connsiteY101" fmla="*/ 745798 h 4155632"/>
                <a:gd name="connsiteX102" fmla="*/ 2209125 w 2607670"/>
                <a:gd name="connsiteY102" fmla="*/ 833524 h 4155632"/>
                <a:gd name="connsiteX103" fmla="*/ 2207524 w 2607670"/>
                <a:gd name="connsiteY103" fmla="*/ 835445 h 4155632"/>
                <a:gd name="connsiteX104" fmla="*/ 1984751 w 2607670"/>
                <a:gd name="connsiteY104" fmla="*/ 766865 h 4155632"/>
                <a:gd name="connsiteX105" fmla="*/ 1984815 w 2607670"/>
                <a:gd name="connsiteY105" fmla="*/ 763023 h 4155632"/>
                <a:gd name="connsiteX106" fmla="*/ 2071132 w 2607670"/>
                <a:gd name="connsiteY106" fmla="*/ 740484 h 4155632"/>
                <a:gd name="connsiteX107" fmla="*/ 2483573 w 2607670"/>
                <a:gd name="connsiteY107" fmla="*/ 429666 h 4155632"/>
                <a:gd name="connsiteX108" fmla="*/ 2483609 w 2607670"/>
                <a:gd name="connsiteY108" fmla="*/ 429694 h 4155632"/>
                <a:gd name="connsiteX109" fmla="*/ 2483636 w 2607670"/>
                <a:gd name="connsiteY109" fmla="*/ 429666 h 4155632"/>
                <a:gd name="connsiteX110" fmla="*/ 2483629 w 2607670"/>
                <a:gd name="connsiteY110" fmla="*/ 429710 h 4155632"/>
                <a:gd name="connsiteX111" fmla="*/ 2485942 w 2607670"/>
                <a:gd name="connsiteY111" fmla="*/ 431523 h 4155632"/>
                <a:gd name="connsiteX112" fmla="*/ 2483573 w 2607670"/>
                <a:gd name="connsiteY112" fmla="*/ 432099 h 4155632"/>
                <a:gd name="connsiteX113" fmla="*/ 2483573 w 2607670"/>
                <a:gd name="connsiteY113" fmla="*/ 430050 h 4155632"/>
                <a:gd name="connsiteX114" fmla="*/ 2471830 w 2607670"/>
                <a:gd name="connsiteY114" fmla="*/ 501615 h 4155632"/>
                <a:gd name="connsiteX115" fmla="*/ 2455654 w 2607670"/>
                <a:gd name="connsiteY115" fmla="*/ 572653 h 4155632"/>
                <a:gd name="connsiteX116" fmla="*/ 2139904 w 2607670"/>
                <a:gd name="connsiteY116" fmla="*/ 1868949 h 4155632"/>
                <a:gd name="connsiteX117" fmla="*/ 2283339 w 2607670"/>
                <a:gd name="connsiteY117" fmla="*/ 960505 h 4155632"/>
                <a:gd name="connsiteX118" fmla="*/ 2398984 w 2607670"/>
                <a:gd name="connsiteY118" fmla="*/ 547744 h 4155632"/>
                <a:gd name="connsiteX119" fmla="*/ 2469059 w 2607670"/>
                <a:gd name="connsiteY119" fmla="*/ 444334 h 4155632"/>
                <a:gd name="connsiteX120" fmla="*/ 2483573 w 2607670"/>
                <a:gd name="connsiteY120" fmla="*/ 429729 h 4155632"/>
                <a:gd name="connsiteX121" fmla="*/ 1552716 w 2607670"/>
                <a:gd name="connsiteY121" fmla="*/ 324650 h 4155632"/>
                <a:gd name="connsiteX122" fmla="*/ 1843941 w 2607670"/>
                <a:gd name="connsiteY122" fmla="*/ 468918 h 4155632"/>
                <a:gd name="connsiteX123" fmla="*/ 1552716 w 2607670"/>
                <a:gd name="connsiteY123" fmla="*/ 324650 h 4155632"/>
                <a:gd name="connsiteX124" fmla="*/ 1464478 w 2607670"/>
                <a:gd name="connsiteY124" fmla="*/ 177669 h 4155632"/>
                <a:gd name="connsiteX125" fmla="*/ 1459611 w 2607670"/>
                <a:gd name="connsiteY125" fmla="*/ 197480 h 4155632"/>
                <a:gd name="connsiteX126" fmla="*/ 1320082 w 2607670"/>
                <a:gd name="connsiteY126" fmla="*/ 575214 h 4155632"/>
                <a:gd name="connsiteX127" fmla="*/ 1173189 w 2607670"/>
                <a:gd name="connsiteY127" fmla="*/ 959544 h 4155632"/>
                <a:gd name="connsiteX128" fmla="*/ 1291587 w 2607670"/>
                <a:gd name="connsiteY128" fmla="*/ 626121 h 4155632"/>
                <a:gd name="connsiteX129" fmla="*/ 1455129 w 2607670"/>
                <a:gd name="connsiteY129" fmla="*/ 195751 h 4155632"/>
                <a:gd name="connsiteX130" fmla="*/ 1464478 w 2607670"/>
                <a:gd name="connsiteY130" fmla="*/ 177669 h 4155632"/>
                <a:gd name="connsiteX131" fmla="*/ 1056264 w 2607670"/>
                <a:gd name="connsiteY131" fmla="*/ 126466 h 4155632"/>
                <a:gd name="connsiteX132" fmla="*/ 1388022 w 2607670"/>
                <a:gd name="connsiteY132" fmla="*/ 291802 h 4155632"/>
                <a:gd name="connsiteX133" fmla="*/ 1184780 w 2607670"/>
                <a:gd name="connsiteY133" fmla="*/ 287191 h 4155632"/>
                <a:gd name="connsiteX134" fmla="*/ 1056264 w 2607670"/>
                <a:gd name="connsiteY134" fmla="*/ 126466 h 4155632"/>
                <a:gd name="connsiteX135" fmla="*/ 2130300 w 2607670"/>
                <a:gd name="connsiteY135" fmla="*/ 0 h 4155632"/>
                <a:gd name="connsiteX136" fmla="*/ 1955488 w 2607670"/>
                <a:gd name="connsiteY136" fmla="*/ 605054 h 4155632"/>
                <a:gd name="connsiteX137" fmla="*/ 1698329 w 2607670"/>
                <a:gd name="connsiteY137" fmla="*/ 1185582 h 4155632"/>
                <a:gd name="connsiteX138" fmla="*/ 1894784 w 2607670"/>
                <a:gd name="connsiteY138" fmla="*/ 554531 h 4155632"/>
                <a:gd name="connsiteX139" fmla="*/ 2130300 w 2607670"/>
                <a:gd name="connsiteY139" fmla="*/ 0 h 415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2607670" h="4155632">
                  <a:moveTo>
                    <a:pt x="1532482" y="3188873"/>
                  </a:moveTo>
                  <a:cubicBezTo>
                    <a:pt x="1566676" y="3245671"/>
                    <a:pt x="1596067" y="3304454"/>
                    <a:pt x="1616686" y="3367527"/>
                  </a:cubicBezTo>
                  <a:cubicBezTo>
                    <a:pt x="1627572" y="3400632"/>
                    <a:pt x="1639418" y="3433737"/>
                    <a:pt x="1634359" y="3469020"/>
                  </a:cubicBezTo>
                  <a:cubicBezTo>
                    <a:pt x="1629557" y="3502574"/>
                    <a:pt x="1541767" y="3681612"/>
                    <a:pt x="1531329" y="3714013"/>
                  </a:cubicBezTo>
                  <a:cubicBezTo>
                    <a:pt x="1509238" y="3782337"/>
                    <a:pt x="1505780" y="3843873"/>
                    <a:pt x="1513848" y="3886455"/>
                  </a:cubicBezTo>
                  <a:cubicBezTo>
                    <a:pt x="1521724" y="3927629"/>
                    <a:pt x="1576793" y="3967906"/>
                    <a:pt x="1609899" y="3989806"/>
                  </a:cubicBezTo>
                  <a:cubicBezTo>
                    <a:pt x="1672460" y="4031235"/>
                    <a:pt x="1903301" y="4117553"/>
                    <a:pt x="1947164" y="4139260"/>
                  </a:cubicBezTo>
                  <a:cubicBezTo>
                    <a:pt x="1952607" y="4141950"/>
                    <a:pt x="1962276" y="4143422"/>
                    <a:pt x="1960739" y="4150530"/>
                  </a:cubicBezTo>
                  <a:cubicBezTo>
                    <a:pt x="1959202" y="4158470"/>
                    <a:pt x="1949853" y="4154756"/>
                    <a:pt x="1943962" y="4154820"/>
                  </a:cubicBezTo>
                  <a:cubicBezTo>
                    <a:pt x="1817111" y="4155525"/>
                    <a:pt x="1271993" y="3999731"/>
                    <a:pt x="989477" y="3829273"/>
                  </a:cubicBezTo>
                  <a:cubicBezTo>
                    <a:pt x="1117032" y="3807054"/>
                    <a:pt x="1327254" y="3730854"/>
                    <a:pt x="1462237" y="3557450"/>
                  </a:cubicBezTo>
                  <a:cubicBezTo>
                    <a:pt x="1506100" y="3501037"/>
                    <a:pt x="1525951" y="3433994"/>
                    <a:pt x="1535235" y="3363365"/>
                  </a:cubicBezTo>
                  <a:cubicBezTo>
                    <a:pt x="1539846" y="3327954"/>
                    <a:pt x="1534979" y="3211861"/>
                    <a:pt x="1532482" y="3188873"/>
                  </a:cubicBezTo>
                  <a:close/>
                  <a:moveTo>
                    <a:pt x="2252091" y="1914284"/>
                  </a:moveTo>
                  <a:cubicBezTo>
                    <a:pt x="2304535" y="1909482"/>
                    <a:pt x="2347629" y="1915309"/>
                    <a:pt x="2386177" y="1941883"/>
                  </a:cubicBezTo>
                  <a:cubicBezTo>
                    <a:pt x="2445857" y="1983056"/>
                    <a:pt x="2562590" y="2077314"/>
                    <a:pt x="2562334" y="2081348"/>
                  </a:cubicBezTo>
                  <a:cubicBezTo>
                    <a:pt x="2458920" y="2025703"/>
                    <a:pt x="2355505" y="1969930"/>
                    <a:pt x="2252091" y="1914284"/>
                  </a:cubicBezTo>
                  <a:close/>
                  <a:moveTo>
                    <a:pt x="1577562" y="1759131"/>
                  </a:moveTo>
                  <a:cubicBezTo>
                    <a:pt x="1582172" y="1795950"/>
                    <a:pt x="1586654" y="1830016"/>
                    <a:pt x="1609514" y="1857807"/>
                  </a:cubicBezTo>
                  <a:cubicBezTo>
                    <a:pt x="1626355" y="1878362"/>
                    <a:pt x="1649664" y="1891232"/>
                    <a:pt x="1669770" y="1907881"/>
                  </a:cubicBezTo>
                  <a:cubicBezTo>
                    <a:pt x="1727400" y="1955458"/>
                    <a:pt x="1770431" y="2015714"/>
                    <a:pt x="1821722" y="2069630"/>
                  </a:cubicBezTo>
                  <a:cubicBezTo>
                    <a:pt x="1855468" y="2105233"/>
                    <a:pt x="1907399" y="2131166"/>
                    <a:pt x="1933460" y="2148327"/>
                  </a:cubicBezTo>
                  <a:cubicBezTo>
                    <a:pt x="1975531" y="2176054"/>
                    <a:pt x="2015616" y="2193151"/>
                    <a:pt x="2050002" y="2185659"/>
                  </a:cubicBezTo>
                  <a:cubicBezTo>
                    <a:pt x="2092264" y="2176438"/>
                    <a:pt x="2076191" y="2145958"/>
                    <a:pt x="2092904" y="2083973"/>
                  </a:cubicBezTo>
                  <a:cubicBezTo>
                    <a:pt x="2102765" y="2173620"/>
                    <a:pt x="2117173" y="2212297"/>
                    <a:pt x="2134782" y="2248412"/>
                  </a:cubicBezTo>
                  <a:cubicBezTo>
                    <a:pt x="2138496" y="2256032"/>
                    <a:pt x="2156938" y="2284143"/>
                    <a:pt x="2164046" y="2288881"/>
                  </a:cubicBezTo>
                  <a:cubicBezTo>
                    <a:pt x="2232946" y="2334793"/>
                    <a:pt x="2496764" y="2558142"/>
                    <a:pt x="2498045" y="2565890"/>
                  </a:cubicBezTo>
                  <a:cubicBezTo>
                    <a:pt x="2465131" y="2542262"/>
                    <a:pt x="2040909" y="2273513"/>
                    <a:pt x="1988849" y="2256416"/>
                  </a:cubicBezTo>
                  <a:cubicBezTo>
                    <a:pt x="1948380" y="2243161"/>
                    <a:pt x="1929106" y="2230226"/>
                    <a:pt x="1892799" y="2251613"/>
                  </a:cubicBezTo>
                  <a:cubicBezTo>
                    <a:pt x="1836257" y="2284911"/>
                    <a:pt x="1737902" y="2392103"/>
                    <a:pt x="1614701" y="2508964"/>
                  </a:cubicBezTo>
                  <a:cubicBezTo>
                    <a:pt x="1629493" y="2482903"/>
                    <a:pt x="1752630" y="2307835"/>
                    <a:pt x="1785927" y="2234837"/>
                  </a:cubicBezTo>
                  <a:cubicBezTo>
                    <a:pt x="1798286" y="2207686"/>
                    <a:pt x="1791498" y="2167985"/>
                    <a:pt x="1783494" y="2144805"/>
                  </a:cubicBezTo>
                  <a:cubicBezTo>
                    <a:pt x="1765692" y="2093258"/>
                    <a:pt x="1724071" y="2044401"/>
                    <a:pt x="1690837" y="2000474"/>
                  </a:cubicBezTo>
                  <a:cubicBezTo>
                    <a:pt x="1660741" y="1960645"/>
                    <a:pt x="1614957" y="1936248"/>
                    <a:pt x="1567380" y="1951488"/>
                  </a:cubicBezTo>
                  <a:cubicBezTo>
                    <a:pt x="1495471" y="1974604"/>
                    <a:pt x="1428107" y="2015137"/>
                    <a:pt x="1335771" y="2087880"/>
                  </a:cubicBezTo>
                  <a:cubicBezTo>
                    <a:pt x="1342494" y="2074304"/>
                    <a:pt x="1418566" y="1956547"/>
                    <a:pt x="1386101" y="1903463"/>
                  </a:cubicBezTo>
                  <a:cubicBezTo>
                    <a:pt x="1369004" y="1875544"/>
                    <a:pt x="1334234" y="1826494"/>
                    <a:pt x="1311694" y="1802610"/>
                  </a:cubicBezTo>
                  <a:cubicBezTo>
                    <a:pt x="1337820" y="1818362"/>
                    <a:pt x="1426827" y="1864146"/>
                    <a:pt x="1446229" y="1868436"/>
                  </a:cubicBezTo>
                  <a:cubicBezTo>
                    <a:pt x="1483816" y="1876761"/>
                    <a:pt x="1521276" y="1859664"/>
                    <a:pt x="1541191" y="1825214"/>
                  </a:cubicBezTo>
                  <a:cubicBezTo>
                    <a:pt x="1553293" y="1804339"/>
                    <a:pt x="1564499" y="1782887"/>
                    <a:pt x="1577562" y="1759131"/>
                  </a:cubicBezTo>
                  <a:close/>
                  <a:moveTo>
                    <a:pt x="1660165" y="1458429"/>
                  </a:moveTo>
                  <a:cubicBezTo>
                    <a:pt x="1659140" y="1496529"/>
                    <a:pt x="1600485" y="1715908"/>
                    <a:pt x="1579674" y="1740049"/>
                  </a:cubicBezTo>
                  <a:cubicBezTo>
                    <a:pt x="1572439" y="1684212"/>
                    <a:pt x="1624690" y="1520606"/>
                    <a:pt x="1660165" y="1458429"/>
                  </a:cubicBezTo>
                  <a:close/>
                  <a:moveTo>
                    <a:pt x="1812116" y="1317555"/>
                  </a:moveTo>
                  <a:cubicBezTo>
                    <a:pt x="1831070" y="1328057"/>
                    <a:pt x="1850088" y="1338174"/>
                    <a:pt x="1868786" y="1348931"/>
                  </a:cubicBezTo>
                  <a:cubicBezTo>
                    <a:pt x="1938518" y="1388824"/>
                    <a:pt x="2008059" y="1428973"/>
                    <a:pt x="2077919" y="1468546"/>
                  </a:cubicBezTo>
                  <a:cubicBezTo>
                    <a:pt x="2094184" y="1477767"/>
                    <a:pt x="2106799" y="1487756"/>
                    <a:pt x="2111537" y="1507671"/>
                  </a:cubicBezTo>
                  <a:cubicBezTo>
                    <a:pt x="2116404" y="1528033"/>
                    <a:pt x="2125432" y="1547500"/>
                    <a:pt x="2132668" y="1567286"/>
                  </a:cubicBezTo>
                  <a:cubicBezTo>
                    <a:pt x="2131452" y="1568375"/>
                    <a:pt x="2130299" y="1569463"/>
                    <a:pt x="2129082" y="1570552"/>
                  </a:cubicBezTo>
                  <a:cubicBezTo>
                    <a:pt x="2022914" y="1487180"/>
                    <a:pt x="1916619" y="1403808"/>
                    <a:pt x="1810451" y="1320437"/>
                  </a:cubicBezTo>
                  <a:cubicBezTo>
                    <a:pt x="1810963" y="1319476"/>
                    <a:pt x="1811540" y="1318515"/>
                    <a:pt x="1812116" y="1317555"/>
                  </a:cubicBezTo>
                  <a:close/>
                  <a:moveTo>
                    <a:pt x="2419155" y="1253137"/>
                  </a:moveTo>
                  <a:cubicBezTo>
                    <a:pt x="2485302" y="1280992"/>
                    <a:pt x="2546582" y="1306797"/>
                    <a:pt x="2607670" y="1332667"/>
                  </a:cubicBezTo>
                  <a:cubicBezTo>
                    <a:pt x="2607478" y="1333627"/>
                    <a:pt x="2607222" y="1334652"/>
                    <a:pt x="2607030" y="1335676"/>
                  </a:cubicBezTo>
                  <a:cubicBezTo>
                    <a:pt x="2556699" y="1337533"/>
                    <a:pt x="2522633" y="1340735"/>
                    <a:pt x="2459368" y="1336637"/>
                  </a:cubicBezTo>
                  <a:cubicBezTo>
                    <a:pt x="2433178" y="1334908"/>
                    <a:pt x="2427992" y="1287267"/>
                    <a:pt x="2419155" y="1253137"/>
                  </a:cubicBezTo>
                  <a:close/>
                  <a:moveTo>
                    <a:pt x="1273530" y="945199"/>
                  </a:moveTo>
                  <a:cubicBezTo>
                    <a:pt x="1360232" y="979394"/>
                    <a:pt x="1636216" y="1113159"/>
                    <a:pt x="1633399" y="1120651"/>
                  </a:cubicBezTo>
                  <a:cubicBezTo>
                    <a:pt x="1630325" y="1128976"/>
                    <a:pt x="1486826" y="1092284"/>
                    <a:pt x="1426762" y="1066415"/>
                  </a:cubicBezTo>
                  <a:cubicBezTo>
                    <a:pt x="1391736" y="1051240"/>
                    <a:pt x="1292036" y="970429"/>
                    <a:pt x="1273530" y="945199"/>
                  </a:cubicBezTo>
                  <a:close/>
                  <a:moveTo>
                    <a:pt x="767216" y="842747"/>
                  </a:moveTo>
                  <a:cubicBezTo>
                    <a:pt x="784505" y="846845"/>
                    <a:pt x="1057224" y="935532"/>
                    <a:pt x="1073873" y="944048"/>
                  </a:cubicBezTo>
                  <a:cubicBezTo>
                    <a:pt x="1107363" y="961145"/>
                    <a:pt x="1114662" y="993098"/>
                    <a:pt x="1119337" y="1026203"/>
                  </a:cubicBezTo>
                  <a:cubicBezTo>
                    <a:pt x="1126893" y="1079287"/>
                    <a:pt x="1122602" y="1208443"/>
                    <a:pt x="1064332" y="1383703"/>
                  </a:cubicBezTo>
                  <a:cubicBezTo>
                    <a:pt x="1050885" y="1424044"/>
                    <a:pt x="976158" y="1593540"/>
                    <a:pt x="953362" y="1640413"/>
                  </a:cubicBezTo>
                  <a:cubicBezTo>
                    <a:pt x="948239" y="1650914"/>
                    <a:pt x="949200" y="1657446"/>
                    <a:pt x="958805" y="1664874"/>
                  </a:cubicBezTo>
                  <a:cubicBezTo>
                    <a:pt x="1001515" y="1697915"/>
                    <a:pt x="1048836" y="1719238"/>
                    <a:pt x="1103264" y="1723208"/>
                  </a:cubicBezTo>
                  <a:cubicBezTo>
                    <a:pt x="1110692" y="1723720"/>
                    <a:pt x="1119081" y="1724361"/>
                    <a:pt x="1120361" y="1732365"/>
                  </a:cubicBezTo>
                  <a:cubicBezTo>
                    <a:pt x="1121386" y="1738960"/>
                    <a:pt x="1113830" y="1742930"/>
                    <a:pt x="1108387" y="1746132"/>
                  </a:cubicBezTo>
                  <a:cubicBezTo>
                    <a:pt x="1078419" y="1763613"/>
                    <a:pt x="1051397" y="1757530"/>
                    <a:pt x="1020469" y="1748630"/>
                  </a:cubicBezTo>
                  <a:cubicBezTo>
                    <a:pt x="978527" y="1736527"/>
                    <a:pt x="949648" y="1721415"/>
                    <a:pt x="916222" y="1704254"/>
                  </a:cubicBezTo>
                  <a:cubicBezTo>
                    <a:pt x="857760" y="1674158"/>
                    <a:pt x="804932" y="1641693"/>
                    <a:pt x="762670" y="1595653"/>
                  </a:cubicBezTo>
                  <a:cubicBezTo>
                    <a:pt x="746085" y="1570616"/>
                    <a:pt x="872103" y="1628887"/>
                    <a:pt x="883565" y="1630231"/>
                  </a:cubicBezTo>
                  <a:cubicBezTo>
                    <a:pt x="905977" y="1632793"/>
                    <a:pt x="926212" y="1622291"/>
                    <a:pt x="935945" y="1601736"/>
                  </a:cubicBezTo>
                  <a:cubicBezTo>
                    <a:pt x="1048644" y="1363148"/>
                    <a:pt x="1078483" y="1199350"/>
                    <a:pt x="1090266" y="1141208"/>
                  </a:cubicBezTo>
                  <a:cubicBezTo>
                    <a:pt x="1095708" y="1113865"/>
                    <a:pt x="1096669" y="1086523"/>
                    <a:pt x="1096093" y="1058925"/>
                  </a:cubicBezTo>
                  <a:cubicBezTo>
                    <a:pt x="1095580" y="1033887"/>
                    <a:pt x="1075858" y="1022425"/>
                    <a:pt x="1059017" y="1010451"/>
                  </a:cubicBezTo>
                  <a:cubicBezTo>
                    <a:pt x="1011312" y="976320"/>
                    <a:pt x="813961" y="870345"/>
                    <a:pt x="767216" y="842747"/>
                  </a:cubicBezTo>
                  <a:close/>
                  <a:moveTo>
                    <a:pt x="239556" y="814026"/>
                  </a:moveTo>
                  <a:cubicBezTo>
                    <a:pt x="259073" y="822925"/>
                    <a:pt x="404714" y="959615"/>
                    <a:pt x="448137" y="1006737"/>
                  </a:cubicBezTo>
                  <a:cubicBezTo>
                    <a:pt x="469652" y="1030109"/>
                    <a:pt x="491744" y="1053929"/>
                    <a:pt x="499172" y="1086971"/>
                  </a:cubicBezTo>
                  <a:cubicBezTo>
                    <a:pt x="503334" y="1105733"/>
                    <a:pt x="498467" y="1124110"/>
                    <a:pt x="496290" y="1142104"/>
                  </a:cubicBezTo>
                  <a:cubicBezTo>
                    <a:pt x="487966" y="1211964"/>
                    <a:pt x="460815" y="1416808"/>
                    <a:pt x="464850" y="1450682"/>
                  </a:cubicBezTo>
                  <a:cubicBezTo>
                    <a:pt x="469140" y="1487116"/>
                    <a:pt x="473238" y="1501523"/>
                    <a:pt x="496354" y="1523423"/>
                  </a:cubicBezTo>
                  <a:cubicBezTo>
                    <a:pt x="620387" y="1640860"/>
                    <a:pt x="1318866" y="2459338"/>
                    <a:pt x="1413636" y="2598995"/>
                  </a:cubicBezTo>
                  <a:cubicBezTo>
                    <a:pt x="1444052" y="2643819"/>
                    <a:pt x="1528064" y="2686273"/>
                    <a:pt x="1564115" y="2704651"/>
                  </a:cubicBezTo>
                  <a:cubicBezTo>
                    <a:pt x="1653762" y="2750307"/>
                    <a:pt x="1801039" y="2797500"/>
                    <a:pt x="2044495" y="2839121"/>
                  </a:cubicBezTo>
                  <a:cubicBezTo>
                    <a:pt x="1886076" y="2846421"/>
                    <a:pt x="1735020" y="2828300"/>
                    <a:pt x="1589792" y="2764650"/>
                  </a:cubicBezTo>
                  <a:cubicBezTo>
                    <a:pt x="1467232" y="2710926"/>
                    <a:pt x="1436880" y="2694213"/>
                    <a:pt x="1272442" y="2526125"/>
                  </a:cubicBezTo>
                  <a:cubicBezTo>
                    <a:pt x="1225697" y="2478356"/>
                    <a:pt x="571786" y="1706751"/>
                    <a:pt x="509673" y="1642141"/>
                  </a:cubicBezTo>
                  <a:cubicBezTo>
                    <a:pt x="463569" y="1594116"/>
                    <a:pt x="444103" y="1579388"/>
                    <a:pt x="382374" y="1555183"/>
                  </a:cubicBezTo>
                  <a:cubicBezTo>
                    <a:pt x="297850" y="1522014"/>
                    <a:pt x="171448" y="1503124"/>
                    <a:pt x="81608" y="1492174"/>
                  </a:cubicBezTo>
                  <a:cubicBezTo>
                    <a:pt x="56379" y="1489165"/>
                    <a:pt x="-16875" y="1483210"/>
                    <a:pt x="3551" y="1478727"/>
                  </a:cubicBezTo>
                  <a:cubicBezTo>
                    <a:pt x="61566" y="1465986"/>
                    <a:pt x="109207" y="1467585"/>
                    <a:pt x="174777" y="1474373"/>
                  </a:cubicBezTo>
                  <a:cubicBezTo>
                    <a:pt x="243613" y="1481545"/>
                    <a:pt x="310721" y="1482954"/>
                    <a:pt x="379941" y="1481993"/>
                  </a:cubicBezTo>
                  <a:cubicBezTo>
                    <a:pt x="407732" y="1481609"/>
                    <a:pt x="412278" y="1463168"/>
                    <a:pt x="416312" y="1429166"/>
                  </a:cubicBezTo>
                  <a:cubicBezTo>
                    <a:pt x="424316" y="1361419"/>
                    <a:pt x="433601" y="1254547"/>
                    <a:pt x="437571" y="1186607"/>
                  </a:cubicBezTo>
                  <a:cubicBezTo>
                    <a:pt x="442374" y="1104964"/>
                    <a:pt x="446792" y="1107205"/>
                    <a:pt x="397934" y="1032926"/>
                  </a:cubicBezTo>
                  <a:cubicBezTo>
                    <a:pt x="361948" y="978434"/>
                    <a:pt x="282162" y="881615"/>
                    <a:pt x="239579" y="818670"/>
                  </a:cubicBezTo>
                  <a:cubicBezTo>
                    <a:pt x="236553" y="814092"/>
                    <a:pt x="236767" y="812755"/>
                    <a:pt x="239556" y="814026"/>
                  </a:cubicBezTo>
                  <a:close/>
                  <a:moveTo>
                    <a:pt x="2071132" y="740484"/>
                  </a:moveTo>
                  <a:cubicBezTo>
                    <a:pt x="2078368" y="738435"/>
                    <a:pt x="2082210" y="742661"/>
                    <a:pt x="2086628" y="745798"/>
                  </a:cubicBezTo>
                  <a:cubicBezTo>
                    <a:pt x="2127546" y="774934"/>
                    <a:pt x="2168271" y="804261"/>
                    <a:pt x="2209125" y="833524"/>
                  </a:cubicBezTo>
                  <a:cubicBezTo>
                    <a:pt x="2208612" y="834165"/>
                    <a:pt x="2208036" y="834805"/>
                    <a:pt x="2207524" y="835445"/>
                  </a:cubicBezTo>
                  <a:cubicBezTo>
                    <a:pt x="2133309" y="812650"/>
                    <a:pt x="2058966" y="789725"/>
                    <a:pt x="1984751" y="766865"/>
                  </a:cubicBezTo>
                  <a:cubicBezTo>
                    <a:pt x="1984751" y="765521"/>
                    <a:pt x="1984815" y="764304"/>
                    <a:pt x="1984815" y="763023"/>
                  </a:cubicBezTo>
                  <a:cubicBezTo>
                    <a:pt x="2013630" y="755596"/>
                    <a:pt x="2042445" y="748424"/>
                    <a:pt x="2071132" y="740484"/>
                  </a:cubicBezTo>
                  <a:close/>
                  <a:moveTo>
                    <a:pt x="2483573" y="429666"/>
                  </a:moveTo>
                  <a:lnTo>
                    <a:pt x="2483609" y="429694"/>
                  </a:lnTo>
                  <a:lnTo>
                    <a:pt x="2483636" y="429666"/>
                  </a:lnTo>
                  <a:lnTo>
                    <a:pt x="2483629" y="429710"/>
                  </a:lnTo>
                  <a:lnTo>
                    <a:pt x="2485942" y="431523"/>
                  </a:lnTo>
                  <a:cubicBezTo>
                    <a:pt x="2485174" y="431523"/>
                    <a:pt x="2484405" y="432099"/>
                    <a:pt x="2483573" y="432099"/>
                  </a:cubicBezTo>
                  <a:lnTo>
                    <a:pt x="2483573" y="430050"/>
                  </a:lnTo>
                  <a:lnTo>
                    <a:pt x="2471830" y="501615"/>
                  </a:lnTo>
                  <a:cubicBezTo>
                    <a:pt x="2466748" y="525380"/>
                    <a:pt x="2460937" y="548992"/>
                    <a:pt x="2455654" y="572653"/>
                  </a:cubicBezTo>
                  <a:cubicBezTo>
                    <a:pt x="2408909" y="782299"/>
                    <a:pt x="2157193" y="1812599"/>
                    <a:pt x="2139904" y="1868949"/>
                  </a:cubicBezTo>
                  <a:cubicBezTo>
                    <a:pt x="2146051" y="1783400"/>
                    <a:pt x="2258750" y="1075765"/>
                    <a:pt x="2283339" y="960505"/>
                  </a:cubicBezTo>
                  <a:cubicBezTo>
                    <a:pt x="2313307" y="820463"/>
                    <a:pt x="2344555" y="680806"/>
                    <a:pt x="2398984" y="547744"/>
                  </a:cubicBezTo>
                  <a:cubicBezTo>
                    <a:pt x="2410510" y="519649"/>
                    <a:pt x="2447682" y="469258"/>
                    <a:pt x="2469059" y="444334"/>
                  </a:cubicBezTo>
                  <a:lnTo>
                    <a:pt x="2483573" y="429729"/>
                  </a:lnTo>
                  <a:close/>
                  <a:moveTo>
                    <a:pt x="1552716" y="324650"/>
                  </a:moveTo>
                  <a:cubicBezTo>
                    <a:pt x="1650239" y="372931"/>
                    <a:pt x="1745521" y="420188"/>
                    <a:pt x="1843941" y="468918"/>
                  </a:cubicBezTo>
                  <a:cubicBezTo>
                    <a:pt x="1726567" y="480828"/>
                    <a:pt x="1585117" y="411864"/>
                    <a:pt x="1552716" y="324650"/>
                  </a:cubicBezTo>
                  <a:close/>
                  <a:moveTo>
                    <a:pt x="1464478" y="177669"/>
                  </a:moveTo>
                  <a:cubicBezTo>
                    <a:pt x="1465343" y="178782"/>
                    <a:pt x="1463838" y="186210"/>
                    <a:pt x="1459611" y="197480"/>
                  </a:cubicBezTo>
                  <a:cubicBezTo>
                    <a:pt x="1446933" y="227768"/>
                    <a:pt x="1355685" y="480316"/>
                    <a:pt x="1320082" y="575214"/>
                  </a:cubicBezTo>
                  <a:cubicBezTo>
                    <a:pt x="1277884" y="687529"/>
                    <a:pt x="1189133" y="934955"/>
                    <a:pt x="1173189" y="959544"/>
                  </a:cubicBezTo>
                  <a:cubicBezTo>
                    <a:pt x="1175110" y="932970"/>
                    <a:pt x="1256625" y="719930"/>
                    <a:pt x="1291587" y="626121"/>
                  </a:cubicBezTo>
                  <a:cubicBezTo>
                    <a:pt x="1333977" y="512525"/>
                    <a:pt x="1443667" y="225847"/>
                    <a:pt x="1455129" y="195751"/>
                  </a:cubicBezTo>
                  <a:cubicBezTo>
                    <a:pt x="1460380" y="181759"/>
                    <a:pt x="1463614" y="176557"/>
                    <a:pt x="1464478" y="177669"/>
                  </a:cubicBezTo>
                  <a:close/>
                  <a:moveTo>
                    <a:pt x="1056264" y="126466"/>
                  </a:moveTo>
                  <a:cubicBezTo>
                    <a:pt x="1168323" y="183393"/>
                    <a:pt x="1276219" y="238846"/>
                    <a:pt x="1388022" y="291802"/>
                  </a:cubicBezTo>
                  <a:cubicBezTo>
                    <a:pt x="1372334" y="303968"/>
                    <a:pt x="1236134" y="301727"/>
                    <a:pt x="1184780" y="287191"/>
                  </a:cubicBezTo>
                  <a:cubicBezTo>
                    <a:pt x="1147256" y="276626"/>
                    <a:pt x="1073233" y="160020"/>
                    <a:pt x="1056264" y="126466"/>
                  </a:cubicBezTo>
                  <a:close/>
                  <a:moveTo>
                    <a:pt x="2130300" y="0"/>
                  </a:moveTo>
                  <a:cubicBezTo>
                    <a:pt x="2113459" y="91696"/>
                    <a:pt x="2000824" y="496645"/>
                    <a:pt x="1955488" y="605054"/>
                  </a:cubicBezTo>
                  <a:cubicBezTo>
                    <a:pt x="1914442" y="703280"/>
                    <a:pt x="1699033" y="1185838"/>
                    <a:pt x="1698329" y="1185582"/>
                  </a:cubicBezTo>
                  <a:cubicBezTo>
                    <a:pt x="1707934" y="1151965"/>
                    <a:pt x="1833824" y="729662"/>
                    <a:pt x="1894784" y="554531"/>
                  </a:cubicBezTo>
                  <a:cubicBezTo>
                    <a:pt x="1956448" y="377542"/>
                    <a:pt x="2122296" y="11398"/>
                    <a:pt x="2130300" y="0"/>
                  </a:cubicBezTo>
                  <a:close/>
                </a:path>
              </a:pathLst>
            </a:custGeom>
            <a:solidFill>
              <a:srgbClr val="F9B195"/>
            </a:solidFill>
            <a:ln w="63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6D3E289-13AF-4132-ABF4-18AAC33575F3}"/>
              </a:ext>
            </a:extLst>
          </p:cNvPr>
          <p:cNvGrpSpPr/>
          <p:nvPr/>
        </p:nvGrpSpPr>
        <p:grpSpPr>
          <a:xfrm>
            <a:off x="5938129" y="993833"/>
            <a:ext cx="1770020" cy="1856820"/>
            <a:chOff x="5534116" y="1278635"/>
            <a:chExt cx="2882067" cy="3023401"/>
          </a:xfrm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18503770-B444-47B5-8A9B-9D4A0FF98363}"/>
                </a:ext>
              </a:extLst>
            </p:cNvPr>
            <p:cNvSpPr/>
            <p:nvPr/>
          </p:nvSpPr>
          <p:spPr>
            <a:xfrm>
              <a:off x="7322655" y="3129880"/>
              <a:ext cx="1063908" cy="798990"/>
            </a:xfrm>
            <a:custGeom>
              <a:avLst/>
              <a:gdLst>
                <a:gd name="connsiteX0" fmla="*/ 376469 w 1063908"/>
                <a:gd name="connsiteY0" fmla="*/ 335298 h 798990"/>
                <a:gd name="connsiteX1" fmla="*/ 277870 w 1063908"/>
                <a:gd name="connsiteY1" fmla="*/ 530448 h 798990"/>
                <a:gd name="connsiteX2" fmla="*/ 0 w 1063908"/>
                <a:gd name="connsiteY2" fmla="*/ 798990 h 798990"/>
                <a:gd name="connsiteX3" fmla="*/ 113335 w 1063908"/>
                <a:gd name="connsiteY3" fmla="*/ 575448 h 798990"/>
                <a:gd name="connsiteX4" fmla="*/ 159915 w 1063908"/>
                <a:gd name="connsiteY4" fmla="*/ 369977 h 798990"/>
                <a:gd name="connsiteX5" fmla="*/ 171348 w 1063908"/>
                <a:gd name="connsiteY5" fmla="*/ 358924 h 798990"/>
                <a:gd name="connsiteX6" fmla="*/ 376469 w 1063908"/>
                <a:gd name="connsiteY6" fmla="*/ 335298 h 798990"/>
                <a:gd name="connsiteX7" fmla="*/ 596034 w 1063908"/>
                <a:gd name="connsiteY7" fmla="*/ 271905 h 798990"/>
                <a:gd name="connsiteX8" fmla="*/ 403867 w 1063908"/>
                <a:gd name="connsiteY8" fmla="*/ 587232 h 798990"/>
                <a:gd name="connsiteX9" fmla="*/ 245238 w 1063908"/>
                <a:gd name="connsiteY9" fmla="*/ 724954 h 798990"/>
                <a:gd name="connsiteX10" fmla="*/ 170646 w 1063908"/>
                <a:gd name="connsiteY10" fmla="*/ 756299 h 798990"/>
                <a:gd name="connsiteX11" fmla="*/ 52691 w 1063908"/>
                <a:gd name="connsiteY11" fmla="*/ 786007 h 798990"/>
                <a:gd name="connsiteX12" fmla="*/ 42603 w 1063908"/>
                <a:gd name="connsiteY12" fmla="*/ 787323 h 798990"/>
                <a:gd name="connsiteX13" fmla="*/ 395533 w 1063908"/>
                <a:gd name="connsiteY13" fmla="*/ 332082 h 798990"/>
                <a:gd name="connsiteX14" fmla="*/ 596034 w 1063908"/>
                <a:gd name="connsiteY14" fmla="*/ 271905 h 798990"/>
                <a:gd name="connsiteX15" fmla="*/ 1063908 w 1063908"/>
                <a:gd name="connsiteY15" fmla="*/ 0 h 798990"/>
                <a:gd name="connsiteX16" fmla="*/ 930397 w 1063908"/>
                <a:gd name="connsiteY16" fmla="*/ 234185 h 798990"/>
                <a:gd name="connsiteX17" fmla="*/ 574016 w 1063908"/>
                <a:gd name="connsiteY17" fmla="*/ 568255 h 798990"/>
                <a:gd name="connsiteX18" fmla="*/ 250414 w 1063908"/>
                <a:gd name="connsiteY18" fmla="*/ 731825 h 798990"/>
                <a:gd name="connsiteX19" fmla="*/ 346586 w 1063908"/>
                <a:gd name="connsiteY19" fmla="*/ 657555 h 798990"/>
                <a:gd name="connsiteX20" fmla="*/ 619426 w 1063908"/>
                <a:gd name="connsiteY20" fmla="*/ 263133 h 798990"/>
                <a:gd name="connsiteX21" fmla="*/ 856038 w 1063908"/>
                <a:gd name="connsiteY21" fmla="*/ 156903 h 798990"/>
                <a:gd name="connsiteX22" fmla="*/ 1063908 w 1063908"/>
                <a:gd name="connsiteY22" fmla="*/ 0 h 798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63908" h="798990">
                  <a:moveTo>
                    <a:pt x="376469" y="335298"/>
                  </a:moveTo>
                  <a:cubicBezTo>
                    <a:pt x="354977" y="406089"/>
                    <a:pt x="320269" y="470301"/>
                    <a:pt x="277870" y="530448"/>
                  </a:cubicBezTo>
                  <a:cubicBezTo>
                    <a:pt x="208805" y="628520"/>
                    <a:pt x="78481" y="751446"/>
                    <a:pt x="0" y="798990"/>
                  </a:cubicBezTo>
                  <a:cubicBezTo>
                    <a:pt x="47194" y="729252"/>
                    <a:pt x="85645" y="655099"/>
                    <a:pt x="113335" y="575448"/>
                  </a:cubicBezTo>
                  <a:cubicBezTo>
                    <a:pt x="136552" y="508693"/>
                    <a:pt x="152605" y="440329"/>
                    <a:pt x="159915" y="369977"/>
                  </a:cubicBezTo>
                  <a:cubicBezTo>
                    <a:pt x="160704" y="362462"/>
                    <a:pt x="163190" y="359246"/>
                    <a:pt x="171348" y="358924"/>
                  </a:cubicBezTo>
                  <a:cubicBezTo>
                    <a:pt x="240326" y="356439"/>
                    <a:pt x="308543" y="347023"/>
                    <a:pt x="376469" y="335298"/>
                  </a:cubicBezTo>
                  <a:close/>
                  <a:moveTo>
                    <a:pt x="596034" y="271905"/>
                  </a:moveTo>
                  <a:cubicBezTo>
                    <a:pt x="555097" y="388866"/>
                    <a:pt x="487581" y="496324"/>
                    <a:pt x="403867" y="587232"/>
                  </a:cubicBezTo>
                  <a:cubicBezTo>
                    <a:pt x="356146" y="639046"/>
                    <a:pt x="302637" y="684134"/>
                    <a:pt x="245238" y="724954"/>
                  </a:cubicBezTo>
                  <a:cubicBezTo>
                    <a:pt x="222372" y="741211"/>
                    <a:pt x="196640" y="748667"/>
                    <a:pt x="170646" y="756299"/>
                  </a:cubicBezTo>
                  <a:cubicBezTo>
                    <a:pt x="131727" y="767732"/>
                    <a:pt x="92194" y="776797"/>
                    <a:pt x="52691" y="786007"/>
                  </a:cubicBezTo>
                  <a:cubicBezTo>
                    <a:pt x="50147" y="786592"/>
                    <a:pt x="47515" y="786709"/>
                    <a:pt x="42603" y="787323"/>
                  </a:cubicBezTo>
                  <a:cubicBezTo>
                    <a:pt x="202752" y="666649"/>
                    <a:pt x="327813" y="521471"/>
                    <a:pt x="395533" y="332082"/>
                  </a:cubicBezTo>
                  <a:cubicBezTo>
                    <a:pt x="446704" y="320444"/>
                    <a:pt x="580390" y="276934"/>
                    <a:pt x="596034" y="271905"/>
                  </a:cubicBezTo>
                  <a:close/>
                  <a:moveTo>
                    <a:pt x="1063908" y="0"/>
                  </a:moveTo>
                  <a:cubicBezTo>
                    <a:pt x="1014170" y="111084"/>
                    <a:pt x="983730" y="163892"/>
                    <a:pt x="930397" y="234185"/>
                  </a:cubicBezTo>
                  <a:cubicBezTo>
                    <a:pt x="830629" y="365679"/>
                    <a:pt x="710685" y="476002"/>
                    <a:pt x="574016" y="568255"/>
                  </a:cubicBezTo>
                  <a:cubicBezTo>
                    <a:pt x="477611" y="633315"/>
                    <a:pt x="297784" y="716386"/>
                    <a:pt x="250414" y="731825"/>
                  </a:cubicBezTo>
                  <a:cubicBezTo>
                    <a:pt x="283573" y="708316"/>
                    <a:pt x="316029" y="684163"/>
                    <a:pt x="346586" y="657555"/>
                  </a:cubicBezTo>
                  <a:cubicBezTo>
                    <a:pt x="469102" y="550916"/>
                    <a:pt x="562934" y="415592"/>
                    <a:pt x="619426" y="263133"/>
                  </a:cubicBezTo>
                  <a:cubicBezTo>
                    <a:pt x="702498" y="232109"/>
                    <a:pt x="779195" y="201202"/>
                    <a:pt x="856038" y="156903"/>
                  </a:cubicBezTo>
                  <a:cubicBezTo>
                    <a:pt x="912063" y="124593"/>
                    <a:pt x="1014170" y="70148"/>
                    <a:pt x="1063908" y="0"/>
                  </a:cubicBezTo>
                  <a:close/>
                </a:path>
              </a:pathLst>
            </a:custGeom>
            <a:solidFill>
              <a:schemeClr val="accent4"/>
            </a:solidFill>
            <a:ln w="662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F50248BF-F123-44D7-8A0D-EB461F1248EA}"/>
                </a:ext>
              </a:extLst>
            </p:cNvPr>
            <p:cNvSpPr/>
            <p:nvPr/>
          </p:nvSpPr>
          <p:spPr>
            <a:xfrm>
              <a:off x="7481928" y="2094190"/>
              <a:ext cx="397611" cy="691124"/>
            </a:xfrm>
            <a:custGeom>
              <a:avLst/>
              <a:gdLst>
                <a:gd name="connsiteX0" fmla="*/ 244068 w 397611"/>
                <a:gd name="connsiteY0" fmla="*/ 549191 h 691124"/>
                <a:gd name="connsiteX1" fmla="*/ 314888 w 397611"/>
                <a:gd name="connsiteY1" fmla="*/ 619719 h 691124"/>
                <a:gd name="connsiteX2" fmla="*/ 243542 w 397611"/>
                <a:gd name="connsiteY2" fmla="*/ 691124 h 691124"/>
                <a:gd name="connsiteX3" fmla="*/ 172956 w 397611"/>
                <a:gd name="connsiteY3" fmla="*/ 620362 h 691124"/>
                <a:gd name="connsiteX4" fmla="*/ 244068 w 397611"/>
                <a:gd name="connsiteY4" fmla="*/ 549191 h 691124"/>
                <a:gd name="connsiteX5" fmla="*/ 82662 w 397611"/>
                <a:gd name="connsiteY5" fmla="*/ 443430 h 691124"/>
                <a:gd name="connsiteX6" fmla="*/ 127956 w 397611"/>
                <a:gd name="connsiteY6" fmla="*/ 488255 h 691124"/>
                <a:gd name="connsiteX7" fmla="*/ 83686 w 397611"/>
                <a:gd name="connsiteY7" fmla="*/ 532875 h 691124"/>
                <a:gd name="connsiteX8" fmla="*/ 38480 w 397611"/>
                <a:gd name="connsiteY8" fmla="*/ 488109 h 691124"/>
                <a:gd name="connsiteX9" fmla="*/ 82662 w 397611"/>
                <a:gd name="connsiteY9" fmla="*/ 443430 h 691124"/>
                <a:gd name="connsiteX10" fmla="*/ 334889 w 397611"/>
                <a:gd name="connsiteY10" fmla="*/ 290034 h 691124"/>
                <a:gd name="connsiteX11" fmla="*/ 397609 w 397611"/>
                <a:gd name="connsiteY11" fmla="*/ 353836 h 691124"/>
                <a:gd name="connsiteX12" fmla="*/ 334743 w 397611"/>
                <a:gd name="connsiteY12" fmla="*/ 416352 h 691124"/>
                <a:gd name="connsiteX13" fmla="*/ 271759 w 397611"/>
                <a:gd name="connsiteY13" fmla="*/ 353105 h 691124"/>
                <a:gd name="connsiteX14" fmla="*/ 334889 w 397611"/>
                <a:gd name="connsiteY14" fmla="*/ 290034 h 691124"/>
                <a:gd name="connsiteX15" fmla="*/ 86230 w 397611"/>
                <a:gd name="connsiteY15" fmla="*/ 189009 h 691124"/>
                <a:gd name="connsiteX16" fmla="*/ 173015 w 397611"/>
                <a:gd name="connsiteY16" fmla="*/ 275969 h 691124"/>
                <a:gd name="connsiteX17" fmla="*/ 85996 w 397611"/>
                <a:gd name="connsiteY17" fmla="*/ 361994 h 691124"/>
                <a:gd name="connsiteX18" fmla="*/ 0 w 397611"/>
                <a:gd name="connsiteY18" fmla="*/ 275151 h 691124"/>
                <a:gd name="connsiteX19" fmla="*/ 86230 w 397611"/>
                <a:gd name="connsiteY19" fmla="*/ 189009 h 691124"/>
                <a:gd name="connsiteX20" fmla="*/ 166611 w 397611"/>
                <a:gd name="connsiteY20" fmla="*/ 0 h 691124"/>
                <a:gd name="connsiteX21" fmla="*/ 210939 w 397611"/>
                <a:gd name="connsiteY21" fmla="*/ 44065 h 691124"/>
                <a:gd name="connsiteX22" fmla="*/ 165968 w 397611"/>
                <a:gd name="connsiteY22" fmla="*/ 88773 h 691124"/>
                <a:gd name="connsiteX23" fmla="*/ 121610 w 397611"/>
                <a:gd name="connsiteY23" fmla="*/ 44591 h 691124"/>
                <a:gd name="connsiteX24" fmla="*/ 166611 w 397611"/>
                <a:gd name="connsiteY24" fmla="*/ 0 h 69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7611" h="691124">
                  <a:moveTo>
                    <a:pt x="244068" y="549191"/>
                  </a:moveTo>
                  <a:cubicBezTo>
                    <a:pt x="283191" y="549279"/>
                    <a:pt x="314712" y="580683"/>
                    <a:pt x="314888" y="619719"/>
                  </a:cubicBezTo>
                  <a:cubicBezTo>
                    <a:pt x="315063" y="659018"/>
                    <a:pt x="282928" y="691182"/>
                    <a:pt x="243542" y="691124"/>
                  </a:cubicBezTo>
                  <a:cubicBezTo>
                    <a:pt x="204682" y="691065"/>
                    <a:pt x="173043" y="659369"/>
                    <a:pt x="172956" y="620362"/>
                  </a:cubicBezTo>
                  <a:cubicBezTo>
                    <a:pt x="172839" y="580478"/>
                    <a:pt x="204213" y="549103"/>
                    <a:pt x="244068" y="549191"/>
                  </a:cubicBezTo>
                  <a:close/>
                  <a:moveTo>
                    <a:pt x="82662" y="443430"/>
                  </a:moveTo>
                  <a:cubicBezTo>
                    <a:pt x="107283" y="443078"/>
                    <a:pt x="128014" y="463605"/>
                    <a:pt x="127956" y="488255"/>
                  </a:cubicBezTo>
                  <a:cubicBezTo>
                    <a:pt x="127897" y="512524"/>
                    <a:pt x="107926" y="532641"/>
                    <a:pt x="83686" y="532875"/>
                  </a:cubicBezTo>
                  <a:cubicBezTo>
                    <a:pt x="58831" y="533109"/>
                    <a:pt x="38480" y="512963"/>
                    <a:pt x="38480" y="488109"/>
                  </a:cubicBezTo>
                  <a:cubicBezTo>
                    <a:pt x="38480" y="463839"/>
                    <a:pt x="58305" y="443780"/>
                    <a:pt x="82662" y="443430"/>
                  </a:cubicBezTo>
                  <a:close/>
                  <a:moveTo>
                    <a:pt x="334889" y="290034"/>
                  </a:moveTo>
                  <a:cubicBezTo>
                    <a:pt x="369568" y="290151"/>
                    <a:pt x="397930" y="319040"/>
                    <a:pt x="397609" y="353836"/>
                  </a:cubicBezTo>
                  <a:cubicBezTo>
                    <a:pt x="397287" y="387959"/>
                    <a:pt x="368808" y="416264"/>
                    <a:pt x="334743" y="416352"/>
                  </a:cubicBezTo>
                  <a:cubicBezTo>
                    <a:pt x="299859" y="416440"/>
                    <a:pt x="271701" y="388164"/>
                    <a:pt x="271759" y="353105"/>
                  </a:cubicBezTo>
                  <a:cubicBezTo>
                    <a:pt x="271789" y="317929"/>
                    <a:pt x="299830" y="289917"/>
                    <a:pt x="334889" y="290034"/>
                  </a:cubicBezTo>
                  <a:close/>
                  <a:moveTo>
                    <a:pt x="86230" y="189009"/>
                  </a:moveTo>
                  <a:cubicBezTo>
                    <a:pt x="134710" y="188892"/>
                    <a:pt x="173307" y="227548"/>
                    <a:pt x="173015" y="275969"/>
                  </a:cubicBezTo>
                  <a:cubicBezTo>
                    <a:pt x="172723" y="323338"/>
                    <a:pt x="133306" y="362316"/>
                    <a:pt x="85996" y="361994"/>
                  </a:cubicBezTo>
                  <a:cubicBezTo>
                    <a:pt x="38363" y="361702"/>
                    <a:pt x="-59" y="322900"/>
                    <a:pt x="0" y="275151"/>
                  </a:cubicBezTo>
                  <a:cubicBezTo>
                    <a:pt x="58" y="226934"/>
                    <a:pt x="37866" y="189126"/>
                    <a:pt x="86230" y="189009"/>
                  </a:cubicBezTo>
                  <a:close/>
                  <a:moveTo>
                    <a:pt x="166611" y="0"/>
                  </a:moveTo>
                  <a:cubicBezTo>
                    <a:pt x="191319" y="117"/>
                    <a:pt x="210851" y="19533"/>
                    <a:pt x="210939" y="44065"/>
                  </a:cubicBezTo>
                  <a:cubicBezTo>
                    <a:pt x="211027" y="69153"/>
                    <a:pt x="191143" y="88920"/>
                    <a:pt x="165968" y="88773"/>
                  </a:cubicBezTo>
                  <a:cubicBezTo>
                    <a:pt x="141347" y="88628"/>
                    <a:pt x="121756" y="69124"/>
                    <a:pt x="121610" y="44591"/>
                  </a:cubicBezTo>
                  <a:cubicBezTo>
                    <a:pt x="121405" y="19620"/>
                    <a:pt x="141318" y="-87"/>
                    <a:pt x="166611" y="0"/>
                  </a:cubicBezTo>
                  <a:close/>
                </a:path>
              </a:pathLst>
            </a:custGeom>
            <a:solidFill>
              <a:schemeClr val="accent5"/>
            </a:solidFill>
            <a:ln w="662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B020783-577A-45F5-81D9-8DE8DC9C22D2}"/>
                </a:ext>
              </a:extLst>
            </p:cNvPr>
            <p:cNvSpPr/>
            <p:nvPr/>
          </p:nvSpPr>
          <p:spPr>
            <a:xfrm>
              <a:off x="5534116" y="1278635"/>
              <a:ext cx="2882067" cy="3023401"/>
            </a:xfrm>
            <a:custGeom>
              <a:avLst/>
              <a:gdLst>
                <a:gd name="connsiteX0" fmla="*/ 532876 w 2882067"/>
                <a:gd name="connsiteY0" fmla="*/ 16 h 3023401"/>
                <a:gd name="connsiteX1" fmla="*/ 536092 w 2882067"/>
                <a:gd name="connsiteY1" fmla="*/ 6566 h 3023401"/>
                <a:gd name="connsiteX2" fmla="*/ 551736 w 2882067"/>
                <a:gd name="connsiteY2" fmla="*/ 113848 h 3023401"/>
                <a:gd name="connsiteX3" fmla="*/ 551765 w 2882067"/>
                <a:gd name="connsiteY3" fmla="*/ 276833 h 3023401"/>
                <a:gd name="connsiteX4" fmla="*/ 476003 w 2882067"/>
                <a:gd name="connsiteY4" fmla="*/ 575113 h 3023401"/>
                <a:gd name="connsiteX5" fmla="*/ 225765 w 2882067"/>
                <a:gd name="connsiteY5" fmla="*/ 913365 h 3023401"/>
                <a:gd name="connsiteX6" fmla="*/ 221643 w 2882067"/>
                <a:gd name="connsiteY6" fmla="*/ 918336 h 3023401"/>
                <a:gd name="connsiteX7" fmla="*/ 227695 w 2882067"/>
                <a:gd name="connsiteY7" fmla="*/ 915265 h 3023401"/>
                <a:gd name="connsiteX8" fmla="*/ 670977 w 2882067"/>
                <a:gd name="connsiteY8" fmla="*/ 749034 h 3023401"/>
                <a:gd name="connsiteX9" fmla="*/ 1124406 w 2882067"/>
                <a:gd name="connsiteY9" fmla="*/ 810819 h 3023401"/>
                <a:gd name="connsiteX10" fmla="*/ 1126921 w 2882067"/>
                <a:gd name="connsiteY10" fmla="*/ 824328 h 3023401"/>
                <a:gd name="connsiteX11" fmla="*/ 632848 w 2882067"/>
                <a:gd name="connsiteY11" fmla="*/ 1118017 h 3023401"/>
                <a:gd name="connsiteX12" fmla="*/ 203250 w 2882067"/>
                <a:gd name="connsiteY12" fmla="*/ 1105619 h 3023401"/>
                <a:gd name="connsiteX13" fmla="*/ 230531 w 2882067"/>
                <a:gd name="connsiteY13" fmla="*/ 1202346 h 3023401"/>
                <a:gd name="connsiteX14" fmla="*/ 606795 w 2882067"/>
                <a:gd name="connsiteY14" fmla="*/ 1539428 h 3023401"/>
                <a:gd name="connsiteX15" fmla="*/ 2678731 w 2882067"/>
                <a:gd name="connsiteY15" fmla="*/ 1559487 h 3023401"/>
                <a:gd name="connsiteX16" fmla="*/ 2833207 w 2882067"/>
                <a:gd name="connsiteY16" fmla="*/ 1625657 h 3023401"/>
                <a:gd name="connsiteX17" fmla="*/ 2878441 w 2882067"/>
                <a:gd name="connsiteY17" fmla="*/ 1722940 h 3023401"/>
                <a:gd name="connsiteX18" fmla="*/ 2882067 w 2882067"/>
                <a:gd name="connsiteY18" fmla="*/ 1766391 h 3023401"/>
                <a:gd name="connsiteX19" fmla="*/ 2806832 w 2882067"/>
                <a:gd name="connsiteY19" fmla="*/ 1904405 h 3023401"/>
                <a:gd name="connsiteX20" fmla="*/ 2393346 w 2882067"/>
                <a:gd name="connsiteY20" fmla="*/ 2123181 h 3023401"/>
                <a:gd name="connsiteX21" fmla="*/ 1964479 w 2882067"/>
                <a:gd name="connsiteY21" fmla="*/ 2213094 h 3023401"/>
                <a:gd name="connsiteX22" fmla="*/ 1951467 w 2882067"/>
                <a:gd name="connsiteY22" fmla="*/ 2226223 h 3023401"/>
                <a:gd name="connsiteX23" fmla="*/ 1920677 w 2882067"/>
                <a:gd name="connsiteY23" fmla="*/ 2379033 h 3023401"/>
                <a:gd name="connsiteX24" fmla="*/ 1788540 w 2882067"/>
                <a:gd name="connsiteY24" fmla="*/ 2650265 h 3023401"/>
                <a:gd name="connsiteX25" fmla="*/ 1591110 w 2882067"/>
                <a:gd name="connsiteY25" fmla="*/ 2859070 h 3023401"/>
                <a:gd name="connsiteX26" fmla="*/ 1278210 w 2882067"/>
                <a:gd name="connsiteY26" fmla="*/ 3020827 h 3023401"/>
                <a:gd name="connsiteX27" fmla="*/ 1267683 w 2882067"/>
                <a:gd name="connsiteY27" fmla="*/ 3023401 h 3023401"/>
                <a:gd name="connsiteX28" fmla="*/ 1265139 w 2882067"/>
                <a:gd name="connsiteY28" fmla="*/ 2852901 h 3023401"/>
                <a:gd name="connsiteX29" fmla="*/ 1300224 w 2882067"/>
                <a:gd name="connsiteY29" fmla="*/ 2658570 h 3023401"/>
                <a:gd name="connsiteX30" fmla="*/ 1307198 w 2882067"/>
                <a:gd name="connsiteY30" fmla="*/ 2638711 h 3023401"/>
                <a:gd name="connsiteX31" fmla="*/ 1269566 w 2882067"/>
                <a:gd name="connsiteY31" fmla="*/ 2617768 h 3023401"/>
                <a:gd name="connsiteX32" fmla="*/ 1228184 w 2882067"/>
                <a:gd name="connsiteY32" fmla="*/ 2582762 h 3023401"/>
                <a:gd name="connsiteX33" fmla="*/ 1204349 w 2882067"/>
                <a:gd name="connsiteY33" fmla="*/ 2634680 h 3023401"/>
                <a:gd name="connsiteX34" fmla="*/ 1191366 w 2882067"/>
                <a:gd name="connsiteY34" fmla="*/ 2641230 h 3023401"/>
                <a:gd name="connsiteX35" fmla="*/ 930982 w 2882067"/>
                <a:gd name="connsiteY35" fmla="*/ 2558598 h 3023401"/>
                <a:gd name="connsiteX36" fmla="*/ 180238 w 2882067"/>
                <a:gd name="connsiteY36" fmla="*/ 1877942 h 3023401"/>
                <a:gd name="connsiteX37" fmla="*/ 10820 w 2882067"/>
                <a:gd name="connsiteY37" fmla="*/ 1353694 h 3023401"/>
                <a:gd name="connsiteX38" fmla="*/ 36055 w 2882067"/>
                <a:gd name="connsiteY38" fmla="*/ 816228 h 3023401"/>
                <a:gd name="connsiteX39" fmla="*/ 501121 w 2882067"/>
                <a:gd name="connsiteY39" fmla="*/ 27735 h 3023401"/>
                <a:gd name="connsiteX40" fmla="*/ 527320 w 2882067"/>
                <a:gd name="connsiteY40" fmla="*/ 3875 h 3023401"/>
                <a:gd name="connsiteX41" fmla="*/ 532876 w 2882067"/>
                <a:gd name="connsiteY41" fmla="*/ 16 h 3023401"/>
                <a:gd name="connsiteX0" fmla="*/ 532876 w 2882067"/>
                <a:gd name="connsiteY0" fmla="*/ 16 h 3023401"/>
                <a:gd name="connsiteX1" fmla="*/ 536092 w 2882067"/>
                <a:gd name="connsiteY1" fmla="*/ 6566 h 3023401"/>
                <a:gd name="connsiteX2" fmla="*/ 551736 w 2882067"/>
                <a:gd name="connsiteY2" fmla="*/ 113848 h 3023401"/>
                <a:gd name="connsiteX3" fmla="*/ 551765 w 2882067"/>
                <a:gd name="connsiteY3" fmla="*/ 276833 h 3023401"/>
                <a:gd name="connsiteX4" fmla="*/ 476003 w 2882067"/>
                <a:gd name="connsiteY4" fmla="*/ 575113 h 3023401"/>
                <a:gd name="connsiteX5" fmla="*/ 225765 w 2882067"/>
                <a:gd name="connsiteY5" fmla="*/ 913365 h 3023401"/>
                <a:gd name="connsiteX6" fmla="*/ 221643 w 2882067"/>
                <a:gd name="connsiteY6" fmla="*/ 918336 h 3023401"/>
                <a:gd name="connsiteX7" fmla="*/ 227695 w 2882067"/>
                <a:gd name="connsiteY7" fmla="*/ 915265 h 3023401"/>
                <a:gd name="connsiteX8" fmla="*/ 670977 w 2882067"/>
                <a:gd name="connsiteY8" fmla="*/ 749034 h 3023401"/>
                <a:gd name="connsiteX9" fmla="*/ 1124406 w 2882067"/>
                <a:gd name="connsiteY9" fmla="*/ 810819 h 3023401"/>
                <a:gd name="connsiteX10" fmla="*/ 1126921 w 2882067"/>
                <a:gd name="connsiteY10" fmla="*/ 824328 h 3023401"/>
                <a:gd name="connsiteX11" fmla="*/ 632848 w 2882067"/>
                <a:gd name="connsiteY11" fmla="*/ 1118017 h 3023401"/>
                <a:gd name="connsiteX12" fmla="*/ 203250 w 2882067"/>
                <a:gd name="connsiteY12" fmla="*/ 1105619 h 3023401"/>
                <a:gd name="connsiteX13" fmla="*/ 230531 w 2882067"/>
                <a:gd name="connsiteY13" fmla="*/ 1202346 h 3023401"/>
                <a:gd name="connsiteX14" fmla="*/ 606795 w 2882067"/>
                <a:gd name="connsiteY14" fmla="*/ 1539428 h 3023401"/>
                <a:gd name="connsiteX15" fmla="*/ 2678731 w 2882067"/>
                <a:gd name="connsiteY15" fmla="*/ 1559487 h 3023401"/>
                <a:gd name="connsiteX16" fmla="*/ 2833207 w 2882067"/>
                <a:gd name="connsiteY16" fmla="*/ 1625657 h 3023401"/>
                <a:gd name="connsiteX17" fmla="*/ 2878441 w 2882067"/>
                <a:gd name="connsiteY17" fmla="*/ 1722940 h 3023401"/>
                <a:gd name="connsiteX18" fmla="*/ 2882067 w 2882067"/>
                <a:gd name="connsiteY18" fmla="*/ 1766391 h 3023401"/>
                <a:gd name="connsiteX19" fmla="*/ 2806832 w 2882067"/>
                <a:gd name="connsiteY19" fmla="*/ 1904405 h 3023401"/>
                <a:gd name="connsiteX20" fmla="*/ 2393346 w 2882067"/>
                <a:gd name="connsiteY20" fmla="*/ 2123181 h 3023401"/>
                <a:gd name="connsiteX21" fmla="*/ 1964479 w 2882067"/>
                <a:gd name="connsiteY21" fmla="*/ 2213094 h 3023401"/>
                <a:gd name="connsiteX22" fmla="*/ 1951467 w 2882067"/>
                <a:gd name="connsiteY22" fmla="*/ 2226223 h 3023401"/>
                <a:gd name="connsiteX23" fmla="*/ 1920677 w 2882067"/>
                <a:gd name="connsiteY23" fmla="*/ 2379033 h 3023401"/>
                <a:gd name="connsiteX24" fmla="*/ 1788540 w 2882067"/>
                <a:gd name="connsiteY24" fmla="*/ 2650265 h 3023401"/>
                <a:gd name="connsiteX25" fmla="*/ 1591110 w 2882067"/>
                <a:gd name="connsiteY25" fmla="*/ 2859070 h 3023401"/>
                <a:gd name="connsiteX26" fmla="*/ 1278210 w 2882067"/>
                <a:gd name="connsiteY26" fmla="*/ 3020827 h 3023401"/>
                <a:gd name="connsiteX27" fmla="*/ 1267683 w 2882067"/>
                <a:gd name="connsiteY27" fmla="*/ 3023401 h 3023401"/>
                <a:gd name="connsiteX28" fmla="*/ 1265139 w 2882067"/>
                <a:gd name="connsiteY28" fmla="*/ 2852901 h 3023401"/>
                <a:gd name="connsiteX29" fmla="*/ 1300224 w 2882067"/>
                <a:gd name="connsiteY29" fmla="*/ 2658570 h 3023401"/>
                <a:gd name="connsiteX30" fmla="*/ 1307198 w 2882067"/>
                <a:gd name="connsiteY30" fmla="*/ 2638711 h 3023401"/>
                <a:gd name="connsiteX31" fmla="*/ 1269566 w 2882067"/>
                <a:gd name="connsiteY31" fmla="*/ 2617768 h 3023401"/>
                <a:gd name="connsiteX32" fmla="*/ 1204349 w 2882067"/>
                <a:gd name="connsiteY32" fmla="*/ 2634680 h 3023401"/>
                <a:gd name="connsiteX33" fmla="*/ 1191366 w 2882067"/>
                <a:gd name="connsiteY33" fmla="*/ 2641230 h 3023401"/>
                <a:gd name="connsiteX34" fmla="*/ 930982 w 2882067"/>
                <a:gd name="connsiteY34" fmla="*/ 2558598 h 3023401"/>
                <a:gd name="connsiteX35" fmla="*/ 180238 w 2882067"/>
                <a:gd name="connsiteY35" fmla="*/ 1877942 h 3023401"/>
                <a:gd name="connsiteX36" fmla="*/ 10820 w 2882067"/>
                <a:gd name="connsiteY36" fmla="*/ 1353694 h 3023401"/>
                <a:gd name="connsiteX37" fmla="*/ 36055 w 2882067"/>
                <a:gd name="connsiteY37" fmla="*/ 816228 h 3023401"/>
                <a:gd name="connsiteX38" fmla="*/ 501121 w 2882067"/>
                <a:gd name="connsiteY38" fmla="*/ 27735 h 3023401"/>
                <a:gd name="connsiteX39" fmla="*/ 527320 w 2882067"/>
                <a:gd name="connsiteY39" fmla="*/ 3875 h 3023401"/>
                <a:gd name="connsiteX40" fmla="*/ 532876 w 2882067"/>
                <a:gd name="connsiteY40" fmla="*/ 16 h 3023401"/>
                <a:gd name="connsiteX0" fmla="*/ 532876 w 2882067"/>
                <a:gd name="connsiteY0" fmla="*/ 16 h 3023401"/>
                <a:gd name="connsiteX1" fmla="*/ 536092 w 2882067"/>
                <a:gd name="connsiteY1" fmla="*/ 6566 h 3023401"/>
                <a:gd name="connsiteX2" fmla="*/ 551736 w 2882067"/>
                <a:gd name="connsiteY2" fmla="*/ 113848 h 3023401"/>
                <a:gd name="connsiteX3" fmla="*/ 551765 w 2882067"/>
                <a:gd name="connsiteY3" fmla="*/ 276833 h 3023401"/>
                <a:gd name="connsiteX4" fmla="*/ 476003 w 2882067"/>
                <a:gd name="connsiteY4" fmla="*/ 575113 h 3023401"/>
                <a:gd name="connsiteX5" fmla="*/ 225765 w 2882067"/>
                <a:gd name="connsiteY5" fmla="*/ 913365 h 3023401"/>
                <a:gd name="connsiteX6" fmla="*/ 221643 w 2882067"/>
                <a:gd name="connsiteY6" fmla="*/ 918336 h 3023401"/>
                <a:gd name="connsiteX7" fmla="*/ 227695 w 2882067"/>
                <a:gd name="connsiteY7" fmla="*/ 915265 h 3023401"/>
                <a:gd name="connsiteX8" fmla="*/ 670977 w 2882067"/>
                <a:gd name="connsiteY8" fmla="*/ 749034 h 3023401"/>
                <a:gd name="connsiteX9" fmla="*/ 1124406 w 2882067"/>
                <a:gd name="connsiteY9" fmla="*/ 810819 h 3023401"/>
                <a:gd name="connsiteX10" fmla="*/ 1126921 w 2882067"/>
                <a:gd name="connsiteY10" fmla="*/ 824328 h 3023401"/>
                <a:gd name="connsiteX11" fmla="*/ 632848 w 2882067"/>
                <a:gd name="connsiteY11" fmla="*/ 1118017 h 3023401"/>
                <a:gd name="connsiteX12" fmla="*/ 203250 w 2882067"/>
                <a:gd name="connsiteY12" fmla="*/ 1105619 h 3023401"/>
                <a:gd name="connsiteX13" fmla="*/ 230531 w 2882067"/>
                <a:gd name="connsiteY13" fmla="*/ 1202346 h 3023401"/>
                <a:gd name="connsiteX14" fmla="*/ 606795 w 2882067"/>
                <a:gd name="connsiteY14" fmla="*/ 1539428 h 3023401"/>
                <a:gd name="connsiteX15" fmla="*/ 2678731 w 2882067"/>
                <a:gd name="connsiteY15" fmla="*/ 1559487 h 3023401"/>
                <a:gd name="connsiteX16" fmla="*/ 2833207 w 2882067"/>
                <a:gd name="connsiteY16" fmla="*/ 1625657 h 3023401"/>
                <a:gd name="connsiteX17" fmla="*/ 2878441 w 2882067"/>
                <a:gd name="connsiteY17" fmla="*/ 1722940 h 3023401"/>
                <a:gd name="connsiteX18" fmla="*/ 2882067 w 2882067"/>
                <a:gd name="connsiteY18" fmla="*/ 1766391 h 3023401"/>
                <a:gd name="connsiteX19" fmla="*/ 2806832 w 2882067"/>
                <a:gd name="connsiteY19" fmla="*/ 1904405 h 3023401"/>
                <a:gd name="connsiteX20" fmla="*/ 2393346 w 2882067"/>
                <a:gd name="connsiteY20" fmla="*/ 2123181 h 3023401"/>
                <a:gd name="connsiteX21" fmla="*/ 1964479 w 2882067"/>
                <a:gd name="connsiteY21" fmla="*/ 2213094 h 3023401"/>
                <a:gd name="connsiteX22" fmla="*/ 1951467 w 2882067"/>
                <a:gd name="connsiteY22" fmla="*/ 2226223 h 3023401"/>
                <a:gd name="connsiteX23" fmla="*/ 1920677 w 2882067"/>
                <a:gd name="connsiteY23" fmla="*/ 2379033 h 3023401"/>
                <a:gd name="connsiteX24" fmla="*/ 1788540 w 2882067"/>
                <a:gd name="connsiteY24" fmla="*/ 2650265 h 3023401"/>
                <a:gd name="connsiteX25" fmla="*/ 1591110 w 2882067"/>
                <a:gd name="connsiteY25" fmla="*/ 2859070 h 3023401"/>
                <a:gd name="connsiteX26" fmla="*/ 1278210 w 2882067"/>
                <a:gd name="connsiteY26" fmla="*/ 3020827 h 3023401"/>
                <a:gd name="connsiteX27" fmla="*/ 1267683 w 2882067"/>
                <a:gd name="connsiteY27" fmla="*/ 3023401 h 3023401"/>
                <a:gd name="connsiteX28" fmla="*/ 1265139 w 2882067"/>
                <a:gd name="connsiteY28" fmla="*/ 2852901 h 3023401"/>
                <a:gd name="connsiteX29" fmla="*/ 1300224 w 2882067"/>
                <a:gd name="connsiteY29" fmla="*/ 2658570 h 3023401"/>
                <a:gd name="connsiteX30" fmla="*/ 1307198 w 2882067"/>
                <a:gd name="connsiteY30" fmla="*/ 2638711 h 3023401"/>
                <a:gd name="connsiteX31" fmla="*/ 1204349 w 2882067"/>
                <a:gd name="connsiteY31" fmla="*/ 2634680 h 3023401"/>
                <a:gd name="connsiteX32" fmla="*/ 1191366 w 2882067"/>
                <a:gd name="connsiteY32" fmla="*/ 2641230 h 3023401"/>
                <a:gd name="connsiteX33" fmla="*/ 930982 w 2882067"/>
                <a:gd name="connsiteY33" fmla="*/ 2558598 h 3023401"/>
                <a:gd name="connsiteX34" fmla="*/ 180238 w 2882067"/>
                <a:gd name="connsiteY34" fmla="*/ 1877942 h 3023401"/>
                <a:gd name="connsiteX35" fmla="*/ 10820 w 2882067"/>
                <a:gd name="connsiteY35" fmla="*/ 1353694 h 3023401"/>
                <a:gd name="connsiteX36" fmla="*/ 36055 w 2882067"/>
                <a:gd name="connsiteY36" fmla="*/ 816228 h 3023401"/>
                <a:gd name="connsiteX37" fmla="*/ 501121 w 2882067"/>
                <a:gd name="connsiteY37" fmla="*/ 27735 h 3023401"/>
                <a:gd name="connsiteX38" fmla="*/ 527320 w 2882067"/>
                <a:gd name="connsiteY38" fmla="*/ 3875 h 3023401"/>
                <a:gd name="connsiteX39" fmla="*/ 532876 w 2882067"/>
                <a:gd name="connsiteY39" fmla="*/ 16 h 3023401"/>
                <a:gd name="connsiteX0" fmla="*/ 532876 w 2882067"/>
                <a:gd name="connsiteY0" fmla="*/ 16 h 3023401"/>
                <a:gd name="connsiteX1" fmla="*/ 536092 w 2882067"/>
                <a:gd name="connsiteY1" fmla="*/ 6566 h 3023401"/>
                <a:gd name="connsiteX2" fmla="*/ 551736 w 2882067"/>
                <a:gd name="connsiteY2" fmla="*/ 113848 h 3023401"/>
                <a:gd name="connsiteX3" fmla="*/ 551765 w 2882067"/>
                <a:gd name="connsiteY3" fmla="*/ 276833 h 3023401"/>
                <a:gd name="connsiteX4" fmla="*/ 476003 w 2882067"/>
                <a:gd name="connsiteY4" fmla="*/ 575113 h 3023401"/>
                <a:gd name="connsiteX5" fmla="*/ 225765 w 2882067"/>
                <a:gd name="connsiteY5" fmla="*/ 913365 h 3023401"/>
                <a:gd name="connsiteX6" fmla="*/ 221643 w 2882067"/>
                <a:gd name="connsiteY6" fmla="*/ 918336 h 3023401"/>
                <a:gd name="connsiteX7" fmla="*/ 227695 w 2882067"/>
                <a:gd name="connsiteY7" fmla="*/ 915265 h 3023401"/>
                <a:gd name="connsiteX8" fmla="*/ 670977 w 2882067"/>
                <a:gd name="connsiteY8" fmla="*/ 749034 h 3023401"/>
                <a:gd name="connsiteX9" fmla="*/ 1124406 w 2882067"/>
                <a:gd name="connsiteY9" fmla="*/ 810819 h 3023401"/>
                <a:gd name="connsiteX10" fmla="*/ 1126921 w 2882067"/>
                <a:gd name="connsiteY10" fmla="*/ 824328 h 3023401"/>
                <a:gd name="connsiteX11" fmla="*/ 632848 w 2882067"/>
                <a:gd name="connsiteY11" fmla="*/ 1118017 h 3023401"/>
                <a:gd name="connsiteX12" fmla="*/ 203250 w 2882067"/>
                <a:gd name="connsiteY12" fmla="*/ 1105619 h 3023401"/>
                <a:gd name="connsiteX13" fmla="*/ 230531 w 2882067"/>
                <a:gd name="connsiteY13" fmla="*/ 1202346 h 3023401"/>
                <a:gd name="connsiteX14" fmla="*/ 606795 w 2882067"/>
                <a:gd name="connsiteY14" fmla="*/ 1539428 h 3023401"/>
                <a:gd name="connsiteX15" fmla="*/ 2678731 w 2882067"/>
                <a:gd name="connsiteY15" fmla="*/ 1559487 h 3023401"/>
                <a:gd name="connsiteX16" fmla="*/ 2833207 w 2882067"/>
                <a:gd name="connsiteY16" fmla="*/ 1625657 h 3023401"/>
                <a:gd name="connsiteX17" fmla="*/ 2878441 w 2882067"/>
                <a:gd name="connsiteY17" fmla="*/ 1722940 h 3023401"/>
                <a:gd name="connsiteX18" fmla="*/ 2882067 w 2882067"/>
                <a:gd name="connsiteY18" fmla="*/ 1766391 h 3023401"/>
                <a:gd name="connsiteX19" fmla="*/ 2806832 w 2882067"/>
                <a:gd name="connsiteY19" fmla="*/ 1904405 h 3023401"/>
                <a:gd name="connsiteX20" fmla="*/ 2393346 w 2882067"/>
                <a:gd name="connsiteY20" fmla="*/ 2123181 h 3023401"/>
                <a:gd name="connsiteX21" fmla="*/ 1964479 w 2882067"/>
                <a:gd name="connsiteY21" fmla="*/ 2213094 h 3023401"/>
                <a:gd name="connsiteX22" fmla="*/ 1951467 w 2882067"/>
                <a:gd name="connsiteY22" fmla="*/ 2226223 h 3023401"/>
                <a:gd name="connsiteX23" fmla="*/ 1920677 w 2882067"/>
                <a:gd name="connsiteY23" fmla="*/ 2379033 h 3023401"/>
                <a:gd name="connsiteX24" fmla="*/ 1788540 w 2882067"/>
                <a:gd name="connsiteY24" fmla="*/ 2650265 h 3023401"/>
                <a:gd name="connsiteX25" fmla="*/ 1591110 w 2882067"/>
                <a:gd name="connsiteY25" fmla="*/ 2859070 h 3023401"/>
                <a:gd name="connsiteX26" fmla="*/ 1278210 w 2882067"/>
                <a:gd name="connsiteY26" fmla="*/ 3020827 h 3023401"/>
                <a:gd name="connsiteX27" fmla="*/ 1267683 w 2882067"/>
                <a:gd name="connsiteY27" fmla="*/ 3023401 h 3023401"/>
                <a:gd name="connsiteX28" fmla="*/ 1265139 w 2882067"/>
                <a:gd name="connsiteY28" fmla="*/ 2852901 h 3023401"/>
                <a:gd name="connsiteX29" fmla="*/ 1300224 w 2882067"/>
                <a:gd name="connsiteY29" fmla="*/ 2658570 h 3023401"/>
                <a:gd name="connsiteX30" fmla="*/ 1204349 w 2882067"/>
                <a:gd name="connsiteY30" fmla="*/ 2634680 h 3023401"/>
                <a:gd name="connsiteX31" fmla="*/ 1191366 w 2882067"/>
                <a:gd name="connsiteY31" fmla="*/ 2641230 h 3023401"/>
                <a:gd name="connsiteX32" fmla="*/ 930982 w 2882067"/>
                <a:gd name="connsiteY32" fmla="*/ 2558598 h 3023401"/>
                <a:gd name="connsiteX33" fmla="*/ 180238 w 2882067"/>
                <a:gd name="connsiteY33" fmla="*/ 1877942 h 3023401"/>
                <a:gd name="connsiteX34" fmla="*/ 10820 w 2882067"/>
                <a:gd name="connsiteY34" fmla="*/ 1353694 h 3023401"/>
                <a:gd name="connsiteX35" fmla="*/ 36055 w 2882067"/>
                <a:gd name="connsiteY35" fmla="*/ 816228 h 3023401"/>
                <a:gd name="connsiteX36" fmla="*/ 501121 w 2882067"/>
                <a:gd name="connsiteY36" fmla="*/ 27735 h 3023401"/>
                <a:gd name="connsiteX37" fmla="*/ 527320 w 2882067"/>
                <a:gd name="connsiteY37" fmla="*/ 3875 h 3023401"/>
                <a:gd name="connsiteX38" fmla="*/ 532876 w 2882067"/>
                <a:gd name="connsiteY38" fmla="*/ 16 h 3023401"/>
                <a:gd name="connsiteX0" fmla="*/ 532876 w 2882067"/>
                <a:gd name="connsiteY0" fmla="*/ 16 h 3023401"/>
                <a:gd name="connsiteX1" fmla="*/ 536092 w 2882067"/>
                <a:gd name="connsiteY1" fmla="*/ 6566 h 3023401"/>
                <a:gd name="connsiteX2" fmla="*/ 551736 w 2882067"/>
                <a:gd name="connsiteY2" fmla="*/ 113848 h 3023401"/>
                <a:gd name="connsiteX3" fmla="*/ 551765 w 2882067"/>
                <a:gd name="connsiteY3" fmla="*/ 276833 h 3023401"/>
                <a:gd name="connsiteX4" fmla="*/ 476003 w 2882067"/>
                <a:gd name="connsiteY4" fmla="*/ 575113 h 3023401"/>
                <a:gd name="connsiteX5" fmla="*/ 225765 w 2882067"/>
                <a:gd name="connsiteY5" fmla="*/ 913365 h 3023401"/>
                <a:gd name="connsiteX6" fmla="*/ 221643 w 2882067"/>
                <a:gd name="connsiteY6" fmla="*/ 918336 h 3023401"/>
                <a:gd name="connsiteX7" fmla="*/ 227695 w 2882067"/>
                <a:gd name="connsiteY7" fmla="*/ 915265 h 3023401"/>
                <a:gd name="connsiteX8" fmla="*/ 670977 w 2882067"/>
                <a:gd name="connsiteY8" fmla="*/ 749034 h 3023401"/>
                <a:gd name="connsiteX9" fmla="*/ 1124406 w 2882067"/>
                <a:gd name="connsiteY9" fmla="*/ 810819 h 3023401"/>
                <a:gd name="connsiteX10" fmla="*/ 1126921 w 2882067"/>
                <a:gd name="connsiteY10" fmla="*/ 824328 h 3023401"/>
                <a:gd name="connsiteX11" fmla="*/ 632848 w 2882067"/>
                <a:gd name="connsiteY11" fmla="*/ 1118017 h 3023401"/>
                <a:gd name="connsiteX12" fmla="*/ 203250 w 2882067"/>
                <a:gd name="connsiteY12" fmla="*/ 1105619 h 3023401"/>
                <a:gd name="connsiteX13" fmla="*/ 230531 w 2882067"/>
                <a:gd name="connsiteY13" fmla="*/ 1202346 h 3023401"/>
                <a:gd name="connsiteX14" fmla="*/ 606795 w 2882067"/>
                <a:gd name="connsiteY14" fmla="*/ 1539428 h 3023401"/>
                <a:gd name="connsiteX15" fmla="*/ 2678731 w 2882067"/>
                <a:gd name="connsiteY15" fmla="*/ 1559487 h 3023401"/>
                <a:gd name="connsiteX16" fmla="*/ 2833207 w 2882067"/>
                <a:gd name="connsiteY16" fmla="*/ 1625657 h 3023401"/>
                <a:gd name="connsiteX17" fmla="*/ 2878441 w 2882067"/>
                <a:gd name="connsiteY17" fmla="*/ 1722940 h 3023401"/>
                <a:gd name="connsiteX18" fmla="*/ 2882067 w 2882067"/>
                <a:gd name="connsiteY18" fmla="*/ 1766391 h 3023401"/>
                <a:gd name="connsiteX19" fmla="*/ 2806832 w 2882067"/>
                <a:gd name="connsiteY19" fmla="*/ 1904405 h 3023401"/>
                <a:gd name="connsiteX20" fmla="*/ 2393346 w 2882067"/>
                <a:gd name="connsiteY20" fmla="*/ 2123181 h 3023401"/>
                <a:gd name="connsiteX21" fmla="*/ 1964479 w 2882067"/>
                <a:gd name="connsiteY21" fmla="*/ 2213094 h 3023401"/>
                <a:gd name="connsiteX22" fmla="*/ 1951467 w 2882067"/>
                <a:gd name="connsiteY22" fmla="*/ 2226223 h 3023401"/>
                <a:gd name="connsiteX23" fmla="*/ 1920677 w 2882067"/>
                <a:gd name="connsiteY23" fmla="*/ 2379033 h 3023401"/>
                <a:gd name="connsiteX24" fmla="*/ 1788540 w 2882067"/>
                <a:gd name="connsiteY24" fmla="*/ 2650265 h 3023401"/>
                <a:gd name="connsiteX25" fmla="*/ 1591110 w 2882067"/>
                <a:gd name="connsiteY25" fmla="*/ 2859070 h 3023401"/>
                <a:gd name="connsiteX26" fmla="*/ 1278210 w 2882067"/>
                <a:gd name="connsiteY26" fmla="*/ 3020827 h 3023401"/>
                <a:gd name="connsiteX27" fmla="*/ 1267683 w 2882067"/>
                <a:gd name="connsiteY27" fmla="*/ 3023401 h 3023401"/>
                <a:gd name="connsiteX28" fmla="*/ 1265139 w 2882067"/>
                <a:gd name="connsiteY28" fmla="*/ 2852901 h 3023401"/>
                <a:gd name="connsiteX29" fmla="*/ 1300224 w 2882067"/>
                <a:gd name="connsiteY29" fmla="*/ 2658570 h 3023401"/>
                <a:gd name="connsiteX30" fmla="*/ 1191366 w 2882067"/>
                <a:gd name="connsiteY30" fmla="*/ 2641230 h 3023401"/>
                <a:gd name="connsiteX31" fmla="*/ 930982 w 2882067"/>
                <a:gd name="connsiteY31" fmla="*/ 2558598 h 3023401"/>
                <a:gd name="connsiteX32" fmla="*/ 180238 w 2882067"/>
                <a:gd name="connsiteY32" fmla="*/ 1877942 h 3023401"/>
                <a:gd name="connsiteX33" fmla="*/ 10820 w 2882067"/>
                <a:gd name="connsiteY33" fmla="*/ 1353694 h 3023401"/>
                <a:gd name="connsiteX34" fmla="*/ 36055 w 2882067"/>
                <a:gd name="connsiteY34" fmla="*/ 816228 h 3023401"/>
                <a:gd name="connsiteX35" fmla="*/ 501121 w 2882067"/>
                <a:gd name="connsiteY35" fmla="*/ 27735 h 3023401"/>
                <a:gd name="connsiteX36" fmla="*/ 527320 w 2882067"/>
                <a:gd name="connsiteY36" fmla="*/ 3875 h 3023401"/>
                <a:gd name="connsiteX37" fmla="*/ 532876 w 2882067"/>
                <a:gd name="connsiteY37" fmla="*/ 16 h 3023401"/>
                <a:gd name="connsiteX0" fmla="*/ 532876 w 2882067"/>
                <a:gd name="connsiteY0" fmla="*/ 16 h 3023401"/>
                <a:gd name="connsiteX1" fmla="*/ 536092 w 2882067"/>
                <a:gd name="connsiteY1" fmla="*/ 6566 h 3023401"/>
                <a:gd name="connsiteX2" fmla="*/ 551736 w 2882067"/>
                <a:gd name="connsiteY2" fmla="*/ 113848 h 3023401"/>
                <a:gd name="connsiteX3" fmla="*/ 551765 w 2882067"/>
                <a:gd name="connsiteY3" fmla="*/ 276833 h 3023401"/>
                <a:gd name="connsiteX4" fmla="*/ 476003 w 2882067"/>
                <a:gd name="connsiteY4" fmla="*/ 575113 h 3023401"/>
                <a:gd name="connsiteX5" fmla="*/ 225765 w 2882067"/>
                <a:gd name="connsiteY5" fmla="*/ 913365 h 3023401"/>
                <a:gd name="connsiteX6" fmla="*/ 221643 w 2882067"/>
                <a:gd name="connsiteY6" fmla="*/ 918336 h 3023401"/>
                <a:gd name="connsiteX7" fmla="*/ 227695 w 2882067"/>
                <a:gd name="connsiteY7" fmla="*/ 915265 h 3023401"/>
                <a:gd name="connsiteX8" fmla="*/ 670977 w 2882067"/>
                <a:gd name="connsiteY8" fmla="*/ 749034 h 3023401"/>
                <a:gd name="connsiteX9" fmla="*/ 1124406 w 2882067"/>
                <a:gd name="connsiteY9" fmla="*/ 810819 h 3023401"/>
                <a:gd name="connsiteX10" fmla="*/ 1126921 w 2882067"/>
                <a:gd name="connsiteY10" fmla="*/ 824328 h 3023401"/>
                <a:gd name="connsiteX11" fmla="*/ 632848 w 2882067"/>
                <a:gd name="connsiteY11" fmla="*/ 1118017 h 3023401"/>
                <a:gd name="connsiteX12" fmla="*/ 203250 w 2882067"/>
                <a:gd name="connsiteY12" fmla="*/ 1105619 h 3023401"/>
                <a:gd name="connsiteX13" fmla="*/ 230531 w 2882067"/>
                <a:gd name="connsiteY13" fmla="*/ 1202346 h 3023401"/>
                <a:gd name="connsiteX14" fmla="*/ 606795 w 2882067"/>
                <a:gd name="connsiteY14" fmla="*/ 1539428 h 3023401"/>
                <a:gd name="connsiteX15" fmla="*/ 2678731 w 2882067"/>
                <a:gd name="connsiteY15" fmla="*/ 1559487 h 3023401"/>
                <a:gd name="connsiteX16" fmla="*/ 2833207 w 2882067"/>
                <a:gd name="connsiteY16" fmla="*/ 1625657 h 3023401"/>
                <a:gd name="connsiteX17" fmla="*/ 2878441 w 2882067"/>
                <a:gd name="connsiteY17" fmla="*/ 1722940 h 3023401"/>
                <a:gd name="connsiteX18" fmla="*/ 2882067 w 2882067"/>
                <a:gd name="connsiteY18" fmla="*/ 1766391 h 3023401"/>
                <a:gd name="connsiteX19" fmla="*/ 2806832 w 2882067"/>
                <a:gd name="connsiteY19" fmla="*/ 1904405 h 3023401"/>
                <a:gd name="connsiteX20" fmla="*/ 2393346 w 2882067"/>
                <a:gd name="connsiteY20" fmla="*/ 2123181 h 3023401"/>
                <a:gd name="connsiteX21" fmla="*/ 1964479 w 2882067"/>
                <a:gd name="connsiteY21" fmla="*/ 2213094 h 3023401"/>
                <a:gd name="connsiteX22" fmla="*/ 1951467 w 2882067"/>
                <a:gd name="connsiteY22" fmla="*/ 2226223 h 3023401"/>
                <a:gd name="connsiteX23" fmla="*/ 1920677 w 2882067"/>
                <a:gd name="connsiteY23" fmla="*/ 2379033 h 3023401"/>
                <a:gd name="connsiteX24" fmla="*/ 1788540 w 2882067"/>
                <a:gd name="connsiteY24" fmla="*/ 2650265 h 3023401"/>
                <a:gd name="connsiteX25" fmla="*/ 1591110 w 2882067"/>
                <a:gd name="connsiteY25" fmla="*/ 2859070 h 3023401"/>
                <a:gd name="connsiteX26" fmla="*/ 1278210 w 2882067"/>
                <a:gd name="connsiteY26" fmla="*/ 3020827 h 3023401"/>
                <a:gd name="connsiteX27" fmla="*/ 1267683 w 2882067"/>
                <a:gd name="connsiteY27" fmla="*/ 3023401 h 3023401"/>
                <a:gd name="connsiteX28" fmla="*/ 1265139 w 2882067"/>
                <a:gd name="connsiteY28" fmla="*/ 2852901 h 3023401"/>
                <a:gd name="connsiteX29" fmla="*/ 1300224 w 2882067"/>
                <a:gd name="connsiteY29" fmla="*/ 2658570 h 3023401"/>
                <a:gd name="connsiteX30" fmla="*/ 1191366 w 2882067"/>
                <a:gd name="connsiteY30" fmla="*/ 2641230 h 3023401"/>
                <a:gd name="connsiteX31" fmla="*/ 930982 w 2882067"/>
                <a:gd name="connsiteY31" fmla="*/ 2558598 h 3023401"/>
                <a:gd name="connsiteX32" fmla="*/ 180238 w 2882067"/>
                <a:gd name="connsiteY32" fmla="*/ 1877942 h 3023401"/>
                <a:gd name="connsiteX33" fmla="*/ 10820 w 2882067"/>
                <a:gd name="connsiteY33" fmla="*/ 1353694 h 3023401"/>
                <a:gd name="connsiteX34" fmla="*/ 36055 w 2882067"/>
                <a:gd name="connsiteY34" fmla="*/ 816228 h 3023401"/>
                <a:gd name="connsiteX35" fmla="*/ 501121 w 2882067"/>
                <a:gd name="connsiteY35" fmla="*/ 27735 h 3023401"/>
                <a:gd name="connsiteX36" fmla="*/ 527320 w 2882067"/>
                <a:gd name="connsiteY36" fmla="*/ 3875 h 3023401"/>
                <a:gd name="connsiteX37" fmla="*/ 532876 w 2882067"/>
                <a:gd name="connsiteY37" fmla="*/ 16 h 302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82067" h="3023401">
                  <a:moveTo>
                    <a:pt x="532876" y="16"/>
                  </a:moveTo>
                  <a:cubicBezTo>
                    <a:pt x="536853" y="367"/>
                    <a:pt x="535537" y="4168"/>
                    <a:pt x="536092" y="6566"/>
                  </a:cubicBezTo>
                  <a:cubicBezTo>
                    <a:pt x="544163" y="41917"/>
                    <a:pt x="548666" y="77824"/>
                    <a:pt x="551736" y="113848"/>
                  </a:cubicBezTo>
                  <a:cubicBezTo>
                    <a:pt x="556385" y="168147"/>
                    <a:pt x="556561" y="222563"/>
                    <a:pt x="551765" y="276833"/>
                  </a:cubicBezTo>
                  <a:cubicBezTo>
                    <a:pt x="542642" y="380315"/>
                    <a:pt x="517788" y="479936"/>
                    <a:pt x="476003" y="575113"/>
                  </a:cubicBezTo>
                  <a:cubicBezTo>
                    <a:pt x="418225" y="706753"/>
                    <a:pt x="334276" y="819182"/>
                    <a:pt x="225765" y="913365"/>
                  </a:cubicBezTo>
                  <a:cubicBezTo>
                    <a:pt x="224683" y="914944"/>
                    <a:pt x="223221" y="916172"/>
                    <a:pt x="221643" y="918336"/>
                  </a:cubicBezTo>
                  <a:cubicBezTo>
                    <a:pt x="223601" y="916055"/>
                    <a:pt x="226146" y="916756"/>
                    <a:pt x="227695" y="915265"/>
                  </a:cubicBezTo>
                  <a:cubicBezTo>
                    <a:pt x="361352" y="822281"/>
                    <a:pt x="508840" y="766198"/>
                    <a:pt x="670977" y="749034"/>
                  </a:cubicBezTo>
                  <a:cubicBezTo>
                    <a:pt x="827179" y="732484"/>
                    <a:pt x="978263" y="753157"/>
                    <a:pt x="1124406" y="810819"/>
                  </a:cubicBezTo>
                  <a:cubicBezTo>
                    <a:pt x="1135020" y="815000"/>
                    <a:pt x="1132740" y="817866"/>
                    <a:pt x="1126921" y="824328"/>
                  </a:cubicBezTo>
                  <a:cubicBezTo>
                    <a:pt x="992679" y="973483"/>
                    <a:pt x="828202" y="1072139"/>
                    <a:pt x="632848" y="1118017"/>
                  </a:cubicBezTo>
                  <a:cubicBezTo>
                    <a:pt x="494893" y="1150415"/>
                    <a:pt x="337756" y="1149480"/>
                    <a:pt x="203250" y="1105619"/>
                  </a:cubicBezTo>
                  <a:cubicBezTo>
                    <a:pt x="212023" y="1143632"/>
                    <a:pt x="219303" y="1175708"/>
                    <a:pt x="230531" y="1202346"/>
                  </a:cubicBezTo>
                  <a:cubicBezTo>
                    <a:pt x="302843" y="1373899"/>
                    <a:pt x="427903" y="1486942"/>
                    <a:pt x="606795" y="1539428"/>
                  </a:cubicBezTo>
                  <a:cubicBezTo>
                    <a:pt x="788084" y="1596856"/>
                    <a:pt x="2039451" y="1559721"/>
                    <a:pt x="2678731" y="1559487"/>
                  </a:cubicBezTo>
                  <a:cubicBezTo>
                    <a:pt x="2740106" y="1559458"/>
                    <a:pt x="2792270" y="1579224"/>
                    <a:pt x="2833207" y="1625657"/>
                  </a:cubicBezTo>
                  <a:cubicBezTo>
                    <a:pt x="2857798" y="1653552"/>
                    <a:pt x="2872506" y="1686243"/>
                    <a:pt x="2878441" y="1722940"/>
                  </a:cubicBezTo>
                  <a:cubicBezTo>
                    <a:pt x="2878792" y="1725016"/>
                    <a:pt x="2881102" y="1753700"/>
                    <a:pt x="2882067" y="1766391"/>
                  </a:cubicBezTo>
                  <a:cubicBezTo>
                    <a:pt x="2881658" y="1830778"/>
                    <a:pt x="2824990" y="1889054"/>
                    <a:pt x="2806832" y="1904405"/>
                  </a:cubicBezTo>
                  <a:cubicBezTo>
                    <a:pt x="2738381" y="1962359"/>
                    <a:pt x="2586331" y="2058852"/>
                    <a:pt x="2393346" y="2123181"/>
                  </a:cubicBezTo>
                  <a:cubicBezTo>
                    <a:pt x="2241822" y="2173679"/>
                    <a:pt x="2150651" y="2196281"/>
                    <a:pt x="1964479" y="2213094"/>
                  </a:cubicBezTo>
                  <a:cubicBezTo>
                    <a:pt x="1955151" y="2213913"/>
                    <a:pt x="1952461" y="2218065"/>
                    <a:pt x="1951467" y="2226223"/>
                  </a:cubicBezTo>
                  <a:cubicBezTo>
                    <a:pt x="1945210" y="2277979"/>
                    <a:pt x="1935385" y="2329003"/>
                    <a:pt x="1920677" y="2379033"/>
                  </a:cubicBezTo>
                  <a:cubicBezTo>
                    <a:pt x="1893571" y="2471198"/>
                    <a:pt x="1793774" y="2647166"/>
                    <a:pt x="1788540" y="2650265"/>
                  </a:cubicBezTo>
                  <a:cubicBezTo>
                    <a:pt x="1732721" y="2729302"/>
                    <a:pt x="1667486" y="2799420"/>
                    <a:pt x="1591110" y="2859070"/>
                  </a:cubicBezTo>
                  <a:cubicBezTo>
                    <a:pt x="1496956" y="2932639"/>
                    <a:pt x="1392686" y="2986587"/>
                    <a:pt x="1278210" y="3020827"/>
                  </a:cubicBezTo>
                  <a:cubicBezTo>
                    <a:pt x="1274876" y="3021821"/>
                    <a:pt x="1271455" y="3022494"/>
                    <a:pt x="1267683" y="3023401"/>
                  </a:cubicBezTo>
                  <a:cubicBezTo>
                    <a:pt x="1261192" y="2966236"/>
                    <a:pt x="1260871" y="2909568"/>
                    <a:pt x="1265139" y="2852901"/>
                  </a:cubicBezTo>
                  <a:cubicBezTo>
                    <a:pt x="1270183" y="2786189"/>
                    <a:pt x="1281858" y="2721400"/>
                    <a:pt x="1300224" y="2658570"/>
                  </a:cubicBezTo>
                  <a:cubicBezTo>
                    <a:pt x="1263938" y="2652790"/>
                    <a:pt x="1249083" y="2649391"/>
                    <a:pt x="1191366" y="2641230"/>
                  </a:cubicBezTo>
                  <a:cubicBezTo>
                    <a:pt x="1139510" y="2633898"/>
                    <a:pt x="955193" y="2568949"/>
                    <a:pt x="930982" y="2558598"/>
                  </a:cubicBezTo>
                  <a:cubicBezTo>
                    <a:pt x="602263" y="2418273"/>
                    <a:pt x="351937" y="2191252"/>
                    <a:pt x="180238" y="1877942"/>
                  </a:cubicBezTo>
                  <a:cubicBezTo>
                    <a:pt x="90442" y="1714109"/>
                    <a:pt x="34973" y="1538814"/>
                    <a:pt x="10820" y="1353694"/>
                  </a:cubicBezTo>
                  <a:cubicBezTo>
                    <a:pt x="-1695" y="1257698"/>
                    <a:pt x="-13128" y="1003249"/>
                    <a:pt x="36055" y="816228"/>
                  </a:cubicBezTo>
                  <a:cubicBezTo>
                    <a:pt x="109389" y="505229"/>
                    <a:pt x="265123" y="242768"/>
                    <a:pt x="501121" y="27735"/>
                  </a:cubicBezTo>
                  <a:cubicBezTo>
                    <a:pt x="509834" y="19782"/>
                    <a:pt x="518694" y="11946"/>
                    <a:pt x="527320" y="3875"/>
                  </a:cubicBezTo>
                  <a:cubicBezTo>
                    <a:pt x="529045" y="2238"/>
                    <a:pt x="530449" y="-218"/>
                    <a:pt x="532876" y="16"/>
                  </a:cubicBezTo>
                  <a:close/>
                </a:path>
              </a:pathLst>
            </a:custGeom>
            <a:solidFill>
              <a:schemeClr val="accent1"/>
            </a:solidFill>
            <a:ln w="662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EDA7CA3A-065A-4679-9AD5-08282D176410}"/>
                </a:ext>
              </a:extLst>
            </p:cNvPr>
            <p:cNvSpPr/>
            <p:nvPr/>
          </p:nvSpPr>
          <p:spPr>
            <a:xfrm>
              <a:off x="7816286" y="3069292"/>
              <a:ext cx="63490" cy="62403"/>
            </a:xfrm>
            <a:custGeom>
              <a:avLst/>
              <a:gdLst>
                <a:gd name="connsiteX0" fmla="*/ 70645 w 144012"/>
                <a:gd name="connsiteY0" fmla="*/ 141544 h 141547"/>
                <a:gd name="connsiteX1" fmla="*/ 8 w 144012"/>
                <a:gd name="connsiteY1" fmla="*/ 69582 h 141547"/>
                <a:gd name="connsiteX2" fmla="*/ 72899 w 144012"/>
                <a:gd name="connsiteY2" fmla="*/ 7 h 141547"/>
                <a:gd name="connsiteX3" fmla="*/ 144000 w 144012"/>
                <a:gd name="connsiteY3" fmla="*/ 72102 h 141547"/>
                <a:gd name="connsiteX4" fmla="*/ 70645 w 144012"/>
                <a:gd name="connsiteY4" fmla="*/ 141544 h 14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12" h="141547">
                  <a:moveTo>
                    <a:pt x="70645" y="141544"/>
                  </a:moveTo>
                  <a:cubicBezTo>
                    <a:pt x="30651" y="141213"/>
                    <a:pt x="-588" y="109310"/>
                    <a:pt x="8" y="69582"/>
                  </a:cubicBezTo>
                  <a:cubicBezTo>
                    <a:pt x="672" y="29720"/>
                    <a:pt x="32309" y="-524"/>
                    <a:pt x="72899" y="7"/>
                  </a:cubicBezTo>
                  <a:cubicBezTo>
                    <a:pt x="112628" y="471"/>
                    <a:pt x="144730" y="33103"/>
                    <a:pt x="144000" y="72102"/>
                  </a:cubicBezTo>
                  <a:cubicBezTo>
                    <a:pt x="143271" y="111831"/>
                    <a:pt x="111434" y="141942"/>
                    <a:pt x="70645" y="141544"/>
                  </a:cubicBezTo>
                  <a:close/>
                </a:path>
              </a:pathLst>
            </a:custGeom>
            <a:solidFill>
              <a:srgbClr val="FEFEFE"/>
            </a:solidFill>
            <a:ln w="66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6018BE56-9878-4737-8220-0181C2259185}"/>
                </a:ext>
              </a:extLst>
            </p:cNvPr>
            <p:cNvSpPr/>
            <p:nvPr/>
          </p:nvSpPr>
          <p:spPr>
            <a:xfrm>
              <a:off x="6736484" y="3393060"/>
              <a:ext cx="524870" cy="554728"/>
            </a:xfrm>
            <a:custGeom>
              <a:avLst/>
              <a:gdLst>
                <a:gd name="connsiteX0" fmla="*/ 523280 w 524870"/>
                <a:gd name="connsiteY0" fmla="*/ 88 h 554728"/>
                <a:gd name="connsiteX1" fmla="*/ 524362 w 524870"/>
                <a:gd name="connsiteY1" fmla="*/ 1930 h 554728"/>
                <a:gd name="connsiteX2" fmla="*/ 386113 w 524870"/>
                <a:gd name="connsiteY2" fmla="*/ 102341 h 554728"/>
                <a:gd name="connsiteX3" fmla="*/ 166724 w 524870"/>
                <a:gd name="connsiteY3" fmla="*/ 373779 h 554728"/>
                <a:gd name="connsiteX4" fmla="*/ 124062 w 524870"/>
                <a:gd name="connsiteY4" fmla="*/ 463584 h 554728"/>
                <a:gd name="connsiteX5" fmla="*/ 92056 w 524870"/>
                <a:gd name="connsiteY5" fmla="*/ 554728 h 554728"/>
                <a:gd name="connsiteX6" fmla="*/ 12373 w 524870"/>
                <a:gd name="connsiteY6" fmla="*/ 529698 h 554728"/>
                <a:gd name="connsiteX7" fmla="*/ 0 w 524870"/>
                <a:gd name="connsiteY7" fmla="*/ 522902 h 554728"/>
                <a:gd name="connsiteX8" fmla="*/ 42601 w 524870"/>
                <a:gd name="connsiteY8" fmla="*/ 430108 h 554728"/>
                <a:gd name="connsiteX9" fmla="*/ 249035 w 524870"/>
                <a:gd name="connsiteY9" fmla="*/ 168570 h 554728"/>
                <a:gd name="connsiteX10" fmla="*/ 364885 w 524870"/>
                <a:gd name="connsiteY10" fmla="*/ 81405 h 554728"/>
                <a:gd name="connsiteX11" fmla="*/ 523280 w 524870"/>
                <a:gd name="connsiteY11" fmla="*/ 88 h 55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870" h="554728">
                  <a:moveTo>
                    <a:pt x="523280" y="88"/>
                  </a:moveTo>
                  <a:cubicBezTo>
                    <a:pt x="524478" y="-409"/>
                    <a:pt x="525531" y="1345"/>
                    <a:pt x="524362" y="1930"/>
                  </a:cubicBezTo>
                  <a:cubicBezTo>
                    <a:pt x="468279" y="29738"/>
                    <a:pt x="387868" y="100850"/>
                    <a:pt x="386113" y="102341"/>
                  </a:cubicBezTo>
                  <a:cubicBezTo>
                    <a:pt x="296229" y="179272"/>
                    <a:pt x="222982" y="269683"/>
                    <a:pt x="166724" y="373779"/>
                  </a:cubicBezTo>
                  <a:cubicBezTo>
                    <a:pt x="150817" y="403217"/>
                    <a:pt x="136599" y="433153"/>
                    <a:pt x="124062" y="463584"/>
                  </a:cubicBezTo>
                  <a:lnTo>
                    <a:pt x="92056" y="554728"/>
                  </a:lnTo>
                  <a:lnTo>
                    <a:pt x="12373" y="529698"/>
                  </a:lnTo>
                  <a:lnTo>
                    <a:pt x="0" y="522902"/>
                  </a:lnTo>
                  <a:lnTo>
                    <a:pt x="42601" y="430108"/>
                  </a:lnTo>
                  <a:cubicBezTo>
                    <a:pt x="95080" y="331555"/>
                    <a:pt x="163990" y="244405"/>
                    <a:pt x="249035" y="168570"/>
                  </a:cubicBezTo>
                  <a:cubicBezTo>
                    <a:pt x="285205" y="136319"/>
                    <a:pt x="323188" y="106347"/>
                    <a:pt x="364885" y="81405"/>
                  </a:cubicBezTo>
                  <a:cubicBezTo>
                    <a:pt x="395909" y="61025"/>
                    <a:pt x="479975" y="18041"/>
                    <a:pt x="523280" y="88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662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092AC1F4-3511-4548-BCCC-84C6CE05E717}"/>
              </a:ext>
            </a:extLst>
          </p:cNvPr>
          <p:cNvGrpSpPr/>
          <p:nvPr/>
        </p:nvGrpSpPr>
        <p:grpSpPr>
          <a:xfrm>
            <a:off x="8979601" y="2724321"/>
            <a:ext cx="3309434" cy="4184098"/>
            <a:chOff x="6943852" y="4203913"/>
            <a:chExt cx="1048287" cy="1325343"/>
          </a:xfrm>
        </p:grpSpPr>
        <p:sp>
          <p:nvSpPr>
            <p:cNvPr id="98" name="Freeform: Shape 57">
              <a:extLst>
                <a:ext uri="{FF2B5EF4-FFF2-40B4-BE49-F238E27FC236}">
                  <a16:creationId xmlns:a16="http://schemas.microsoft.com/office/drawing/2014/main" id="{19B60FC2-D36D-4ECD-8E0B-D3C77235EF08}"/>
                </a:ext>
              </a:extLst>
            </p:cNvPr>
            <p:cNvSpPr/>
            <p:nvPr/>
          </p:nvSpPr>
          <p:spPr>
            <a:xfrm>
              <a:off x="6943852" y="4204548"/>
              <a:ext cx="1048287" cy="1324634"/>
            </a:xfrm>
            <a:custGeom>
              <a:avLst/>
              <a:gdLst>
                <a:gd name="connsiteX0" fmla="*/ 3023693 w 3036790"/>
                <a:gd name="connsiteY0" fmla="*/ 2284373 h 3837345"/>
                <a:gd name="connsiteX1" fmla="*/ 2979681 w 3036790"/>
                <a:gd name="connsiteY1" fmla="*/ 1890871 h 3837345"/>
                <a:gd name="connsiteX2" fmla="*/ 2940794 w 3036790"/>
                <a:gd name="connsiteY2" fmla="*/ 1602640 h 3837345"/>
                <a:gd name="connsiteX3" fmla="*/ 2750512 w 3036790"/>
                <a:gd name="connsiteY3" fmla="*/ 1224189 h 3837345"/>
                <a:gd name="connsiteX4" fmla="*/ 2632551 w 3036790"/>
                <a:gd name="connsiteY4" fmla="*/ 1129414 h 3837345"/>
                <a:gd name="connsiteX5" fmla="*/ 2632551 w 3036790"/>
                <a:gd name="connsiteY5" fmla="*/ 1129414 h 3837345"/>
                <a:gd name="connsiteX6" fmla="*/ 2479202 w 3036790"/>
                <a:gd name="connsiteY6" fmla="*/ 1032279 h 3837345"/>
                <a:gd name="connsiteX7" fmla="*/ 2295915 w 3036790"/>
                <a:gd name="connsiteY7" fmla="*/ 850782 h 3837345"/>
                <a:gd name="connsiteX8" fmla="*/ 2307874 w 3036790"/>
                <a:gd name="connsiteY8" fmla="*/ 821007 h 3837345"/>
                <a:gd name="connsiteX9" fmla="*/ 2367505 w 3036790"/>
                <a:gd name="connsiteY9" fmla="*/ 667577 h 3837345"/>
                <a:gd name="connsiteX10" fmla="*/ 2306409 w 3036790"/>
                <a:gd name="connsiteY10" fmla="*/ 380159 h 3837345"/>
                <a:gd name="connsiteX11" fmla="*/ 2312104 w 3036790"/>
                <a:gd name="connsiteY11" fmla="*/ 344201 h 3837345"/>
                <a:gd name="connsiteX12" fmla="*/ 2362461 w 3036790"/>
                <a:gd name="connsiteY12" fmla="*/ 225752 h 3837345"/>
                <a:gd name="connsiteX13" fmla="*/ 2221315 w 3036790"/>
                <a:gd name="connsiteY13" fmla="*/ 19931 h 3837345"/>
                <a:gd name="connsiteX14" fmla="*/ 1994911 w 3036790"/>
                <a:gd name="connsiteY14" fmla="*/ 163355 h 3837345"/>
                <a:gd name="connsiteX15" fmla="*/ 1979861 w 3036790"/>
                <a:gd name="connsiteY15" fmla="*/ 194757 h 3837345"/>
                <a:gd name="connsiteX16" fmla="*/ 1772494 w 3036790"/>
                <a:gd name="connsiteY16" fmla="*/ 343794 h 3837345"/>
                <a:gd name="connsiteX17" fmla="*/ 1654208 w 3036790"/>
                <a:gd name="connsiteY17" fmla="*/ 534322 h 3837345"/>
                <a:gd name="connsiteX18" fmla="*/ 1654208 w 3036790"/>
                <a:gd name="connsiteY18" fmla="*/ 534322 h 3837345"/>
                <a:gd name="connsiteX19" fmla="*/ 1654208 w 3036790"/>
                <a:gd name="connsiteY19" fmla="*/ 534322 h 3837345"/>
                <a:gd name="connsiteX20" fmla="*/ 1635985 w 3036790"/>
                <a:gd name="connsiteY20" fmla="*/ 690437 h 3837345"/>
                <a:gd name="connsiteX21" fmla="*/ 1705378 w 3036790"/>
                <a:gd name="connsiteY21" fmla="*/ 794242 h 3837345"/>
                <a:gd name="connsiteX22" fmla="*/ 1777294 w 3036790"/>
                <a:gd name="connsiteY22" fmla="*/ 967197 h 3837345"/>
                <a:gd name="connsiteX23" fmla="*/ 1797306 w 3036790"/>
                <a:gd name="connsiteY23" fmla="*/ 1002992 h 3837345"/>
                <a:gd name="connsiteX24" fmla="*/ 1880123 w 3036790"/>
                <a:gd name="connsiteY24" fmla="*/ 1091015 h 3837345"/>
                <a:gd name="connsiteX25" fmla="*/ 1997108 w 3036790"/>
                <a:gd name="connsiteY25" fmla="*/ 1152518 h 3837345"/>
                <a:gd name="connsiteX26" fmla="*/ 2029486 w 3036790"/>
                <a:gd name="connsiteY26" fmla="*/ 1135027 h 3837345"/>
                <a:gd name="connsiteX27" fmla="*/ 1978885 w 3036790"/>
                <a:gd name="connsiteY27" fmla="*/ 1168056 h 3837345"/>
                <a:gd name="connsiteX28" fmla="*/ 1872232 w 3036790"/>
                <a:gd name="connsiteY28" fmla="*/ 1317094 h 3837345"/>
                <a:gd name="connsiteX29" fmla="*/ 1772250 w 3036790"/>
                <a:gd name="connsiteY29" fmla="*/ 1770714 h 3837345"/>
                <a:gd name="connsiteX30" fmla="*/ 1778189 w 3036790"/>
                <a:gd name="connsiteY30" fmla="*/ 1937079 h 3837345"/>
                <a:gd name="connsiteX31" fmla="*/ 1841725 w 3036790"/>
                <a:gd name="connsiteY31" fmla="*/ 2035028 h 3837345"/>
                <a:gd name="connsiteX32" fmla="*/ 1837739 w 3036790"/>
                <a:gd name="connsiteY32" fmla="*/ 2073833 h 3837345"/>
                <a:gd name="connsiteX33" fmla="*/ 1579526 w 3036790"/>
                <a:gd name="connsiteY33" fmla="*/ 2524118 h 3837345"/>
                <a:gd name="connsiteX34" fmla="*/ 1481741 w 3036790"/>
                <a:gd name="connsiteY34" fmla="*/ 2555113 h 3837345"/>
                <a:gd name="connsiteX35" fmla="*/ 1434557 w 3036790"/>
                <a:gd name="connsiteY35" fmla="*/ 2544700 h 3837345"/>
                <a:gd name="connsiteX36" fmla="*/ 1230850 w 3036790"/>
                <a:gd name="connsiteY36" fmla="*/ 2681941 h 3837345"/>
                <a:gd name="connsiteX37" fmla="*/ 1102395 w 3036790"/>
                <a:gd name="connsiteY37" fmla="*/ 2680477 h 3837345"/>
                <a:gd name="connsiteX38" fmla="*/ 1053095 w 3036790"/>
                <a:gd name="connsiteY38" fmla="*/ 2648099 h 3837345"/>
                <a:gd name="connsiteX39" fmla="*/ 983295 w 3036790"/>
                <a:gd name="connsiteY39" fmla="*/ 2471483 h 3837345"/>
                <a:gd name="connsiteX40" fmla="*/ 864277 w 3036790"/>
                <a:gd name="connsiteY40" fmla="*/ 2152745 h 3837345"/>
                <a:gd name="connsiteX41" fmla="*/ 830434 w 3036790"/>
                <a:gd name="connsiteY41" fmla="*/ 2128257 h 3837345"/>
                <a:gd name="connsiteX42" fmla="*/ 231193 w 3036790"/>
                <a:gd name="connsiteY42" fmla="*/ 1973769 h 3837345"/>
                <a:gd name="connsiteX43" fmla="*/ 184822 w 3036790"/>
                <a:gd name="connsiteY43" fmla="*/ 2031774 h 3837345"/>
                <a:gd name="connsiteX44" fmla="*/ 496483 w 3036790"/>
                <a:gd name="connsiteY44" fmla="*/ 2596033 h 3837345"/>
                <a:gd name="connsiteX45" fmla="*/ 468335 w 3036790"/>
                <a:gd name="connsiteY45" fmla="*/ 2598393 h 3837345"/>
                <a:gd name="connsiteX46" fmla="*/ 404718 w 3036790"/>
                <a:gd name="connsiteY46" fmla="*/ 2705777 h 3837345"/>
                <a:gd name="connsiteX47" fmla="*/ 437258 w 3036790"/>
                <a:gd name="connsiteY47" fmla="*/ 2818288 h 3837345"/>
                <a:gd name="connsiteX48" fmla="*/ 528292 w 3036790"/>
                <a:gd name="connsiteY48" fmla="*/ 2994904 h 3837345"/>
                <a:gd name="connsiteX49" fmla="*/ 475087 w 3036790"/>
                <a:gd name="connsiteY49" fmla="*/ 3004829 h 3837345"/>
                <a:gd name="connsiteX50" fmla="*/ 366970 w 3036790"/>
                <a:gd name="connsiteY50" fmla="*/ 3014672 h 3837345"/>
                <a:gd name="connsiteX51" fmla="*/ 226231 w 3036790"/>
                <a:gd name="connsiteY51" fmla="*/ 3048027 h 3837345"/>
                <a:gd name="connsiteX52" fmla="*/ 1861 w 3036790"/>
                <a:gd name="connsiteY52" fmla="*/ 3260275 h 3837345"/>
                <a:gd name="connsiteX53" fmla="*/ 37412 w 3036790"/>
                <a:gd name="connsiteY53" fmla="*/ 3364975 h 3837345"/>
                <a:gd name="connsiteX54" fmla="*/ 157000 w 3036790"/>
                <a:gd name="connsiteY54" fmla="*/ 3410695 h 3837345"/>
                <a:gd name="connsiteX55" fmla="*/ 532766 w 3036790"/>
                <a:gd name="connsiteY55" fmla="*/ 3462354 h 3837345"/>
                <a:gd name="connsiteX56" fmla="*/ 629901 w 3036790"/>
                <a:gd name="connsiteY56" fmla="*/ 3608870 h 3837345"/>
                <a:gd name="connsiteX57" fmla="*/ 913658 w 3036790"/>
                <a:gd name="connsiteY57" fmla="*/ 3681517 h 3837345"/>
                <a:gd name="connsiteX58" fmla="*/ 922769 w 3036790"/>
                <a:gd name="connsiteY58" fmla="*/ 3733339 h 3837345"/>
                <a:gd name="connsiteX59" fmla="*/ 1036988 w 3036790"/>
                <a:gd name="connsiteY59" fmla="*/ 3835599 h 3837345"/>
                <a:gd name="connsiteX60" fmla="*/ 1384688 w 3036790"/>
                <a:gd name="connsiteY60" fmla="*/ 3795654 h 3837345"/>
                <a:gd name="connsiteX61" fmla="*/ 1621911 w 3036790"/>
                <a:gd name="connsiteY61" fmla="*/ 3749203 h 3837345"/>
                <a:gd name="connsiteX62" fmla="*/ 1865480 w 3036790"/>
                <a:gd name="connsiteY62" fmla="*/ 3682900 h 3837345"/>
                <a:gd name="connsiteX63" fmla="*/ 2012565 w 3036790"/>
                <a:gd name="connsiteY63" fmla="*/ 3600572 h 3837345"/>
                <a:gd name="connsiteX64" fmla="*/ 2147284 w 3036790"/>
                <a:gd name="connsiteY64" fmla="*/ 3625465 h 3837345"/>
                <a:gd name="connsiteX65" fmla="*/ 2514590 w 3036790"/>
                <a:gd name="connsiteY65" fmla="*/ 3567380 h 3837345"/>
                <a:gd name="connsiteX66" fmla="*/ 2745224 w 3036790"/>
                <a:gd name="connsiteY66" fmla="*/ 3217483 h 3837345"/>
                <a:gd name="connsiteX67" fmla="*/ 2720167 w 3036790"/>
                <a:gd name="connsiteY67" fmla="*/ 3086994 h 3837345"/>
                <a:gd name="connsiteX68" fmla="*/ 2719028 w 3036790"/>
                <a:gd name="connsiteY68" fmla="*/ 2759145 h 3837345"/>
                <a:gd name="connsiteX69" fmla="*/ 2701700 w 3036790"/>
                <a:gd name="connsiteY69" fmla="*/ 2706103 h 3837345"/>
                <a:gd name="connsiteX70" fmla="*/ 2968211 w 3036790"/>
                <a:gd name="connsiteY70" fmla="*/ 2562760 h 3837345"/>
                <a:gd name="connsiteX71" fmla="*/ 3035489 w 3036790"/>
                <a:gd name="connsiteY71" fmla="*/ 2433085 h 3837345"/>
                <a:gd name="connsiteX72" fmla="*/ 3023693 w 3036790"/>
                <a:gd name="connsiteY72" fmla="*/ 2284373 h 3837345"/>
                <a:gd name="connsiteX73" fmla="*/ 2398093 w 3036790"/>
                <a:gd name="connsiteY73" fmla="*/ 2543317 h 3837345"/>
                <a:gd name="connsiteX74" fmla="*/ 2397361 w 3036790"/>
                <a:gd name="connsiteY74" fmla="*/ 2543561 h 3837345"/>
                <a:gd name="connsiteX75" fmla="*/ 2398093 w 3036790"/>
                <a:gd name="connsiteY75" fmla="*/ 2543317 h 383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036790" h="3837345">
                  <a:moveTo>
                    <a:pt x="3023693" y="2284373"/>
                  </a:moveTo>
                  <a:cubicBezTo>
                    <a:pt x="2997985" y="2154371"/>
                    <a:pt x="2994406" y="2022011"/>
                    <a:pt x="2979681" y="1890871"/>
                  </a:cubicBezTo>
                  <a:cubicBezTo>
                    <a:pt x="2968861" y="1794469"/>
                    <a:pt x="2959180" y="1698066"/>
                    <a:pt x="2940794" y="1602640"/>
                  </a:cubicBezTo>
                  <a:cubicBezTo>
                    <a:pt x="2912972" y="1458321"/>
                    <a:pt x="2852527" y="1330923"/>
                    <a:pt x="2750512" y="1224189"/>
                  </a:cubicBezTo>
                  <a:cubicBezTo>
                    <a:pt x="2737821" y="1191892"/>
                    <a:pt x="2665254" y="1137467"/>
                    <a:pt x="2632551" y="1129414"/>
                  </a:cubicBezTo>
                  <a:cubicBezTo>
                    <a:pt x="2632551" y="1129414"/>
                    <a:pt x="2632551" y="1129414"/>
                    <a:pt x="2632551" y="1129414"/>
                  </a:cubicBezTo>
                  <a:cubicBezTo>
                    <a:pt x="2590736" y="1082636"/>
                    <a:pt x="2532976" y="1060508"/>
                    <a:pt x="2479202" y="1032279"/>
                  </a:cubicBezTo>
                  <a:cubicBezTo>
                    <a:pt x="2399639" y="990464"/>
                    <a:pt x="2336265" y="932216"/>
                    <a:pt x="2295915" y="850782"/>
                  </a:cubicBezTo>
                  <a:cubicBezTo>
                    <a:pt x="2299983" y="840857"/>
                    <a:pt x="2304620" y="831176"/>
                    <a:pt x="2307874" y="821007"/>
                  </a:cubicBezTo>
                  <a:cubicBezTo>
                    <a:pt x="2324551" y="768453"/>
                    <a:pt x="2366529" y="724035"/>
                    <a:pt x="2367505" y="667577"/>
                  </a:cubicBezTo>
                  <a:cubicBezTo>
                    <a:pt x="2369214" y="567839"/>
                    <a:pt x="2367668" y="467124"/>
                    <a:pt x="2306409" y="380159"/>
                  </a:cubicBezTo>
                  <a:cubicBezTo>
                    <a:pt x="2295834" y="365190"/>
                    <a:pt x="2296973" y="356485"/>
                    <a:pt x="2312104" y="344201"/>
                  </a:cubicBezTo>
                  <a:cubicBezTo>
                    <a:pt x="2349119" y="314182"/>
                    <a:pt x="2364739" y="273506"/>
                    <a:pt x="2362461" y="225752"/>
                  </a:cubicBezTo>
                  <a:cubicBezTo>
                    <a:pt x="2357824" y="127885"/>
                    <a:pt x="2306735" y="60688"/>
                    <a:pt x="2221315" y="19931"/>
                  </a:cubicBezTo>
                  <a:cubicBezTo>
                    <a:pt x="2092208" y="-41572"/>
                    <a:pt x="1980512" y="48567"/>
                    <a:pt x="1994911" y="163355"/>
                  </a:cubicBezTo>
                  <a:cubicBezTo>
                    <a:pt x="1996539" y="176127"/>
                    <a:pt x="1999141" y="188167"/>
                    <a:pt x="1979861" y="194757"/>
                  </a:cubicBezTo>
                  <a:cubicBezTo>
                    <a:pt x="1895987" y="223393"/>
                    <a:pt x="1828383" y="277899"/>
                    <a:pt x="1772494" y="343794"/>
                  </a:cubicBezTo>
                  <a:cubicBezTo>
                    <a:pt x="1724171" y="400741"/>
                    <a:pt x="1677800" y="461023"/>
                    <a:pt x="1654208" y="534322"/>
                  </a:cubicBezTo>
                  <a:cubicBezTo>
                    <a:pt x="1654208" y="534322"/>
                    <a:pt x="1654208" y="534322"/>
                    <a:pt x="1654208" y="534322"/>
                  </a:cubicBezTo>
                  <a:cubicBezTo>
                    <a:pt x="1654208" y="534322"/>
                    <a:pt x="1654208" y="534322"/>
                    <a:pt x="1654208" y="534322"/>
                  </a:cubicBezTo>
                  <a:cubicBezTo>
                    <a:pt x="1613532" y="582319"/>
                    <a:pt x="1613044" y="636175"/>
                    <a:pt x="1635985" y="690437"/>
                  </a:cubicBezTo>
                  <a:cubicBezTo>
                    <a:pt x="1652255" y="728916"/>
                    <a:pt x="1676986" y="762433"/>
                    <a:pt x="1705378" y="794242"/>
                  </a:cubicBezTo>
                  <a:cubicBezTo>
                    <a:pt x="1748495" y="842565"/>
                    <a:pt x="1816994" y="882428"/>
                    <a:pt x="1777294" y="967197"/>
                  </a:cubicBezTo>
                  <a:cubicBezTo>
                    <a:pt x="1770542" y="981596"/>
                    <a:pt x="1782582" y="998762"/>
                    <a:pt x="1797306" y="1002992"/>
                  </a:cubicBezTo>
                  <a:cubicBezTo>
                    <a:pt x="1843271" y="1016008"/>
                    <a:pt x="1833590" y="1079789"/>
                    <a:pt x="1880123" y="1091015"/>
                  </a:cubicBezTo>
                  <a:cubicBezTo>
                    <a:pt x="1917382" y="1166998"/>
                    <a:pt x="1921938" y="1169439"/>
                    <a:pt x="1997108" y="1152518"/>
                  </a:cubicBezTo>
                  <a:cubicBezTo>
                    <a:pt x="2007928" y="1146742"/>
                    <a:pt x="2018503" y="1140477"/>
                    <a:pt x="2029486" y="1135027"/>
                  </a:cubicBezTo>
                  <a:cubicBezTo>
                    <a:pt x="2006463" y="1147474"/>
                    <a:pt x="1982709" y="1165941"/>
                    <a:pt x="1978885" y="1168056"/>
                  </a:cubicBezTo>
                  <a:cubicBezTo>
                    <a:pt x="1918928" y="1200434"/>
                    <a:pt x="1888502" y="1251280"/>
                    <a:pt x="1872232" y="1317094"/>
                  </a:cubicBezTo>
                  <a:cubicBezTo>
                    <a:pt x="1835135" y="1467514"/>
                    <a:pt x="1818783" y="1622409"/>
                    <a:pt x="1772250" y="1770714"/>
                  </a:cubicBezTo>
                  <a:cubicBezTo>
                    <a:pt x="1754841" y="1826115"/>
                    <a:pt x="1754027" y="1882004"/>
                    <a:pt x="1778189" y="1937079"/>
                  </a:cubicBezTo>
                  <a:cubicBezTo>
                    <a:pt x="1785511" y="1953757"/>
                    <a:pt x="1813658" y="1992887"/>
                    <a:pt x="1841725" y="2035028"/>
                  </a:cubicBezTo>
                  <a:cubicBezTo>
                    <a:pt x="1841155" y="2048207"/>
                    <a:pt x="1842131" y="2062037"/>
                    <a:pt x="1837739" y="2073833"/>
                  </a:cubicBezTo>
                  <a:cubicBezTo>
                    <a:pt x="1776562" y="2238164"/>
                    <a:pt x="1690410" y="2388259"/>
                    <a:pt x="1579526" y="2524118"/>
                  </a:cubicBezTo>
                  <a:cubicBezTo>
                    <a:pt x="1553331" y="2556171"/>
                    <a:pt x="1524695" y="2574882"/>
                    <a:pt x="1481741" y="2555113"/>
                  </a:cubicBezTo>
                  <a:cubicBezTo>
                    <a:pt x="1467423" y="2548524"/>
                    <a:pt x="1450420" y="2547547"/>
                    <a:pt x="1434557" y="2544700"/>
                  </a:cubicBezTo>
                  <a:cubicBezTo>
                    <a:pt x="1326521" y="2525501"/>
                    <a:pt x="1250538" y="2576753"/>
                    <a:pt x="1230850" y="2681941"/>
                  </a:cubicBezTo>
                  <a:cubicBezTo>
                    <a:pt x="1188059" y="2683080"/>
                    <a:pt x="1145918" y="2667379"/>
                    <a:pt x="1102395" y="2680477"/>
                  </a:cubicBezTo>
                  <a:cubicBezTo>
                    <a:pt x="1076362" y="2688368"/>
                    <a:pt x="1062288" y="2668437"/>
                    <a:pt x="1053095" y="2648099"/>
                  </a:cubicBezTo>
                  <a:cubicBezTo>
                    <a:pt x="1027063" y="2590420"/>
                    <a:pt x="997857" y="2534531"/>
                    <a:pt x="983295" y="2471483"/>
                  </a:cubicBezTo>
                  <a:cubicBezTo>
                    <a:pt x="957669" y="2360437"/>
                    <a:pt x="894865" y="2262489"/>
                    <a:pt x="864277" y="2152745"/>
                  </a:cubicBezTo>
                  <a:cubicBezTo>
                    <a:pt x="859965" y="2137206"/>
                    <a:pt x="847111" y="2129641"/>
                    <a:pt x="830434" y="2128257"/>
                  </a:cubicBezTo>
                  <a:cubicBezTo>
                    <a:pt x="759495" y="2122400"/>
                    <a:pt x="265442" y="1975722"/>
                    <a:pt x="231193" y="1973769"/>
                  </a:cubicBezTo>
                  <a:cubicBezTo>
                    <a:pt x="163183" y="1969864"/>
                    <a:pt x="163183" y="1969864"/>
                    <a:pt x="184822" y="2031774"/>
                  </a:cubicBezTo>
                  <a:cubicBezTo>
                    <a:pt x="186287" y="2036004"/>
                    <a:pt x="414805" y="2446264"/>
                    <a:pt x="496483" y="2596033"/>
                  </a:cubicBezTo>
                  <a:cubicBezTo>
                    <a:pt x="488510" y="2593837"/>
                    <a:pt x="479236" y="2594162"/>
                    <a:pt x="468335" y="2598393"/>
                  </a:cubicBezTo>
                  <a:cubicBezTo>
                    <a:pt x="417653" y="2619056"/>
                    <a:pt x="396908" y="2653305"/>
                    <a:pt x="404718" y="2705777"/>
                  </a:cubicBezTo>
                  <a:cubicBezTo>
                    <a:pt x="410494" y="2744664"/>
                    <a:pt x="422371" y="2781923"/>
                    <a:pt x="437258" y="2818288"/>
                  </a:cubicBezTo>
                  <a:cubicBezTo>
                    <a:pt x="462233" y="2879546"/>
                    <a:pt x="495669" y="2936411"/>
                    <a:pt x="528292" y="2994904"/>
                  </a:cubicBezTo>
                  <a:cubicBezTo>
                    <a:pt x="509499" y="3001818"/>
                    <a:pt x="490544" y="2994171"/>
                    <a:pt x="475087" y="3004829"/>
                  </a:cubicBezTo>
                  <a:cubicBezTo>
                    <a:pt x="439211" y="3010035"/>
                    <a:pt x="401626" y="2999378"/>
                    <a:pt x="366970" y="3014672"/>
                  </a:cubicBezTo>
                  <a:cubicBezTo>
                    <a:pt x="321982" y="3034441"/>
                    <a:pt x="274066" y="3039973"/>
                    <a:pt x="226231" y="3048027"/>
                  </a:cubicBezTo>
                  <a:cubicBezTo>
                    <a:pt x="149027" y="3061125"/>
                    <a:pt x="17969" y="3140850"/>
                    <a:pt x="1861" y="3260275"/>
                  </a:cubicBezTo>
                  <a:cubicBezTo>
                    <a:pt x="-3509" y="3300138"/>
                    <a:pt x="1129" y="3340570"/>
                    <a:pt x="37412" y="3364975"/>
                  </a:cubicBezTo>
                  <a:cubicBezTo>
                    <a:pt x="73207" y="3388974"/>
                    <a:pt x="115184" y="3408255"/>
                    <a:pt x="157000" y="3410695"/>
                  </a:cubicBezTo>
                  <a:cubicBezTo>
                    <a:pt x="283828" y="3418098"/>
                    <a:pt x="407321" y="3446572"/>
                    <a:pt x="532766" y="3462354"/>
                  </a:cubicBezTo>
                  <a:cubicBezTo>
                    <a:pt x="521539" y="3515884"/>
                    <a:pt x="573442" y="3598456"/>
                    <a:pt x="629901" y="3608870"/>
                  </a:cubicBezTo>
                  <a:cubicBezTo>
                    <a:pt x="726222" y="3626685"/>
                    <a:pt x="813920" y="3677856"/>
                    <a:pt x="913658" y="3681517"/>
                  </a:cubicBezTo>
                  <a:cubicBezTo>
                    <a:pt x="916668" y="3698764"/>
                    <a:pt x="919596" y="3716092"/>
                    <a:pt x="922769" y="3733339"/>
                  </a:cubicBezTo>
                  <a:cubicBezTo>
                    <a:pt x="935379" y="3801756"/>
                    <a:pt x="967675" y="3832100"/>
                    <a:pt x="1036988" y="3835599"/>
                  </a:cubicBezTo>
                  <a:cubicBezTo>
                    <a:pt x="1154949" y="3841537"/>
                    <a:pt x="1271120" y="3833321"/>
                    <a:pt x="1384688" y="3795654"/>
                  </a:cubicBezTo>
                  <a:cubicBezTo>
                    <a:pt x="1461403" y="3770191"/>
                    <a:pt x="1541697" y="3751317"/>
                    <a:pt x="1621911" y="3749203"/>
                  </a:cubicBezTo>
                  <a:cubicBezTo>
                    <a:pt x="1710260" y="3746843"/>
                    <a:pt x="1788683" y="3718776"/>
                    <a:pt x="1865480" y="3682900"/>
                  </a:cubicBezTo>
                  <a:cubicBezTo>
                    <a:pt x="1916162" y="3659226"/>
                    <a:pt x="1970994" y="3641248"/>
                    <a:pt x="2012565" y="3600572"/>
                  </a:cubicBezTo>
                  <a:cubicBezTo>
                    <a:pt x="2053159" y="3632462"/>
                    <a:pt x="2098636" y="3631974"/>
                    <a:pt x="2147284" y="3625465"/>
                  </a:cubicBezTo>
                  <a:cubicBezTo>
                    <a:pt x="2270207" y="3609114"/>
                    <a:pt x="2394433" y="3600978"/>
                    <a:pt x="2514590" y="3567380"/>
                  </a:cubicBezTo>
                  <a:cubicBezTo>
                    <a:pt x="2700887" y="3515315"/>
                    <a:pt x="2768735" y="3409882"/>
                    <a:pt x="2745224" y="3217483"/>
                  </a:cubicBezTo>
                  <a:cubicBezTo>
                    <a:pt x="2739773" y="3172984"/>
                    <a:pt x="2716832" y="3131575"/>
                    <a:pt x="2720167" y="3086994"/>
                  </a:cubicBezTo>
                  <a:cubicBezTo>
                    <a:pt x="2728465" y="2977576"/>
                    <a:pt x="2715611" y="2868401"/>
                    <a:pt x="2719028" y="2759145"/>
                  </a:cubicBezTo>
                  <a:cubicBezTo>
                    <a:pt x="2719679" y="2739213"/>
                    <a:pt x="2712520" y="2722129"/>
                    <a:pt x="2701700" y="2706103"/>
                  </a:cubicBezTo>
                  <a:cubicBezTo>
                    <a:pt x="2797533" y="2671366"/>
                    <a:pt x="2888729" y="2627191"/>
                    <a:pt x="2968211" y="2562760"/>
                  </a:cubicBezTo>
                  <a:cubicBezTo>
                    <a:pt x="3008398" y="2530219"/>
                    <a:pt x="3031340" y="2485638"/>
                    <a:pt x="3035489" y="2433085"/>
                  </a:cubicBezTo>
                  <a:cubicBezTo>
                    <a:pt x="3039638" y="2383134"/>
                    <a:pt x="3033373" y="2333347"/>
                    <a:pt x="3023693" y="2284373"/>
                  </a:cubicBezTo>
                  <a:close/>
                  <a:moveTo>
                    <a:pt x="2398093" y="2543317"/>
                  </a:moveTo>
                  <a:cubicBezTo>
                    <a:pt x="2397849" y="2543398"/>
                    <a:pt x="2397605" y="2543480"/>
                    <a:pt x="2397361" y="2543561"/>
                  </a:cubicBezTo>
                  <a:cubicBezTo>
                    <a:pt x="2397605" y="2543480"/>
                    <a:pt x="2397849" y="2543398"/>
                    <a:pt x="2398093" y="2543317"/>
                  </a:cubicBezTo>
                  <a:close/>
                </a:path>
              </a:pathLst>
            </a:custGeom>
            <a:solidFill>
              <a:srgbClr val="FEDCBA"/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3">
              <a:extLst>
                <a:ext uri="{FF2B5EF4-FFF2-40B4-BE49-F238E27FC236}">
                  <a16:creationId xmlns:a16="http://schemas.microsoft.com/office/drawing/2014/main" id="{50380B7A-3365-4033-BAD0-845616E2B04C}"/>
                </a:ext>
              </a:extLst>
            </p:cNvPr>
            <p:cNvSpPr/>
            <p:nvPr/>
          </p:nvSpPr>
          <p:spPr>
            <a:xfrm>
              <a:off x="7082979" y="5100235"/>
              <a:ext cx="810087" cy="397486"/>
            </a:xfrm>
            <a:custGeom>
              <a:avLst/>
              <a:gdLst>
                <a:gd name="connsiteX0" fmla="*/ 510620 w 2346749"/>
                <a:gd name="connsiteY0" fmla="*/ 1086955 h 1151480"/>
                <a:gd name="connsiteX1" fmla="*/ 226863 w 2346749"/>
                <a:gd name="connsiteY1" fmla="*/ 1014307 h 1151480"/>
                <a:gd name="connsiteX2" fmla="*/ 129728 w 2346749"/>
                <a:gd name="connsiteY2" fmla="*/ 867792 h 1151480"/>
                <a:gd name="connsiteX3" fmla="*/ 127125 w 2346749"/>
                <a:gd name="connsiteY3" fmla="*/ 818330 h 1151480"/>
                <a:gd name="connsiteX4" fmla="*/ 242727 w 2346749"/>
                <a:gd name="connsiteY4" fmla="*/ 622759 h 1151480"/>
                <a:gd name="connsiteX5" fmla="*/ 234591 w 2346749"/>
                <a:gd name="connsiteY5" fmla="*/ 540430 h 1151480"/>
                <a:gd name="connsiteX6" fmla="*/ 185536 w 2346749"/>
                <a:gd name="connsiteY6" fmla="*/ 504879 h 1151480"/>
                <a:gd name="connsiteX7" fmla="*/ 71968 w 2346749"/>
                <a:gd name="connsiteY7" fmla="*/ 410185 h 1151480"/>
                <a:gd name="connsiteX8" fmla="*/ 125173 w 2346749"/>
                <a:gd name="connsiteY8" fmla="*/ 400260 h 1151480"/>
                <a:gd name="connsiteX9" fmla="*/ 34139 w 2346749"/>
                <a:gd name="connsiteY9" fmla="*/ 223644 h 1151480"/>
                <a:gd name="connsiteX10" fmla="*/ 1598 w 2346749"/>
                <a:gd name="connsiteY10" fmla="*/ 111134 h 1151480"/>
                <a:gd name="connsiteX11" fmla="*/ 65216 w 2346749"/>
                <a:gd name="connsiteY11" fmla="*/ 3749 h 1151480"/>
                <a:gd name="connsiteX12" fmla="*/ 127369 w 2346749"/>
                <a:gd name="connsiteY12" fmla="*/ 34419 h 1151480"/>
                <a:gd name="connsiteX13" fmla="*/ 201318 w 2346749"/>
                <a:gd name="connsiteY13" fmla="*/ 93318 h 1151480"/>
                <a:gd name="connsiteX14" fmla="*/ 496058 w 2346749"/>
                <a:gd name="connsiteY14" fmla="*/ 227224 h 1151480"/>
                <a:gd name="connsiteX15" fmla="*/ 649814 w 2346749"/>
                <a:gd name="connsiteY15" fmla="*/ 299302 h 1151480"/>
                <a:gd name="connsiteX16" fmla="*/ 689432 w 2346749"/>
                <a:gd name="connsiteY16" fmla="*/ 306380 h 1151480"/>
                <a:gd name="connsiteX17" fmla="*/ 968552 w 2346749"/>
                <a:gd name="connsiteY17" fmla="*/ 297512 h 1151480"/>
                <a:gd name="connsiteX18" fmla="*/ 1106607 w 2346749"/>
                <a:gd name="connsiteY18" fmla="*/ 265785 h 1151480"/>
                <a:gd name="connsiteX19" fmla="*/ 1388167 w 2346749"/>
                <a:gd name="connsiteY19" fmla="*/ 263426 h 1151480"/>
                <a:gd name="connsiteX20" fmla="*/ 1690473 w 2346749"/>
                <a:gd name="connsiteY20" fmla="*/ 249921 h 1151480"/>
                <a:gd name="connsiteX21" fmla="*/ 2141571 w 2346749"/>
                <a:gd name="connsiteY21" fmla="*/ 153193 h 1151480"/>
                <a:gd name="connsiteX22" fmla="*/ 2248224 w 2346749"/>
                <a:gd name="connsiteY22" fmla="*/ 114144 h 1151480"/>
                <a:gd name="connsiteX23" fmla="*/ 2298744 w 2346749"/>
                <a:gd name="connsiteY23" fmla="*/ 111866 h 1151480"/>
                <a:gd name="connsiteX24" fmla="*/ 2316072 w 2346749"/>
                <a:gd name="connsiteY24" fmla="*/ 164908 h 1151480"/>
                <a:gd name="connsiteX25" fmla="*/ 2317211 w 2346749"/>
                <a:gd name="connsiteY25" fmla="*/ 492758 h 1151480"/>
                <a:gd name="connsiteX26" fmla="*/ 2342267 w 2346749"/>
                <a:gd name="connsiteY26" fmla="*/ 623247 h 1151480"/>
                <a:gd name="connsiteX27" fmla="*/ 2111634 w 2346749"/>
                <a:gd name="connsiteY27" fmla="*/ 973143 h 1151480"/>
                <a:gd name="connsiteX28" fmla="*/ 1744328 w 2346749"/>
                <a:gd name="connsiteY28" fmla="*/ 1031229 h 1151480"/>
                <a:gd name="connsiteX29" fmla="*/ 1609608 w 2346749"/>
                <a:gd name="connsiteY29" fmla="*/ 1006335 h 1151480"/>
                <a:gd name="connsiteX30" fmla="*/ 1562668 w 2346749"/>
                <a:gd name="connsiteY30" fmla="*/ 979082 h 1151480"/>
                <a:gd name="connsiteX31" fmla="*/ 1476760 w 2346749"/>
                <a:gd name="connsiteY31" fmla="*/ 899031 h 1151480"/>
                <a:gd name="connsiteX32" fmla="*/ 1413793 w 2346749"/>
                <a:gd name="connsiteY32" fmla="*/ 900089 h 1151480"/>
                <a:gd name="connsiteX33" fmla="*/ 1154768 w 2346749"/>
                <a:gd name="connsiteY33" fmla="*/ 1032856 h 1151480"/>
                <a:gd name="connsiteX34" fmla="*/ 909816 w 2346749"/>
                <a:gd name="connsiteY34" fmla="*/ 1129258 h 1151480"/>
                <a:gd name="connsiteX35" fmla="*/ 803651 w 2346749"/>
                <a:gd name="connsiteY35" fmla="*/ 1151061 h 1151480"/>
                <a:gd name="connsiteX36" fmla="*/ 556015 w 2346749"/>
                <a:gd name="connsiteY36" fmla="*/ 1112500 h 1151480"/>
                <a:gd name="connsiteX37" fmla="*/ 510620 w 2346749"/>
                <a:gd name="connsiteY37" fmla="*/ 1086955 h 115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346749" h="1151480">
                  <a:moveTo>
                    <a:pt x="510620" y="1086955"/>
                  </a:moveTo>
                  <a:cubicBezTo>
                    <a:pt x="410801" y="1083295"/>
                    <a:pt x="323184" y="1032124"/>
                    <a:pt x="226863" y="1014307"/>
                  </a:cubicBezTo>
                  <a:cubicBezTo>
                    <a:pt x="170405" y="1003895"/>
                    <a:pt x="118583" y="921240"/>
                    <a:pt x="129728" y="867792"/>
                  </a:cubicBezTo>
                  <a:cubicBezTo>
                    <a:pt x="114597" y="852091"/>
                    <a:pt x="122407" y="834926"/>
                    <a:pt x="127125" y="818330"/>
                  </a:cubicBezTo>
                  <a:cubicBezTo>
                    <a:pt x="148602" y="743079"/>
                    <a:pt x="181956" y="675963"/>
                    <a:pt x="242727" y="622759"/>
                  </a:cubicBezTo>
                  <a:cubicBezTo>
                    <a:pt x="295199" y="576795"/>
                    <a:pt x="292921" y="574110"/>
                    <a:pt x="234591" y="540430"/>
                  </a:cubicBezTo>
                  <a:cubicBezTo>
                    <a:pt x="217020" y="530261"/>
                    <a:pt x="199203" y="519604"/>
                    <a:pt x="185536" y="504879"/>
                  </a:cubicBezTo>
                  <a:cubicBezTo>
                    <a:pt x="151612" y="468352"/>
                    <a:pt x="124522" y="424097"/>
                    <a:pt x="71968" y="410185"/>
                  </a:cubicBezTo>
                  <a:cubicBezTo>
                    <a:pt x="87425" y="399528"/>
                    <a:pt x="106380" y="407175"/>
                    <a:pt x="125173" y="400260"/>
                  </a:cubicBezTo>
                  <a:cubicBezTo>
                    <a:pt x="92550" y="341849"/>
                    <a:pt x="59115" y="284903"/>
                    <a:pt x="34139" y="223644"/>
                  </a:cubicBezTo>
                  <a:cubicBezTo>
                    <a:pt x="19252" y="187199"/>
                    <a:pt x="7374" y="150021"/>
                    <a:pt x="1598" y="111134"/>
                  </a:cubicBezTo>
                  <a:cubicBezTo>
                    <a:pt x="-6211" y="58662"/>
                    <a:pt x="14533" y="24413"/>
                    <a:pt x="65216" y="3749"/>
                  </a:cubicBezTo>
                  <a:cubicBezTo>
                    <a:pt x="96862" y="-8454"/>
                    <a:pt x="114760" y="11071"/>
                    <a:pt x="127369" y="34419"/>
                  </a:cubicBezTo>
                  <a:cubicBezTo>
                    <a:pt x="144128" y="65252"/>
                    <a:pt x="170811" y="79325"/>
                    <a:pt x="201318" y="93318"/>
                  </a:cubicBezTo>
                  <a:cubicBezTo>
                    <a:pt x="299348" y="138143"/>
                    <a:pt x="403479" y="168162"/>
                    <a:pt x="496058" y="227224"/>
                  </a:cubicBezTo>
                  <a:cubicBezTo>
                    <a:pt x="542754" y="257080"/>
                    <a:pt x="598969" y="274001"/>
                    <a:pt x="649814" y="299302"/>
                  </a:cubicBezTo>
                  <a:cubicBezTo>
                    <a:pt x="662261" y="305485"/>
                    <a:pt x="675765" y="306054"/>
                    <a:pt x="689432" y="306380"/>
                  </a:cubicBezTo>
                  <a:cubicBezTo>
                    <a:pt x="782662" y="308332"/>
                    <a:pt x="875729" y="307763"/>
                    <a:pt x="968552" y="297512"/>
                  </a:cubicBezTo>
                  <a:cubicBezTo>
                    <a:pt x="1015655" y="292306"/>
                    <a:pt x="1059097" y="269934"/>
                    <a:pt x="1106607" y="265785"/>
                  </a:cubicBezTo>
                  <a:cubicBezTo>
                    <a:pt x="1200325" y="239996"/>
                    <a:pt x="1293962" y="250491"/>
                    <a:pt x="1388167" y="263426"/>
                  </a:cubicBezTo>
                  <a:cubicBezTo>
                    <a:pt x="1489451" y="277256"/>
                    <a:pt x="1590247" y="264809"/>
                    <a:pt x="1690473" y="249921"/>
                  </a:cubicBezTo>
                  <a:cubicBezTo>
                    <a:pt x="1842845" y="227224"/>
                    <a:pt x="1995462" y="205503"/>
                    <a:pt x="2141571" y="153193"/>
                  </a:cubicBezTo>
                  <a:cubicBezTo>
                    <a:pt x="2177204" y="140421"/>
                    <a:pt x="2212348" y="126184"/>
                    <a:pt x="2248224" y="114144"/>
                  </a:cubicBezTo>
                  <a:cubicBezTo>
                    <a:pt x="2264738" y="108612"/>
                    <a:pt x="2281335" y="100884"/>
                    <a:pt x="2298744" y="111866"/>
                  </a:cubicBezTo>
                  <a:cubicBezTo>
                    <a:pt x="2309482" y="127893"/>
                    <a:pt x="2316641" y="144977"/>
                    <a:pt x="2316072" y="164908"/>
                  </a:cubicBezTo>
                  <a:cubicBezTo>
                    <a:pt x="2312737" y="274164"/>
                    <a:pt x="2325509" y="383339"/>
                    <a:pt x="2317211" y="492758"/>
                  </a:cubicBezTo>
                  <a:cubicBezTo>
                    <a:pt x="2313794" y="537257"/>
                    <a:pt x="2336817" y="578747"/>
                    <a:pt x="2342267" y="623247"/>
                  </a:cubicBezTo>
                  <a:cubicBezTo>
                    <a:pt x="2365778" y="815645"/>
                    <a:pt x="2297930" y="921078"/>
                    <a:pt x="2111634" y="973143"/>
                  </a:cubicBezTo>
                  <a:cubicBezTo>
                    <a:pt x="1991476" y="1006742"/>
                    <a:pt x="1867251" y="1014796"/>
                    <a:pt x="1744328" y="1031229"/>
                  </a:cubicBezTo>
                  <a:cubicBezTo>
                    <a:pt x="1695679" y="1037737"/>
                    <a:pt x="1650203" y="1038225"/>
                    <a:pt x="1609608" y="1006335"/>
                  </a:cubicBezTo>
                  <a:cubicBezTo>
                    <a:pt x="1587480" y="1008450"/>
                    <a:pt x="1575685" y="992830"/>
                    <a:pt x="1562668" y="979082"/>
                  </a:cubicBezTo>
                  <a:cubicBezTo>
                    <a:pt x="1535659" y="950690"/>
                    <a:pt x="1509789" y="921159"/>
                    <a:pt x="1476760" y="899031"/>
                  </a:cubicBezTo>
                  <a:cubicBezTo>
                    <a:pt x="1455202" y="884632"/>
                    <a:pt x="1436653" y="885039"/>
                    <a:pt x="1413793" y="900089"/>
                  </a:cubicBezTo>
                  <a:cubicBezTo>
                    <a:pt x="1332441" y="953700"/>
                    <a:pt x="1246777" y="998444"/>
                    <a:pt x="1154768" y="1032856"/>
                  </a:cubicBezTo>
                  <a:cubicBezTo>
                    <a:pt x="1072683" y="1063526"/>
                    <a:pt x="991819" y="1097938"/>
                    <a:pt x="909816" y="1129258"/>
                  </a:cubicBezTo>
                  <a:cubicBezTo>
                    <a:pt x="875078" y="1142519"/>
                    <a:pt x="840910" y="1153827"/>
                    <a:pt x="803651" y="1151061"/>
                  </a:cubicBezTo>
                  <a:cubicBezTo>
                    <a:pt x="720102" y="1144878"/>
                    <a:pt x="636472" y="1139346"/>
                    <a:pt x="556015" y="1112500"/>
                  </a:cubicBezTo>
                  <a:cubicBezTo>
                    <a:pt x="538930" y="1106561"/>
                    <a:pt x="523067" y="1100134"/>
                    <a:pt x="510620" y="1086955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4">
              <a:extLst>
                <a:ext uri="{FF2B5EF4-FFF2-40B4-BE49-F238E27FC236}">
                  <a16:creationId xmlns:a16="http://schemas.microsoft.com/office/drawing/2014/main" id="{FDEFE54E-189E-4108-8C7C-95CFB856DF23}"/>
                </a:ext>
              </a:extLst>
            </p:cNvPr>
            <p:cNvSpPr/>
            <p:nvPr/>
          </p:nvSpPr>
          <p:spPr>
            <a:xfrm>
              <a:off x="7551288" y="4592445"/>
              <a:ext cx="342057" cy="532421"/>
            </a:xfrm>
            <a:custGeom>
              <a:avLst/>
              <a:gdLst>
                <a:gd name="connsiteX0" fmla="*/ 990909 w 990908"/>
                <a:gd name="connsiteY0" fmla="*/ 100487 h 1542375"/>
                <a:gd name="connsiteX1" fmla="*/ 878236 w 990908"/>
                <a:gd name="connsiteY1" fmla="*/ 93247 h 1542375"/>
                <a:gd name="connsiteX2" fmla="*/ 825926 w 990908"/>
                <a:gd name="connsiteY2" fmla="*/ 110086 h 1542375"/>
                <a:gd name="connsiteX3" fmla="*/ 683234 w 990908"/>
                <a:gd name="connsiteY3" fmla="*/ 348123 h 1542375"/>
                <a:gd name="connsiteX4" fmla="*/ 719273 w 990908"/>
                <a:gd name="connsiteY4" fmla="*/ 512211 h 1542375"/>
                <a:gd name="connsiteX5" fmla="*/ 842929 w 990908"/>
                <a:gd name="connsiteY5" fmla="*/ 783765 h 1542375"/>
                <a:gd name="connsiteX6" fmla="*/ 969757 w 990908"/>
                <a:gd name="connsiteY6" fmla="*/ 1096972 h 1542375"/>
                <a:gd name="connsiteX7" fmla="*/ 977323 w 990908"/>
                <a:gd name="connsiteY7" fmla="*/ 1157660 h 1542375"/>
                <a:gd name="connsiteX8" fmla="*/ 943074 w 990908"/>
                <a:gd name="connsiteY8" fmla="*/ 1265778 h 1542375"/>
                <a:gd name="connsiteX9" fmla="*/ 901584 w 990908"/>
                <a:gd name="connsiteY9" fmla="*/ 1307999 h 1542375"/>
                <a:gd name="connsiteX10" fmla="*/ 89525 w 990908"/>
                <a:gd name="connsiteY10" fmla="*/ 1542376 h 1542375"/>
                <a:gd name="connsiteX11" fmla="*/ 113524 w 990908"/>
                <a:gd name="connsiteY11" fmla="*/ 1491286 h 1542375"/>
                <a:gd name="connsiteX12" fmla="*/ 105226 w 990908"/>
                <a:gd name="connsiteY12" fmla="*/ 1443776 h 1542375"/>
                <a:gd name="connsiteX13" fmla="*/ 116615 w 990908"/>
                <a:gd name="connsiteY13" fmla="*/ 1355916 h 1542375"/>
                <a:gd name="connsiteX14" fmla="*/ 135489 w 990908"/>
                <a:gd name="connsiteY14" fmla="*/ 1249995 h 1542375"/>
                <a:gd name="connsiteX15" fmla="*/ 146553 w 990908"/>
                <a:gd name="connsiteY15" fmla="*/ 1036120 h 1542375"/>
                <a:gd name="connsiteX16" fmla="*/ 18586 w 990908"/>
                <a:gd name="connsiteY16" fmla="*/ 813296 h 1542375"/>
                <a:gd name="connsiteX17" fmla="*/ 12647 w 990908"/>
                <a:gd name="connsiteY17" fmla="*/ 646931 h 1542375"/>
                <a:gd name="connsiteX18" fmla="*/ 112629 w 990908"/>
                <a:gd name="connsiteY18" fmla="*/ 193310 h 1542375"/>
                <a:gd name="connsiteX19" fmla="*/ 219282 w 990908"/>
                <a:gd name="connsiteY19" fmla="*/ 44272 h 1542375"/>
                <a:gd name="connsiteX20" fmla="*/ 313244 w 990908"/>
                <a:gd name="connsiteY20" fmla="*/ 4491 h 1542375"/>
                <a:gd name="connsiteX21" fmla="*/ 244013 w 990908"/>
                <a:gd name="connsiteY21" fmla="*/ 155563 h 1542375"/>
                <a:gd name="connsiteX22" fmla="*/ 146390 w 990908"/>
                <a:gd name="connsiteY22" fmla="*/ 455427 h 1542375"/>
                <a:gd name="connsiteX23" fmla="*/ 249138 w 990908"/>
                <a:gd name="connsiteY23" fmla="*/ 544020 h 1542375"/>
                <a:gd name="connsiteX24" fmla="*/ 514591 w 990908"/>
                <a:gd name="connsiteY24" fmla="*/ 420934 h 1542375"/>
                <a:gd name="connsiteX25" fmla="*/ 673797 w 990908"/>
                <a:gd name="connsiteY25" fmla="*/ 169148 h 1542375"/>
                <a:gd name="connsiteX26" fmla="*/ 873029 w 990908"/>
                <a:gd name="connsiteY26" fmla="*/ 5549 h 1542375"/>
                <a:gd name="connsiteX27" fmla="*/ 990909 w 990908"/>
                <a:gd name="connsiteY27" fmla="*/ 100487 h 1542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0908" h="1542375">
                  <a:moveTo>
                    <a:pt x="990909" y="100487"/>
                  </a:moveTo>
                  <a:cubicBezTo>
                    <a:pt x="953324" y="98047"/>
                    <a:pt x="915820" y="95606"/>
                    <a:pt x="878236" y="93247"/>
                  </a:cubicBezTo>
                  <a:cubicBezTo>
                    <a:pt x="858630" y="92026"/>
                    <a:pt x="838780" y="94874"/>
                    <a:pt x="825926" y="110086"/>
                  </a:cubicBezTo>
                  <a:cubicBezTo>
                    <a:pt x="765319" y="181514"/>
                    <a:pt x="711951" y="257660"/>
                    <a:pt x="683234" y="348123"/>
                  </a:cubicBezTo>
                  <a:cubicBezTo>
                    <a:pt x="663872" y="409138"/>
                    <a:pt x="685349" y="464295"/>
                    <a:pt x="719273" y="512211"/>
                  </a:cubicBezTo>
                  <a:cubicBezTo>
                    <a:pt x="778172" y="595272"/>
                    <a:pt x="825113" y="680773"/>
                    <a:pt x="842929" y="783765"/>
                  </a:cubicBezTo>
                  <a:cubicBezTo>
                    <a:pt x="862290" y="896031"/>
                    <a:pt x="903943" y="1002196"/>
                    <a:pt x="969757" y="1096972"/>
                  </a:cubicBezTo>
                  <a:cubicBezTo>
                    <a:pt x="983587" y="1116903"/>
                    <a:pt x="985458" y="1135207"/>
                    <a:pt x="977323" y="1157660"/>
                  </a:cubicBezTo>
                  <a:cubicBezTo>
                    <a:pt x="964469" y="1193211"/>
                    <a:pt x="953080" y="1229332"/>
                    <a:pt x="943074" y="1265778"/>
                  </a:cubicBezTo>
                  <a:cubicBezTo>
                    <a:pt x="936891" y="1288394"/>
                    <a:pt x="917366" y="1297668"/>
                    <a:pt x="901584" y="1307999"/>
                  </a:cubicBezTo>
                  <a:cubicBezTo>
                    <a:pt x="691370" y="1436862"/>
                    <a:pt x="204638" y="1535217"/>
                    <a:pt x="89525" y="1542376"/>
                  </a:cubicBezTo>
                  <a:cubicBezTo>
                    <a:pt x="110026" y="1528464"/>
                    <a:pt x="117591" y="1520410"/>
                    <a:pt x="113524" y="1491286"/>
                  </a:cubicBezTo>
                  <a:cubicBezTo>
                    <a:pt x="110839" y="1475423"/>
                    <a:pt x="109700" y="1459152"/>
                    <a:pt x="105226" y="1443776"/>
                  </a:cubicBezTo>
                  <a:cubicBezTo>
                    <a:pt x="96196" y="1412537"/>
                    <a:pt x="94569" y="1383820"/>
                    <a:pt x="116615" y="1355916"/>
                  </a:cubicBezTo>
                  <a:cubicBezTo>
                    <a:pt x="141021" y="1324921"/>
                    <a:pt x="133455" y="1284895"/>
                    <a:pt x="135489" y="1249995"/>
                  </a:cubicBezTo>
                  <a:cubicBezTo>
                    <a:pt x="139638" y="1178812"/>
                    <a:pt x="151759" y="1107791"/>
                    <a:pt x="146553" y="1036120"/>
                  </a:cubicBezTo>
                  <a:cubicBezTo>
                    <a:pt x="142729" y="984136"/>
                    <a:pt x="34042" y="848603"/>
                    <a:pt x="18586" y="813296"/>
                  </a:cubicBezTo>
                  <a:cubicBezTo>
                    <a:pt x="-5576" y="758139"/>
                    <a:pt x="-4681" y="702332"/>
                    <a:pt x="12647" y="646931"/>
                  </a:cubicBezTo>
                  <a:cubicBezTo>
                    <a:pt x="59180" y="498625"/>
                    <a:pt x="75532" y="343730"/>
                    <a:pt x="112629" y="193310"/>
                  </a:cubicBezTo>
                  <a:cubicBezTo>
                    <a:pt x="128818" y="127496"/>
                    <a:pt x="159325" y="76651"/>
                    <a:pt x="219282" y="44272"/>
                  </a:cubicBezTo>
                  <a:cubicBezTo>
                    <a:pt x="226197" y="40530"/>
                    <a:pt x="296973" y="-16091"/>
                    <a:pt x="313244" y="4491"/>
                  </a:cubicBezTo>
                  <a:cubicBezTo>
                    <a:pt x="323331" y="17264"/>
                    <a:pt x="267849" y="82915"/>
                    <a:pt x="244013" y="155563"/>
                  </a:cubicBezTo>
                  <a:cubicBezTo>
                    <a:pt x="161603" y="301020"/>
                    <a:pt x="146716" y="447373"/>
                    <a:pt x="146390" y="455427"/>
                  </a:cubicBezTo>
                  <a:cubicBezTo>
                    <a:pt x="143868" y="524577"/>
                    <a:pt x="179988" y="545647"/>
                    <a:pt x="249138" y="544020"/>
                  </a:cubicBezTo>
                  <a:cubicBezTo>
                    <a:pt x="356930" y="541498"/>
                    <a:pt x="447231" y="506354"/>
                    <a:pt x="514591" y="420934"/>
                  </a:cubicBezTo>
                  <a:cubicBezTo>
                    <a:pt x="574547" y="344869"/>
                    <a:pt x="628321" y="253836"/>
                    <a:pt x="673797" y="169148"/>
                  </a:cubicBezTo>
                  <a:cubicBezTo>
                    <a:pt x="730174" y="62984"/>
                    <a:pt x="751570" y="2946"/>
                    <a:pt x="873029" y="5549"/>
                  </a:cubicBezTo>
                  <a:cubicBezTo>
                    <a:pt x="905651" y="13765"/>
                    <a:pt x="978136" y="68190"/>
                    <a:pt x="990909" y="10048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95">
              <a:extLst>
                <a:ext uri="{FF2B5EF4-FFF2-40B4-BE49-F238E27FC236}">
                  <a16:creationId xmlns:a16="http://schemas.microsoft.com/office/drawing/2014/main" id="{94821028-F08A-4445-8B94-CE7F64A8E4F2}"/>
                </a:ext>
              </a:extLst>
            </p:cNvPr>
            <p:cNvSpPr/>
            <p:nvPr/>
          </p:nvSpPr>
          <p:spPr>
            <a:xfrm>
              <a:off x="7003264" y="4885415"/>
              <a:ext cx="460981" cy="326226"/>
            </a:xfrm>
            <a:custGeom>
              <a:avLst/>
              <a:gdLst>
                <a:gd name="connsiteX0" fmla="*/ 1130494 w 1335420"/>
                <a:gd name="connsiteY0" fmla="*/ 889890 h 945047"/>
                <a:gd name="connsiteX1" fmla="*/ 1166451 w 1335420"/>
                <a:gd name="connsiteY1" fmla="*/ 879070 h 945047"/>
                <a:gd name="connsiteX2" fmla="*/ 1261145 w 1335420"/>
                <a:gd name="connsiteY2" fmla="*/ 845635 h 945047"/>
                <a:gd name="connsiteX3" fmla="*/ 1287178 w 1335420"/>
                <a:gd name="connsiteY3" fmla="*/ 877850 h 945047"/>
                <a:gd name="connsiteX4" fmla="*/ 1335420 w 1335420"/>
                <a:gd name="connsiteY4" fmla="*/ 901930 h 945047"/>
                <a:gd name="connsiteX5" fmla="*/ 922394 w 1335420"/>
                <a:gd name="connsiteY5" fmla="*/ 945047 h 945047"/>
                <a:gd name="connsiteX6" fmla="*/ 852513 w 1335420"/>
                <a:gd name="connsiteY6" fmla="*/ 927557 h 945047"/>
                <a:gd name="connsiteX7" fmla="*/ 401902 w 1335420"/>
                <a:gd name="connsiteY7" fmla="*/ 721817 h 945047"/>
                <a:gd name="connsiteX8" fmla="*/ 352847 w 1335420"/>
                <a:gd name="connsiteY8" fmla="*/ 676991 h 945047"/>
                <a:gd name="connsiteX9" fmla="*/ 12794 w 1335420"/>
                <a:gd name="connsiteY9" fmla="*/ 59446 h 945047"/>
                <a:gd name="connsiteX10" fmla="*/ 59165 w 1335420"/>
                <a:gd name="connsiteY10" fmla="*/ 1442 h 945047"/>
                <a:gd name="connsiteX11" fmla="*/ 658406 w 1335420"/>
                <a:gd name="connsiteY11" fmla="*/ 155930 h 945047"/>
                <a:gd name="connsiteX12" fmla="*/ 692249 w 1335420"/>
                <a:gd name="connsiteY12" fmla="*/ 180417 h 945047"/>
                <a:gd name="connsiteX13" fmla="*/ 811267 w 1335420"/>
                <a:gd name="connsiteY13" fmla="*/ 499155 h 945047"/>
                <a:gd name="connsiteX14" fmla="*/ 881067 w 1335420"/>
                <a:gd name="connsiteY14" fmla="*/ 675771 h 945047"/>
                <a:gd name="connsiteX15" fmla="*/ 930367 w 1335420"/>
                <a:gd name="connsiteY15" fmla="*/ 708149 h 945047"/>
                <a:gd name="connsiteX16" fmla="*/ 1058822 w 1335420"/>
                <a:gd name="connsiteY16" fmla="*/ 709614 h 945047"/>
                <a:gd name="connsiteX17" fmla="*/ 1050199 w 1335420"/>
                <a:gd name="connsiteY17" fmla="*/ 750452 h 945047"/>
                <a:gd name="connsiteX18" fmla="*/ 1054429 w 1335420"/>
                <a:gd name="connsiteY18" fmla="*/ 885253 h 945047"/>
                <a:gd name="connsiteX19" fmla="*/ 1086645 w 1335420"/>
                <a:gd name="connsiteY19" fmla="*/ 895016 h 945047"/>
                <a:gd name="connsiteX20" fmla="*/ 1130494 w 1335420"/>
                <a:gd name="connsiteY20" fmla="*/ 889890 h 9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35420" h="945047">
                  <a:moveTo>
                    <a:pt x="1130494" y="889890"/>
                  </a:moveTo>
                  <a:cubicBezTo>
                    <a:pt x="1142452" y="886311"/>
                    <a:pt x="1154411" y="882650"/>
                    <a:pt x="1166451" y="879070"/>
                  </a:cubicBezTo>
                  <a:cubicBezTo>
                    <a:pt x="1195331" y="860278"/>
                    <a:pt x="1218842" y="826354"/>
                    <a:pt x="1261145" y="845635"/>
                  </a:cubicBezTo>
                  <a:cubicBezTo>
                    <a:pt x="1262366" y="862881"/>
                    <a:pt x="1263911" y="887694"/>
                    <a:pt x="1287178" y="877850"/>
                  </a:cubicBezTo>
                  <a:cubicBezTo>
                    <a:pt x="1318092" y="864834"/>
                    <a:pt x="1323787" y="885497"/>
                    <a:pt x="1335420" y="901930"/>
                  </a:cubicBezTo>
                  <a:cubicBezTo>
                    <a:pt x="1201026" y="948301"/>
                    <a:pt x="1061507" y="944559"/>
                    <a:pt x="922394" y="945047"/>
                  </a:cubicBezTo>
                  <a:cubicBezTo>
                    <a:pt x="897256" y="945128"/>
                    <a:pt x="874803" y="938865"/>
                    <a:pt x="852513" y="927557"/>
                  </a:cubicBezTo>
                  <a:cubicBezTo>
                    <a:pt x="705102" y="852956"/>
                    <a:pt x="558831" y="775672"/>
                    <a:pt x="401902" y="721817"/>
                  </a:cubicBezTo>
                  <a:cubicBezTo>
                    <a:pt x="379367" y="714088"/>
                    <a:pt x="362853" y="700339"/>
                    <a:pt x="352847" y="676991"/>
                  </a:cubicBezTo>
                  <a:cubicBezTo>
                    <a:pt x="342271" y="652423"/>
                    <a:pt x="14584" y="64571"/>
                    <a:pt x="12794" y="59446"/>
                  </a:cubicBezTo>
                  <a:cubicBezTo>
                    <a:pt x="-8846" y="-2463"/>
                    <a:pt x="-8846" y="-2545"/>
                    <a:pt x="59165" y="1442"/>
                  </a:cubicBezTo>
                  <a:cubicBezTo>
                    <a:pt x="93333" y="3394"/>
                    <a:pt x="587467" y="150072"/>
                    <a:pt x="658406" y="155930"/>
                  </a:cubicBezTo>
                  <a:cubicBezTo>
                    <a:pt x="675165" y="157313"/>
                    <a:pt x="687937" y="164879"/>
                    <a:pt x="692249" y="180417"/>
                  </a:cubicBezTo>
                  <a:cubicBezTo>
                    <a:pt x="722918" y="290161"/>
                    <a:pt x="785722" y="388109"/>
                    <a:pt x="811267" y="499155"/>
                  </a:cubicBezTo>
                  <a:cubicBezTo>
                    <a:pt x="825829" y="562285"/>
                    <a:pt x="855035" y="618092"/>
                    <a:pt x="881067" y="675771"/>
                  </a:cubicBezTo>
                  <a:cubicBezTo>
                    <a:pt x="890260" y="696109"/>
                    <a:pt x="904334" y="715959"/>
                    <a:pt x="930367" y="708149"/>
                  </a:cubicBezTo>
                  <a:cubicBezTo>
                    <a:pt x="973809" y="694970"/>
                    <a:pt x="1016031" y="710671"/>
                    <a:pt x="1058822" y="709614"/>
                  </a:cubicBezTo>
                  <a:cubicBezTo>
                    <a:pt x="1055975" y="723199"/>
                    <a:pt x="1053046" y="736785"/>
                    <a:pt x="1050199" y="750452"/>
                  </a:cubicBezTo>
                  <a:cubicBezTo>
                    <a:pt x="1021319" y="771035"/>
                    <a:pt x="1021807" y="841567"/>
                    <a:pt x="1054429" y="885253"/>
                  </a:cubicBezTo>
                  <a:cubicBezTo>
                    <a:pt x="1062890" y="896643"/>
                    <a:pt x="1074198" y="899409"/>
                    <a:pt x="1086645" y="895016"/>
                  </a:cubicBezTo>
                  <a:cubicBezTo>
                    <a:pt x="1101044" y="889890"/>
                    <a:pt x="1116176" y="894039"/>
                    <a:pt x="1130494" y="88989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96">
              <a:extLst>
                <a:ext uri="{FF2B5EF4-FFF2-40B4-BE49-F238E27FC236}">
                  <a16:creationId xmlns:a16="http://schemas.microsoft.com/office/drawing/2014/main" id="{DDA4BAC8-12B8-4538-B7E4-BD0114774299}"/>
                </a:ext>
              </a:extLst>
            </p:cNvPr>
            <p:cNvSpPr/>
            <p:nvPr/>
          </p:nvSpPr>
          <p:spPr>
            <a:xfrm>
              <a:off x="7494070" y="4203913"/>
              <a:ext cx="267166" cy="294293"/>
            </a:xfrm>
            <a:custGeom>
              <a:avLst/>
              <a:gdLst>
                <a:gd name="connsiteX0" fmla="*/ 641707 w 713674"/>
                <a:gd name="connsiteY0" fmla="*/ 850701 h 850700"/>
                <a:gd name="connsiteX1" fmla="*/ 638860 w 713674"/>
                <a:gd name="connsiteY1" fmla="*/ 728265 h 850700"/>
                <a:gd name="connsiteX2" fmla="*/ 587771 w 713674"/>
                <a:gd name="connsiteY2" fmla="*/ 579391 h 850700"/>
                <a:gd name="connsiteX3" fmla="*/ 517482 w 713674"/>
                <a:gd name="connsiteY3" fmla="*/ 560924 h 850700"/>
                <a:gd name="connsiteX4" fmla="*/ 463708 w 713674"/>
                <a:gd name="connsiteY4" fmla="*/ 631131 h 850700"/>
                <a:gd name="connsiteX5" fmla="*/ 463220 w 713674"/>
                <a:gd name="connsiteY5" fmla="*/ 696945 h 850700"/>
                <a:gd name="connsiteX6" fmla="*/ 373326 w 713674"/>
                <a:gd name="connsiteY6" fmla="*/ 644228 h 850700"/>
                <a:gd name="connsiteX7" fmla="*/ 154325 w 713674"/>
                <a:gd name="connsiteY7" fmla="*/ 550022 h 850700"/>
                <a:gd name="connsiteX8" fmla="*/ 57435 w 713674"/>
                <a:gd name="connsiteY8" fmla="*/ 522444 h 850700"/>
                <a:gd name="connsiteX9" fmla="*/ 0 w 713674"/>
                <a:gd name="connsiteY9" fmla="*/ 534322 h 850700"/>
                <a:gd name="connsiteX10" fmla="*/ 118286 w 713674"/>
                <a:gd name="connsiteY10" fmla="*/ 343794 h 850700"/>
                <a:gd name="connsiteX11" fmla="*/ 325653 w 713674"/>
                <a:gd name="connsiteY11" fmla="*/ 194757 h 850700"/>
                <a:gd name="connsiteX12" fmla="*/ 340704 w 713674"/>
                <a:gd name="connsiteY12" fmla="*/ 163355 h 850700"/>
                <a:gd name="connsiteX13" fmla="*/ 567107 w 713674"/>
                <a:gd name="connsiteY13" fmla="*/ 19931 h 850700"/>
                <a:gd name="connsiteX14" fmla="*/ 708253 w 713674"/>
                <a:gd name="connsiteY14" fmla="*/ 225752 h 850700"/>
                <a:gd name="connsiteX15" fmla="*/ 657896 w 713674"/>
                <a:gd name="connsiteY15" fmla="*/ 344201 h 850700"/>
                <a:gd name="connsiteX16" fmla="*/ 652201 w 713674"/>
                <a:gd name="connsiteY16" fmla="*/ 380159 h 850700"/>
                <a:gd name="connsiteX17" fmla="*/ 713297 w 713674"/>
                <a:gd name="connsiteY17" fmla="*/ 667577 h 850700"/>
                <a:gd name="connsiteX18" fmla="*/ 653666 w 713674"/>
                <a:gd name="connsiteY18" fmla="*/ 821007 h 850700"/>
                <a:gd name="connsiteX19" fmla="*/ 641707 w 713674"/>
                <a:gd name="connsiteY19" fmla="*/ 850701 h 850700"/>
                <a:gd name="connsiteX0" fmla="*/ 673218 w 745185"/>
                <a:gd name="connsiteY0" fmla="*/ 850701 h 850701"/>
                <a:gd name="connsiteX1" fmla="*/ 670371 w 745185"/>
                <a:gd name="connsiteY1" fmla="*/ 728265 h 850701"/>
                <a:gd name="connsiteX2" fmla="*/ 619282 w 745185"/>
                <a:gd name="connsiteY2" fmla="*/ 579391 h 850701"/>
                <a:gd name="connsiteX3" fmla="*/ 548993 w 745185"/>
                <a:gd name="connsiteY3" fmla="*/ 560924 h 850701"/>
                <a:gd name="connsiteX4" fmla="*/ 495219 w 745185"/>
                <a:gd name="connsiteY4" fmla="*/ 631131 h 850701"/>
                <a:gd name="connsiteX5" fmla="*/ 494731 w 745185"/>
                <a:gd name="connsiteY5" fmla="*/ 696945 h 850701"/>
                <a:gd name="connsiteX6" fmla="*/ 404837 w 745185"/>
                <a:gd name="connsiteY6" fmla="*/ 644228 h 850701"/>
                <a:gd name="connsiteX7" fmla="*/ 185836 w 745185"/>
                <a:gd name="connsiteY7" fmla="*/ 550022 h 850701"/>
                <a:gd name="connsiteX8" fmla="*/ 88946 w 745185"/>
                <a:gd name="connsiteY8" fmla="*/ 522444 h 850701"/>
                <a:gd name="connsiteX9" fmla="*/ 0 w 745185"/>
                <a:gd name="connsiteY9" fmla="*/ 614313 h 850701"/>
                <a:gd name="connsiteX10" fmla="*/ 149797 w 745185"/>
                <a:gd name="connsiteY10" fmla="*/ 343794 h 850701"/>
                <a:gd name="connsiteX11" fmla="*/ 357164 w 745185"/>
                <a:gd name="connsiteY11" fmla="*/ 194757 h 850701"/>
                <a:gd name="connsiteX12" fmla="*/ 372215 w 745185"/>
                <a:gd name="connsiteY12" fmla="*/ 163355 h 850701"/>
                <a:gd name="connsiteX13" fmla="*/ 598618 w 745185"/>
                <a:gd name="connsiteY13" fmla="*/ 19931 h 850701"/>
                <a:gd name="connsiteX14" fmla="*/ 739764 w 745185"/>
                <a:gd name="connsiteY14" fmla="*/ 225752 h 850701"/>
                <a:gd name="connsiteX15" fmla="*/ 689407 w 745185"/>
                <a:gd name="connsiteY15" fmla="*/ 344201 h 850701"/>
                <a:gd name="connsiteX16" fmla="*/ 683712 w 745185"/>
                <a:gd name="connsiteY16" fmla="*/ 380159 h 850701"/>
                <a:gd name="connsiteX17" fmla="*/ 744808 w 745185"/>
                <a:gd name="connsiteY17" fmla="*/ 667577 h 850701"/>
                <a:gd name="connsiteX18" fmla="*/ 685177 w 745185"/>
                <a:gd name="connsiteY18" fmla="*/ 821007 h 850701"/>
                <a:gd name="connsiteX19" fmla="*/ 673218 w 745185"/>
                <a:gd name="connsiteY19" fmla="*/ 850701 h 850701"/>
                <a:gd name="connsiteX0" fmla="*/ 697149 w 769116"/>
                <a:gd name="connsiteY0" fmla="*/ 850701 h 850701"/>
                <a:gd name="connsiteX1" fmla="*/ 694302 w 769116"/>
                <a:gd name="connsiteY1" fmla="*/ 728265 h 850701"/>
                <a:gd name="connsiteX2" fmla="*/ 643213 w 769116"/>
                <a:gd name="connsiteY2" fmla="*/ 579391 h 850701"/>
                <a:gd name="connsiteX3" fmla="*/ 572924 w 769116"/>
                <a:gd name="connsiteY3" fmla="*/ 560924 h 850701"/>
                <a:gd name="connsiteX4" fmla="*/ 519150 w 769116"/>
                <a:gd name="connsiteY4" fmla="*/ 631131 h 850701"/>
                <a:gd name="connsiteX5" fmla="*/ 518662 w 769116"/>
                <a:gd name="connsiteY5" fmla="*/ 696945 h 850701"/>
                <a:gd name="connsiteX6" fmla="*/ 428768 w 769116"/>
                <a:gd name="connsiteY6" fmla="*/ 644228 h 850701"/>
                <a:gd name="connsiteX7" fmla="*/ 209767 w 769116"/>
                <a:gd name="connsiteY7" fmla="*/ 550022 h 850701"/>
                <a:gd name="connsiteX8" fmla="*/ 112877 w 769116"/>
                <a:gd name="connsiteY8" fmla="*/ 522444 h 850701"/>
                <a:gd name="connsiteX9" fmla="*/ 23931 w 769116"/>
                <a:gd name="connsiteY9" fmla="*/ 614313 h 850701"/>
                <a:gd name="connsiteX10" fmla="*/ 173728 w 769116"/>
                <a:gd name="connsiteY10" fmla="*/ 343794 h 850701"/>
                <a:gd name="connsiteX11" fmla="*/ 381095 w 769116"/>
                <a:gd name="connsiteY11" fmla="*/ 194757 h 850701"/>
                <a:gd name="connsiteX12" fmla="*/ 396146 w 769116"/>
                <a:gd name="connsiteY12" fmla="*/ 163355 h 850701"/>
                <a:gd name="connsiteX13" fmla="*/ 622549 w 769116"/>
                <a:gd name="connsiteY13" fmla="*/ 19931 h 850701"/>
                <a:gd name="connsiteX14" fmla="*/ 763695 w 769116"/>
                <a:gd name="connsiteY14" fmla="*/ 225752 h 850701"/>
                <a:gd name="connsiteX15" fmla="*/ 713338 w 769116"/>
                <a:gd name="connsiteY15" fmla="*/ 344201 h 850701"/>
                <a:gd name="connsiteX16" fmla="*/ 707643 w 769116"/>
                <a:gd name="connsiteY16" fmla="*/ 380159 h 850701"/>
                <a:gd name="connsiteX17" fmla="*/ 768739 w 769116"/>
                <a:gd name="connsiteY17" fmla="*/ 667577 h 850701"/>
                <a:gd name="connsiteX18" fmla="*/ 709108 w 769116"/>
                <a:gd name="connsiteY18" fmla="*/ 821007 h 850701"/>
                <a:gd name="connsiteX19" fmla="*/ 697149 w 769116"/>
                <a:gd name="connsiteY19" fmla="*/ 850701 h 850701"/>
                <a:gd name="connsiteX0" fmla="*/ 699167 w 771135"/>
                <a:gd name="connsiteY0" fmla="*/ 850701 h 850701"/>
                <a:gd name="connsiteX1" fmla="*/ 696320 w 771135"/>
                <a:gd name="connsiteY1" fmla="*/ 728265 h 850701"/>
                <a:gd name="connsiteX2" fmla="*/ 645231 w 771135"/>
                <a:gd name="connsiteY2" fmla="*/ 579391 h 850701"/>
                <a:gd name="connsiteX3" fmla="*/ 574942 w 771135"/>
                <a:gd name="connsiteY3" fmla="*/ 560924 h 850701"/>
                <a:gd name="connsiteX4" fmla="*/ 521168 w 771135"/>
                <a:gd name="connsiteY4" fmla="*/ 631131 h 850701"/>
                <a:gd name="connsiteX5" fmla="*/ 520680 w 771135"/>
                <a:gd name="connsiteY5" fmla="*/ 696945 h 850701"/>
                <a:gd name="connsiteX6" fmla="*/ 430786 w 771135"/>
                <a:gd name="connsiteY6" fmla="*/ 644228 h 850701"/>
                <a:gd name="connsiteX7" fmla="*/ 211785 w 771135"/>
                <a:gd name="connsiteY7" fmla="*/ 550022 h 850701"/>
                <a:gd name="connsiteX8" fmla="*/ 114895 w 771135"/>
                <a:gd name="connsiteY8" fmla="*/ 522444 h 850701"/>
                <a:gd name="connsiteX9" fmla="*/ 25949 w 771135"/>
                <a:gd name="connsiteY9" fmla="*/ 614313 h 850701"/>
                <a:gd name="connsiteX10" fmla="*/ 156355 w 771135"/>
                <a:gd name="connsiteY10" fmla="*/ 319555 h 850701"/>
                <a:gd name="connsiteX11" fmla="*/ 383113 w 771135"/>
                <a:gd name="connsiteY11" fmla="*/ 194757 h 850701"/>
                <a:gd name="connsiteX12" fmla="*/ 398164 w 771135"/>
                <a:gd name="connsiteY12" fmla="*/ 163355 h 850701"/>
                <a:gd name="connsiteX13" fmla="*/ 624567 w 771135"/>
                <a:gd name="connsiteY13" fmla="*/ 19931 h 850701"/>
                <a:gd name="connsiteX14" fmla="*/ 765713 w 771135"/>
                <a:gd name="connsiteY14" fmla="*/ 225752 h 850701"/>
                <a:gd name="connsiteX15" fmla="*/ 715356 w 771135"/>
                <a:gd name="connsiteY15" fmla="*/ 344201 h 850701"/>
                <a:gd name="connsiteX16" fmla="*/ 709661 w 771135"/>
                <a:gd name="connsiteY16" fmla="*/ 380159 h 850701"/>
                <a:gd name="connsiteX17" fmla="*/ 770757 w 771135"/>
                <a:gd name="connsiteY17" fmla="*/ 667577 h 850701"/>
                <a:gd name="connsiteX18" fmla="*/ 711126 w 771135"/>
                <a:gd name="connsiteY18" fmla="*/ 821007 h 850701"/>
                <a:gd name="connsiteX19" fmla="*/ 699167 w 771135"/>
                <a:gd name="connsiteY19" fmla="*/ 850701 h 850701"/>
                <a:gd name="connsiteX0" fmla="*/ 702199 w 774167"/>
                <a:gd name="connsiteY0" fmla="*/ 850701 h 850701"/>
                <a:gd name="connsiteX1" fmla="*/ 699352 w 774167"/>
                <a:gd name="connsiteY1" fmla="*/ 728265 h 850701"/>
                <a:gd name="connsiteX2" fmla="*/ 648263 w 774167"/>
                <a:gd name="connsiteY2" fmla="*/ 579391 h 850701"/>
                <a:gd name="connsiteX3" fmla="*/ 577974 w 774167"/>
                <a:gd name="connsiteY3" fmla="*/ 560924 h 850701"/>
                <a:gd name="connsiteX4" fmla="*/ 524200 w 774167"/>
                <a:gd name="connsiteY4" fmla="*/ 631131 h 850701"/>
                <a:gd name="connsiteX5" fmla="*/ 523712 w 774167"/>
                <a:gd name="connsiteY5" fmla="*/ 696945 h 850701"/>
                <a:gd name="connsiteX6" fmla="*/ 433818 w 774167"/>
                <a:gd name="connsiteY6" fmla="*/ 644228 h 850701"/>
                <a:gd name="connsiteX7" fmla="*/ 214817 w 774167"/>
                <a:gd name="connsiteY7" fmla="*/ 550022 h 850701"/>
                <a:gd name="connsiteX8" fmla="*/ 117927 w 774167"/>
                <a:gd name="connsiteY8" fmla="*/ 522444 h 850701"/>
                <a:gd name="connsiteX9" fmla="*/ 28981 w 774167"/>
                <a:gd name="connsiteY9" fmla="*/ 614313 h 850701"/>
                <a:gd name="connsiteX10" fmla="*/ 135147 w 774167"/>
                <a:gd name="connsiteY10" fmla="*/ 319555 h 850701"/>
                <a:gd name="connsiteX11" fmla="*/ 386145 w 774167"/>
                <a:gd name="connsiteY11" fmla="*/ 194757 h 850701"/>
                <a:gd name="connsiteX12" fmla="*/ 401196 w 774167"/>
                <a:gd name="connsiteY12" fmla="*/ 163355 h 850701"/>
                <a:gd name="connsiteX13" fmla="*/ 627599 w 774167"/>
                <a:gd name="connsiteY13" fmla="*/ 19931 h 850701"/>
                <a:gd name="connsiteX14" fmla="*/ 768745 w 774167"/>
                <a:gd name="connsiteY14" fmla="*/ 225752 h 850701"/>
                <a:gd name="connsiteX15" fmla="*/ 718388 w 774167"/>
                <a:gd name="connsiteY15" fmla="*/ 344201 h 850701"/>
                <a:gd name="connsiteX16" fmla="*/ 712693 w 774167"/>
                <a:gd name="connsiteY16" fmla="*/ 380159 h 850701"/>
                <a:gd name="connsiteX17" fmla="*/ 773789 w 774167"/>
                <a:gd name="connsiteY17" fmla="*/ 667577 h 850701"/>
                <a:gd name="connsiteX18" fmla="*/ 714158 w 774167"/>
                <a:gd name="connsiteY18" fmla="*/ 821007 h 850701"/>
                <a:gd name="connsiteX19" fmla="*/ 702199 w 774167"/>
                <a:gd name="connsiteY19" fmla="*/ 850701 h 850701"/>
                <a:gd name="connsiteX0" fmla="*/ 698230 w 770198"/>
                <a:gd name="connsiteY0" fmla="*/ 850701 h 850701"/>
                <a:gd name="connsiteX1" fmla="*/ 695383 w 770198"/>
                <a:gd name="connsiteY1" fmla="*/ 728265 h 850701"/>
                <a:gd name="connsiteX2" fmla="*/ 644294 w 770198"/>
                <a:gd name="connsiteY2" fmla="*/ 579391 h 850701"/>
                <a:gd name="connsiteX3" fmla="*/ 574005 w 770198"/>
                <a:gd name="connsiteY3" fmla="*/ 560924 h 850701"/>
                <a:gd name="connsiteX4" fmla="*/ 520231 w 770198"/>
                <a:gd name="connsiteY4" fmla="*/ 631131 h 850701"/>
                <a:gd name="connsiteX5" fmla="*/ 519743 w 770198"/>
                <a:gd name="connsiteY5" fmla="*/ 696945 h 850701"/>
                <a:gd name="connsiteX6" fmla="*/ 429849 w 770198"/>
                <a:gd name="connsiteY6" fmla="*/ 644228 h 850701"/>
                <a:gd name="connsiteX7" fmla="*/ 210848 w 770198"/>
                <a:gd name="connsiteY7" fmla="*/ 550022 h 850701"/>
                <a:gd name="connsiteX8" fmla="*/ 113958 w 770198"/>
                <a:gd name="connsiteY8" fmla="*/ 522444 h 850701"/>
                <a:gd name="connsiteX9" fmla="*/ 25012 w 770198"/>
                <a:gd name="connsiteY9" fmla="*/ 614313 h 850701"/>
                <a:gd name="connsiteX10" fmla="*/ 131178 w 770198"/>
                <a:gd name="connsiteY10" fmla="*/ 319555 h 850701"/>
                <a:gd name="connsiteX11" fmla="*/ 382176 w 770198"/>
                <a:gd name="connsiteY11" fmla="*/ 194757 h 850701"/>
                <a:gd name="connsiteX12" fmla="*/ 397227 w 770198"/>
                <a:gd name="connsiteY12" fmla="*/ 163355 h 850701"/>
                <a:gd name="connsiteX13" fmla="*/ 623630 w 770198"/>
                <a:gd name="connsiteY13" fmla="*/ 19931 h 850701"/>
                <a:gd name="connsiteX14" fmla="*/ 764776 w 770198"/>
                <a:gd name="connsiteY14" fmla="*/ 225752 h 850701"/>
                <a:gd name="connsiteX15" fmla="*/ 714419 w 770198"/>
                <a:gd name="connsiteY15" fmla="*/ 344201 h 850701"/>
                <a:gd name="connsiteX16" fmla="*/ 708724 w 770198"/>
                <a:gd name="connsiteY16" fmla="*/ 380159 h 850701"/>
                <a:gd name="connsiteX17" fmla="*/ 769820 w 770198"/>
                <a:gd name="connsiteY17" fmla="*/ 667577 h 850701"/>
                <a:gd name="connsiteX18" fmla="*/ 710189 w 770198"/>
                <a:gd name="connsiteY18" fmla="*/ 821007 h 850701"/>
                <a:gd name="connsiteX19" fmla="*/ 698230 w 770198"/>
                <a:gd name="connsiteY19" fmla="*/ 850701 h 850701"/>
                <a:gd name="connsiteX0" fmla="*/ 699560 w 771528"/>
                <a:gd name="connsiteY0" fmla="*/ 850701 h 850701"/>
                <a:gd name="connsiteX1" fmla="*/ 696713 w 771528"/>
                <a:gd name="connsiteY1" fmla="*/ 728265 h 850701"/>
                <a:gd name="connsiteX2" fmla="*/ 645624 w 771528"/>
                <a:gd name="connsiteY2" fmla="*/ 579391 h 850701"/>
                <a:gd name="connsiteX3" fmla="*/ 575335 w 771528"/>
                <a:gd name="connsiteY3" fmla="*/ 560924 h 850701"/>
                <a:gd name="connsiteX4" fmla="*/ 521561 w 771528"/>
                <a:gd name="connsiteY4" fmla="*/ 631131 h 850701"/>
                <a:gd name="connsiteX5" fmla="*/ 521073 w 771528"/>
                <a:gd name="connsiteY5" fmla="*/ 696945 h 850701"/>
                <a:gd name="connsiteX6" fmla="*/ 431179 w 771528"/>
                <a:gd name="connsiteY6" fmla="*/ 644228 h 850701"/>
                <a:gd name="connsiteX7" fmla="*/ 212178 w 771528"/>
                <a:gd name="connsiteY7" fmla="*/ 550022 h 850701"/>
                <a:gd name="connsiteX8" fmla="*/ 115288 w 771528"/>
                <a:gd name="connsiteY8" fmla="*/ 522444 h 850701"/>
                <a:gd name="connsiteX9" fmla="*/ 26342 w 771528"/>
                <a:gd name="connsiteY9" fmla="*/ 614313 h 850701"/>
                <a:gd name="connsiteX10" fmla="*/ 122812 w 771528"/>
                <a:gd name="connsiteY10" fmla="*/ 297740 h 850701"/>
                <a:gd name="connsiteX11" fmla="*/ 383506 w 771528"/>
                <a:gd name="connsiteY11" fmla="*/ 194757 h 850701"/>
                <a:gd name="connsiteX12" fmla="*/ 398557 w 771528"/>
                <a:gd name="connsiteY12" fmla="*/ 163355 h 850701"/>
                <a:gd name="connsiteX13" fmla="*/ 624960 w 771528"/>
                <a:gd name="connsiteY13" fmla="*/ 19931 h 850701"/>
                <a:gd name="connsiteX14" fmla="*/ 766106 w 771528"/>
                <a:gd name="connsiteY14" fmla="*/ 225752 h 850701"/>
                <a:gd name="connsiteX15" fmla="*/ 715749 w 771528"/>
                <a:gd name="connsiteY15" fmla="*/ 344201 h 850701"/>
                <a:gd name="connsiteX16" fmla="*/ 710054 w 771528"/>
                <a:gd name="connsiteY16" fmla="*/ 380159 h 850701"/>
                <a:gd name="connsiteX17" fmla="*/ 771150 w 771528"/>
                <a:gd name="connsiteY17" fmla="*/ 667577 h 850701"/>
                <a:gd name="connsiteX18" fmla="*/ 711519 w 771528"/>
                <a:gd name="connsiteY18" fmla="*/ 821007 h 850701"/>
                <a:gd name="connsiteX19" fmla="*/ 699560 w 771528"/>
                <a:gd name="connsiteY19" fmla="*/ 850701 h 850701"/>
                <a:gd name="connsiteX0" fmla="*/ 702046 w 774014"/>
                <a:gd name="connsiteY0" fmla="*/ 850701 h 850701"/>
                <a:gd name="connsiteX1" fmla="*/ 699199 w 774014"/>
                <a:gd name="connsiteY1" fmla="*/ 728265 h 850701"/>
                <a:gd name="connsiteX2" fmla="*/ 648110 w 774014"/>
                <a:gd name="connsiteY2" fmla="*/ 579391 h 850701"/>
                <a:gd name="connsiteX3" fmla="*/ 577821 w 774014"/>
                <a:gd name="connsiteY3" fmla="*/ 560924 h 850701"/>
                <a:gd name="connsiteX4" fmla="*/ 524047 w 774014"/>
                <a:gd name="connsiteY4" fmla="*/ 631131 h 850701"/>
                <a:gd name="connsiteX5" fmla="*/ 523559 w 774014"/>
                <a:gd name="connsiteY5" fmla="*/ 696945 h 850701"/>
                <a:gd name="connsiteX6" fmla="*/ 433665 w 774014"/>
                <a:gd name="connsiteY6" fmla="*/ 644228 h 850701"/>
                <a:gd name="connsiteX7" fmla="*/ 214664 w 774014"/>
                <a:gd name="connsiteY7" fmla="*/ 550022 h 850701"/>
                <a:gd name="connsiteX8" fmla="*/ 117774 w 774014"/>
                <a:gd name="connsiteY8" fmla="*/ 522444 h 850701"/>
                <a:gd name="connsiteX9" fmla="*/ 28828 w 774014"/>
                <a:gd name="connsiteY9" fmla="*/ 614313 h 850701"/>
                <a:gd name="connsiteX10" fmla="*/ 125298 w 774014"/>
                <a:gd name="connsiteY10" fmla="*/ 297740 h 850701"/>
                <a:gd name="connsiteX11" fmla="*/ 385992 w 774014"/>
                <a:gd name="connsiteY11" fmla="*/ 194757 h 850701"/>
                <a:gd name="connsiteX12" fmla="*/ 401043 w 774014"/>
                <a:gd name="connsiteY12" fmla="*/ 163355 h 850701"/>
                <a:gd name="connsiteX13" fmla="*/ 627446 w 774014"/>
                <a:gd name="connsiteY13" fmla="*/ 19931 h 850701"/>
                <a:gd name="connsiteX14" fmla="*/ 768592 w 774014"/>
                <a:gd name="connsiteY14" fmla="*/ 225752 h 850701"/>
                <a:gd name="connsiteX15" fmla="*/ 718235 w 774014"/>
                <a:gd name="connsiteY15" fmla="*/ 344201 h 850701"/>
                <a:gd name="connsiteX16" fmla="*/ 712540 w 774014"/>
                <a:gd name="connsiteY16" fmla="*/ 380159 h 850701"/>
                <a:gd name="connsiteX17" fmla="*/ 773636 w 774014"/>
                <a:gd name="connsiteY17" fmla="*/ 667577 h 850701"/>
                <a:gd name="connsiteX18" fmla="*/ 714005 w 774014"/>
                <a:gd name="connsiteY18" fmla="*/ 821007 h 850701"/>
                <a:gd name="connsiteX19" fmla="*/ 702046 w 774014"/>
                <a:gd name="connsiteY19" fmla="*/ 850701 h 850701"/>
                <a:gd name="connsiteX0" fmla="*/ 698590 w 770558"/>
                <a:gd name="connsiteY0" fmla="*/ 850701 h 850701"/>
                <a:gd name="connsiteX1" fmla="*/ 695743 w 770558"/>
                <a:gd name="connsiteY1" fmla="*/ 728265 h 850701"/>
                <a:gd name="connsiteX2" fmla="*/ 644654 w 770558"/>
                <a:gd name="connsiteY2" fmla="*/ 579391 h 850701"/>
                <a:gd name="connsiteX3" fmla="*/ 574365 w 770558"/>
                <a:gd name="connsiteY3" fmla="*/ 560924 h 850701"/>
                <a:gd name="connsiteX4" fmla="*/ 520591 w 770558"/>
                <a:gd name="connsiteY4" fmla="*/ 631131 h 850701"/>
                <a:gd name="connsiteX5" fmla="*/ 520103 w 770558"/>
                <a:gd name="connsiteY5" fmla="*/ 696945 h 850701"/>
                <a:gd name="connsiteX6" fmla="*/ 430209 w 770558"/>
                <a:gd name="connsiteY6" fmla="*/ 644228 h 850701"/>
                <a:gd name="connsiteX7" fmla="*/ 211208 w 770558"/>
                <a:gd name="connsiteY7" fmla="*/ 550022 h 850701"/>
                <a:gd name="connsiteX8" fmla="*/ 114318 w 770558"/>
                <a:gd name="connsiteY8" fmla="*/ 522444 h 850701"/>
                <a:gd name="connsiteX9" fmla="*/ 25372 w 770558"/>
                <a:gd name="connsiteY9" fmla="*/ 614313 h 850701"/>
                <a:gd name="connsiteX10" fmla="*/ 121842 w 770558"/>
                <a:gd name="connsiteY10" fmla="*/ 297740 h 850701"/>
                <a:gd name="connsiteX11" fmla="*/ 336481 w 770558"/>
                <a:gd name="connsiteY11" fmla="*/ 209300 h 850701"/>
                <a:gd name="connsiteX12" fmla="*/ 397587 w 770558"/>
                <a:gd name="connsiteY12" fmla="*/ 163355 h 850701"/>
                <a:gd name="connsiteX13" fmla="*/ 623990 w 770558"/>
                <a:gd name="connsiteY13" fmla="*/ 19931 h 850701"/>
                <a:gd name="connsiteX14" fmla="*/ 765136 w 770558"/>
                <a:gd name="connsiteY14" fmla="*/ 225752 h 850701"/>
                <a:gd name="connsiteX15" fmla="*/ 714779 w 770558"/>
                <a:gd name="connsiteY15" fmla="*/ 344201 h 850701"/>
                <a:gd name="connsiteX16" fmla="*/ 709084 w 770558"/>
                <a:gd name="connsiteY16" fmla="*/ 380159 h 850701"/>
                <a:gd name="connsiteX17" fmla="*/ 770180 w 770558"/>
                <a:gd name="connsiteY17" fmla="*/ 667577 h 850701"/>
                <a:gd name="connsiteX18" fmla="*/ 710549 w 770558"/>
                <a:gd name="connsiteY18" fmla="*/ 821007 h 850701"/>
                <a:gd name="connsiteX19" fmla="*/ 698590 w 770558"/>
                <a:gd name="connsiteY19" fmla="*/ 850701 h 850701"/>
                <a:gd name="connsiteX0" fmla="*/ 698590 w 770558"/>
                <a:gd name="connsiteY0" fmla="*/ 850701 h 850701"/>
                <a:gd name="connsiteX1" fmla="*/ 695743 w 770558"/>
                <a:gd name="connsiteY1" fmla="*/ 728265 h 850701"/>
                <a:gd name="connsiteX2" fmla="*/ 644654 w 770558"/>
                <a:gd name="connsiteY2" fmla="*/ 579391 h 850701"/>
                <a:gd name="connsiteX3" fmla="*/ 574365 w 770558"/>
                <a:gd name="connsiteY3" fmla="*/ 560924 h 850701"/>
                <a:gd name="connsiteX4" fmla="*/ 520591 w 770558"/>
                <a:gd name="connsiteY4" fmla="*/ 631131 h 850701"/>
                <a:gd name="connsiteX5" fmla="*/ 520103 w 770558"/>
                <a:gd name="connsiteY5" fmla="*/ 696945 h 850701"/>
                <a:gd name="connsiteX6" fmla="*/ 430209 w 770558"/>
                <a:gd name="connsiteY6" fmla="*/ 644228 h 850701"/>
                <a:gd name="connsiteX7" fmla="*/ 211208 w 770558"/>
                <a:gd name="connsiteY7" fmla="*/ 550022 h 850701"/>
                <a:gd name="connsiteX8" fmla="*/ 114318 w 770558"/>
                <a:gd name="connsiteY8" fmla="*/ 522444 h 850701"/>
                <a:gd name="connsiteX9" fmla="*/ 25372 w 770558"/>
                <a:gd name="connsiteY9" fmla="*/ 614313 h 850701"/>
                <a:gd name="connsiteX10" fmla="*/ 121842 w 770558"/>
                <a:gd name="connsiteY10" fmla="*/ 297740 h 850701"/>
                <a:gd name="connsiteX11" fmla="*/ 336481 w 770558"/>
                <a:gd name="connsiteY11" fmla="*/ 209300 h 850701"/>
                <a:gd name="connsiteX12" fmla="*/ 397587 w 770558"/>
                <a:gd name="connsiteY12" fmla="*/ 163355 h 850701"/>
                <a:gd name="connsiteX13" fmla="*/ 623990 w 770558"/>
                <a:gd name="connsiteY13" fmla="*/ 19931 h 850701"/>
                <a:gd name="connsiteX14" fmla="*/ 765136 w 770558"/>
                <a:gd name="connsiteY14" fmla="*/ 225752 h 850701"/>
                <a:gd name="connsiteX15" fmla="*/ 714779 w 770558"/>
                <a:gd name="connsiteY15" fmla="*/ 344201 h 850701"/>
                <a:gd name="connsiteX16" fmla="*/ 709084 w 770558"/>
                <a:gd name="connsiteY16" fmla="*/ 380159 h 850701"/>
                <a:gd name="connsiteX17" fmla="*/ 770180 w 770558"/>
                <a:gd name="connsiteY17" fmla="*/ 667577 h 850701"/>
                <a:gd name="connsiteX18" fmla="*/ 710549 w 770558"/>
                <a:gd name="connsiteY18" fmla="*/ 821007 h 850701"/>
                <a:gd name="connsiteX19" fmla="*/ 698590 w 770558"/>
                <a:gd name="connsiteY19" fmla="*/ 850701 h 850701"/>
                <a:gd name="connsiteX0" fmla="*/ 698590 w 770558"/>
                <a:gd name="connsiteY0" fmla="*/ 831800 h 831800"/>
                <a:gd name="connsiteX1" fmla="*/ 695743 w 770558"/>
                <a:gd name="connsiteY1" fmla="*/ 709364 h 831800"/>
                <a:gd name="connsiteX2" fmla="*/ 644654 w 770558"/>
                <a:gd name="connsiteY2" fmla="*/ 560490 h 831800"/>
                <a:gd name="connsiteX3" fmla="*/ 574365 w 770558"/>
                <a:gd name="connsiteY3" fmla="*/ 542023 h 831800"/>
                <a:gd name="connsiteX4" fmla="*/ 520591 w 770558"/>
                <a:gd name="connsiteY4" fmla="*/ 612230 h 831800"/>
                <a:gd name="connsiteX5" fmla="*/ 520103 w 770558"/>
                <a:gd name="connsiteY5" fmla="*/ 678044 h 831800"/>
                <a:gd name="connsiteX6" fmla="*/ 430209 w 770558"/>
                <a:gd name="connsiteY6" fmla="*/ 625327 h 831800"/>
                <a:gd name="connsiteX7" fmla="*/ 211208 w 770558"/>
                <a:gd name="connsiteY7" fmla="*/ 531121 h 831800"/>
                <a:gd name="connsiteX8" fmla="*/ 114318 w 770558"/>
                <a:gd name="connsiteY8" fmla="*/ 503543 h 831800"/>
                <a:gd name="connsiteX9" fmla="*/ 25372 w 770558"/>
                <a:gd name="connsiteY9" fmla="*/ 595412 h 831800"/>
                <a:gd name="connsiteX10" fmla="*/ 121842 w 770558"/>
                <a:gd name="connsiteY10" fmla="*/ 278839 h 831800"/>
                <a:gd name="connsiteX11" fmla="*/ 336481 w 770558"/>
                <a:gd name="connsiteY11" fmla="*/ 190399 h 831800"/>
                <a:gd name="connsiteX12" fmla="*/ 385467 w 770558"/>
                <a:gd name="connsiteY12" fmla="*/ 154150 h 831800"/>
                <a:gd name="connsiteX13" fmla="*/ 623990 w 770558"/>
                <a:gd name="connsiteY13" fmla="*/ 1030 h 831800"/>
                <a:gd name="connsiteX14" fmla="*/ 765136 w 770558"/>
                <a:gd name="connsiteY14" fmla="*/ 206851 h 831800"/>
                <a:gd name="connsiteX15" fmla="*/ 714779 w 770558"/>
                <a:gd name="connsiteY15" fmla="*/ 325300 h 831800"/>
                <a:gd name="connsiteX16" fmla="*/ 709084 w 770558"/>
                <a:gd name="connsiteY16" fmla="*/ 361258 h 831800"/>
                <a:gd name="connsiteX17" fmla="*/ 770180 w 770558"/>
                <a:gd name="connsiteY17" fmla="*/ 648676 h 831800"/>
                <a:gd name="connsiteX18" fmla="*/ 710549 w 770558"/>
                <a:gd name="connsiteY18" fmla="*/ 802106 h 831800"/>
                <a:gd name="connsiteX19" fmla="*/ 698590 w 770558"/>
                <a:gd name="connsiteY19" fmla="*/ 831800 h 831800"/>
                <a:gd name="connsiteX0" fmla="*/ 698590 w 770558"/>
                <a:gd name="connsiteY0" fmla="*/ 845992 h 845992"/>
                <a:gd name="connsiteX1" fmla="*/ 695743 w 770558"/>
                <a:gd name="connsiteY1" fmla="*/ 723556 h 845992"/>
                <a:gd name="connsiteX2" fmla="*/ 644654 w 770558"/>
                <a:gd name="connsiteY2" fmla="*/ 574682 h 845992"/>
                <a:gd name="connsiteX3" fmla="*/ 574365 w 770558"/>
                <a:gd name="connsiteY3" fmla="*/ 556215 h 845992"/>
                <a:gd name="connsiteX4" fmla="*/ 520591 w 770558"/>
                <a:gd name="connsiteY4" fmla="*/ 626422 h 845992"/>
                <a:gd name="connsiteX5" fmla="*/ 520103 w 770558"/>
                <a:gd name="connsiteY5" fmla="*/ 692236 h 845992"/>
                <a:gd name="connsiteX6" fmla="*/ 430209 w 770558"/>
                <a:gd name="connsiteY6" fmla="*/ 639519 h 845992"/>
                <a:gd name="connsiteX7" fmla="*/ 211208 w 770558"/>
                <a:gd name="connsiteY7" fmla="*/ 545313 h 845992"/>
                <a:gd name="connsiteX8" fmla="*/ 114318 w 770558"/>
                <a:gd name="connsiteY8" fmla="*/ 517735 h 845992"/>
                <a:gd name="connsiteX9" fmla="*/ 25372 w 770558"/>
                <a:gd name="connsiteY9" fmla="*/ 609604 h 845992"/>
                <a:gd name="connsiteX10" fmla="*/ 121842 w 770558"/>
                <a:gd name="connsiteY10" fmla="*/ 293031 h 845992"/>
                <a:gd name="connsiteX11" fmla="*/ 336481 w 770558"/>
                <a:gd name="connsiteY11" fmla="*/ 204591 h 845992"/>
                <a:gd name="connsiteX12" fmla="*/ 385467 w 770558"/>
                <a:gd name="connsiteY12" fmla="*/ 168342 h 845992"/>
                <a:gd name="connsiteX13" fmla="*/ 623990 w 770558"/>
                <a:gd name="connsiteY13" fmla="*/ 15222 h 845992"/>
                <a:gd name="connsiteX14" fmla="*/ 765136 w 770558"/>
                <a:gd name="connsiteY14" fmla="*/ 221043 h 845992"/>
                <a:gd name="connsiteX15" fmla="*/ 714779 w 770558"/>
                <a:gd name="connsiteY15" fmla="*/ 339492 h 845992"/>
                <a:gd name="connsiteX16" fmla="*/ 709084 w 770558"/>
                <a:gd name="connsiteY16" fmla="*/ 375450 h 845992"/>
                <a:gd name="connsiteX17" fmla="*/ 770180 w 770558"/>
                <a:gd name="connsiteY17" fmla="*/ 662868 h 845992"/>
                <a:gd name="connsiteX18" fmla="*/ 710549 w 770558"/>
                <a:gd name="connsiteY18" fmla="*/ 816298 h 845992"/>
                <a:gd name="connsiteX19" fmla="*/ 698590 w 770558"/>
                <a:gd name="connsiteY19" fmla="*/ 845992 h 845992"/>
                <a:gd name="connsiteX0" fmla="*/ 698590 w 770558"/>
                <a:gd name="connsiteY0" fmla="*/ 852543 h 852543"/>
                <a:gd name="connsiteX1" fmla="*/ 695743 w 770558"/>
                <a:gd name="connsiteY1" fmla="*/ 730107 h 852543"/>
                <a:gd name="connsiteX2" fmla="*/ 644654 w 770558"/>
                <a:gd name="connsiteY2" fmla="*/ 581233 h 852543"/>
                <a:gd name="connsiteX3" fmla="*/ 574365 w 770558"/>
                <a:gd name="connsiteY3" fmla="*/ 562766 h 852543"/>
                <a:gd name="connsiteX4" fmla="*/ 520591 w 770558"/>
                <a:gd name="connsiteY4" fmla="*/ 632973 h 852543"/>
                <a:gd name="connsiteX5" fmla="*/ 520103 w 770558"/>
                <a:gd name="connsiteY5" fmla="*/ 698787 h 852543"/>
                <a:gd name="connsiteX6" fmla="*/ 430209 w 770558"/>
                <a:gd name="connsiteY6" fmla="*/ 646070 h 852543"/>
                <a:gd name="connsiteX7" fmla="*/ 211208 w 770558"/>
                <a:gd name="connsiteY7" fmla="*/ 551864 h 852543"/>
                <a:gd name="connsiteX8" fmla="*/ 114318 w 770558"/>
                <a:gd name="connsiteY8" fmla="*/ 524286 h 852543"/>
                <a:gd name="connsiteX9" fmla="*/ 25372 w 770558"/>
                <a:gd name="connsiteY9" fmla="*/ 616155 h 852543"/>
                <a:gd name="connsiteX10" fmla="*/ 121842 w 770558"/>
                <a:gd name="connsiteY10" fmla="*/ 299582 h 852543"/>
                <a:gd name="connsiteX11" fmla="*/ 336481 w 770558"/>
                <a:gd name="connsiteY11" fmla="*/ 211142 h 852543"/>
                <a:gd name="connsiteX12" fmla="*/ 385467 w 770558"/>
                <a:gd name="connsiteY12" fmla="*/ 174893 h 852543"/>
                <a:gd name="connsiteX13" fmla="*/ 619141 w 770558"/>
                <a:gd name="connsiteY13" fmla="*/ 14501 h 852543"/>
                <a:gd name="connsiteX14" fmla="*/ 765136 w 770558"/>
                <a:gd name="connsiteY14" fmla="*/ 227594 h 852543"/>
                <a:gd name="connsiteX15" fmla="*/ 714779 w 770558"/>
                <a:gd name="connsiteY15" fmla="*/ 346043 h 852543"/>
                <a:gd name="connsiteX16" fmla="*/ 709084 w 770558"/>
                <a:gd name="connsiteY16" fmla="*/ 382001 h 852543"/>
                <a:gd name="connsiteX17" fmla="*/ 770180 w 770558"/>
                <a:gd name="connsiteY17" fmla="*/ 669419 h 852543"/>
                <a:gd name="connsiteX18" fmla="*/ 710549 w 770558"/>
                <a:gd name="connsiteY18" fmla="*/ 822849 h 852543"/>
                <a:gd name="connsiteX19" fmla="*/ 698590 w 770558"/>
                <a:gd name="connsiteY19" fmla="*/ 852543 h 852543"/>
                <a:gd name="connsiteX0" fmla="*/ 700705 w 772673"/>
                <a:gd name="connsiteY0" fmla="*/ 852543 h 852543"/>
                <a:gd name="connsiteX1" fmla="*/ 697858 w 772673"/>
                <a:gd name="connsiteY1" fmla="*/ 730107 h 852543"/>
                <a:gd name="connsiteX2" fmla="*/ 646769 w 772673"/>
                <a:gd name="connsiteY2" fmla="*/ 581233 h 852543"/>
                <a:gd name="connsiteX3" fmla="*/ 576480 w 772673"/>
                <a:gd name="connsiteY3" fmla="*/ 562766 h 852543"/>
                <a:gd name="connsiteX4" fmla="*/ 522706 w 772673"/>
                <a:gd name="connsiteY4" fmla="*/ 632973 h 852543"/>
                <a:gd name="connsiteX5" fmla="*/ 522218 w 772673"/>
                <a:gd name="connsiteY5" fmla="*/ 698787 h 852543"/>
                <a:gd name="connsiteX6" fmla="*/ 432324 w 772673"/>
                <a:gd name="connsiteY6" fmla="*/ 646070 h 852543"/>
                <a:gd name="connsiteX7" fmla="*/ 213323 w 772673"/>
                <a:gd name="connsiteY7" fmla="*/ 551864 h 852543"/>
                <a:gd name="connsiteX8" fmla="*/ 116433 w 772673"/>
                <a:gd name="connsiteY8" fmla="*/ 524286 h 852543"/>
                <a:gd name="connsiteX9" fmla="*/ 27487 w 772673"/>
                <a:gd name="connsiteY9" fmla="*/ 616155 h 852543"/>
                <a:gd name="connsiteX10" fmla="*/ 109413 w 772673"/>
                <a:gd name="connsiteY10" fmla="*/ 287462 h 852543"/>
                <a:gd name="connsiteX11" fmla="*/ 338596 w 772673"/>
                <a:gd name="connsiteY11" fmla="*/ 211142 h 852543"/>
                <a:gd name="connsiteX12" fmla="*/ 387582 w 772673"/>
                <a:gd name="connsiteY12" fmla="*/ 174893 h 852543"/>
                <a:gd name="connsiteX13" fmla="*/ 621256 w 772673"/>
                <a:gd name="connsiteY13" fmla="*/ 14501 h 852543"/>
                <a:gd name="connsiteX14" fmla="*/ 767251 w 772673"/>
                <a:gd name="connsiteY14" fmla="*/ 227594 h 852543"/>
                <a:gd name="connsiteX15" fmla="*/ 716894 w 772673"/>
                <a:gd name="connsiteY15" fmla="*/ 346043 h 852543"/>
                <a:gd name="connsiteX16" fmla="*/ 711199 w 772673"/>
                <a:gd name="connsiteY16" fmla="*/ 382001 h 852543"/>
                <a:gd name="connsiteX17" fmla="*/ 772295 w 772673"/>
                <a:gd name="connsiteY17" fmla="*/ 669419 h 852543"/>
                <a:gd name="connsiteX18" fmla="*/ 712664 w 772673"/>
                <a:gd name="connsiteY18" fmla="*/ 822849 h 852543"/>
                <a:gd name="connsiteX19" fmla="*/ 700705 w 772673"/>
                <a:gd name="connsiteY19" fmla="*/ 852543 h 852543"/>
                <a:gd name="connsiteX0" fmla="*/ 701986 w 773954"/>
                <a:gd name="connsiteY0" fmla="*/ 852543 h 852543"/>
                <a:gd name="connsiteX1" fmla="*/ 699139 w 773954"/>
                <a:gd name="connsiteY1" fmla="*/ 730107 h 852543"/>
                <a:gd name="connsiteX2" fmla="*/ 648050 w 773954"/>
                <a:gd name="connsiteY2" fmla="*/ 581233 h 852543"/>
                <a:gd name="connsiteX3" fmla="*/ 577761 w 773954"/>
                <a:gd name="connsiteY3" fmla="*/ 562766 h 852543"/>
                <a:gd name="connsiteX4" fmla="*/ 523987 w 773954"/>
                <a:gd name="connsiteY4" fmla="*/ 632973 h 852543"/>
                <a:gd name="connsiteX5" fmla="*/ 523499 w 773954"/>
                <a:gd name="connsiteY5" fmla="*/ 698787 h 852543"/>
                <a:gd name="connsiteX6" fmla="*/ 433605 w 773954"/>
                <a:gd name="connsiteY6" fmla="*/ 646070 h 852543"/>
                <a:gd name="connsiteX7" fmla="*/ 214604 w 773954"/>
                <a:gd name="connsiteY7" fmla="*/ 551864 h 852543"/>
                <a:gd name="connsiteX8" fmla="*/ 117714 w 773954"/>
                <a:gd name="connsiteY8" fmla="*/ 524286 h 852543"/>
                <a:gd name="connsiteX9" fmla="*/ 28768 w 773954"/>
                <a:gd name="connsiteY9" fmla="*/ 616155 h 852543"/>
                <a:gd name="connsiteX10" fmla="*/ 110694 w 773954"/>
                <a:gd name="connsiteY10" fmla="*/ 287462 h 852543"/>
                <a:gd name="connsiteX11" fmla="*/ 339877 w 773954"/>
                <a:gd name="connsiteY11" fmla="*/ 211142 h 852543"/>
                <a:gd name="connsiteX12" fmla="*/ 388863 w 773954"/>
                <a:gd name="connsiteY12" fmla="*/ 174893 h 852543"/>
                <a:gd name="connsiteX13" fmla="*/ 622537 w 773954"/>
                <a:gd name="connsiteY13" fmla="*/ 14501 h 852543"/>
                <a:gd name="connsiteX14" fmla="*/ 768532 w 773954"/>
                <a:gd name="connsiteY14" fmla="*/ 227594 h 852543"/>
                <a:gd name="connsiteX15" fmla="*/ 718175 w 773954"/>
                <a:gd name="connsiteY15" fmla="*/ 346043 h 852543"/>
                <a:gd name="connsiteX16" fmla="*/ 712480 w 773954"/>
                <a:gd name="connsiteY16" fmla="*/ 382001 h 852543"/>
                <a:gd name="connsiteX17" fmla="*/ 773576 w 773954"/>
                <a:gd name="connsiteY17" fmla="*/ 669419 h 852543"/>
                <a:gd name="connsiteX18" fmla="*/ 713945 w 773954"/>
                <a:gd name="connsiteY18" fmla="*/ 822849 h 852543"/>
                <a:gd name="connsiteX19" fmla="*/ 701986 w 773954"/>
                <a:gd name="connsiteY19" fmla="*/ 852543 h 852543"/>
                <a:gd name="connsiteX0" fmla="*/ 701986 w 773954"/>
                <a:gd name="connsiteY0" fmla="*/ 852543 h 852543"/>
                <a:gd name="connsiteX1" fmla="*/ 699139 w 773954"/>
                <a:gd name="connsiteY1" fmla="*/ 730107 h 852543"/>
                <a:gd name="connsiteX2" fmla="*/ 648050 w 773954"/>
                <a:gd name="connsiteY2" fmla="*/ 581233 h 852543"/>
                <a:gd name="connsiteX3" fmla="*/ 577761 w 773954"/>
                <a:gd name="connsiteY3" fmla="*/ 562766 h 852543"/>
                <a:gd name="connsiteX4" fmla="*/ 523987 w 773954"/>
                <a:gd name="connsiteY4" fmla="*/ 632973 h 852543"/>
                <a:gd name="connsiteX5" fmla="*/ 523499 w 773954"/>
                <a:gd name="connsiteY5" fmla="*/ 698787 h 852543"/>
                <a:gd name="connsiteX6" fmla="*/ 433605 w 773954"/>
                <a:gd name="connsiteY6" fmla="*/ 646070 h 852543"/>
                <a:gd name="connsiteX7" fmla="*/ 214604 w 773954"/>
                <a:gd name="connsiteY7" fmla="*/ 551864 h 852543"/>
                <a:gd name="connsiteX8" fmla="*/ 129834 w 773954"/>
                <a:gd name="connsiteY8" fmla="*/ 553374 h 852543"/>
                <a:gd name="connsiteX9" fmla="*/ 28768 w 773954"/>
                <a:gd name="connsiteY9" fmla="*/ 616155 h 852543"/>
                <a:gd name="connsiteX10" fmla="*/ 110694 w 773954"/>
                <a:gd name="connsiteY10" fmla="*/ 287462 h 852543"/>
                <a:gd name="connsiteX11" fmla="*/ 339877 w 773954"/>
                <a:gd name="connsiteY11" fmla="*/ 211142 h 852543"/>
                <a:gd name="connsiteX12" fmla="*/ 388863 w 773954"/>
                <a:gd name="connsiteY12" fmla="*/ 174893 h 852543"/>
                <a:gd name="connsiteX13" fmla="*/ 622537 w 773954"/>
                <a:gd name="connsiteY13" fmla="*/ 14501 h 852543"/>
                <a:gd name="connsiteX14" fmla="*/ 768532 w 773954"/>
                <a:gd name="connsiteY14" fmla="*/ 227594 h 852543"/>
                <a:gd name="connsiteX15" fmla="*/ 718175 w 773954"/>
                <a:gd name="connsiteY15" fmla="*/ 346043 h 852543"/>
                <a:gd name="connsiteX16" fmla="*/ 712480 w 773954"/>
                <a:gd name="connsiteY16" fmla="*/ 382001 h 852543"/>
                <a:gd name="connsiteX17" fmla="*/ 773576 w 773954"/>
                <a:gd name="connsiteY17" fmla="*/ 669419 h 852543"/>
                <a:gd name="connsiteX18" fmla="*/ 713945 w 773954"/>
                <a:gd name="connsiteY18" fmla="*/ 822849 h 852543"/>
                <a:gd name="connsiteX19" fmla="*/ 701986 w 773954"/>
                <a:gd name="connsiteY19" fmla="*/ 852543 h 852543"/>
                <a:gd name="connsiteX0" fmla="*/ 701986 w 773954"/>
                <a:gd name="connsiteY0" fmla="*/ 852543 h 852543"/>
                <a:gd name="connsiteX1" fmla="*/ 699139 w 773954"/>
                <a:gd name="connsiteY1" fmla="*/ 730107 h 852543"/>
                <a:gd name="connsiteX2" fmla="*/ 648050 w 773954"/>
                <a:gd name="connsiteY2" fmla="*/ 581233 h 852543"/>
                <a:gd name="connsiteX3" fmla="*/ 577761 w 773954"/>
                <a:gd name="connsiteY3" fmla="*/ 562766 h 852543"/>
                <a:gd name="connsiteX4" fmla="*/ 523987 w 773954"/>
                <a:gd name="connsiteY4" fmla="*/ 632973 h 852543"/>
                <a:gd name="connsiteX5" fmla="*/ 523499 w 773954"/>
                <a:gd name="connsiteY5" fmla="*/ 698787 h 852543"/>
                <a:gd name="connsiteX6" fmla="*/ 433605 w 773954"/>
                <a:gd name="connsiteY6" fmla="*/ 646070 h 852543"/>
                <a:gd name="connsiteX7" fmla="*/ 277627 w 773954"/>
                <a:gd name="connsiteY7" fmla="*/ 573680 h 852543"/>
                <a:gd name="connsiteX8" fmla="*/ 129834 w 773954"/>
                <a:gd name="connsiteY8" fmla="*/ 553374 h 852543"/>
                <a:gd name="connsiteX9" fmla="*/ 28768 w 773954"/>
                <a:gd name="connsiteY9" fmla="*/ 616155 h 852543"/>
                <a:gd name="connsiteX10" fmla="*/ 110694 w 773954"/>
                <a:gd name="connsiteY10" fmla="*/ 287462 h 852543"/>
                <a:gd name="connsiteX11" fmla="*/ 339877 w 773954"/>
                <a:gd name="connsiteY11" fmla="*/ 211142 h 852543"/>
                <a:gd name="connsiteX12" fmla="*/ 388863 w 773954"/>
                <a:gd name="connsiteY12" fmla="*/ 174893 h 852543"/>
                <a:gd name="connsiteX13" fmla="*/ 622537 w 773954"/>
                <a:gd name="connsiteY13" fmla="*/ 14501 h 852543"/>
                <a:gd name="connsiteX14" fmla="*/ 768532 w 773954"/>
                <a:gd name="connsiteY14" fmla="*/ 227594 h 852543"/>
                <a:gd name="connsiteX15" fmla="*/ 718175 w 773954"/>
                <a:gd name="connsiteY15" fmla="*/ 346043 h 852543"/>
                <a:gd name="connsiteX16" fmla="*/ 712480 w 773954"/>
                <a:gd name="connsiteY16" fmla="*/ 382001 h 852543"/>
                <a:gd name="connsiteX17" fmla="*/ 773576 w 773954"/>
                <a:gd name="connsiteY17" fmla="*/ 669419 h 852543"/>
                <a:gd name="connsiteX18" fmla="*/ 713945 w 773954"/>
                <a:gd name="connsiteY18" fmla="*/ 822849 h 852543"/>
                <a:gd name="connsiteX19" fmla="*/ 701986 w 773954"/>
                <a:gd name="connsiteY19" fmla="*/ 852543 h 852543"/>
                <a:gd name="connsiteX0" fmla="*/ 701986 w 773954"/>
                <a:gd name="connsiteY0" fmla="*/ 852543 h 852543"/>
                <a:gd name="connsiteX1" fmla="*/ 699139 w 773954"/>
                <a:gd name="connsiteY1" fmla="*/ 730107 h 852543"/>
                <a:gd name="connsiteX2" fmla="*/ 648050 w 773954"/>
                <a:gd name="connsiteY2" fmla="*/ 581233 h 852543"/>
                <a:gd name="connsiteX3" fmla="*/ 577761 w 773954"/>
                <a:gd name="connsiteY3" fmla="*/ 562766 h 852543"/>
                <a:gd name="connsiteX4" fmla="*/ 523987 w 773954"/>
                <a:gd name="connsiteY4" fmla="*/ 632973 h 852543"/>
                <a:gd name="connsiteX5" fmla="*/ 528346 w 773954"/>
                <a:gd name="connsiteY5" fmla="*/ 790898 h 852543"/>
                <a:gd name="connsiteX6" fmla="*/ 433605 w 773954"/>
                <a:gd name="connsiteY6" fmla="*/ 646070 h 852543"/>
                <a:gd name="connsiteX7" fmla="*/ 277627 w 773954"/>
                <a:gd name="connsiteY7" fmla="*/ 573680 h 852543"/>
                <a:gd name="connsiteX8" fmla="*/ 129834 w 773954"/>
                <a:gd name="connsiteY8" fmla="*/ 553374 h 852543"/>
                <a:gd name="connsiteX9" fmla="*/ 28768 w 773954"/>
                <a:gd name="connsiteY9" fmla="*/ 616155 h 852543"/>
                <a:gd name="connsiteX10" fmla="*/ 110694 w 773954"/>
                <a:gd name="connsiteY10" fmla="*/ 287462 h 852543"/>
                <a:gd name="connsiteX11" fmla="*/ 339877 w 773954"/>
                <a:gd name="connsiteY11" fmla="*/ 211142 h 852543"/>
                <a:gd name="connsiteX12" fmla="*/ 388863 w 773954"/>
                <a:gd name="connsiteY12" fmla="*/ 174893 h 852543"/>
                <a:gd name="connsiteX13" fmla="*/ 622537 w 773954"/>
                <a:gd name="connsiteY13" fmla="*/ 14501 h 852543"/>
                <a:gd name="connsiteX14" fmla="*/ 768532 w 773954"/>
                <a:gd name="connsiteY14" fmla="*/ 227594 h 852543"/>
                <a:gd name="connsiteX15" fmla="*/ 718175 w 773954"/>
                <a:gd name="connsiteY15" fmla="*/ 346043 h 852543"/>
                <a:gd name="connsiteX16" fmla="*/ 712480 w 773954"/>
                <a:gd name="connsiteY16" fmla="*/ 382001 h 852543"/>
                <a:gd name="connsiteX17" fmla="*/ 773576 w 773954"/>
                <a:gd name="connsiteY17" fmla="*/ 669419 h 852543"/>
                <a:gd name="connsiteX18" fmla="*/ 713945 w 773954"/>
                <a:gd name="connsiteY18" fmla="*/ 822849 h 852543"/>
                <a:gd name="connsiteX19" fmla="*/ 701986 w 773954"/>
                <a:gd name="connsiteY19" fmla="*/ 852543 h 852543"/>
                <a:gd name="connsiteX0" fmla="*/ 701986 w 773954"/>
                <a:gd name="connsiteY0" fmla="*/ 852543 h 852543"/>
                <a:gd name="connsiteX1" fmla="*/ 699139 w 773954"/>
                <a:gd name="connsiteY1" fmla="*/ 730107 h 852543"/>
                <a:gd name="connsiteX2" fmla="*/ 648050 w 773954"/>
                <a:gd name="connsiteY2" fmla="*/ 581233 h 852543"/>
                <a:gd name="connsiteX3" fmla="*/ 577761 w 773954"/>
                <a:gd name="connsiteY3" fmla="*/ 562766 h 852543"/>
                <a:gd name="connsiteX4" fmla="*/ 523987 w 773954"/>
                <a:gd name="connsiteY4" fmla="*/ 632973 h 852543"/>
                <a:gd name="connsiteX5" fmla="*/ 528346 w 773954"/>
                <a:gd name="connsiteY5" fmla="*/ 790898 h 852543"/>
                <a:gd name="connsiteX6" fmla="*/ 433605 w 773954"/>
                <a:gd name="connsiteY6" fmla="*/ 646070 h 852543"/>
                <a:gd name="connsiteX7" fmla="*/ 277627 w 773954"/>
                <a:gd name="connsiteY7" fmla="*/ 573680 h 852543"/>
                <a:gd name="connsiteX8" fmla="*/ 129834 w 773954"/>
                <a:gd name="connsiteY8" fmla="*/ 553374 h 852543"/>
                <a:gd name="connsiteX9" fmla="*/ 28768 w 773954"/>
                <a:gd name="connsiteY9" fmla="*/ 616155 h 852543"/>
                <a:gd name="connsiteX10" fmla="*/ 110694 w 773954"/>
                <a:gd name="connsiteY10" fmla="*/ 287462 h 852543"/>
                <a:gd name="connsiteX11" fmla="*/ 339877 w 773954"/>
                <a:gd name="connsiteY11" fmla="*/ 211142 h 852543"/>
                <a:gd name="connsiteX12" fmla="*/ 388863 w 773954"/>
                <a:gd name="connsiteY12" fmla="*/ 174893 h 852543"/>
                <a:gd name="connsiteX13" fmla="*/ 622537 w 773954"/>
                <a:gd name="connsiteY13" fmla="*/ 14501 h 852543"/>
                <a:gd name="connsiteX14" fmla="*/ 768532 w 773954"/>
                <a:gd name="connsiteY14" fmla="*/ 227594 h 852543"/>
                <a:gd name="connsiteX15" fmla="*/ 718175 w 773954"/>
                <a:gd name="connsiteY15" fmla="*/ 346043 h 852543"/>
                <a:gd name="connsiteX16" fmla="*/ 712480 w 773954"/>
                <a:gd name="connsiteY16" fmla="*/ 382001 h 852543"/>
                <a:gd name="connsiteX17" fmla="*/ 773576 w 773954"/>
                <a:gd name="connsiteY17" fmla="*/ 669419 h 852543"/>
                <a:gd name="connsiteX18" fmla="*/ 713945 w 773954"/>
                <a:gd name="connsiteY18" fmla="*/ 822849 h 852543"/>
                <a:gd name="connsiteX19" fmla="*/ 701986 w 773954"/>
                <a:gd name="connsiteY19" fmla="*/ 852543 h 852543"/>
                <a:gd name="connsiteX0" fmla="*/ 701986 w 773954"/>
                <a:gd name="connsiteY0" fmla="*/ 852543 h 852543"/>
                <a:gd name="connsiteX1" fmla="*/ 699139 w 773954"/>
                <a:gd name="connsiteY1" fmla="*/ 730107 h 852543"/>
                <a:gd name="connsiteX2" fmla="*/ 648050 w 773954"/>
                <a:gd name="connsiteY2" fmla="*/ 581233 h 852543"/>
                <a:gd name="connsiteX3" fmla="*/ 577761 w 773954"/>
                <a:gd name="connsiteY3" fmla="*/ 562766 h 852543"/>
                <a:gd name="connsiteX4" fmla="*/ 523987 w 773954"/>
                <a:gd name="connsiteY4" fmla="*/ 632973 h 852543"/>
                <a:gd name="connsiteX5" fmla="*/ 528346 w 773954"/>
                <a:gd name="connsiteY5" fmla="*/ 790898 h 852543"/>
                <a:gd name="connsiteX6" fmla="*/ 433605 w 773954"/>
                <a:gd name="connsiteY6" fmla="*/ 646070 h 852543"/>
                <a:gd name="connsiteX7" fmla="*/ 277627 w 773954"/>
                <a:gd name="connsiteY7" fmla="*/ 573680 h 852543"/>
                <a:gd name="connsiteX8" fmla="*/ 129834 w 773954"/>
                <a:gd name="connsiteY8" fmla="*/ 553374 h 852543"/>
                <a:gd name="connsiteX9" fmla="*/ 28768 w 773954"/>
                <a:gd name="connsiteY9" fmla="*/ 616155 h 852543"/>
                <a:gd name="connsiteX10" fmla="*/ 110694 w 773954"/>
                <a:gd name="connsiteY10" fmla="*/ 287462 h 852543"/>
                <a:gd name="connsiteX11" fmla="*/ 339877 w 773954"/>
                <a:gd name="connsiteY11" fmla="*/ 211142 h 852543"/>
                <a:gd name="connsiteX12" fmla="*/ 388863 w 773954"/>
                <a:gd name="connsiteY12" fmla="*/ 174893 h 852543"/>
                <a:gd name="connsiteX13" fmla="*/ 622537 w 773954"/>
                <a:gd name="connsiteY13" fmla="*/ 14501 h 852543"/>
                <a:gd name="connsiteX14" fmla="*/ 768532 w 773954"/>
                <a:gd name="connsiteY14" fmla="*/ 227594 h 852543"/>
                <a:gd name="connsiteX15" fmla="*/ 718175 w 773954"/>
                <a:gd name="connsiteY15" fmla="*/ 346043 h 852543"/>
                <a:gd name="connsiteX16" fmla="*/ 712480 w 773954"/>
                <a:gd name="connsiteY16" fmla="*/ 382001 h 852543"/>
                <a:gd name="connsiteX17" fmla="*/ 773576 w 773954"/>
                <a:gd name="connsiteY17" fmla="*/ 669419 h 852543"/>
                <a:gd name="connsiteX18" fmla="*/ 713945 w 773954"/>
                <a:gd name="connsiteY18" fmla="*/ 822849 h 852543"/>
                <a:gd name="connsiteX19" fmla="*/ 701986 w 773954"/>
                <a:gd name="connsiteY19" fmla="*/ 852543 h 85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73954" h="852543">
                  <a:moveTo>
                    <a:pt x="701986" y="852543"/>
                  </a:moveTo>
                  <a:cubicBezTo>
                    <a:pt x="673187" y="812599"/>
                    <a:pt x="697024" y="770621"/>
                    <a:pt x="699139" y="730107"/>
                  </a:cubicBezTo>
                  <a:cubicBezTo>
                    <a:pt x="702149" y="672510"/>
                    <a:pt x="677174" y="625082"/>
                    <a:pt x="648050" y="581233"/>
                  </a:cubicBezTo>
                  <a:cubicBezTo>
                    <a:pt x="636335" y="563498"/>
                    <a:pt x="605340" y="552109"/>
                    <a:pt x="577761" y="562766"/>
                  </a:cubicBezTo>
                  <a:cubicBezTo>
                    <a:pt x="545790" y="575050"/>
                    <a:pt x="532223" y="594951"/>
                    <a:pt x="523987" y="632973"/>
                  </a:cubicBezTo>
                  <a:cubicBezTo>
                    <a:pt x="515751" y="670995"/>
                    <a:pt x="528346" y="702085"/>
                    <a:pt x="528346" y="790898"/>
                  </a:cubicBezTo>
                  <a:cubicBezTo>
                    <a:pt x="502671" y="696881"/>
                    <a:pt x="475392" y="682273"/>
                    <a:pt x="433605" y="646070"/>
                  </a:cubicBezTo>
                  <a:cubicBezTo>
                    <a:pt x="391819" y="609867"/>
                    <a:pt x="328255" y="589129"/>
                    <a:pt x="277627" y="573680"/>
                  </a:cubicBezTo>
                  <a:cubicBezTo>
                    <a:pt x="226999" y="558231"/>
                    <a:pt x="171311" y="546295"/>
                    <a:pt x="129834" y="553374"/>
                  </a:cubicBezTo>
                  <a:cubicBezTo>
                    <a:pt x="88358" y="560453"/>
                    <a:pt x="45120" y="598745"/>
                    <a:pt x="28768" y="616155"/>
                  </a:cubicBezTo>
                  <a:cubicBezTo>
                    <a:pt x="-49446" y="394994"/>
                    <a:pt x="50090" y="347230"/>
                    <a:pt x="110694" y="287462"/>
                  </a:cubicBezTo>
                  <a:cubicBezTo>
                    <a:pt x="206176" y="193297"/>
                    <a:pt x="293516" y="229903"/>
                    <a:pt x="339877" y="211142"/>
                  </a:cubicBezTo>
                  <a:cubicBezTo>
                    <a:pt x="386238" y="192381"/>
                    <a:pt x="390490" y="187665"/>
                    <a:pt x="388863" y="174893"/>
                  </a:cubicBezTo>
                  <a:cubicBezTo>
                    <a:pt x="374463" y="60105"/>
                    <a:pt x="479268" y="-37914"/>
                    <a:pt x="622537" y="14501"/>
                  </a:cubicBezTo>
                  <a:cubicBezTo>
                    <a:pt x="682533" y="36450"/>
                    <a:pt x="763977" y="129727"/>
                    <a:pt x="768532" y="227594"/>
                  </a:cubicBezTo>
                  <a:cubicBezTo>
                    <a:pt x="770810" y="275267"/>
                    <a:pt x="755190" y="316024"/>
                    <a:pt x="718175" y="346043"/>
                  </a:cubicBezTo>
                  <a:cubicBezTo>
                    <a:pt x="703044" y="358327"/>
                    <a:pt x="701986" y="367032"/>
                    <a:pt x="712480" y="382001"/>
                  </a:cubicBezTo>
                  <a:cubicBezTo>
                    <a:pt x="773739" y="468885"/>
                    <a:pt x="775285" y="569599"/>
                    <a:pt x="773576" y="669419"/>
                  </a:cubicBezTo>
                  <a:cubicBezTo>
                    <a:pt x="772600" y="725958"/>
                    <a:pt x="730622" y="770295"/>
                    <a:pt x="713945" y="822849"/>
                  </a:cubicBezTo>
                  <a:cubicBezTo>
                    <a:pt x="710772" y="832937"/>
                    <a:pt x="706054" y="842618"/>
                    <a:pt x="701986" y="85254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97">
              <a:extLst>
                <a:ext uri="{FF2B5EF4-FFF2-40B4-BE49-F238E27FC236}">
                  <a16:creationId xmlns:a16="http://schemas.microsoft.com/office/drawing/2014/main" id="{0DC16FDA-A798-4CCE-82B9-2BBF2AF61337}"/>
                </a:ext>
              </a:extLst>
            </p:cNvPr>
            <p:cNvSpPr/>
            <p:nvPr/>
          </p:nvSpPr>
          <p:spPr>
            <a:xfrm>
              <a:off x="6943852" y="5241362"/>
              <a:ext cx="252795" cy="158431"/>
            </a:xfrm>
            <a:custGeom>
              <a:avLst/>
              <a:gdLst>
                <a:gd name="connsiteX0" fmla="*/ 475087 w 732323"/>
                <a:gd name="connsiteY0" fmla="*/ 1435 h 458960"/>
                <a:gd name="connsiteX1" fmla="*/ 571083 w 732323"/>
                <a:gd name="connsiteY1" fmla="*/ 53745 h 458960"/>
                <a:gd name="connsiteX2" fmla="*/ 732323 w 732323"/>
                <a:gd name="connsiteY2" fmla="*/ 158852 h 458960"/>
                <a:gd name="connsiteX3" fmla="*/ 532766 w 732323"/>
                <a:gd name="connsiteY3" fmla="*/ 458960 h 458960"/>
                <a:gd name="connsiteX4" fmla="*/ 157000 w 732323"/>
                <a:gd name="connsiteY4" fmla="*/ 407302 h 458960"/>
                <a:gd name="connsiteX5" fmla="*/ 37412 w 732323"/>
                <a:gd name="connsiteY5" fmla="*/ 361582 h 458960"/>
                <a:gd name="connsiteX6" fmla="*/ 1861 w 732323"/>
                <a:gd name="connsiteY6" fmla="*/ 256882 h 458960"/>
                <a:gd name="connsiteX7" fmla="*/ 226231 w 732323"/>
                <a:gd name="connsiteY7" fmla="*/ 44633 h 458960"/>
                <a:gd name="connsiteX8" fmla="*/ 366970 w 732323"/>
                <a:gd name="connsiteY8" fmla="*/ 11279 h 458960"/>
                <a:gd name="connsiteX9" fmla="*/ 475087 w 732323"/>
                <a:gd name="connsiteY9" fmla="*/ 1435 h 45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2323" h="458960">
                  <a:moveTo>
                    <a:pt x="475087" y="1435"/>
                  </a:moveTo>
                  <a:cubicBezTo>
                    <a:pt x="520563" y="-5642"/>
                    <a:pt x="547328" y="13719"/>
                    <a:pt x="571083" y="53745"/>
                  </a:cubicBezTo>
                  <a:cubicBezTo>
                    <a:pt x="604112" y="109308"/>
                    <a:pt x="662848" y="135341"/>
                    <a:pt x="732323" y="158852"/>
                  </a:cubicBezTo>
                  <a:cubicBezTo>
                    <a:pt x="624287" y="235730"/>
                    <a:pt x="551640" y="330424"/>
                    <a:pt x="532766" y="458960"/>
                  </a:cubicBezTo>
                  <a:cubicBezTo>
                    <a:pt x="407321" y="443178"/>
                    <a:pt x="283828" y="414705"/>
                    <a:pt x="157000" y="407302"/>
                  </a:cubicBezTo>
                  <a:cubicBezTo>
                    <a:pt x="115184" y="404861"/>
                    <a:pt x="73207" y="385581"/>
                    <a:pt x="37412" y="361582"/>
                  </a:cubicBezTo>
                  <a:cubicBezTo>
                    <a:pt x="1129" y="337176"/>
                    <a:pt x="-3509" y="296744"/>
                    <a:pt x="1861" y="256882"/>
                  </a:cubicBezTo>
                  <a:cubicBezTo>
                    <a:pt x="17887" y="137538"/>
                    <a:pt x="149027" y="57731"/>
                    <a:pt x="226231" y="44633"/>
                  </a:cubicBezTo>
                  <a:cubicBezTo>
                    <a:pt x="274066" y="36498"/>
                    <a:pt x="321982" y="31047"/>
                    <a:pt x="366970" y="11279"/>
                  </a:cubicBezTo>
                  <a:cubicBezTo>
                    <a:pt x="401626" y="-4015"/>
                    <a:pt x="439129" y="6642"/>
                    <a:pt x="475087" y="1435"/>
                  </a:cubicBezTo>
                  <a:close/>
                </a:path>
              </a:pathLst>
            </a:custGeom>
            <a:solidFill>
              <a:srgbClr val="1D1B0F"/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98">
              <a:extLst>
                <a:ext uri="{FF2B5EF4-FFF2-40B4-BE49-F238E27FC236}">
                  <a16:creationId xmlns:a16="http://schemas.microsoft.com/office/drawing/2014/main" id="{EFD777B5-5C8F-4834-8780-F907AF42734D}"/>
                </a:ext>
              </a:extLst>
            </p:cNvPr>
            <p:cNvSpPr/>
            <p:nvPr/>
          </p:nvSpPr>
          <p:spPr>
            <a:xfrm>
              <a:off x="7259243" y="5399355"/>
              <a:ext cx="379394" cy="129901"/>
            </a:xfrm>
            <a:custGeom>
              <a:avLst/>
              <a:gdLst>
                <a:gd name="connsiteX0" fmla="*/ 0 w 1099069"/>
                <a:gd name="connsiteY0" fmla="*/ 220431 h 376311"/>
                <a:gd name="connsiteX1" fmla="*/ 157091 w 1099069"/>
                <a:gd name="connsiteY1" fmla="*/ 256390 h 376311"/>
                <a:gd name="connsiteX2" fmla="*/ 217129 w 1099069"/>
                <a:gd name="connsiteY2" fmla="*/ 264281 h 376311"/>
                <a:gd name="connsiteX3" fmla="*/ 482419 w 1099069"/>
                <a:gd name="connsiteY3" fmla="*/ 215469 h 376311"/>
                <a:gd name="connsiteX4" fmla="*/ 850376 w 1099069"/>
                <a:gd name="connsiteY4" fmla="*/ 50243 h 376311"/>
                <a:gd name="connsiteX5" fmla="*/ 890401 w 1099069"/>
                <a:gd name="connsiteY5" fmla="*/ 23234 h 376311"/>
                <a:gd name="connsiteX6" fmla="*/ 974275 w 1099069"/>
                <a:gd name="connsiteY6" fmla="*/ 18678 h 376311"/>
                <a:gd name="connsiteX7" fmla="*/ 1099070 w 1099069"/>
                <a:gd name="connsiteY7" fmla="*/ 139567 h 376311"/>
                <a:gd name="connsiteX8" fmla="*/ 951985 w 1099069"/>
                <a:gd name="connsiteY8" fmla="*/ 221896 h 376311"/>
                <a:gd name="connsiteX9" fmla="*/ 708416 w 1099069"/>
                <a:gd name="connsiteY9" fmla="*/ 288198 h 376311"/>
                <a:gd name="connsiteX10" fmla="*/ 471192 w 1099069"/>
                <a:gd name="connsiteY10" fmla="*/ 334650 h 376311"/>
                <a:gd name="connsiteX11" fmla="*/ 123493 w 1099069"/>
                <a:gd name="connsiteY11" fmla="*/ 374594 h 376311"/>
                <a:gd name="connsiteX12" fmla="*/ 9274 w 1099069"/>
                <a:gd name="connsiteY12" fmla="*/ 272334 h 376311"/>
                <a:gd name="connsiteX13" fmla="*/ 0 w 1099069"/>
                <a:gd name="connsiteY13" fmla="*/ 220431 h 37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9069" h="376311">
                  <a:moveTo>
                    <a:pt x="0" y="220431"/>
                  </a:moveTo>
                  <a:cubicBezTo>
                    <a:pt x="53611" y="226859"/>
                    <a:pt x="102911" y="252159"/>
                    <a:pt x="157091" y="256390"/>
                  </a:cubicBezTo>
                  <a:cubicBezTo>
                    <a:pt x="177185" y="257935"/>
                    <a:pt x="197523" y="259806"/>
                    <a:pt x="217129" y="264281"/>
                  </a:cubicBezTo>
                  <a:cubicBezTo>
                    <a:pt x="312555" y="285758"/>
                    <a:pt x="398545" y="249800"/>
                    <a:pt x="482419" y="215469"/>
                  </a:cubicBezTo>
                  <a:cubicBezTo>
                    <a:pt x="606726" y="164542"/>
                    <a:pt x="735344" y="122239"/>
                    <a:pt x="850376" y="50243"/>
                  </a:cubicBezTo>
                  <a:cubicBezTo>
                    <a:pt x="864124" y="41619"/>
                    <a:pt x="881127" y="35355"/>
                    <a:pt x="890401" y="23234"/>
                  </a:cubicBezTo>
                  <a:cubicBezTo>
                    <a:pt x="917817" y="-12805"/>
                    <a:pt x="945558" y="-928"/>
                    <a:pt x="974275" y="18678"/>
                  </a:cubicBezTo>
                  <a:cubicBezTo>
                    <a:pt x="1022680" y="51788"/>
                    <a:pt x="1056197" y="100600"/>
                    <a:pt x="1099070" y="139567"/>
                  </a:cubicBezTo>
                  <a:cubicBezTo>
                    <a:pt x="1057499" y="180243"/>
                    <a:pt x="1002667" y="198222"/>
                    <a:pt x="951985" y="221896"/>
                  </a:cubicBezTo>
                  <a:cubicBezTo>
                    <a:pt x="875188" y="257772"/>
                    <a:pt x="796764" y="285839"/>
                    <a:pt x="708416" y="288198"/>
                  </a:cubicBezTo>
                  <a:cubicBezTo>
                    <a:pt x="628203" y="290313"/>
                    <a:pt x="547908" y="309187"/>
                    <a:pt x="471192" y="334650"/>
                  </a:cubicBezTo>
                  <a:cubicBezTo>
                    <a:pt x="357625" y="372317"/>
                    <a:pt x="241454" y="380452"/>
                    <a:pt x="123493" y="374594"/>
                  </a:cubicBezTo>
                  <a:cubicBezTo>
                    <a:pt x="54181" y="371096"/>
                    <a:pt x="21802" y="340752"/>
                    <a:pt x="9274" y="272334"/>
                  </a:cubicBezTo>
                  <a:cubicBezTo>
                    <a:pt x="5939" y="255006"/>
                    <a:pt x="3010" y="237678"/>
                    <a:pt x="0" y="220431"/>
                  </a:cubicBezTo>
                  <a:close/>
                </a:path>
              </a:pathLst>
            </a:custGeom>
            <a:solidFill>
              <a:srgbClr val="1D1B0F"/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99">
              <a:extLst>
                <a:ext uri="{FF2B5EF4-FFF2-40B4-BE49-F238E27FC236}">
                  <a16:creationId xmlns:a16="http://schemas.microsoft.com/office/drawing/2014/main" id="{231F739A-8030-404B-988D-479AB948D76D}"/>
                </a:ext>
              </a:extLst>
            </p:cNvPr>
            <p:cNvSpPr/>
            <p:nvPr/>
          </p:nvSpPr>
          <p:spPr>
            <a:xfrm>
              <a:off x="7550235" y="5104311"/>
              <a:ext cx="41657" cy="25975"/>
            </a:xfrm>
            <a:custGeom>
              <a:avLst/>
              <a:gdLst>
                <a:gd name="connsiteX0" fmla="*/ 116578 w 120676"/>
                <a:gd name="connsiteY0" fmla="*/ 8539 h 75248"/>
                <a:gd name="connsiteX1" fmla="*/ 92579 w 120676"/>
                <a:gd name="connsiteY1" fmla="*/ 59629 h 75248"/>
                <a:gd name="connsiteX2" fmla="*/ 0 w 120676"/>
                <a:gd name="connsiteY2" fmla="*/ 75248 h 75248"/>
                <a:gd name="connsiteX3" fmla="*/ 116578 w 120676"/>
                <a:gd name="connsiteY3" fmla="*/ 8539 h 7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76" h="75248">
                  <a:moveTo>
                    <a:pt x="116578" y="8539"/>
                  </a:moveTo>
                  <a:cubicBezTo>
                    <a:pt x="127723" y="34572"/>
                    <a:pt x="114951" y="49297"/>
                    <a:pt x="92579" y="59629"/>
                  </a:cubicBezTo>
                  <a:cubicBezTo>
                    <a:pt x="62235" y="64754"/>
                    <a:pt x="31890" y="69879"/>
                    <a:pt x="0" y="75248"/>
                  </a:cubicBezTo>
                  <a:cubicBezTo>
                    <a:pt x="34250" y="-328"/>
                    <a:pt x="53286" y="-10985"/>
                    <a:pt x="116578" y="85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0">
              <a:extLst>
                <a:ext uri="{FF2B5EF4-FFF2-40B4-BE49-F238E27FC236}">
                  <a16:creationId xmlns:a16="http://schemas.microsoft.com/office/drawing/2014/main" id="{9584D911-949D-4482-8709-6C3DE78757A6}"/>
                </a:ext>
              </a:extLst>
            </p:cNvPr>
            <p:cNvSpPr/>
            <p:nvPr/>
          </p:nvSpPr>
          <p:spPr>
            <a:xfrm>
              <a:off x="7405892" y="5166376"/>
              <a:ext cx="36850" cy="22480"/>
            </a:xfrm>
            <a:custGeom>
              <a:avLst/>
              <a:gdLst>
                <a:gd name="connsiteX0" fmla="*/ 94694 w 106751"/>
                <a:gd name="connsiteY0" fmla="*/ 31605 h 65122"/>
                <a:gd name="connsiteX1" fmla="*/ 0 w 106751"/>
                <a:gd name="connsiteY1" fmla="*/ 65123 h 65122"/>
                <a:gd name="connsiteX2" fmla="*/ 34005 w 106751"/>
                <a:gd name="connsiteY2" fmla="*/ 15986 h 65122"/>
                <a:gd name="connsiteX3" fmla="*/ 103480 w 106751"/>
                <a:gd name="connsiteY3" fmla="*/ 9803 h 65122"/>
                <a:gd name="connsiteX4" fmla="*/ 94694 w 106751"/>
                <a:gd name="connsiteY4" fmla="*/ 31605 h 65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751" h="65122">
                  <a:moveTo>
                    <a:pt x="94694" y="31605"/>
                  </a:moveTo>
                  <a:cubicBezTo>
                    <a:pt x="63129" y="42751"/>
                    <a:pt x="31564" y="53896"/>
                    <a:pt x="0" y="65123"/>
                  </a:cubicBezTo>
                  <a:cubicBezTo>
                    <a:pt x="11308" y="48689"/>
                    <a:pt x="22128" y="31931"/>
                    <a:pt x="34005" y="15986"/>
                  </a:cubicBezTo>
                  <a:cubicBezTo>
                    <a:pt x="47266" y="-1830"/>
                    <a:pt x="88999" y="-5979"/>
                    <a:pt x="103480" y="9803"/>
                  </a:cubicBezTo>
                  <a:cubicBezTo>
                    <a:pt x="113730" y="20786"/>
                    <a:pt x="96809" y="23877"/>
                    <a:pt x="94694" y="31605"/>
                  </a:cubicBezTo>
                  <a:close/>
                </a:path>
              </a:pathLst>
            </a:custGeom>
            <a:solidFill>
              <a:srgbClr val="B7B6BA"/>
            </a:solidFill>
            <a:ln w="8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5FAABC-0D7D-47B3-8EF1-BA6DDA0340DC}"/>
              </a:ext>
            </a:extLst>
          </p:cNvPr>
          <p:cNvGrpSpPr/>
          <p:nvPr/>
        </p:nvGrpSpPr>
        <p:grpSpPr>
          <a:xfrm>
            <a:off x="582439" y="3681010"/>
            <a:ext cx="3463288" cy="1902842"/>
            <a:chOff x="-548507" y="477868"/>
            <a:chExt cx="11570449" cy="6357177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E65F59AF-FFDF-4D5B-BC90-326CB5436EA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A639080D-2B61-4DD5-9F1C-1B891632CC54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132A6F4E-4128-41A0-9B32-1BAFED14F91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81312216-2FAD-478D-8D12-FF5B5D0E3D2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3F6FDBA5-67FB-4C89-9E7A-FD0EB253C82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FAEA8601-4F19-4336-98B2-E8A4E755FF9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4">
                <a:extLst>
                  <a:ext uri="{FF2B5EF4-FFF2-40B4-BE49-F238E27FC236}">
                    <a16:creationId xmlns:a16="http://schemas.microsoft.com/office/drawing/2014/main" id="{F7173A92-3B84-438D-8062-D38AF8173C9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5">
                <a:extLst>
                  <a:ext uri="{FF2B5EF4-FFF2-40B4-BE49-F238E27FC236}">
                    <a16:creationId xmlns:a16="http://schemas.microsoft.com/office/drawing/2014/main" id="{BF171BFA-C7FD-4F93-8888-8980EA84E9F2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83D69A02-BCB4-4F63-98C2-96CA10F9CD1D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2">
                <a:extLst>
                  <a:ext uri="{FF2B5EF4-FFF2-40B4-BE49-F238E27FC236}">
                    <a16:creationId xmlns:a16="http://schemas.microsoft.com/office/drawing/2014/main" id="{6761AB38-EF37-4C41-BB2B-86BF3EA202A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3">
                <a:extLst>
                  <a:ext uri="{FF2B5EF4-FFF2-40B4-BE49-F238E27FC236}">
                    <a16:creationId xmlns:a16="http://schemas.microsoft.com/office/drawing/2014/main" id="{6AEDDCCA-1FEF-4B65-B679-65ECD2BB490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279BA6BC-2E07-427B-ABF2-5857B37A2B7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1B57F14-E7D7-4BFC-BE5D-23C727B1FB93}"/>
              </a:ext>
            </a:extLst>
          </p:cNvPr>
          <p:cNvGrpSpPr/>
          <p:nvPr/>
        </p:nvGrpSpPr>
        <p:grpSpPr>
          <a:xfrm>
            <a:off x="1079983" y="2755798"/>
            <a:ext cx="2489220" cy="2549761"/>
            <a:chOff x="4843375" y="3142393"/>
            <a:chExt cx="2489220" cy="2549761"/>
          </a:xfrm>
        </p:grpSpPr>
        <p:sp>
          <p:nvSpPr>
            <p:cNvPr id="16" name="자유형: 도형 56">
              <a:extLst>
                <a:ext uri="{FF2B5EF4-FFF2-40B4-BE49-F238E27FC236}">
                  <a16:creationId xmlns:a16="http://schemas.microsoft.com/office/drawing/2014/main" id="{A9EA9A29-2661-4695-9127-02FC7E08353E}"/>
                </a:ext>
              </a:extLst>
            </p:cNvPr>
            <p:cNvSpPr/>
            <p:nvPr/>
          </p:nvSpPr>
          <p:spPr>
            <a:xfrm>
              <a:off x="4843375" y="3160251"/>
              <a:ext cx="2489220" cy="2531903"/>
            </a:xfrm>
            <a:custGeom>
              <a:avLst/>
              <a:gdLst>
                <a:gd name="connsiteX0" fmla="*/ 1105472 w 2315872"/>
                <a:gd name="connsiteY0" fmla="*/ 0 h 2531903"/>
                <a:gd name="connsiteX1" fmla="*/ 1303018 w 2315872"/>
                <a:gd name="connsiteY1" fmla="*/ 0 h 2531903"/>
                <a:gd name="connsiteX2" fmla="*/ 1461252 w 2315872"/>
                <a:gd name="connsiteY2" fmla="*/ 853676 h 2531903"/>
                <a:gd name="connsiteX3" fmla="*/ 1468099 w 2315872"/>
                <a:gd name="connsiteY3" fmla="*/ 875733 h 2531903"/>
                <a:gd name="connsiteX4" fmla="*/ 1481512 w 2315872"/>
                <a:gd name="connsiteY4" fmla="*/ 874451 h 2531903"/>
                <a:gd name="connsiteX5" fmla="*/ 1693009 w 2315872"/>
                <a:gd name="connsiteY5" fmla="*/ 951693 h 2531903"/>
                <a:gd name="connsiteX6" fmla="*/ 1778864 w 2315872"/>
                <a:gd name="connsiteY6" fmla="*/ 939250 h 2531903"/>
                <a:gd name="connsiteX7" fmla="*/ 1937868 w 2315872"/>
                <a:gd name="connsiteY7" fmla="*/ 980789 h 2531903"/>
                <a:gd name="connsiteX8" fmla="*/ 2073680 w 2315872"/>
                <a:gd name="connsiteY8" fmla="*/ 951181 h 2531903"/>
                <a:gd name="connsiteX9" fmla="*/ 2306734 w 2315872"/>
                <a:gd name="connsiteY9" fmla="*/ 1049617 h 2531903"/>
                <a:gd name="connsiteX10" fmla="*/ 2315872 w 2315872"/>
                <a:gd name="connsiteY10" fmla="*/ 2531903 h 2531903"/>
                <a:gd name="connsiteX11" fmla="*/ 0 w 2315872"/>
                <a:gd name="connsiteY11" fmla="*/ 2527276 h 2531903"/>
                <a:gd name="connsiteX12" fmla="*/ 0 w 2315872"/>
                <a:gd name="connsiteY12" fmla="*/ 1366197 h 2531903"/>
                <a:gd name="connsiteX13" fmla="*/ 9341 w 2315872"/>
                <a:gd name="connsiteY13" fmla="*/ 1367196 h 2531903"/>
                <a:gd name="connsiteX14" fmla="*/ 318333 w 2315872"/>
                <a:gd name="connsiteY14" fmla="*/ 1139063 h 2531903"/>
                <a:gd name="connsiteX15" fmla="*/ 343347 w 2315872"/>
                <a:gd name="connsiteY15" fmla="*/ 1141452 h 2531903"/>
                <a:gd name="connsiteX16" fmla="*/ 335416 w 2315872"/>
                <a:gd name="connsiteY16" fmla="*/ 1077386 h 2531903"/>
                <a:gd name="connsiteX17" fmla="*/ 655539 w 2315872"/>
                <a:gd name="connsiteY17" fmla="*/ 773978 h 2531903"/>
                <a:gd name="connsiteX18" fmla="*/ 750325 w 2315872"/>
                <a:gd name="connsiteY18" fmla="*/ 787508 h 2531903"/>
                <a:gd name="connsiteX19" fmla="*/ 829107 w 2315872"/>
                <a:gd name="connsiteY19" fmla="*/ 760300 h 2531903"/>
                <a:gd name="connsiteX20" fmla="*/ 954349 w 2315872"/>
                <a:gd name="connsiteY20" fmla="*/ 646554 h 2531903"/>
                <a:gd name="connsiteX21" fmla="*/ 988090 w 2315872"/>
                <a:gd name="connsiteY21" fmla="*/ 633279 h 25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15872" h="2531903">
                  <a:moveTo>
                    <a:pt x="1105472" y="0"/>
                  </a:moveTo>
                  <a:lnTo>
                    <a:pt x="1303018" y="0"/>
                  </a:lnTo>
                  <a:lnTo>
                    <a:pt x="1461252" y="853676"/>
                  </a:lnTo>
                  <a:lnTo>
                    <a:pt x="1468099" y="875733"/>
                  </a:lnTo>
                  <a:lnTo>
                    <a:pt x="1481512" y="874451"/>
                  </a:lnTo>
                  <a:cubicBezTo>
                    <a:pt x="1562957" y="874451"/>
                    <a:pt x="1637299" y="903278"/>
                    <a:pt x="1693009" y="951693"/>
                  </a:cubicBezTo>
                  <a:cubicBezTo>
                    <a:pt x="1720087" y="943127"/>
                    <a:pt x="1748998" y="939250"/>
                    <a:pt x="1778864" y="939250"/>
                  </a:cubicBezTo>
                  <a:cubicBezTo>
                    <a:pt x="1837001" y="939250"/>
                    <a:pt x="1891518" y="953939"/>
                    <a:pt x="1937868" y="980789"/>
                  </a:cubicBezTo>
                  <a:cubicBezTo>
                    <a:pt x="1978812" y="961490"/>
                    <a:pt x="2024976" y="951181"/>
                    <a:pt x="2073680" y="951181"/>
                  </a:cubicBezTo>
                  <a:cubicBezTo>
                    <a:pt x="2166341" y="951181"/>
                    <a:pt x="2249809" y="988495"/>
                    <a:pt x="2306734" y="1049617"/>
                  </a:cubicBezTo>
                  <a:lnTo>
                    <a:pt x="2315872" y="2531903"/>
                  </a:lnTo>
                  <a:lnTo>
                    <a:pt x="0" y="2527276"/>
                  </a:lnTo>
                  <a:lnTo>
                    <a:pt x="0" y="1366197"/>
                  </a:lnTo>
                  <a:lnTo>
                    <a:pt x="9341" y="1367196"/>
                  </a:lnTo>
                  <a:cubicBezTo>
                    <a:pt x="43658" y="1235892"/>
                    <a:pt x="169064" y="1139063"/>
                    <a:pt x="318333" y="1139063"/>
                  </a:cubicBezTo>
                  <a:cubicBezTo>
                    <a:pt x="326787" y="1139063"/>
                    <a:pt x="335166" y="1139373"/>
                    <a:pt x="343347" y="1141452"/>
                  </a:cubicBezTo>
                  <a:cubicBezTo>
                    <a:pt x="337896" y="1120918"/>
                    <a:pt x="335416" y="1099426"/>
                    <a:pt x="335416" y="1077386"/>
                  </a:cubicBezTo>
                  <a:cubicBezTo>
                    <a:pt x="335416" y="909819"/>
                    <a:pt x="478741" y="773978"/>
                    <a:pt x="655539" y="773978"/>
                  </a:cubicBezTo>
                  <a:cubicBezTo>
                    <a:pt x="688541" y="773978"/>
                    <a:pt x="720376" y="778711"/>
                    <a:pt x="750325" y="787508"/>
                  </a:cubicBezTo>
                  <a:lnTo>
                    <a:pt x="829107" y="760300"/>
                  </a:lnTo>
                  <a:cubicBezTo>
                    <a:pt x="861027" y="713053"/>
                    <a:pt x="904014" y="673898"/>
                    <a:pt x="954349" y="646554"/>
                  </a:cubicBezTo>
                  <a:lnTo>
                    <a:pt x="988090" y="63327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753502A1-DDA5-41CA-9287-EFCCEC2CB9F1}"/>
                </a:ext>
              </a:extLst>
            </p:cNvPr>
            <p:cNvSpPr/>
            <p:nvPr/>
          </p:nvSpPr>
          <p:spPr>
            <a:xfrm>
              <a:off x="4848286" y="3142393"/>
              <a:ext cx="2479398" cy="2545135"/>
            </a:xfrm>
            <a:custGeom>
              <a:avLst/>
              <a:gdLst>
                <a:gd name="connsiteX0" fmla="*/ 1150510 w 2306734"/>
                <a:gd name="connsiteY0" fmla="*/ 0 h 2545135"/>
                <a:gd name="connsiteX1" fmla="*/ 1257994 w 2306734"/>
                <a:gd name="connsiteY1" fmla="*/ 0 h 2545135"/>
                <a:gd name="connsiteX2" fmla="*/ 1369590 w 2306734"/>
                <a:gd name="connsiteY2" fmla="*/ 1306465 h 2545135"/>
                <a:gd name="connsiteX3" fmla="*/ 1407581 w 2306734"/>
                <a:gd name="connsiteY3" fmla="*/ 1350335 h 2545135"/>
                <a:gd name="connsiteX4" fmla="*/ 1624338 w 2306734"/>
                <a:gd name="connsiteY4" fmla="*/ 1503312 h 2545135"/>
                <a:gd name="connsiteX5" fmla="*/ 1733275 w 2306734"/>
                <a:gd name="connsiteY5" fmla="*/ 1482313 h 2545135"/>
                <a:gd name="connsiteX6" fmla="*/ 1820687 w 2306734"/>
                <a:gd name="connsiteY6" fmla="*/ 1496631 h 2545135"/>
                <a:gd name="connsiteX7" fmla="*/ 2109550 w 2306734"/>
                <a:gd name="connsiteY7" fmla="*/ 1281367 h 2545135"/>
                <a:gd name="connsiteX8" fmla="*/ 2306734 w 2306734"/>
                <a:gd name="connsiteY8" fmla="*/ 1357093 h 2545135"/>
                <a:gd name="connsiteX9" fmla="*/ 2306734 w 2306734"/>
                <a:gd name="connsiteY9" fmla="*/ 2545135 h 2545135"/>
                <a:gd name="connsiteX10" fmla="*/ 0 w 2306734"/>
                <a:gd name="connsiteY10" fmla="*/ 2545135 h 2545135"/>
                <a:gd name="connsiteX11" fmla="*/ 0 w 2306734"/>
                <a:gd name="connsiteY11" fmla="*/ 1864764 h 2545135"/>
                <a:gd name="connsiteX12" fmla="*/ 210730 w 2306734"/>
                <a:gd name="connsiteY12" fmla="*/ 1778935 h 2545135"/>
                <a:gd name="connsiteX13" fmla="*/ 346789 w 2306734"/>
                <a:gd name="connsiteY13" fmla="*/ 1812526 h 2545135"/>
                <a:gd name="connsiteX14" fmla="*/ 539025 w 2306734"/>
                <a:gd name="connsiteY14" fmla="*/ 1602716 h 2545135"/>
                <a:gd name="connsiteX15" fmla="*/ 836862 w 2306734"/>
                <a:gd name="connsiteY15" fmla="*/ 1354583 h 2545135"/>
                <a:gd name="connsiteX16" fmla="*/ 861940 w 2306734"/>
                <a:gd name="connsiteY16" fmla="*/ 1358186 h 2545135"/>
                <a:gd name="connsiteX17" fmla="*/ 866201 w 2306734"/>
                <a:gd name="connsiteY17" fmla="*/ 1350335 h 2545135"/>
                <a:gd name="connsiteX18" fmla="*/ 981290 w 2306734"/>
                <a:gd name="connsiteY18" fmla="*/ 1245810 h 2545135"/>
                <a:gd name="connsiteX19" fmla="*/ 1046280 w 2306734"/>
                <a:gd name="connsiteY19" fmla="*/ 1220240 h 254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06734" h="2545135">
                  <a:moveTo>
                    <a:pt x="1150510" y="0"/>
                  </a:moveTo>
                  <a:lnTo>
                    <a:pt x="1257994" y="0"/>
                  </a:lnTo>
                  <a:lnTo>
                    <a:pt x="1369590" y="1306465"/>
                  </a:lnTo>
                  <a:lnTo>
                    <a:pt x="1407581" y="1350335"/>
                  </a:lnTo>
                  <a:cubicBezTo>
                    <a:pt x="1543841" y="1383039"/>
                    <a:pt x="1561230" y="1415744"/>
                    <a:pt x="1624338" y="1503312"/>
                  </a:cubicBezTo>
                  <a:cubicBezTo>
                    <a:pt x="1657942" y="1489486"/>
                    <a:pt x="1694771" y="1482313"/>
                    <a:pt x="1733275" y="1482313"/>
                  </a:cubicBezTo>
                  <a:cubicBezTo>
                    <a:pt x="1763818" y="1482313"/>
                    <a:pt x="1793307" y="1486827"/>
                    <a:pt x="1820687" y="1496631"/>
                  </a:cubicBezTo>
                  <a:cubicBezTo>
                    <a:pt x="1857174" y="1371843"/>
                    <a:pt x="1972797" y="1281367"/>
                    <a:pt x="2109550" y="1281367"/>
                  </a:cubicBezTo>
                  <a:cubicBezTo>
                    <a:pt x="2185561" y="1281367"/>
                    <a:pt x="2255041" y="1309319"/>
                    <a:pt x="2306734" y="1357093"/>
                  </a:cubicBezTo>
                  <a:lnTo>
                    <a:pt x="2306734" y="2545135"/>
                  </a:lnTo>
                  <a:lnTo>
                    <a:pt x="0" y="2545135"/>
                  </a:lnTo>
                  <a:lnTo>
                    <a:pt x="0" y="1864764"/>
                  </a:lnTo>
                  <a:cubicBezTo>
                    <a:pt x="54196" y="1811523"/>
                    <a:pt x="128658" y="1778935"/>
                    <a:pt x="210730" y="1778935"/>
                  </a:cubicBezTo>
                  <a:cubicBezTo>
                    <a:pt x="259882" y="1778935"/>
                    <a:pt x="306307" y="1790624"/>
                    <a:pt x="346789" y="1812526"/>
                  </a:cubicBezTo>
                  <a:cubicBezTo>
                    <a:pt x="369874" y="1713549"/>
                    <a:pt x="443556" y="1634731"/>
                    <a:pt x="539025" y="1602716"/>
                  </a:cubicBezTo>
                  <a:cubicBezTo>
                    <a:pt x="564520" y="1461492"/>
                    <a:pt x="688206" y="1354583"/>
                    <a:pt x="836862" y="1354583"/>
                  </a:cubicBezTo>
                  <a:lnTo>
                    <a:pt x="861940" y="1358186"/>
                  </a:lnTo>
                  <a:lnTo>
                    <a:pt x="866201" y="1350335"/>
                  </a:lnTo>
                  <a:cubicBezTo>
                    <a:pt x="895533" y="1306918"/>
                    <a:pt x="935036" y="1270937"/>
                    <a:pt x="981290" y="1245810"/>
                  </a:cubicBezTo>
                  <a:lnTo>
                    <a:pt x="1046280" y="1220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7" name="Oval 17">
            <a:extLst>
              <a:ext uri="{FF2B5EF4-FFF2-40B4-BE49-F238E27FC236}">
                <a16:creationId xmlns:a16="http://schemas.microsoft.com/office/drawing/2014/main" id="{462F0EE4-60BE-4EF0-B59B-9E99C1DF486A}"/>
              </a:ext>
            </a:extLst>
          </p:cNvPr>
          <p:cNvSpPr/>
          <p:nvPr/>
        </p:nvSpPr>
        <p:spPr>
          <a:xfrm>
            <a:off x="1830656" y="1244559"/>
            <a:ext cx="1080103" cy="1777970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93ED54A-0485-417D-B052-4D760900FB11}"/>
              </a:ext>
            </a:extLst>
          </p:cNvPr>
          <p:cNvGrpSpPr/>
          <p:nvPr/>
        </p:nvGrpSpPr>
        <p:grpSpPr>
          <a:xfrm>
            <a:off x="3921548" y="2342266"/>
            <a:ext cx="7993718" cy="3601799"/>
            <a:chOff x="4646806" y="2747434"/>
            <a:chExt cx="7094501" cy="3196631"/>
          </a:xfrm>
        </p:grpSpPr>
        <p:sp>
          <p:nvSpPr>
            <p:cNvPr id="58" name="Oval 34">
              <a:extLst>
                <a:ext uri="{FF2B5EF4-FFF2-40B4-BE49-F238E27FC236}">
                  <a16:creationId xmlns:a16="http://schemas.microsoft.com/office/drawing/2014/main" id="{BF449079-B655-4E4B-89CF-29E62318C7CA}"/>
                </a:ext>
              </a:extLst>
            </p:cNvPr>
            <p:cNvSpPr/>
            <p:nvPr/>
          </p:nvSpPr>
          <p:spPr>
            <a:xfrm>
              <a:off x="4646806" y="5325552"/>
              <a:ext cx="7094501" cy="6185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59" name="Group 14">
              <a:extLst>
                <a:ext uri="{FF2B5EF4-FFF2-40B4-BE49-F238E27FC236}">
                  <a16:creationId xmlns:a16="http://schemas.microsoft.com/office/drawing/2014/main" id="{16E9DE39-505C-46E4-B00A-0FF34AE03E08}"/>
                </a:ext>
              </a:extLst>
            </p:cNvPr>
            <p:cNvGrpSpPr/>
            <p:nvPr/>
          </p:nvGrpSpPr>
          <p:grpSpPr>
            <a:xfrm>
              <a:off x="5536214" y="2747434"/>
              <a:ext cx="5265908" cy="2893260"/>
              <a:chOff x="-548507" y="477868"/>
              <a:chExt cx="11570449" cy="6357177"/>
            </a:xfrm>
          </p:grpSpPr>
          <p:sp>
            <p:nvSpPr>
              <p:cNvPr id="60" name="Freeform: Shape 15">
                <a:extLst>
                  <a:ext uri="{FF2B5EF4-FFF2-40B4-BE49-F238E27FC236}">
                    <a16:creationId xmlns:a16="http://schemas.microsoft.com/office/drawing/2014/main" id="{B557BF44-BC96-4421-9FF9-35D0DEE4AADD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16">
                <a:extLst>
                  <a:ext uri="{FF2B5EF4-FFF2-40B4-BE49-F238E27FC236}">
                    <a16:creationId xmlns:a16="http://schemas.microsoft.com/office/drawing/2014/main" id="{564F67C0-116B-4A99-AEFD-9C559040D9EB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" name="Freeform: Shape 17">
                <a:extLst>
                  <a:ext uri="{FF2B5EF4-FFF2-40B4-BE49-F238E27FC236}">
                    <a16:creationId xmlns:a16="http://schemas.microsoft.com/office/drawing/2014/main" id="{8759BCB9-7519-4008-97F3-F933E1D460D1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18">
                <a:extLst>
                  <a:ext uri="{FF2B5EF4-FFF2-40B4-BE49-F238E27FC236}">
                    <a16:creationId xmlns:a16="http://schemas.microsoft.com/office/drawing/2014/main" id="{63077C3E-9B8F-4010-98B3-997A68011EB9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" name="Freeform: Shape 31">
                <a:extLst>
                  <a:ext uri="{FF2B5EF4-FFF2-40B4-BE49-F238E27FC236}">
                    <a16:creationId xmlns:a16="http://schemas.microsoft.com/office/drawing/2014/main" id="{F930B4D1-721A-44C9-BBAA-79937781867D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5" name="Group 32">
                <a:extLst>
                  <a:ext uri="{FF2B5EF4-FFF2-40B4-BE49-F238E27FC236}">
                    <a16:creationId xmlns:a16="http://schemas.microsoft.com/office/drawing/2014/main" id="{15A3C200-9F58-4DB5-8C9B-2C89B47D779B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70" name="Rectangle: Rounded Corners 37">
                  <a:extLst>
                    <a:ext uri="{FF2B5EF4-FFF2-40B4-BE49-F238E27FC236}">
                      <a16:creationId xmlns:a16="http://schemas.microsoft.com/office/drawing/2014/main" id="{88A2CB22-050B-4EEE-86B0-6B02E5A1D346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: Rounded Corners 38">
                  <a:extLst>
                    <a:ext uri="{FF2B5EF4-FFF2-40B4-BE49-F238E27FC236}">
                      <a16:creationId xmlns:a16="http://schemas.microsoft.com/office/drawing/2014/main" id="{39D706D3-8D9E-4C8D-B1C0-42CEE1A54C9B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Group 33">
                <a:extLst>
                  <a:ext uri="{FF2B5EF4-FFF2-40B4-BE49-F238E27FC236}">
                    <a16:creationId xmlns:a16="http://schemas.microsoft.com/office/drawing/2014/main" id="{BF86FA75-B179-4877-969F-1373A6CEF3F9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68" name="Rectangle: Rounded Corners 35">
                  <a:extLst>
                    <a:ext uri="{FF2B5EF4-FFF2-40B4-BE49-F238E27FC236}">
                      <a16:creationId xmlns:a16="http://schemas.microsoft.com/office/drawing/2014/main" id="{AA1B9B1A-1207-46F8-BA21-E3F2419F9F5A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: Rounded Corners 36">
                  <a:extLst>
                    <a:ext uri="{FF2B5EF4-FFF2-40B4-BE49-F238E27FC236}">
                      <a16:creationId xmlns:a16="http://schemas.microsoft.com/office/drawing/2014/main" id="{575C1CBF-55E1-47A8-AFBA-6892FCF68830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7" name="Freeform: Shape 34">
                <a:extLst>
                  <a:ext uri="{FF2B5EF4-FFF2-40B4-BE49-F238E27FC236}">
                    <a16:creationId xmlns:a16="http://schemas.microsoft.com/office/drawing/2014/main" id="{A6168BC4-2110-4DDC-A842-09FAE7BC5038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4690CCC6-D13B-4B52-A6F7-3AD4B2C93C56}"/>
              </a:ext>
            </a:extLst>
          </p:cNvPr>
          <p:cNvGrpSpPr/>
          <p:nvPr/>
        </p:nvGrpSpPr>
        <p:grpSpPr>
          <a:xfrm rot="5400000">
            <a:off x="7127451" y="5484330"/>
            <a:ext cx="685501" cy="963781"/>
            <a:chOff x="4335987" y="774785"/>
            <a:chExt cx="887766" cy="1248156"/>
          </a:xfrm>
        </p:grpSpPr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BE29F382-A3A8-48C0-9EA1-99883B890B2A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D085D5E-64B4-4BED-975A-D593E99FB862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1F0FC3A-EEB9-489F-802D-56DC427B10F7}"/>
              </a:ext>
            </a:extLst>
          </p:cNvPr>
          <p:cNvGrpSpPr/>
          <p:nvPr/>
        </p:nvGrpSpPr>
        <p:grpSpPr>
          <a:xfrm rot="16200000" flipH="1">
            <a:off x="9875853" y="5484330"/>
            <a:ext cx="685501" cy="963781"/>
            <a:chOff x="4335987" y="774785"/>
            <a:chExt cx="887766" cy="1248156"/>
          </a:xfrm>
        </p:grpSpPr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7699A8E2-0761-48DA-AE6B-C35A58BDD182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BD5598A2-2C03-493A-B4F3-16F1551D72F6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0C39718-2798-4F63-94A8-492E30B71392}"/>
              </a:ext>
            </a:extLst>
          </p:cNvPr>
          <p:cNvGrpSpPr/>
          <p:nvPr/>
        </p:nvGrpSpPr>
        <p:grpSpPr>
          <a:xfrm rot="16200000" flipH="1">
            <a:off x="4379049" y="5484330"/>
            <a:ext cx="685501" cy="963781"/>
            <a:chOff x="4335987" y="774785"/>
            <a:chExt cx="887766" cy="1248156"/>
          </a:xfrm>
        </p:grpSpPr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B892B280-9A04-4309-B4D1-896D761BC0E3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3369771D-8EDC-46EA-A2F2-185F24865DF2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278D299-6C87-4691-BB7A-F0D66F94B025}"/>
              </a:ext>
            </a:extLst>
          </p:cNvPr>
          <p:cNvGrpSpPr/>
          <p:nvPr/>
        </p:nvGrpSpPr>
        <p:grpSpPr>
          <a:xfrm rot="5400000">
            <a:off x="1630647" y="5484330"/>
            <a:ext cx="685501" cy="963781"/>
            <a:chOff x="4335987" y="774785"/>
            <a:chExt cx="887766" cy="1248156"/>
          </a:xfrm>
        </p:grpSpPr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3C05F017-DB28-42C1-882A-E8C4B0A2035C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9ACFAB21-ADCD-4021-B305-76F7E4245F38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Rectangle 16">
            <a:extLst>
              <a:ext uri="{FF2B5EF4-FFF2-40B4-BE49-F238E27FC236}">
                <a16:creationId xmlns:a16="http://schemas.microsoft.com/office/drawing/2014/main" id="{3F333620-B1CB-481E-8287-B1B3A603467E}"/>
              </a:ext>
            </a:extLst>
          </p:cNvPr>
          <p:cNvSpPr/>
          <p:nvPr/>
        </p:nvSpPr>
        <p:spPr>
          <a:xfrm rot="2700000">
            <a:off x="4631565" y="5713836"/>
            <a:ext cx="219411" cy="39336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8E38E3CB-BEFB-4A7B-A7C3-3C3ABC91E79A}"/>
              </a:ext>
            </a:extLst>
          </p:cNvPr>
          <p:cNvSpPr/>
          <p:nvPr/>
        </p:nvSpPr>
        <p:spPr>
          <a:xfrm>
            <a:off x="1824827" y="5745369"/>
            <a:ext cx="297140" cy="27814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DB56C2A6-9FCB-47A4-8659-08CB2D343C35}"/>
              </a:ext>
            </a:extLst>
          </p:cNvPr>
          <p:cNvSpPr/>
          <p:nvPr/>
        </p:nvSpPr>
        <p:spPr>
          <a:xfrm flipH="1">
            <a:off x="10066409" y="5796139"/>
            <a:ext cx="308516" cy="25450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A3959476-388D-4DB0-88A0-944A9BB57E49}"/>
              </a:ext>
            </a:extLst>
          </p:cNvPr>
          <p:cNvSpPr/>
          <p:nvPr/>
        </p:nvSpPr>
        <p:spPr>
          <a:xfrm rot="18805991">
            <a:off x="7306159" y="5743588"/>
            <a:ext cx="337379" cy="33385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EEFB96-9A10-4E48-9539-60CC5C81ED29}"/>
              </a:ext>
            </a:extLst>
          </p:cNvPr>
          <p:cNvSpPr/>
          <p:nvPr/>
        </p:nvSpPr>
        <p:spPr>
          <a:xfrm>
            <a:off x="911397" y="3893412"/>
            <a:ext cx="2124000" cy="504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E8D259BD-E257-4568-9724-05E102DDE6C0}"/>
              </a:ext>
            </a:extLst>
          </p:cNvPr>
          <p:cNvSpPr/>
          <p:nvPr/>
        </p:nvSpPr>
        <p:spPr>
          <a:xfrm>
            <a:off x="3650190" y="3893412"/>
            <a:ext cx="2124000" cy="504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F093937C-F1CA-458C-AB94-A57F2C643F3D}"/>
              </a:ext>
            </a:extLst>
          </p:cNvPr>
          <p:cNvSpPr/>
          <p:nvPr/>
        </p:nvSpPr>
        <p:spPr>
          <a:xfrm>
            <a:off x="6403397" y="3893412"/>
            <a:ext cx="2124000" cy="504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3364AE59-C604-4C16-9A6E-D597BA35257D}"/>
              </a:ext>
            </a:extLst>
          </p:cNvPr>
          <p:cNvSpPr/>
          <p:nvPr/>
        </p:nvSpPr>
        <p:spPr>
          <a:xfrm>
            <a:off x="9156603" y="3893412"/>
            <a:ext cx="2124000" cy="5040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2FAAB9E-56B2-4AF2-9028-BAF6A3E63AB0}"/>
              </a:ext>
            </a:extLst>
          </p:cNvPr>
          <p:cNvSpPr txBox="1">
            <a:spLocks/>
          </p:cNvSpPr>
          <p:nvPr/>
        </p:nvSpPr>
        <p:spPr>
          <a:xfrm>
            <a:off x="1130983" y="4451272"/>
            <a:ext cx="1656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F91AF-4F8F-44AA-AC6B-CDEEA3537CD2}"/>
              </a:ext>
            </a:extLst>
          </p:cNvPr>
          <p:cNvSpPr txBox="1"/>
          <p:nvPr/>
        </p:nvSpPr>
        <p:spPr>
          <a:xfrm>
            <a:off x="1130983" y="4767575"/>
            <a:ext cx="16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8C136116-5A07-4A95-9CFC-105B3927EF1D}"/>
              </a:ext>
            </a:extLst>
          </p:cNvPr>
          <p:cNvSpPr txBox="1">
            <a:spLocks/>
          </p:cNvSpPr>
          <p:nvPr/>
        </p:nvSpPr>
        <p:spPr>
          <a:xfrm>
            <a:off x="1130983" y="4003861"/>
            <a:ext cx="1656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004DB868-B2F7-46E0-8A6B-4502FFD533B7}"/>
              </a:ext>
            </a:extLst>
          </p:cNvPr>
          <p:cNvSpPr txBox="1">
            <a:spLocks/>
          </p:cNvSpPr>
          <p:nvPr/>
        </p:nvSpPr>
        <p:spPr>
          <a:xfrm>
            <a:off x="3884190" y="4451272"/>
            <a:ext cx="1656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DFBF39-1118-4E6E-B669-DF059DBA852E}"/>
              </a:ext>
            </a:extLst>
          </p:cNvPr>
          <p:cNvSpPr txBox="1"/>
          <p:nvPr/>
        </p:nvSpPr>
        <p:spPr>
          <a:xfrm>
            <a:off x="3884190" y="4767575"/>
            <a:ext cx="16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B44F481-9B8F-4D91-A547-EDF81FC59B01}"/>
              </a:ext>
            </a:extLst>
          </p:cNvPr>
          <p:cNvSpPr txBox="1">
            <a:spLocks/>
          </p:cNvSpPr>
          <p:nvPr/>
        </p:nvSpPr>
        <p:spPr>
          <a:xfrm>
            <a:off x="3884190" y="4003861"/>
            <a:ext cx="1656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6DD783B9-1F4D-4F51-A546-EED1DFD2E304}"/>
              </a:ext>
            </a:extLst>
          </p:cNvPr>
          <p:cNvSpPr txBox="1">
            <a:spLocks/>
          </p:cNvSpPr>
          <p:nvPr/>
        </p:nvSpPr>
        <p:spPr>
          <a:xfrm>
            <a:off x="6637397" y="4451272"/>
            <a:ext cx="1656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Programmer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71E408-9844-4A06-AEAA-810CB94D94BA}"/>
              </a:ext>
            </a:extLst>
          </p:cNvPr>
          <p:cNvSpPr txBox="1"/>
          <p:nvPr/>
        </p:nvSpPr>
        <p:spPr>
          <a:xfrm>
            <a:off x="6637397" y="4767575"/>
            <a:ext cx="16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40568CBA-27AB-486C-A3D8-D3B8B7068287}"/>
              </a:ext>
            </a:extLst>
          </p:cNvPr>
          <p:cNvSpPr txBox="1">
            <a:spLocks/>
          </p:cNvSpPr>
          <p:nvPr/>
        </p:nvSpPr>
        <p:spPr>
          <a:xfrm>
            <a:off x="6637397" y="4003861"/>
            <a:ext cx="1656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2D4EB6CE-1683-4393-ACBD-589883CA16D9}"/>
              </a:ext>
            </a:extLst>
          </p:cNvPr>
          <p:cNvSpPr txBox="1">
            <a:spLocks/>
          </p:cNvSpPr>
          <p:nvPr/>
        </p:nvSpPr>
        <p:spPr>
          <a:xfrm>
            <a:off x="9390603" y="4451272"/>
            <a:ext cx="1656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B99240-EE35-4811-81D6-EADDC2AB8C15}"/>
              </a:ext>
            </a:extLst>
          </p:cNvPr>
          <p:cNvSpPr txBox="1"/>
          <p:nvPr/>
        </p:nvSpPr>
        <p:spPr>
          <a:xfrm>
            <a:off x="9390603" y="4767575"/>
            <a:ext cx="16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3683E13F-7E0D-4572-B7E2-E6D4A7575DE4}"/>
              </a:ext>
            </a:extLst>
          </p:cNvPr>
          <p:cNvSpPr txBox="1">
            <a:spLocks/>
          </p:cNvSpPr>
          <p:nvPr/>
        </p:nvSpPr>
        <p:spPr>
          <a:xfrm>
            <a:off x="9390603" y="4003861"/>
            <a:ext cx="1656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637E91AA-F479-42E2-9274-E1C043992EC1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459B42EF-B6B7-4346-8564-E38452D8007A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13D0C7B-BFD5-4FF0-96F2-CAC3F7401D1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0126764D-D0F0-4B2B-9F34-C92102CE0DAF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57">
            <a:extLst>
              <a:ext uri="{FF2B5EF4-FFF2-40B4-BE49-F238E27FC236}">
                <a16:creationId xmlns:a16="http://schemas.microsoft.com/office/drawing/2014/main" id="{A7C229D7-0C07-4AD5-9148-AC594B817711}"/>
              </a:ext>
            </a:extLst>
          </p:cNvPr>
          <p:cNvGrpSpPr/>
          <p:nvPr/>
        </p:nvGrpSpPr>
        <p:grpSpPr>
          <a:xfrm>
            <a:off x="541831" y="1555131"/>
            <a:ext cx="4667786" cy="4661052"/>
            <a:chOff x="2662566" y="4"/>
            <a:chExt cx="6870770" cy="6860860"/>
          </a:xfrm>
        </p:grpSpPr>
        <p:sp>
          <p:nvSpPr>
            <p:cNvPr id="4" name="Freeform: Shape 138">
              <a:extLst>
                <a:ext uri="{FF2B5EF4-FFF2-40B4-BE49-F238E27FC236}">
                  <a16:creationId xmlns:a16="http://schemas.microsoft.com/office/drawing/2014/main" id="{6509760C-7207-4BC0-83B3-A6A20FA90BAF}"/>
                </a:ext>
              </a:extLst>
            </p:cNvPr>
            <p:cNvSpPr/>
            <p:nvPr/>
          </p:nvSpPr>
          <p:spPr>
            <a:xfrm>
              <a:off x="2662566" y="2855015"/>
              <a:ext cx="1157107" cy="1154658"/>
            </a:xfrm>
            <a:custGeom>
              <a:avLst/>
              <a:gdLst>
                <a:gd name="connsiteX0" fmla="*/ 400623 w 1157107"/>
                <a:gd name="connsiteY0" fmla="*/ 1125158 h 1154658"/>
                <a:gd name="connsiteX1" fmla="*/ 160503 w 1157107"/>
                <a:gd name="connsiteY1" fmla="*/ 973341 h 1154658"/>
                <a:gd name="connsiteX2" fmla="*/ 4976 w 1157107"/>
                <a:gd name="connsiteY2" fmla="*/ 647269 h 1154658"/>
                <a:gd name="connsiteX3" fmla="*/ 0 w 1157107"/>
                <a:gd name="connsiteY3" fmla="*/ 635689 h 1154658"/>
                <a:gd name="connsiteX4" fmla="*/ 0 w 1157107"/>
                <a:gd name="connsiteY4" fmla="*/ 521509 h 1154658"/>
                <a:gd name="connsiteX5" fmla="*/ 37638 w 1157107"/>
                <a:gd name="connsiteY5" fmla="*/ 370507 h 1154658"/>
                <a:gd name="connsiteX6" fmla="*/ 476079 w 1157107"/>
                <a:gd name="connsiteY6" fmla="*/ 9873 h 1154658"/>
                <a:gd name="connsiteX7" fmla="*/ 859693 w 1157107"/>
                <a:gd name="connsiteY7" fmla="*/ 75106 h 1154658"/>
                <a:gd name="connsiteX8" fmla="*/ 891721 w 1157107"/>
                <a:gd name="connsiteY8" fmla="*/ 89310 h 1154658"/>
                <a:gd name="connsiteX9" fmla="*/ 1127499 w 1157107"/>
                <a:gd name="connsiteY9" fmla="*/ 393668 h 1154658"/>
                <a:gd name="connsiteX10" fmla="*/ 1110218 w 1157107"/>
                <a:gd name="connsiteY10" fmla="*/ 802434 h 1154658"/>
                <a:gd name="connsiteX11" fmla="*/ 856617 w 1157107"/>
                <a:gd name="connsiteY11" fmla="*/ 1083630 h 1154658"/>
                <a:gd name="connsiteX12" fmla="*/ 592068 w 1157107"/>
                <a:gd name="connsiteY12" fmla="*/ 1154653 h 1154658"/>
                <a:gd name="connsiteX13" fmla="*/ 400623 w 1157107"/>
                <a:gd name="connsiteY13" fmla="*/ 1125158 h 115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7107" h="1154658">
                  <a:moveTo>
                    <a:pt x="400623" y="1125158"/>
                  </a:moveTo>
                  <a:cubicBezTo>
                    <a:pt x="310600" y="1090325"/>
                    <a:pt x="227635" y="1044364"/>
                    <a:pt x="160503" y="973341"/>
                  </a:cubicBezTo>
                  <a:cubicBezTo>
                    <a:pt x="73556" y="881328"/>
                    <a:pt x="21443" y="772849"/>
                    <a:pt x="4976" y="647269"/>
                  </a:cubicBezTo>
                  <a:cubicBezTo>
                    <a:pt x="4433" y="642836"/>
                    <a:pt x="4886" y="638131"/>
                    <a:pt x="0" y="635689"/>
                  </a:cubicBezTo>
                  <a:cubicBezTo>
                    <a:pt x="0" y="597599"/>
                    <a:pt x="0" y="559509"/>
                    <a:pt x="0" y="521509"/>
                  </a:cubicBezTo>
                  <a:cubicBezTo>
                    <a:pt x="11490" y="470934"/>
                    <a:pt x="17552" y="419001"/>
                    <a:pt x="37638" y="370507"/>
                  </a:cubicBezTo>
                  <a:cubicBezTo>
                    <a:pt x="119789" y="172366"/>
                    <a:pt x="264277" y="49682"/>
                    <a:pt x="476079" y="9873"/>
                  </a:cubicBezTo>
                  <a:cubicBezTo>
                    <a:pt x="611520" y="-15641"/>
                    <a:pt x="739361" y="9059"/>
                    <a:pt x="859693" y="75106"/>
                  </a:cubicBezTo>
                  <a:cubicBezTo>
                    <a:pt x="869916" y="80715"/>
                    <a:pt x="881045" y="84606"/>
                    <a:pt x="891721" y="89310"/>
                  </a:cubicBezTo>
                  <a:cubicBezTo>
                    <a:pt x="1007800" y="161781"/>
                    <a:pt x="1086061" y="264289"/>
                    <a:pt x="1127499" y="393668"/>
                  </a:cubicBezTo>
                  <a:cubicBezTo>
                    <a:pt x="1171650" y="531461"/>
                    <a:pt x="1166855" y="668260"/>
                    <a:pt x="1110218" y="802434"/>
                  </a:cubicBezTo>
                  <a:cubicBezTo>
                    <a:pt x="1058195" y="925661"/>
                    <a:pt x="971791" y="1018579"/>
                    <a:pt x="856617" y="1083630"/>
                  </a:cubicBezTo>
                  <a:cubicBezTo>
                    <a:pt x="775370" y="1129501"/>
                    <a:pt x="687067" y="1155105"/>
                    <a:pt x="592068" y="1154653"/>
                  </a:cubicBezTo>
                  <a:cubicBezTo>
                    <a:pt x="526383" y="1154201"/>
                    <a:pt x="461603" y="1153024"/>
                    <a:pt x="400623" y="1125158"/>
                  </a:cubicBezTo>
                  <a:close/>
                </a:path>
              </a:pathLst>
            </a:custGeom>
            <a:solidFill>
              <a:schemeClr val="accent4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139">
              <a:extLst>
                <a:ext uri="{FF2B5EF4-FFF2-40B4-BE49-F238E27FC236}">
                  <a16:creationId xmlns:a16="http://schemas.microsoft.com/office/drawing/2014/main" id="{AAE03102-E6B3-46C1-BDBB-78ECAA10EE58}"/>
                </a:ext>
              </a:extLst>
            </p:cNvPr>
            <p:cNvSpPr/>
            <p:nvPr/>
          </p:nvSpPr>
          <p:spPr>
            <a:xfrm>
              <a:off x="6858109" y="2076397"/>
              <a:ext cx="1503485" cy="2706760"/>
            </a:xfrm>
            <a:custGeom>
              <a:avLst/>
              <a:gdLst>
                <a:gd name="connsiteX0" fmla="*/ 623152 w 1503485"/>
                <a:gd name="connsiteY0" fmla="*/ 91201 h 2706760"/>
                <a:gd name="connsiteX1" fmla="*/ 799307 w 1503485"/>
                <a:gd name="connsiteY1" fmla="*/ 174076 h 2706760"/>
                <a:gd name="connsiteX2" fmla="*/ 1040242 w 1503485"/>
                <a:gd name="connsiteY2" fmla="*/ 344530 h 2706760"/>
                <a:gd name="connsiteX3" fmla="*/ 1395446 w 1503485"/>
                <a:gd name="connsiteY3" fmla="*/ 861685 h 2706760"/>
                <a:gd name="connsiteX4" fmla="*/ 1477778 w 1503485"/>
                <a:gd name="connsiteY4" fmla="*/ 1187666 h 2706760"/>
                <a:gd name="connsiteX5" fmla="*/ 1501211 w 1503485"/>
                <a:gd name="connsiteY5" fmla="*/ 1312974 h 2706760"/>
                <a:gd name="connsiteX6" fmla="*/ 1493611 w 1503485"/>
                <a:gd name="connsiteY6" fmla="*/ 1442263 h 2706760"/>
                <a:gd name="connsiteX7" fmla="*/ 1444302 w 1503485"/>
                <a:gd name="connsiteY7" fmla="*/ 1692697 h 2706760"/>
                <a:gd name="connsiteX8" fmla="*/ 1162563 w 1503485"/>
                <a:gd name="connsiteY8" fmla="*/ 2235728 h 2706760"/>
                <a:gd name="connsiteX9" fmla="*/ 746288 w 1503485"/>
                <a:gd name="connsiteY9" fmla="*/ 2567138 h 2706760"/>
                <a:gd name="connsiteX10" fmla="*/ 527520 w 1503485"/>
                <a:gd name="connsiteY10" fmla="*/ 2656346 h 2706760"/>
                <a:gd name="connsiteX11" fmla="*/ 295542 w 1503485"/>
                <a:gd name="connsiteY11" fmla="*/ 2705926 h 2706760"/>
                <a:gd name="connsiteX12" fmla="*/ 261524 w 1503485"/>
                <a:gd name="connsiteY12" fmla="*/ 2675617 h 2706760"/>
                <a:gd name="connsiteX13" fmla="*/ 260981 w 1503485"/>
                <a:gd name="connsiteY13" fmla="*/ 2618980 h 2706760"/>
                <a:gd name="connsiteX14" fmla="*/ 260890 w 1503485"/>
                <a:gd name="connsiteY14" fmla="*/ 2483087 h 2706760"/>
                <a:gd name="connsiteX15" fmla="*/ 309747 w 1503485"/>
                <a:gd name="connsiteY15" fmla="*/ 2428440 h 2706760"/>
                <a:gd name="connsiteX16" fmla="*/ 493954 w 1503485"/>
                <a:gd name="connsiteY16" fmla="*/ 2379312 h 2706760"/>
                <a:gd name="connsiteX17" fmla="*/ 790621 w 1503485"/>
                <a:gd name="connsiteY17" fmla="*/ 2218176 h 2706760"/>
                <a:gd name="connsiteX18" fmla="*/ 932395 w 1503485"/>
                <a:gd name="connsiteY18" fmla="*/ 2087982 h 2706760"/>
                <a:gd name="connsiteX19" fmla="*/ 951666 w 1503485"/>
                <a:gd name="connsiteY19" fmla="*/ 2061926 h 2706760"/>
                <a:gd name="connsiteX20" fmla="*/ 1039065 w 1503485"/>
                <a:gd name="connsiteY20" fmla="*/ 1948651 h 2706760"/>
                <a:gd name="connsiteX21" fmla="*/ 157206 w 1503485"/>
                <a:gd name="connsiteY21" fmla="*/ 2156110 h 2706760"/>
                <a:gd name="connsiteX22" fmla="*/ 41398 w 1503485"/>
                <a:gd name="connsiteY22" fmla="*/ 2160905 h 2706760"/>
                <a:gd name="connsiteX23" fmla="*/ 7470 w 1503485"/>
                <a:gd name="connsiteY23" fmla="*/ 2156834 h 2706760"/>
                <a:gd name="connsiteX24" fmla="*/ 14618 w 1503485"/>
                <a:gd name="connsiteY24" fmla="*/ 2130234 h 2706760"/>
                <a:gd name="connsiteX25" fmla="*/ 75598 w 1503485"/>
                <a:gd name="connsiteY25" fmla="*/ 2090244 h 2706760"/>
                <a:gd name="connsiteX26" fmla="*/ 420488 w 1503485"/>
                <a:gd name="connsiteY26" fmla="*/ 1571823 h 2706760"/>
                <a:gd name="connsiteX27" fmla="*/ 446816 w 1503485"/>
                <a:gd name="connsiteY27" fmla="*/ 1308088 h 2706760"/>
                <a:gd name="connsiteX28" fmla="*/ 272561 w 1503485"/>
                <a:gd name="connsiteY28" fmla="*/ 815543 h 2706760"/>
                <a:gd name="connsiteX29" fmla="*/ 83469 w 1503485"/>
                <a:gd name="connsiteY29" fmla="*/ 621926 h 2706760"/>
                <a:gd name="connsiteX30" fmla="*/ 30994 w 1503485"/>
                <a:gd name="connsiteY30" fmla="*/ 588451 h 2706760"/>
                <a:gd name="connsiteX31" fmla="*/ 10184 w 1503485"/>
                <a:gd name="connsiteY31" fmla="*/ 550270 h 2706760"/>
                <a:gd name="connsiteX32" fmla="*/ 36965 w 1503485"/>
                <a:gd name="connsiteY32" fmla="*/ 547556 h 2706760"/>
                <a:gd name="connsiteX33" fmla="*/ 74060 w 1503485"/>
                <a:gd name="connsiteY33" fmla="*/ 547466 h 2706760"/>
                <a:gd name="connsiteX34" fmla="*/ 129159 w 1503485"/>
                <a:gd name="connsiteY34" fmla="*/ 547466 h 2706760"/>
                <a:gd name="connsiteX35" fmla="*/ 1040603 w 1503485"/>
                <a:gd name="connsiteY35" fmla="*/ 760082 h 2706760"/>
                <a:gd name="connsiteX36" fmla="*/ 606414 w 1503485"/>
                <a:gd name="connsiteY36" fmla="*/ 375473 h 2706760"/>
                <a:gd name="connsiteX37" fmla="*/ 489792 w 1503485"/>
                <a:gd name="connsiteY37" fmla="*/ 325078 h 2706760"/>
                <a:gd name="connsiteX38" fmla="*/ 312642 w 1503485"/>
                <a:gd name="connsiteY38" fmla="*/ 279569 h 2706760"/>
                <a:gd name="connsiteX39" fmla="*/ 307214 w 1503485"/>
                <a:gd name="connsiteY39" fmla="*/ 278936 h 2706760"/>
                <a:gd name="connsiteX40" fmla="*/ 261162 w 1503485"/>
                <a:gd name="connsiteY40" fmla="*/ 225737 h 2706760"/>
                <a:gd name="connsiteX41" fmla="*/ 259714 w 1503485"/>
                <a:gd name="connsiteY41" fmla="*/ 85320 h 2706760"/>
                <a:gd name="connsiteX42" fmla="*/ 261976 w 1503485"/>
                <a:gd name="connsiteY42" fmla="*/ 28682 h 2706760"/>
                <a:gd name="connsiteX43" fmla="*/ 294366 w 1503485"/>
                <a:gd name="connsiteY43" fmla="*/ 635 h 2706760"/>
                <a:gd name="connsiteX44" fmla="*/ 529511 w 1503485"/>
                <a:gd name="connsiteY44" fmla="*/ 51392 h 2706760"/>
                <a:gd name="connsiteX45" fmla="*/ 598995 w 1503485"/>
                <a:gd name="connsiteY45" fmla="*/ 74825 h 2706760"/>
                <a:gd name="connsiteX46" fmla="*/ 623152 w 1503485"/>
                <a:gd name="connsiteY46" fmla="*/ 91201 h 270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3485" h="2706760">
                  <a:moveTo>
                    <a:pt x="623152" y="91201"/>
                  </a:moveTo>
                  <a:cubicBezTo>
                    <a:pt x="682594" y="117348"/>
                    <a:pt x="742127" y="143224"/>
                    <a:pt x="799307" y="174076"/>
                  </a:cubicBezTo>
                  <a:cubicBezTo>
                    <a:pt x="887158" y="220218"/>
                    <a:pt x="966595" y="277760"/>
                    <a:pt x="1040242" y="344530"/>
                  </a:cubicBezTo>
                  <a:cubicBezTo>
                    <a:pt x="1199749" y="489019"/>
                    <a:pt x="1316733" y="662188"/>
                    <a:pt x="1395446" y="861685"/>
                  </a:cubicBezTo>
                  <a:cubicBezTo>
                    <a:pt x="1436793" y="966636"/>
                    <a:pt x="1463031" y="1075749"/>
                    <a:pt x="1477778" y="1187666"/>
                  </a:cubicBezTo>
                  <a:cubicBezTo>
                    <a:pt x="1483388" y="1229828"/>
                    <a:pt x="1496687" y="1270270"/>
                    <a:pt x="1501211" y="1312974"/>
                  </a:cubicBezTo>
                  <a:cubicBezTo>
                    <a:pt x="1505916" y="1357126"/>
                    <a:pt x="1503292" y="1400282"/>
                    <a:pt x="1493611" y="1442263"/>
                  </a:cubicBezTo>
                  <a:cubicBezTo>
                    <a:pt x="1474431" y="1525228"/>
                    <a:pt x="1465745" y="1610184"/>
                    <a:pt x="1444302" y="1692697"/>
                  </a:cubicBezTo>
                  <a:cubicBezTo>
                    <a:pt x="1391646" y="1895271"/>
                    <a:pt x="1297823" y="2076221"/>
                    <a:pt x="1162563" y="2235728"/>
                  </a:cubicBezTo>
                  <a:cubicBezTo>
                    <a:pt x="1045670" y="2373612"/>
                    <a:pt x="906429" y="2483720"/>
                    <a:pt x="746288" y="2567138"/>
                  </a:cubicBezTo>
                  <a:cubicBezTo>
                    <a:pt x="676261" y="2603599"/>
                    <a:pt x="602886" y="2632551"/>
                    <a:pt x="527520" y="2656346"/>
                  </a:cubicBezTo>
                  <a:cubicBezTo>
                    <a:pt x="451612" y="2679327"/>
                    <a:pt x="374617" y="2697512"/>
                    <a:pt x="295542" y="2705926"/>
                  </a:cubicBezTo>
                  <a:cubicBezTo>
                    <a:pt x="266771" y="2709002"/>
                    <a:pt x="262700" y="2704569"/>
                    <a:pt x="261524" y="2675617"/>
                  </a:cubicBezTo>
                  <a:cubicBezTo>
                    <a:pt x="260709" y="2656708"/>
                    <a:pt x="262609" y="2637799"/>
                    <a:pt x="260981" y="2618980"/>
                  </a:cubicBezTo>
                  <a:cubicBezTo>
                    <a:pt x="260709" y="2573652"/>
                    <a:pt x="260709" y="2528324"/>
                    <a:pt x="260890" y="2483087"/>
                  </a:cubicBezTo>
                  <a:cubicBezTo>
                    <a:pt x="261071" y="2439116"/>
                    <a:pt x="264690" y="2435135"/>
                    <a:pt x="309747" y="2428440"/>
                  </a:cubicBezTo>
                  <a:cubicBezTo>
                    <a:pt x="372989" y="2419030"/>
                    <a:pt x="434512" y="2402926"/>
                    <a:pt x="493954" y="2379312"/>
                  </a:cubicBezTo>
                  <a:cubicBezTo>
                    <a:pt x="603428" y="2345112"/>
                    <a:pt x="699242" y="2285851"/>
                    <a:pt x="790621" y="2218176"/>
                  </a:cubicBezTo>
                  <a:cubicBezTo>
                    <a:pt x="842463" y="2179724"/>
                    <a:pt x="887158" y="2133582"/>
                    <a:pt x="932395" y="2087982"/>
                  </a:cubicBezTo>
                  <a:cubicBezTo>
                    <a:pt x="940086" y="2080202"/>
                    <a:pt x="946781" y="2071787"/>
                    <a:pt x="951666" y="2061926"/>
                  </a:cubicBezTo>
                  <a:cubicBezTo>
                    <a:pt x="985142" y="2028540"/>
                    <a:pt x="1009661" y="1988279"/>
                    <a:pt x="1039065" y="1948651"/>
                  </a:cubicBezTo>
                  <a:cubicBezTo>
                    <a:pt x="759588" y="2085540"/>
                    <a:pt x="465002" y="2149053"/>
                    <a:pt x="157206" y="2156110"/>
                  </a:cubicBezTo>
                  <a:cubicBezTo>
                    <a:pt x="118754" y="2162534"/>
                    <a:pt x="80121" y="2163439"/>
                    <a:pt x="41398" y="2160905"/>
                  </a:cubicBezTo>
                  <a:cubicBezTo>
                    <a:pt x="30270" y="2158281"/>
                    <a:pt x="18779" y="2158010"/>
                    <a:pt x="7470" y="2156834"/>
                  </a:cubicBezTo>
                  <a:cubicBezTo>
                    <a:pt x="-9630" y="2142991"/>
                    <a:pt x="6927" y="2135844"/>
                    <a:pt x="14618" y="2130234"/>
                  </a:cubicBezTo>
                  <a:cubicBezTo>
                    <a:pt x="34251" y="2115939"/>
                    <a:pt x="55965" y="2104901"/>
                    <a:pt x="75598" y="2090244"/>
                  </a:cubicBezTo>
                  <a:cubicBezTo>
                    <a:pt x="252114" y="1958241"/>
                    <a:pt x="366475" y="1785163"/>
                    <a:pt x="420488" y="1571823"/>
                  </a:cubicBezTo>
                  <a:cubicBezTo>
                    <a:pt x="442383" y="1485238"/>
                    <a:pt x="452245" y="1397025"/>
                    <a:pt x="446816" y="1308088"/>
                  </a:cubicBezTo>
                  <a:cubicBezTo>
                    <a:pt x="435778" y="1127591"/>
                    <a:pt x="379322" y="962565"/>
                    <a:pt x="272561" y="815543"/>
                  </a:cubicBezTo>
                  <a:cubicBezTo>
                    <a:pt x="219000" y="741715"/>
                    <a:pt x="156301" y="676845"/>
                    <a:pt x="83469" y="621926"/>
                  </a:cubicBezTo>
                  <a:cubicBezTo>
                    <a:pt x="66822" y="609351"/>
                    <a:pt x="48365" y="599670"/>
                    <a:pt x="30994" y="588451"/>
                  </a:cubicBezTo>
                  <a:cubicBezTo>
                    <a:pt x="19594" y="581122"/>
                    <a:pt x="-6553" y="575422"/>
                    <a:pt x="10184" y="550270"/>
                  </a:cubicBezTo>
                  <a:cubicBezTo>
                    <a:pt x="18870" y="547285"/>
                    <a:pt x="27917" y="547647"/>
                    <a:pt x="36965" y="547556"/>
                  </a:cubicBezTo>
                  <a:cubicBezTo>
                    <a:pt x="49360" y="546923"/>
                    <a:pt x="61664" y="547375"/>
                    <a:pt x="74060" y="547466"/>
                  </a:cubicBezTo>
                  <a:cubicBezTo>
                    <a:pt x="92426" y="546923"/>
                    <a:pt x="110793" y="547194"/>
                    <a:pt x="129159" y="547466"/>
                  </a:cubicBezTo>
                  <a:cubicBezTo>
                    <a:pt x="445188" y="559047"/>
                    <a:pt x="751174" y="614508"/>
                    <a:pt x="1040603" y="760082"/>
                  </a:cubicBezTo>
                  <a:cubicBezTo>
                    <a:pt x="927238" y="591798"/>
                    <a:pt x="785736" y="462238"/>
                    <a:pt x="606414" y="375473"/>
                  </a:cubicBezTo>
                  <a:cubicBezTo>
                    <a:pt x="569319" y="354483"/>
                    <a:pt x="529601" y="339735"/>
                    <a:pt x="489792" y="325078"/>
                  </a:cubicBezTo>
                  <a:cubicBezTo>
                    <a:pt x="431979" y="304902"/>
                    <a:pt x="373351" y="288074"/>
                    <a:pt x="312642" y="279569"/>
                  </a:cubicBezTo>
                  <a:cubicBezTo>
                    <a:pt x="310832" y="279479"/>
                    <a:pt x="309023" y="279298"/>
                    <a:pt x="307214" y="278936"/>
                  </a:cubicBezTo>
                  <a:cubicBezTo>
                    <a:pt x="262881" y="271246"/>
                    <a:pt x="261524" y="269617"/>
                    <a:pt x="261162" y="225737"/>
                  </a:cubicBezTo>
                  <a:cubicBezTo>
                    <a:pt x="260800" y="178961"/>
                    <a:pt x="262247" y="132095"/>
                    <a:pt x="259714" y="85320"/>
                  </a:cubicBezTo>
                  <a:cubicBezTo>
                    <a:pt x="263243" y="66591"/>
                    <a:pt x="260709" y="47501"/>
                    <a:pt x="261976" y="28682"/>
                  </a:cubicBezTo>
                  <a:cubicBezTo>
                    <a:pt x="263605" y="4345"/>
                    <a:pt x="270571" y="-2260"/>
                    <a:pt x="294366" y="635"/>
                  </a:cubicBezTo>
                  <a:cubicBezTo>
                    <a:pt x="374255" y="10497"/>
                    <a:pt x="452788" y="26873"/>
                    <a:pt x="529511" y="51392"/>
                  </a:cubicBezTo>
                  <a:cubicBezTo>
                    <a:pt x="552672" y="59263"/>
                    <a:pt x="575743" y="67315"/>
                    <a:pt x="598995" y="74825"/>
                  </a:cubicBezTo>
                  <a:cubicBezTo>
                    <a:pt x="608586" y="77810"/>
                    <a:pt x="616818" y="83058"/>
                    <a:pt x="623152" y="91201"/>
                  </a:cubicBezTo>
                  <a:close/>
                </a:path>
              </a:pathLst>
            </a:custGeom>
            <a:solidFill>
              <a:schemeClr val="accent2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140">
              <a:extLst>
                <a:ext uri="{FF2B5EF4-FFF2-40B4-BE49-F238E27FC236}">
                  <a16:creationId xmlns:a16="http://schemas.microsoft.com/office/drawing/2014/main" id="{4D36955B-13C3-4CA1-B531-600999128DC7}"/>
                </a:ext>
              </a:extLst>
            </p:cNvPr>
            <p:cNvSpPr/>
            <p:nvPr/>
          </p:nvSpPr>
          <p:spPr>
            <a:xfrm>
              <a:off x="3825287" y="2075782"/>
              <a:ext cx="1503558" cy="2707333"/>
            </a:xfrm>
            <a:custGeom>
              <a:avLst/>
              <a:gdLst>
                <a:gd name="connsiteX0" fmla="*/ 973120 w 1503558"/>
                <a:gd name="connsiteY0" fmla="*/ 2656690 h 2707333"/>
                <a:gd name="connsiteX1" fmla="*/ 532326 w 1503558"/>
                <a:gd name="connsiteY1" fmla="*/ 2412589 h 2707333"/>
                <a:gd name="connsiteX2" fmla="*/ 74071 w 1503558"/>
                <a:gd name="connsiteY2" fmla="*/ 1719641 h 2707333"/>
                <a:gd name="connsiteX3" fmla="*/ 48738 w 1503558"/>
                <a:gd name="connsiteY3" fmla="*/ 1609352 h 2707333"/>
                <a:gd name="connsiteX4" fmla="*/ 36433 w 1503558"/>
                <a:gd name="connsiteY4" fmla="*/ 1586734 h 2707333"/>
                <a:gd name="connsiteX5" fmla="*/ 2234 w 1503558"/>
                <a:gd name="connsiteY5" fmla="*/ 1394655 h 2707333"/>
                <a:gd name="connsiteX6" fmla="*/ 15624 w 1503558"/>
                <a:gd name="connsiteY6" fmla="*/ 1238948 h 2707333"/>
                <a:gd name="connsiteX7" fmla="*/ 37609 w 1503558"/>
                <a:gd name="connsiteY7" fmla="*/ 1164668 h 2707333"/>
                <a:gd name="connsiteX8" fmla="*/ 210236 w 1503558"/>
                <a:gd name="connsiteY8" fmla="*/ 668323 h 2707333"/>
                <a:gd name="connsiteX9" fmla="*/ 961449 w 1503558"/>
                <a:gd name="connsiteY9" fmla="*/ 63950 h 2707333"/>
                <a:gd name="connsiteX10" fmla="*/ 974115 w 1503558"/>
                <a:gd name="connsiteY10" fmla="*/ 59065 h 2707333"/>
                <a:gd name="connsiteX11" fmla="*/ 1004424 w 1503558"/>
                <a:gd name="connsiteY11" fmla="*/ 42146 h 2707333"/>
                <a:gd name="connsiteX12" fmla="*/ 1203741 w 1503558"/>
                <a:gd name="connsiteY12" fmla="*/ 889 h 2707333"/>
                <a:gd name="connsiteX13" fmla="*/ 1243098 w 1503558"/>
                <a:gd name="connsiteY13" fmla="*/ 36084 h 2707333"/>
                <a:gd name="connsiteX14" fmla="*/ 1243640 w 1503558"/>
                <a:gd name="connsiteY14" fmla="*/ 84940 h 2707333"/>
                <a:gd name="connsiteX15" fmla="*/ 1243731 w 1503558"/>
                <a:gd name="connsiteY15" fmla="*/ 219658 h 2707333"/>
                <a:gd name="connsiteX16" fmla="*/ 1193336 w 1503558"/>
                <a:gd name="connsiteY16" fmla="*/ 279280 h 2707333"/>
                <a:gd name="connsiteX17" fmla="*/ 1019081 w 1503558"/>
                <a:gd name="connsiteY17" fmla="*/ 322527 h 2707333"/>
                <a:gd name="connsiteX18" fmla="*/ 460218 w 1503558"/>
                <a:gd name="connsiteY18" fmla="*/ 764769 h 2707333"/>
                <a:gd name="connsiteX19" fmla="*/ 652839 w 1503558"/>
                <a:gd name="connsiteY19" fmla="*/ 678365 h 2707333"/>
                <a:gd name="connsiteX20" fmla="*/ 1012024 w 1503558"/>
                <a:gd name="connsiteY20" fmla="*/ 583186 h 2707333"/>
                <a:gd name="connsiteX21" fmla="*/ 1465937 w 1503558"/>
                <a:gd name="connsiteY21" fmla="*/ 547991 h 2707333"/>
                <a:gd name="connsiteX22" fmla="*/ 1492084 w 1503558"/>
                <a:gd name="connsiteY22" fmla="*/ 549891 h 2707333"/>
                <a:gd name="connsiteX23" fmla="*/ 1496518 w 1503558"/>
                <a:gd name="connsiteY23" fmla="*/ 569253 h 2707333"/>
                <a:gd name="connsiteX24" fmla="*/ 1465123 w 1503558"/>
                <a:gd name="connsiteY24" fmla="*/ 591962 h 2707333"/>
                <a:gd name="connsiteX25" fmla="*/ 1441599 w 1503558"/>
                <a:gd name="connsiteY25" fmla="*/ 608519 h 2707333"/>
                <a:gd name="connsiteX26" fmla="*/ 1174698 w 1503558"/>
                <a:gd name="connsiteY26" fmla="*/ 904372 h 2707333"/>
                <a:gd name="connsiteX27" fmla="*/ 1058529 w 1503558"/>
                <a:gd name="connsiteY27" fmla="*/ 1294047 h 2707333"/>
                <a:gd name="connsiteX28" fmla="*/ 1113990 w 1503558"/>
                <a:gd name="connsiteY28" fmla="*/ 1672775 h 2707333"/>
                <a:gd name="connsiteX29" fmla="*/ 1315025 w 1503558"/>
                <a:gd name="connsiteY29" fmla="*/ 1992333 h 2707333"/>
                <a:gd name="connsiteX30" fmla="*/ 1485389 w 1503558"/>
                <a:gd name="connsiteY30" fmla="*/ 2130669 h 2707333"/>
                <a:gd name="connsiteX31" fmla="*/ 1497784 w 1503558"/>
                <a:gd name="connsiteY31" fmla="*/ 2157088 h 2707333"/>
                <a:gd name="connsiteX32" fmla="*/ 1464037 w 1503558"/>
                <a:gd name="connsiteY32" fmla="*/ 2160435 h 2707333"/>
                <a:gd name="connsiteX33" fmla="*/ 1274311 w 1503558"/>
                <a:gd name="connsiteY33" fmla="*/ 2155550 h 2707333"/>
                <a:gd name="connsiteX34" fmla="*/ 1039710 w 1503558"/>
                <a:gd name="connsiteY34" fmla="*/ 2129674 h 2707333"/>
                <a:gd name="connsiteX35" fmla="*/ 640987 w 1503558"/>
                <a:gd name="connsiteY35" fmla="*/ 2026351 h 2707333"/>
                <a:gd name="connsiteX36" fmla="*/ 548883 w 1503558"/>
                <a:gd name="connsiteY36" fmla="*/ 1987628 h 2707333"/>
                <a:gd name="connsiteX37" fmla="*/ 462661 w 1503558"/>
                <a:gd name="connsiteY37" fmla="*/ 1945286 h 2707333"/>
                <a:gd name="connsiteX38" fmla="*/ 557659 w 1503558"/>
                <a:gd name="connsiteY38" fmla="*/ 2072132 h 2707333"/>
                <a:gd name="connsiteX39" fmla="*/ 904812 w 1503558"/>
                <a:gd name="connsiteY39" fmla="*/ 2338309 h 2707333"/>
                <a:gd name="connsiteX40" fmla="*/ 922907 w 1503558"/>
                <a:gd name="connsiteY40" fmla="*/ 2344099 h 2707333"/>
                <a:gd name="connsiteX41" fmla="*/ 1004244 w 1503558"/>
                <a:gd name="connsiteY41" fmla="*/ 2378842 h 2707333"/>
                <a:gd name="connsiteX42" fmla="*/ 1192884 w 1503558"/>
                <a:gd name="connsiteY42" fmla="*/ 2429779 h 2707333"/>
                <a:gd name="connsiteX43" fmla="*/ 1243731 w 1503558"/>
                <a:gd name="connsiteY43" fmla="*/ 2483883 h 2707333"/>
                <a:gd name="connsiteX44" fmla="*/ 1243731 w 1503558"/>
                <a:gd name="connsiteY44" fmla="*/ 2624029 h 2707333"/>
                <a:gd name="connsiteX45" fmla="*/ 1243098 w 1503558"/>
                <a:gd name="connsiteY45" fmla="*/ 2672885 h 2707333"/>
                <a:gd name="connsiteX46" fmla="*/ 1206455 w 1503558"/>
                <a:gd name="connsiteY46" fmla="*/ 2706180 h 2707333"/>
                <a:gd name="connsiteX47" fmla="*/ 980991 w 1503558"/>
                <a:gd name="connsiteY47" fmla="*/ 2657504 h 2707333"/>
                <a:gd name="connsiteX48" fmla="*/ 973120 w 1503558"/>
                <a:gd name="connsiteY48" fmla="*/ 2656690 h 270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503558" h="2707333">
                  <a:moveTo>
                    <a:pt x="973120" y="2656690"/>
                  </a:moveTo>
                  <a:cubicBezTo>
                    <a:pt x="816327" y="2593086"/>
                    <a:pt x="664782" y="2520345"/>
                    <a:pt x="532326" y="2412589"/>
                  </a:cubicBezTo>
                  <a:cubicBezTo>
                    <a:pt x="307044" y="2229377"/>
                    <a:pt x="153960" y="1998757"/>
                    <a:pt x="74071" y="1719641"/>
                  </a:cubicBezTo>
                  <a:cubicBezTo>
                    <a:pt x="63757" y="1683451"/>
                    <a:pt x="57062" y="1646085"/>
                    <a:pt x="48738" y="1609352"/>
                  </a:cubicBezTo>
                  <a:cubicBezTo>
                    <a:pt x="38786" y="1605010"/>
                    <a:pt x="37247" y="1595600"/>
                    <a:pt x="36433" y="1586734"/>
                  </a:cubicBezTo>
                  <a:cubicBezTo>
                    <a:pt x="30914" y="1521682"/>
                    <a:pt x="9562" y="1459526"/>
                    <a:pt x="2234" y="1394655"/>
                  </a:cubicBezTo>
                  <a:cubicBezTo>
                    <a:pt x="-3828" y="1341275"/>
                    <a:pt x="3048" y="1289886"/>
                    <a:pt x="15624" y="1238948"/>
                  </a:cubicBezTo>
                  <a:cubicBezTo>
                    <a:pt x="21776" y="1214067"/>
                    <a:pt x="19605" y="1186201"/>
                    <a:pt x="37609" y="1164668"/>
                  </a:cubicBezTo>
                  <a:cubicBezTo>
                    <a:pt x="62038" y="987699"/>
                    <a:pt x="118675" y="821678"/>
                    <a:pt x="210236" y="668323"/>
                  </a:cubicBezTo>
                  <a:cubicBezTo>
                    <a:pt x="385847" y="374279"/>
                    <a:pt x="636101" y="172158"/>
                    <a:pt x="961449" y="63950"/>
                  </a:cubicBezTo>
                  <a:cubicBezTo>
                    <a:pt x="965701" y="62502"/>
                    <a:pt x="969863" y="60693"/>
                    <a:pt x="974115" y="59065"/>
                  </a:cubicBezTo>
                  <a:cubicBezTo>
                    <a:pt x="982258" y="49836"/>
                    <a:pt x="992844" y="45312"/>
                    <a:pt x="1004424" y="42146"/>
                  </a:cubicBezTo>
                  <a:cubicBezTo>
                    <a:pt x="1070019" y="24322"/>
                    <a:pt x="1136066" y="8760"/>
                    <a:pt x="1203741" y="889"/>
                  </a:cubicBezTo>
                  <a:cubicBezTo>
                    <a:pt x="1234864" y="-2730"/>
                    <a:pt x="1242193" y="3875"/>
                    <a:pt x="1243098" y="36084"/>
                  </a:cubicBezTo>
                  <a:cubicBezTo>
                    <a:pt x="1243550" y="52369"/>
                    <a:pt x="1242012" y="68655"/>
                    <a:pt x="1243640" y="84940"/>
                  </a:cubicBezTo>
                  <a:cubicBezTo>
                    <a:pt x="1243912" y="129816"/>
                    <a:pt x="1243821" y="174782"/>
                    <a:pt x="1243731" y="219658"/>
                  </a:cubicBezTo>
                  <a:cubicBezTo>
                    <a:pt x="1243731" y="271138"/>
                    <a:pt x="1243640" y="271138"/>
                    <a:pt x="1193336" y="279280"/>
                  </a:cubicBezTo>
                  <a:cubicBezTo>
                    <a:pt x="1133713" y="287333"/>
                    <a:pt x="1076714" y="306242"/>
                    <a:pt x="1019081" y="322527"/>
                  </a:cubicBezTo>
                  <a:cubicBezTo>
                    <a:pt x="797870" y="403231"/>
                    <a:pt x="607601" y="542472"/>
                    <a:pt x="460218" y="764769"/>
                  </a:cubicBezTo>
                  <a:cubicBezTo>
                    <a:pt x="525269" y="730298"/>
                    <a:pt x="588421" y="702793"/>
                    <a:pt x="652839" y="678365"/>
                  </a:cubicBezTo>
                  <a:cubicBezTo>
                    <a:pt x="769280" y="634033"/>
                    <a:pt x="889521" y="604086"/>
                    <a:pt x="1012024" y="583186"/>
                  </a:cubicBezTo>
                  <a:cubicBezTo>
                    <a:pt x="1162213" y="557491"/>
                    <a:pt x="1313487" y="544824"/>
                    <a:pt x="1465937" y="547991"/>
                  </a:cubicBezTo>
                  <a:cubicBezTo>
                    <a:pt x="1474713" y="548082"/>
                    <a:pt x="1483489" y="547810"/>
                    <a:pt x="1492084" y="549891"/>
                  </a:cubicBezTo>
                  <a:cubicBezTo>
                    <a:pt x="1504479" y="553782"/>
                    <a:pt x="1504570" y="561019"/>
                    <a:pt x="1496518" y="569253"/>
                  </a:cubicBezTo>
                  <a:cubicBezTo>
                    <a:pt x="1487470" y="578572"/>
                    <a:pt x="1479780" y="589519"/>
                    <a:pt x="1465123" y="591962"/>
                  </a:cubicBezTo>
                  <a:cubicBezTo>
                    <a:pt x="1455352" y="593590"/>
                    <a:pt x="1449018" y="602185"/>
                    <a:pt x="1441599" y="608519"/>
                  </a:cubicBezTo>
                  <a:cubicBezTo>
                    <a:pt x="1329320" y="686056"/>
                    <a:pt x="1242012" y="786302"/>
                    <a:pt x="1174698" y="904372"/>
                  </a:cubicBezTo>
                  <a:cubicBezTo>
                    <a:pt x="1105757" y="1025156"/>
                    <a:pt x="1068119" y="1155983"/>
                    <a:pt x="1058529" y="1294047"/>
                  </a:cubicBezTo>
                  <a:cubicBezTo>
                    <a:pt x="1049481" y="1423788"/>
                    <a:pt x="1069114" y="1550182"/>
                    <a:pt x="1113990" y="1672775"/>
                  </a:cubicBezTo>
                  <a:cubicBezTo>
                    <a:pt x="1158322" y="1793740"/>
                    <a:pt x="1227264" y="1899234"/>
                    <a:pt x="1315025" y="1992333"/>
                  </a:cubicBezTo>
                  <a:cubicBezTo>
                    <a:pt x="1365420" y="2045803"/>
                    <a:pt x="1423957" y="2090227"/>
                    <a:pt x="1485389" y="2130669"/>
                  </a:cubicBezTo>
                  <a:cubicBezTo>
                    <a:pt x="1493894" y="2136278"/>
                    <a:pt x="1513165" y="2139264"/>
                    <a:pt x="1497784" y="2157088"/>
                  </a:cubicBezTo>
                  <a:cubicBezTo>
                    <a:pt x="1486565" y="2158807"/>
                    <a:pt x="1474985" y="2156726"/>
                    <a:pt x="1464037" y="2160435"/>
                  </a:cubicBezTo>
                  <a:cubicBezTo>
                    <a:pt x="1400614" y="2167945"/>
                    <a:pt x="1337463" y="2157721"/>
                    <a:pt x="1274311" y="2155550"/>
                  </a:cubicBezTo>
                  <a:cubicBezTo>
                    <a:pt x="1195779" y="2152745"/>
                    <a:pt x="1117518" y="2142160"/>
                    <a:pt x="1039710" y="2129674"/>
                  </a:cubicBezTo>
                  <a:cubicBezTo>
                    <a:pt x="903545" y="2107779"/>
                    <a:pt x="770547" y="2073670"/>
                    <a:pt x="640987" y="2026351"/>
                  </a:cubicBezTo>
                  <a:cubicBezTo>
                    <a:pt x="608687" y="2017304"/>
                    <a:pt x="579283" y="2001290"/>
                    <a:pt x="548883" y="1987628"/>
                  </a:cubicBezTo>
                  <a:cubicBezTo>
                    <a:pt x="522284" y="1972066"/>
                    <a:pt x="491794" y="1964286"/>
                    <a:pt x="462661" y="1945286"/>
                  </a:cubicBezTo>
                  <a:cubicBezTo>
                    <a:pt x="491341" y="1992785"/>
                    <a:pt x="523279" y="2033408"/>
                    <a:pt x="557659" y="2072132"/>
                  </a:cubicBezTo>
                  <a:cubicBezTo>
                    <a:pt x="656187" y="2183235"/>
                    <a:pt x="771452" y="2272624"/>
                    <a:pt x="904812" y="2338309"/>
                  </a:cubicBezTo>
                  <a:cubicBezTo>
                    <a:pt x="910512" y="2341114"/>
                    <a:pt x="916664" y="2342833"/>
                    <a:pt x="922907" y="2344099"/>
                  </a:cubicBezTo>
                  <a:cubicBezTo>
                    <a:pt x="951316" y="2352695"/>
                    <a:pt x="975292" y="2371604"/>
                    <a:pt x="1004244" y="2378842"/>
                  </a:cubicBezTo>
                  <a:cubicBezTo>
                    <a:pt x="1065405" y="2402004"/>
                    <a:pt x="1128194" y="2419194"/>
                    <a:pt x="1192884" y="2429779"/>
                  </a:cubicBezTo>
                  <a:cubicBezTo>
                    <a:pt x="1239026" y="2434303"/>
                    <a:pt x="1243550" y="2439008"/>
                    <a:pt x="1243731" y="2483883"/>
                  </a:cubicBezTo>
                  <a:cubicBezTo>
                    <a:pt x="1243821" y="2530568"/>
                    <a:pt x="1244002" y="2577344"/>
                    <a:pt x="1243731" y="2624029"/>
                  </a:cubicBezTo>
                  <a:cubicBezTo>
                    <a:pt x="1242012" y="2640315"/>
                    <a:pt x="1243640" y="2656600"/>
                    <a:pt x="1243098" y="2672885"/>
                  </a:cubicBezTo>
                  <a:cubicBezTo>
                    <a:pt x="1242102" y="2705728"/>
                    <a:pt x="1238031" y="2709980"/>
                    <a:pt x="1206455" y="2706180"/>
                  </a:cubicBezTo>
                  <a:cubicBezTo>
                    <a:pt x="1129823" y="2696861"/>
                    <a:pt x="1054638" y="2680847"/>
                    <a:pt x="980991" y="2657504"/>
                  </a:cubicBezTo>
                  <a:cubicBezTo>
                    <a:pt x="978458" y="2656600"/>
                    <a:pt x="975834" y="2656509"/>
                    <a:pt x="973120" y="2656690"/>
                  </a:cubicBezTo>
                  <a:close/>
                </a:path>
              </a:pathLst>
            </a:custGeom>
            <a:solidFill>
              <a:schemeClr val="accent4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41">
              <a:extLst>
                <a:ext uri="{FF2B5EF4-FFF2-40B4-BE49-F238E27FC236}">
                  <a16:creationId xmlns:a16="http://schemas.microsoft.com/office/drawing/2014/main" id="{DE7F4BFB-B679-4CA4-8330-9A6B6AB3F570}"/>
                </a:ext>
              </a:extLst>
            </p:cNvPr>
            <p:cNvSpPr/>
            <p:nvPr/>
          </p:nvSpPr>
          <p:spPr>
            <a:xfrm>
              <a:off x="5520017" y="5701773"/>
              <a:ext cx="1148821" cy="1159091"/>
            </a:xfrm>
            <a:custGeom>
              <a:avLst/>
              <a:gdLst>
                <a:gd name="connsiteX0" fmla="*/ 894001 w 1148821"/>
                <a:gd name="connsiteY0" fmla="*/ 100926 h 1159091"/>
                <a:gd name="connsiteX1" fmla="*/ 973167 w 1148821"/>
                <a:gd name="connsiteY1" fmla="*/ 170683 h 1159091"/>
                <a:gd name="connsiteX2" fmla="*/ 1148779 w 1148821"/>
                <a:gd name="connsiteY2" fmla="*/ 574834 h 1159091"/>
                <a:gd name="connsiteX3" fmla="*/ 683014 w 1148821"/>
                <a:gd name="connsiteY3" fmla="*/ 1148264 h 1159091"/>
                <a:gd name="connsiteX4" fmla="*/ 420184 w 1148821"/>
                <a:gd name="connsiteY4" fmla="*/ 1137770 h 1159091"/>
                <a:gd name="connsiteX5" fmla="*/ 399104 w 1148821"/>
                <a:gd name="connsiteY5" fmla="*/ 1133698 h 1159091"/>
                <a:gd name="connsiteX6" fmla="*/ 188206 w 1148821"/>
                <a:gd name="connsiteY6" fmla="*/ 1009386 h 1159091"/>
                <a:gd name="connsiteX7" fmla="*/ 1647 w 1148821"/>
                <a:gd name="connsiteY7" fmla="*/ 624776 h 1159091"/>
                <a:gd name="connsiteX8" fmla="*/ 338576 w 1148821"/>
                <a:gd name="connsiteY8" fmla="*/ 59308 h 1159091"/>
                <a:gd name="connsiteX9" fmla="*/ 520702 w 1148821"/>
                <a:gd name="connsiteY9" fmla="*/ 11809 h 1159091"/>
                <a:gd name="connsiteX10" fmla="*/ 546849 w 1148821"/>
                <a:gd name="connsiteY10" fmla="*/ 499 h 1159091"/>
                <a:gd name="connsiteX11" fmla="*/ 711785 w 1148821"/>
                <a:gd name="connsiteY11" fmla="*/ 18142 h 1159091"/>
                <a:gd name="connsiteX12" fmla="*/ 733680 w 1148821"/>
                <a:gd name="connsiteY12" fmla="*/ 32075 h 1159091"/>
                <a:gd name="connsiteX13" fmla="*/ 894001 w 1148821"/>
                <a:gd name="connsiteY13" fmla="*/ 100926 h 115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8821" h="1159091">
                  <a:moveTo>
                    <a:pt x="894001" y="100926"/>
                  </a:moveTo>
                  <a:cubicBezTo>
                    <a:pt x="920420" y="124088"/>
                    <a:pt x="947924" y="146254"/>
                    <a:pt x="973167" y="170683"/>
                  </a:cubicBezTo>
                  <a:cubicBezTo>
                    <a:pt x="1087437" y="281062"/>
                    <a:pt x="1146879" y="417318"/>
                    <a:pt x="1148779" y="574834"/>
                  </a:cubicBezTo>
                  <a:cubicBezTo>
                    <a:pt x="1152126" y="856573"/>
                    <a:pt x="959958" y="1092170"/>
                    <a:pt x="683014" y="1148264"/>
                  </a:cubicBezTo>
                  <a:cubicBezTo>
                    <a:pt x="595253" y="1165998"/>
                    <a:pt x="507040" y="1161564"/>
                    <a:pt x="420184" y="1137770"/>
                  </a:cubicBezTo>
                  <a:cubicBezTo>
                    <a:pt x="413308" y="1135869"/>
                    <a:pt x="406161" y="1135055"/>
                    <a:pt x="399104" y="1133698"/>
                  </a:cubicBezTo>
                  <a:cubicBezTo>
                    <a:pt x="322471" y="1102936"/>
                    <a:pt x="249458" y="1066385"/>
                    <a:pt x="188206" y="1009386"/>
                  </a:cubicBezTo>
                  <a:cubicBezTo>
                    <a:pt x="76289" y="905249"/>
                    <a:pt x="13137" y="777950"/>
                    <a:pt x="1647" y="624776"/>
                  </a:cubicBezTo>
                  <a:cubicBezTo>
                    <a:pt x="-17534" y="368642"/>
                    <a:pt x="133017" y="150778"/>
                    <a:pt x="338576" y="59308"/>
                  </a:cubicBezTo>
                  <a:cubicBezTo>
                    <a:pt x="396661" y="33432"/>
                    <a:pt x="457369" y="17509"/>
                    <a:pt x="520702" y="11809"/>
                  </a:cubicBezTo>
                  <a:cubicBezTo>
                    <a:pt x="527126" y="2852"/>
                    <a:pt x="536897" y="952"/>
                    <a:pt x="546849" y="499"/>
                  </a:cubicBezTo>
                  <a:cubicBezTo>
                    <a:pt x="602672" y="-1853"/>
                    <a:pt x="657681" y="4118"/>
                    <a:pt x="711785" y="18142"/>
                  </a:cubicBezTo>
                  <a:cubicBezTo>
                    <a:pt x="720380" y="20404"/>
                    <a:pt x="729246" y="23028"/>
                    <a:pt x="733680" y="32075"/>
                  </a:cubicBezTo>
                  <a:cubicBezTo>
                    <a:pt x="790950" y="46008"/>
                    <a:pt x="841164" y="76679"/>
                    <a:pt x="894001" y="100926"/>
                  </a:cubicBezTo>
                  <a:close/>
                </a:path>
              </a:pathLst>
            </a:custGeom>
            <a:solidFill>
              <a:schemeClr val="accent3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142">
              <a:extLst>
                <a:ext uri="{FF2B5EF4-FFF2-40B4-BE49-F238E27FC236}">
                  <a16:creationId xmlns:a16="http://schemas.microsoft.com/office/drawing/2014/main" id="{A40B7199-AAF2-42F9-92E0-B1E480713E88}"/>
                </a:ext>
              </a:extLst>
            </p:cNvPr>
            <p:cNvSpPr/>
            <p:nvPr/>
          </p:nvSpPr>
          <p:spPr>
            <a:xfrm>
              <a:off x="8368504" y="2855662"/>
              <a:ext cx="1164832" cy="1154836"/>
            </a:xfrm>
            <a:custGeom>
              <a:avLst/>
              <a:gdLst>
                <a:gd name="connsiteX0" fmla="*/ 43834 w 1164832"/>
                <a:gd name="connsiteY0" fmla="*/ 365155 h 1154836"/>
                <a:gd name="connsiteX1" fmla="*/ 145528 w 1164832"/>
                <a:gd name="connsiteY1" fmla="*/ 199948 h 1154836"/>
                <a:gd name="connsiteX2" fmla="*/ 536289 w 1164832"/>
                <a:gd name="connsiteY2" fmla="*/ 2079 h 1154836"/>
                <a:gd name="connsiteX3" fmla="*/ 888327 w 1164832"/>
                <a:gd name="connsiteY3" fmla="*/ 85768 h 1154836"/>
                <a:gd name="connsiteX4" fmla="*/ 1135143 w 1164832"/>
                <a:gd name="connsiteY4" fmla="*/ 396640 h 1154836"/>
                <a:gd name="connsiteX5" fmla="*/ 982783 w 1164832"/>
                <a:gd name="connsiteY5" fmla="*/ 994679 h 1154836"/>
                <a:gd name="connsiteX6" fmla="*/ 617535 w 1164832"/>
                <a:gd name="connsiteY6" fmla="*/ 1153644 h 1154836"/>
                <a:gd name="connsiteX7" fmla="*/ 420119 w 1164832"/>
                <a:gd name="connsiteY7" fmla="*/ 1129758 h 1154836"/>
                <a:gd name="connsiteX8" fmla="*/ 182985 w 1164832"/>
                <a:gd name="connsiteY8" fmla="*/ 987894 h 1154836"/>
                <a:gd name="connsiteX9" fmla="*/ 68262 w 1164832"/>
                <a:gd name="connsiteY9" fmla="*/ 831825 h 1154836"/>
                <a:gd name="connsiteX10" fmla="*/ 54872 w 1164832"/>
                <a:gd name="connsiteY10" fmla="*/ 808663 h 1154836"/>
                <a:gd name="connsiteX11" fmla="*/ 37591 w 1164832"/>
                <a:gd name="connsiteY11" fmla="*/ 782244 h 1154836"/>
                <a:gd name="connsiteX12" fmla="*/ 2849 w 1164832"/>
                <a:gd name="connsiteY12" fmla="*/ 638118 h 1154836"/>
                <a:gd name="connsiteX13" fmla="*/ 23930 w 1164832"/>
                <a:gd name="connsiteY13" fmla="*/ 405507 h 1154836"/>
                <a:gd name="connsiteX14" fmla="*/ 43834 w 1164832"/>
                <a:gd name="connsiteY14" fmla="*/ 365155 h 11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4832" h="1154836">
                  <a:moveTo>
                    <a:pt x="43834" y="365155"/>
                  </a:moveTo>
                  <a:cubicBezTo>
                    <a:pt x="71881" y="306437"/>
                    <a:pt x="101919" y="249166"/>
                    <a:pt x="145528" y="199948"/>
                  </a:cubicBezTo>
                  <a:cubicBezTo>
                    <a:pt x="249755" y="82330"/>
                    <a:pt x="378863" y="15650"/>
                    <a:pt x="536289" y="2079"/>
                  </a:cubicBezTo>
                  <a:cubicBezTo>
                    <a:pt x="663497" y="-8869"/>
                    <a:pt x="779034" y="24064"/>
                    <a:pt x="888327" y="85768"/>
                  </a:cubicBezTo>
                  <a:cubicBezTo>
                    <a:pt x="1014268" y="154710"/>
                    <a:pt x="1094157" y="262375"/>
                    <a:pt x="1135143" y="396640"/>
                  </a:cubicBezTo>
                  <a:cubicBezTo>
                    <a:pt x="1204899" y="625089"/>
                    <a:pt x="1150795" y="827029"/>
                    <a:pt x="982783" y="994679"/>
                  </a:cubicBezTo>
                  <a:cubicBezTo>
                    <a:pt x="883441" y="1093840"/>
                    <a:pt x="759400" y="1146587"/>
                    <a:pt x="617535" y="1153644"/>
                  </a:cubicBezTo>
                  <a:cubicBezTo>
                    <a:pt x="550222" y="1156992"/>
                    <a:pt x="483904" y="1154549"/>
                    <a:pt x="420119" y="1129758"/>
                  </a:cubicBezTo>
                  <a:cubicBezTo>
                    <a:pt x="333173" y="1095740"/>
                    <a:pt x="250569" y="1054755"/>
                    <a:pt x="182985" y="987894"/>
                  </a:cubicBezTo>
                  <a:cubicBezTo>
                    <a:pt x="136390" y="941752"/>
                    <a:pt x="97214" y="890724"/>
                    <a:pt x="68262" y="831825"/>
                  </a:cubicBezTo>
                  <a:cubicBezTo>
                    <a:pt x="64372" y="823863"/>
                    <a:pt x="59396" y="816353"/>
                    <a:pt x="54872" y="808663"/>
                  </a:cubicBezTo>
                  <a:cubicBezTo>
                    <a:pt x="43925" y="803234"/>
                    <a:pt x="41391" y="792106"/>
                    <a:pt x="37591" y="782244"/>
                  </a:cubicBezTo>
                  <a:cubicBezTo>
                    <a:pt x="19496" y="735831"/>
                    <a:pt x="7011" y="687788"/>
                    <a:pt x="2849" y="638118"/>
                  </a:cubicBezTo>
                  <a:cubicBezTo>
                    <a:pt x="-3665" y="559404"/>
                    <a:pt x="44" y="481415"/>
                    <a:pt x="23930" y="405507"/>
                  </a:cubicBezTo>
                  <a:cubicBezTo>
                    <a:pt x="28453" y="391121"/>
                    <a:pt x="30263" y="375198"/>
                    <a:pt x="43834" y="365155"/>
                  </a:cubicBezTo>
                  <a:close/>
                </a:path>
              </a:pathLst>
            </a:custGeom>
            <a:solidFill>
              <a:schemeClr val="accent2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43">
              <a:extLst>
                <a:ext uri="{FF2B5EF4-FFF2-40B4-BE49-F238E27FC236}">
                  <a16:creationId xmlns:a16="http://schemas.microsoft.com/office/drawing/2014/main" id="{14996665-9FB2-41EF-9099-13102E577FD7}"/>
                </a:ext>
              </a:extLst>
            </p:cNvPr>
            <p:cNvSpPr/>
            <p:nvPr/>
          </p:nvSpPr>
          <p:spPr>
            <a:xfrm>
              <a:off x="5520261" y="4"/>
              <a:ext cx="1156234" cy="1156729"/>
            </a:xfrm>
            <a:custGeom>
              <a:avLst/>
              <a:gdLst>
                <a:gd name="connsiteX0" fmla="*/ 398045 w 1156234"/>
                <a:gd name="connsiteY0" fmla="*/ 1124419 h 1156729"/>
                <a:gd name="connsiteX1" fmla="*/ 220985 w 1156234"/>
                <a:gd name="connsiteY1" fmla="*/ 1027791 h 1156729"/>
                <a:gd name="connsiteX2" fmla="*/ 8279 w 1156234"/>
                <a:gd name="connsiteY2" fmla="*/ 669691 h 1156729"/>
                <a:gd name="connsiteX3" fmla="*/ 194838 w 1156234"/>
                <a:gd name="connsiteY3" fmla="*/ 143580 h 1156729"/>
                <a:gd name="connsiteX4" fmla="*/ 667117 w 1156234"/>
                <a:gd name="connsiteY4" fmla="*/ 7867 h 1156729"/>
                <a:gd name="connsiteX5" fmla="*/ 881090 w 1156234"/>
                <a:gd name="connsiteY5" fmla="*/ 86400 h 1156729"/>
                <a:gd name="connsiteX6" fmla="*/ 1089364 w 1156234"/>
                <a:gd name="connsiteY6" fmla="*/ 305077 h 1156729"/>
                <a:gd name="connsiteX7" fmla="*/ 1156225 w 1156234"/>
                <a:gd name="connsiteY7" fmla="*/ 571255 h 1156729"/>
                <a:gd name="connsiteX8" fmla="*/ 1020331 w 1156234"/>
                <a:gd name="connsiteY8" fmla="*/ 946635 h 1156729"/>
                <a:gd name="connsiteX9" fmla="*/ 653817 w 1156234"/>
                <a:gd name="connsiteY9" fmla="*/ 1149752 h 1156729"/>
                <a:gd name="connsiteX10" fmla="*/ 418583 w 1156234"/>
                <a:gd name="connsiteY10" fmla="*/ 1130118 h 1156729"/>
                <a:gd name="connsiteX11" fmla="*/ 398045 w 1156234"/>
                <a:gd name="connsiteY11" fmla="*/ 1124419 h 115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6234" h="1156729">
                  <a:moveTo>
                    <a:pt x="398045" y="1124419"/>
                  </a:moveTo>
                  <a:cubicBezTo>
                    <a:pt x="335979" y="1097819"/>
                    <a:pt x="274275" y="1070586"/>
                    <a:pt x="220985" y="1027791"/>
                  </a:cubicBezTo>
                  <a:cubicBezTo>
                    <a:pt x="105268" y="934964"/>
                    <a:pt x="30988" y="816985"/>
                    <a:pt x="8279" y="669691"/>
                  </a:cubicBezTo>
                  <a:cubicBezTo>
                    <a:pt x="-23840" y="461418"/>
                    <a:pt x="37321" y="283454"/>
                    <a:pt x="194838" y="143580"/>
                  </a:cubicBezTo>
                  <a:cubicBezTo>
                    <a:pt x="329193" y="24062"/>
                    <a:pt x="488429" y="-19456"/>
                    <a:pt x="667117" y="7867"/>
                  </a:cubicBezTo>
                  <a:cubicBezTo>
                    <a:pt x="744111" y="19629"/>
                    <a:pt x="813506" y="50029"/>
                    <a:pt x="881090" y="86400"/>
                  </a:cubicBezTo>
                  <a:cubicBezTo>
                    <a:pt x="975818" y="135256"/>
                    <a:pt x="1039693" y="213517"/>
                    <a:pt x="1089364" y="305077"/>
                  </a:cubicBezTo>
                  <a:cubicBezTo>
                    <a:pt x="1134420" y="388043"/>
                    <a:pt x="1156768" y="478066"/>
                    <a:pt x="1156225" y="571255"/>
                  </a:cubicBezTo>
                  <a:cubicBezTo>
                    <a:pt x="1155320" y="711129"/>
                    <a:pt x="1111802" y="838156"/>
                    <a:pt x="1020331" y="946635"/>
                  </a:cubicBezTo>
                  <a:cubicBezTo>
                    <a:pt x="923975" y="1060905"/>
                    <a:pt x="801744" y="1130661"/>
                    <a:pt x="653817" y="1149752"/>
                  </a:cubicBezTo>
                  <a:cubicBezTo>
                    <a:pt x="575104" y="1159885"/>
                    <a:pt x="494672" y="1163142"/>
                    <a:pt x="418583" y="1130118"/>
                  </a:cubicBezTo>
                  <a:cubicBezTo>
                    <a:pt x="411797" y="1127042"/>
                    <a:pt x="403926" y="1129576"/>
                    <a:pt x="398045" y="1124419"/>
                  </a:cubicBezTo>
                  <a:close/>
                </a:path>
              </a:pathLst>
            </a:custGeom>
            <a:solidFill>
              <a:schemeClr val="accent1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44">
              <a:extLst>
                <a:ext uri="{FF2B5EF4-FFF2-40B4-BE49-F238E27FC236}">
                  <a16:creationId xmlns:a16="http://schemas.microsoft.com/office/drawing/2014/main" id="{F07CB1CB-EB3C-4E53-B8ED-90EA8E0542E0}"/>
                </a:ext>
              </a:extLst>
            </p:cNvPr>
            <p:cNvSpPr/>
            <p:nvPr/>
          </p:nvSpPr>
          <p:spPr>
            <a:xfrm>
              <a:off x="4744917" y="1175347"/>
              <a:ext cx="2706760" cy="1503484"/>
            </a:xfrm>
            <a:custGeom>
              <a:avLst/>
              <a:gdLst>
                <a:gd name="connsiteX0" fmla="*/ 91201 w 2706760"/>
                <a:gd name="connsiteY0" fmla="*/ 880334 h 1503485"/>
                <a:gd name="connsiteX1" fmla="*/ 174076 w 2706760"/>
                <a:gd name="connsiteY1" fmla="*/ 704179 h 1503485"/>
                <a:gd name="connsiteX2" fmla="*/ 344531 w 2706760"/>
                <a:gd name="connsiteY2" fmla="*/ 463244 h 1503485"/>
                <a:gd name="connsiteX3" fmla="*/ 861685 w 2706760"/>
                <a:gd name="connsiteY3" fmla="*/ 108040 h 1503485"/>
                <a:gd name="connsiteX4" fmla="*/ 1187666 w 2706760"/>
                <a:gd name="connsiteY4" fmla="*/ 25707 h 1503485"/>
                <a:gd name="connsiteX5" fmla="*/ 1312974 w 2706760"/>
                <a:gd name="connsiteY5" fmla="*/ 2274 h 1503485"/>
                <a:gd name="connsiteX6" fmla="*/ 1442263 w 2706760"/>
                <a:gd name="connsiteY6" fmla="*/ 9874 h 1503485"/>
                <a:gd name="connsiteX7" fmla="*/ 1692697 w 2706760"/>
                <a:gd name="connsiteY7" fmla="*/ 59183 h 1503485"/>
                <a:gd name="connsiteX8" fmla="*/ 2235728 w 2706760"/>
                <a:gd name="connsiteY8" fmla="*/ 340922 h 1503485"/>
                <a:gd name="connsiteX9" fmla="*/ 2567137 w 2706760"/>
                <a:gd name="connsiteY9" fmla="*/ 757197 h 1503485"/>
                <a:gd name="connsiteX10" fmla="*/ 2656346 w 2706760"/>
                <a:gd name="connsiteY10" fmla="*/ 975966 h 1503485"/>
                <a:gd name="connsiteX11" fmla="*/ 2705926 w 2706760"/>
                <a:gd name="connsiteY11" fmla="*/ 1207943 h 1503485"/>
                <a:gd name="connsiteX12" fmla="*/ 2675617 w 2706760"/>
                <a:gd name="connsiteY12" fmla="*/ 1241962 h 1503485"/>
                <a:gd name="connsiteX13" fmla="*/ 2618980 w 2706760"/>
                <a:gd name="connsiteY13" fmla="*/ 1242505 h 1503485"/>
                <a:gd name="connsiteX14" fmla="*/ 2483086 w 2706760"/>
                <a:gd name="connsiteY14" fmla="*/ 1242595 h 1503485"/>
                <a:gd name="connsiteX15" fmla="*/ 2428439 w 2706760"/>
                <a:gd name="connsiteY15" fmla="*/ 1193739 h 1503485"/>
                <a:gd name="connsiteX16" fmla="*/ 2379312 w 2706760"/>
                <a:gd name="connsiteY16" fmla="*/ 1009532 h 1503485"/>
                <a:gd name="connsiteX17" fmla="*/ 2218176 w 2706760"/>
                <a:gd name="connsiteY17" fmla="*/ 712864 h 1503485"/>
                <a:gd name="connsiteX18" fmla="*/ 2087982 w 2706760"/>
                <a:gd name="connsiteY18" fmla="*/ 571090 h 1503485"/>
                <a:gd name="connsiteX19" fmla="*/ 2061925 w 2706760"/>
                <a:gd name="connsiteY19" fmla="*/ 551819 h 1503485"/>
                <a:gd name="connsiteX20" fmla="*/ 1948651 w 2706760"/>
                <a:gd name="connsiteY20" fmla="*/ 464420 h 1503485"/>
                <a:gd name="connsiteX21" fmla="*/ 2156110 w 2706760"/>
                <a:gd name="connsiteY21" fmla="*/ 1346279 h 1503485"/>
                <a:gd name="connsiteX22" fmla="*/ 2160905 w 2706760"/>
                <a:gd name="connsiteY22" fmla="*/ 1462087 h 1503485"/>
                <a:gd name="connsiteX23" fmla="*/ 2156834 w 2706760"/>
                <a:gd name="connsiteY23" fmla="*/ 1496016 h 1503485"/>
                <a:gd name="connsiteX24" fmla="*/ 2130234 w 2706760"/>
                <a:gd name="connsiteY24" fmla="*/ 1488868 h 1503485"/>
                <a:gd name="connsiteX25" fmla="*/ 2090244 w 2706760"/>
                <a:gd name="connsiteY25" fmla="*/ 1427888 h 1503485"/>
                <a:gd name="connsiteX26" fmla="*/ 1571823 w 2706760"/>
                <a:gd name="connsiteY26" fmla="*/ 1082997 h 1503485"/>
                <a:gd name="connsiteX27" fmla="*/ 1308089 w 2706760"/>
                <a:gd name="connsiteY27" fmla="*/ 1056669 h 1503485"/>
                <a:gd name="connsiteX28" fmla="*/ 815543 w 2706760"/>
                <a:gd name="connsiteY28" fmla="*/ 1230924 h 1503485"/>
                <a:gd name="connsiteX29" fmla="*/ 621927 w 2706760"/>
                <a:gd name="connsiteY29" fmla="*/ 1420016 h 1503485"/>
                <a:gd name="connsiteX30" fmla="*/ 588451 w 2706760"/>
                <a:gd name="connsiteY30" fmla="*/ 1472492 h 1503485"/>
                <a:gd name="connsiteX31" fmla="*/ 550270 w 2706760"/>
                <a:gd name="connsiteY31" fmla="*/ 1493301 h 1503485"/>
                <a:gd name="connsiteX32" fmla="*/ 547556 w 2706760"/>
                <a:gd name="connsiteY32" fmla="*/ 1466521 h 1503485"/>
                <a:gd name="connsiteX33" fmla="*/ 547466 w 2706760"/>
                <a:gd name="connsiteY33" fmla="*/ 1429426 h 1503485"/>
                <a:gd name="connsiteX34" fmla="*/ 547466 w 2706760"/>
                <a:gd name="connsiteY34" fmla="*/ 1374327 h 1503485"/>
                <a:gd name="connsiteX35" fmla="*/ 760082 w 2706760"/>
                <a:gd name="connsiteY35" fmla="*/ 462882 h 1503485"/>
                <a:gd name="connsiteX36" fmla="*/ 375473 w 2706760"/>
                <a:gd name="connsiteY36" fmla="*/ 897071 h 1503485"/>
                <a:gd name="connsiteX37" fmla="*/ 325078 w 2706760"/>
                <a:gd name="connsiteY37" fmla="*/ 1013694 h 1503485"/>
                <a:gd name="connsiteX38" fmla="*/ 279569 w 2706760"/>
                <a:gd name="connsiteY38" fmla="*/ 1190844 h 1503485"/>
                <a:gd name="connsiteX39" fmla="*/ 278936 w 2706760"/>
                <a:gd name="connsiteY39" fmla="*/ 1196272 h 1503485"/>
                <a:gd name="connsiteX40" fmla="*/ 225737 w 2706760"/>
                <a:gd name="connsiteY40" fmla="*/ 1242324 h 1503485"/>
                <a:gd name="connsiteX41" fmla="*/ 85320 w 2706760"/>
                <a:gd name="connsiteY41" fmla="*/ 1243771 h 1503485"/>
                <a:gd name="connsiteX42" fmla="*/ 28682 w 2706760"/>
                <a:gd name="connsiteY42" fmla="*/ 1241510 h 1503485"/>
                <a:gd name="connsiteX43" fmla="*/ 635 w 2706760"/>
                <a:gd name="connsiteY43" fmla="*/ 1209119 h 1503485"/>
                <a:gd name="connsiteX44" fmla="*/ 51392 w 2706760"/>
                <a:gd name="connsiteY44" fmla="*/ 973975 h 1503485"/>
                <a:gd name="connsiteX45" fmla="*/ 74825 w 2706760"/>
                <a:gd name="connsiteY45" fmla="*/ 904490 h 1503485"/>
                <a:gd name="connsiteX46" fmla="*/ 91201 w 2706760"/>
                <a:gd name="connsiteY46" fmla="*/ 880334 h 15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706760" h="1503485">
                  <a:moveTo>
                    <a:pt x="91201" y="880334"/>
                  </a:moveTo>
                  <a:cubicBezTo>
                    <a:pt x="117348" y="820892"/>
                    <a:pt x="143224" y="761359"/>
                    <a:pt x="174076" y="704179"/>
                  </a:cubicBezTo>
                  <a:cubicBezTo>
                    <a:pt x="220218" y="616328"/>
                    <a:pt x="277760" y="536891"/>
                    <a:pt x="344531" y="463244"/>
                  </a:cubicBezTo>
                  <a:cubicBezTo>
                    <a:pt x="489019" y="303737"/>
                    <a:pt x="662188" y="186753"/>
                    <a:pt x="861685" y="108040"/>
                  </a:cubicBezTo>
                  <a:cubicBezTo>
                    <a:pt x="966636" y="66692"/>
                    <a:pt x="1075749" y="40455"/>
                    <a:pt x="1187666" y="25707"/>
                  </a:cubicBezTo>
                  <a:cubicBezTo>
                    <a:pt x="1229827" y="20098"/>
                    <a:pt x="1270270" y="6798"/>
                    <a:pt x="1312974" y="2274"/>
                  </a:cubicBezTo>
                  <a:cubicBezTo>
                    <a:pt x="1357126" y="-2430"/>
                    <a:pt x="1400283" y="193"/>
                    <a:pt x="1442263" y="9874"/>
                  </a:cubicBezTo>
                  <a:cubicBezTo>
                    <a:pt x="1525228" y="29055"/>
                    <a:pt x="1610184" y="37740"/>
                    <a:pt x="1692697" y="59183"/>
                  </a:cubicBezTo>
                  <a:cubicBezTo>
                    <a:pt x="1895271" y="111839"/>
                    <a:pt x="2076221" y="205662"/>
                    <a:pt x="2235728" y="340922"/>
                  </a:cubicBezTo>
                  <a:cubicBezTo>
                    <a:pt x="2373612" y="457816"/>
                    <a:pt x="2483720" y="597056"/>
                    <a:pt x="2567137" y="757197"/>
                  </a:cubicBezTo>
                  <a:cubicBezTo>
                    <a:pt x="2603599" y="827225"/>
                    <a:pt x="2632551" y="900600"/>
                    <a:pt x="2656346" y="975966"/>
                  </a:cubicBezTo>
                  <a:cubicBezTo>
                    <a:pt x="2679327" y="1051874"/>
                    <a:pt x="2697512" y="1128868"/>
                    <a:pt x="2705926" y="1207943"/>
                  </a:cubicBezTo>
                  <a:cubicBezTo>
                    <a:pt x="2709002" y="1236714"/>
                    <a:pt x="2704569" y="1240786"/>
                    <a:pt x="2675617" y="1241962"/>
                  </a:cubicBezTo>
                  <a:cubicBezTo>
                    <a:pt x="2656708" y="1242776"/>
                    <a:pt x="2637798" y="1240876"/>
                    <a:pt x="2618980" y="1242505"/>
                  </a:cubicBezTo>
                  <a:cubicBezTo>
                    <a:pt x="2573652" y="1242776"/>
                    <a:pt x="2528324" y="1242776"/>
                    <a:pt x="2483086" y="1242595"/>
                  </a:cubicBezTo>
                  <a:cubicBezTo>
                    <a:pt x="2439115" y="1242414"/>
                    <a:pt x="2435135" y="1238795"/>
                    <a:pt x="2428439" y="1193739"/>
                  </a:cubicBezTo>
                  <a:cubicBezTo>
                    <a:pt x="2419030" y="1130497"/>
                    <a:pt x="2402926" y="1068974"/>
                    <a:pt x="2379312" y="1009532"/>
                  </a:cubicBezTo>
                  <a:cubicBezTo>
                    <a:pt x="2345112" y="900057"/>
                    <a:pt x="2285851" y="804244"/>
                    <a:pt x="2218176" y="712864"/>
                  </a:cubicBezTo>
                  <a:cubicBezTo>
                    <a:pt x="2179724" y="661022"/>
                    <a:pt x="2133582" y="616328"/>
                    <a:pt x="2087982" y="571090"/>
                  </a:cubicBezTo>
                  <a:cubicBezTo>
                    <a:pt x="2080202" y="563400"/>
                    <a:pt x="2071787" y="556705"/>
                    <a:pt x="2061925" y="551819"/>
                  </a:cubicBezTo>
                  <a:cubicBezTo>
                    <a:pt x="2028540" y="518343"/>
                    <a:pt x="1988279" y="493825"/>
                    <a:pt x="1948651" y="464420"/>
                  </a:cubicBezTo>
                  <a:cubicBezTo>
                    <a:pt x="2085540" y="743897"/>
                    <a:pt x="2149053" y="1038484"/>
                    <a:pt x="2156110" y="1346279"/>
                  </a:cubicBezTo>
                  <a:cubicBezTo>
                    <a:pt x="2162534" y="1384731"/>
                    <a:pt x="2163438" y="1423364"/>
                    <a:pt x="2160905" y="1462087"/>
                  </a:cubicBezTo>
                  <a:cubicBezTo>
                    <a:pt x="2158281" y="1473216"/>
                    <a:pt x="2158010" y="1484706"/>
                    <a:pt x="2156834" y="1496016"/>
                  </a:cubicBezTo>
                  <a:cubicBezTo>
                    <a:pt x="2142991" y="1513115"/>
                    <a:pt x="2135844" y="1496558"/>
                    <a:pt x="2130234" y="1488868"/>
                  </a:cubicBezTo>
                  <a:cubicBezTo>
                    <a:pt x="2115939" y="1469235"/>
                    <a:pt x="2104901" y="1447521"/>
                    <a:pt x="2090244" y="1427888"/>
                  </a:cubicBezTo>
                  <a:cubicBezTo>
                    <a:pt x="1958241" y="1251371"/>
                    <a:pt x="1785163" y="1137011"/>
                    <a:pt x="1571823" y="1082997"/>
                  </a:cubicBezTo>
                  <a:cubicBezTo>
                    <a:pt x="1485238" y="1061103"/>
                    <a:pt x="1397025" y="1051241"/>
                    <a:pt x="1308089" y="1056669"/>
                  </a:cubicBezTo>
                  <a:cubicBezTo>
                    <a:pt x="1127591" y="1067707"/>
                    <a:pt x="962565" y="1124164"/>
                    <a:pt x="815543" y="1230924"/>
                  </a:cubicBezTo>
                  <a:cubicBezTo>
                    <a:pt x="741715" y="1284485"/>
                    <a:pt x="676845" y="1347184"/>
                    <a:pt x="621927" y="1420016"/>
                  </a:cubicBezTo>
                  <a:cubicBezTo>
                    <a:pt x="609351" y="1436664"/>
                    <a:pt x="599670" y="1455121"/>
                    <a:pt x="588451" y="1472492"/>
                  </a:cubicBezTo>
                  <a:cubicBezTo>
                    <a:pt x="581122" y="1483892"/>
                    <a:pt x="575422" y="1510039"/>
                    <a:pt x="550270" y="1493301"/>
                  </a:cubicBezTo>
                  <a:cubicBezTo>
                    <a:pt x="547285" y="1484616"/>
                    <a:pt x="547647" y="1475568"/>
                    <a:pt x="547556" y="1466521"/>
                  </a:cubicBezTo>
                  <a:cubicBezTo>
                    <a:pt x="546923" y="1454126"/>
                    <a:pt x="547375" y="1441821"/>
                    <a:pt x="547466" y="1429426"/>
                  </a:cubicBezTo>
                  <a:cubicBezTo>
                    <a:pt x="546923" y="1411060"/>
                    <a:pt x="547194" y="1392693"/>
                    <a:pt x="547466" y="1374327"/>
                  </a:cubicBezTo>
                  <a:cubicBezTo>
                    <a:pt x="559046" y="1058298"/>
                    <a:pt x="614508" y="752312"/>
                    <a:pt x="760082" y="462882"/>
                  </a:cubicBezTo>
                  <a:cubicBezTo>
                    <a:pt x="591798" y="576247"/>
                    <a:pt x="462238" y="717750"/>
                    <a:pt x="375473" y="897071"/>
                  </a:cubicBezTo>
                  <a:cubicBezTo>
                    <a:pt x="354483" y="934166"/>
                    <a:pt x="339735" y="973885"/>
                    <a:pt x="325078" y="1013694"/>
                  </a:cubicBezTo>
                  <a:cubicBezTo>
                    <a:pt x="304902" y="1071507"/>
                    <a:pt x="288074" y="1130135"/>
                    <a:pt x="279569" y="1190844"/>
                  </a:cubicBezTo>
                  <a:cubicBezTo>
                    <a:pt x="279479" y="1192653"/>
                    <a:pt x="279298" y="1194462"/>
                    <a:pt x="278936" y="1196272"/>
                  </a:cubicBezTo>
                  <a:cubicBezTo>
                    <a:pt x="271246" y="1240605"/>
                    <a:pt x="269617" y="1241962"/>
                    <a:pt x="225737" y="1242324"/>
                  </a:cubicBezTo>
                  <a:cubicBezTo>
                    <a:pt x="178961" y="1242686"/>
                    <a:pt x="132095" y="1241238"/>
                    <a:pt x="85320" y="1243771"/>
                  </a:cubicBezTo>
                  <a:cubicBezTo>
                    <a:pt x="66591" y="1240243"/>
                    <a:pt x="47501" y="1242776"/>
                    <a:pt x="28682" y="1241510"/>
                  </a:cubicBezTo>
                  <a:cubicBezTo>
                    <a:pt x="4345" y="1239881"/>
                    <a:pt x="-2260" y="1232914"/>
                    <a:pt x="635" y="1209119"/>
                  </a:cubicBezTo>
                  <a:cubicBezTo>
                    <a:pt x="10497" y="1129230"/>
                    <a:pt x="26873" y="1050698"/>
                    <a:pt x="51392" y="973975"/>
                  </a:cubicBezTo>
                  <a:cubicBezTo>
                    <a:pt x="59263" y="950814"/>
                    <a:pt x="67225" y="927742"/>
                    <a:pt x="74825" y="904490"/>
                  </a:cubicBezTo>
                  <a:cubicBezTo>
                    <a:pt x="77901" y="894810"/>
                    <a:pt x="83148" y="886667"/>
                    <a:pt x="91201" y="880334"/>
                  </a:cubicBezTo>
                  <a:close/>
                </a:path>
              </a:pathLst>
            </a:custGeom>
            <a:solidFill>
              <a:schemeClr val="accent1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45">
              <a:extLst>
                <a:ext uri="{FF2B5EF4-FFF2-40B4-BE49-F238E27FC236}">
                  <a16:creationId xmlns:a16="http://schemas.microsoft.com/office/drawing/2014/main" id="{64689312-5D08-4014-9099-B68524A119E4}"/>
                </a:ext>
              </a:extLst>
            </p:cNvPr>
            <p:cNvSpPr/>
            <p:nvPr/>
          </p:nvSpPr>
          <p:spPr>
            <a:xfrm>
              <a:off x="4744917" y="4206038"/>
              <a:ext cx="2706759" cy="1503485"/>
            </a:xfrm>
            <a:custGeom>
              <a:avLst/>
              <a:gdLst>
                <a:gd name="connsiteX0" fmla="*/ 2615560 w 2706760"/>
                <a:gd name="connsiteY0" fmla="*/ 623152 h 1503485"/>
                <a:gd name="connsiteX1" fmla="*/ 2532685 w 2706760"/>
                <a:gd name="connsiteY1" fmla="*/ 799307 h 1503485"/>
                <a:gd name="connsiteX2" fmla="*/ 2362230 w 2706760"/>
                <a:gd name="connsiteY2" fmla="*/ 1040241 h 1503485"/>
                <a:gd name="connsiteX3" fmla="*/ 1845075 w 2706760"/>
                <a:gd name="connsiteY3" fmla="*/ 1395446 h 1503485"/>
                <a:gd name="connsiteX4" fmla="*/ 1519094 w 2706760"/>
                <a:gd name="connsiteY4" fmla="*/ 1477778 h 1503485"/>
                <a:gd name="connsiteX5" fmla="*/ 1393786 w 2706760"/>
                <a:gd name="connsiteY5" fmla="*/ 1501211 h 1503485"/>
                <a:gd name="connsiteX6" fmla="*/ 1264498 w 2706760"/>
                <a:gd name="connsiteY6" fmla="*/ 1493611 h 1503485"/>
                <a:gd name="connsiteX7" fmla="*/ 1014063 w 2706760"/>
                <a:gd name="connsiteY7" fmla="*/ 1444303 h 1503485"/>
                <a:gd name="connsiteX8" fmla="*/ 471033 w 2706760"/>
                <a:gd name="connsiteY8" fmla="*/ 1162564 h 1503485"/>
                <a:gd name="connsiteX9" fmla="*/ 139623 w 2706760"/>
                <a:gd name="connsiteY9" fmla="*/ 746288 h 1503485"/>
                <a:gd name="connsiteX10" fmla="*/ 50415 w 2706760"/>
                <a:gd name="connsiteY10" fmla="*/ 527520 h 1503485"/>
                <a:gd name="connsiteX11" fmla="*/ 834 w 2706760"/>
                <a:gd name="connsiteY11" fmla="*/ 295542 h 1503485"/>
                <a:gd name="connsiteX12" fmla="*/ 31143 w 2706760"/>
                <a:gd name="connsiteY12" fmla="*/ 261524 h 1503485"/>
                <a:gd name="connsiteX13" fmla="*/ 87781 w 2706760"/>
                <a:gd name="connsiteY13" fmla="*/ 260981 h 1503485"/>
                <a:gd name="connsiteX14" fmla="*/ 223674 w 2706760"/>
                <a:gd name="connsiteY14" fmla="*/ 260890 h 1503485"/>
                <a:gd name="connsiteX15" fmla="*/ 278321 w 2706760"/>
                <a:gd name="connsiteY15" fmla="*/ 309747 h 1503485"/>
                <a:gd name="connsiteX16" fmla="*/ 327449 w 2706760"/>
                <a:gd name="connsiteY16" fmla="*/ 493954 h 1503485"/>
                <a:gd name="connsiteX17" fmla="*/ 488585 w 2706760"/>
                <a:gd name="connsiteY17" fmla="*/ 790621 h 1503485"/>
                <a:gd name="connsiteX18" fmla="*/ 618778 w 2706760"/>
                <a:gd name="connsiteY18" fmla="*/ 932395 h 1503485"/>
                <a:gd name="connsiteX19" fmla="*/ 644835 w 2706760"/>
                <a:gd name="connsiteY19" fmla="*/ 951667 h 1503485"/>
                <a:gd name="connsiteX20" fmla="*/ 758109 w 2706760"/>
                <a:gd name="connsiteY20" fmla="*/ 1039065 h 1503485"/>
                <a:gd name="connsiteX21" fmla="*/ 550650 w 2706760"/>
                <a:gd name="connsiteY21" fmla="*/ 157206 h 1503485"/>
                <a:gd name="connsiteX22" fmla="*/ 545855 w 2706760"/>
                <a:gd name="connsiteY22" fmla="*/ 41398 h 1503485"/>
                <a:gd name="connsiteX23" fmla="*/ 549927 w 2706760"/>
                <a:gd name="connsiteY23" fmla="*/ 7470 h 1503485"/>
                <a:gd name="connsiteX24" fmla="*/ 576526 w 2706760"/>
                <a:gd name="connsiteY24" fmla="*/ 14618 h 1503485"/>
                <a:gd name="connsiteX25" fmla="*/ 616516 w 2706760"/>
                <a:gd name="connsiteY25" fmla="*/ 75598 h 1503485"/>
                <a:gd name="connsiteX26" fmla="*/ 1134937 w 2706760"/>
                <a:gd name="connsiteY26" fmla="*/ 420488 h 1503485"/>
                <a:gd name="connsiteX27" fmla="*/ 1398672 w 2706760"/>
                <a:gd name="connsiteY27" fmla="*/ 446817 h 1503485"/>
                <a:gd name="connsiteX28" fmla="*/ 1891218 w 2706760"/>
                <a:gd name="connsiteY28" fmla="*/ 272562 h 1503485"/>
                <a:gd name="connsiteX29" fmla="*/ 2084834 w 2706760"/>
                <a:gd name="connsiteY29" fmla="*/ 83469 h 1503485"/>
                <a:gd name="connsiteX30" fmla="*/ 2118310 w 2706760"/>
                <a:gd name="connsiteY30" fmla="*/ 30994 h 1503485"/>
                <a:gd name="connsiteX31" fmla="*/ 2156490 w 2706760"/>
                <a:gd name="connsiteY31" fmla="*/ 10184 h 1503485"/>
                <a:gd name="connsiteX32" fmla="*/ 2159204 w 2706760"/>
                <a:gd name="connsiteY32" fmla="*/ 36965 h 1503485"/>
                <a:gd name="connsiteX33" fmla="*/ 2159295 w 2706760"/>
                <a:gd name="connsiteY33" fmla="*/ 74060 h 1503485"/>
                <a:gd name="connsiteX34" fmla="*/ 2159295 w 2706760"/>
                <a:gd name="connsiteY34" fmla="*/ 129159 h 1503485"/>
                <a:gd name="connsiteX35" fmla="*/ 1946679 w 2706760"/>
                <a:gd name="connsiteY35" fmla="*/ 1040604 h 1503485"/>
                <a:gd name="connsiteX36" fmla="*/ 2331288 w 2706760"/>
                <a:gd name="connsiteY36" fmla="*/ 606414 h 1503485"/>
                <a:gd name="connsiteX37" fmla="*/ 2381682 w 2706760"/>
                <a:gd name="connsiteY37" fmla="*/ 489792 h 1503485"/>
                <a:gd name="connsiteX38" fmla="*/ 2427191 w 2706760"/>
                <a:gd name="connsiteY38" fmla="*/ 312642 h 1503485"/>
                <a:gd name="connsiteX39" fmla="*/ 2427824 w 2706760"/>
                <a:gd name="connsiteY39" fmla="*/ 307214 h 1503485"/>
                <a:gd name="connsiteX40" fmla="*/ 2481024 w 2706760"/>
                <a:gd name="connsiteY40" fmla="*/ 261162 h 1503485"/>
                <a:gd name="connsiteX41" fmla="*/ 2621440 w 2706760"/>
                <a:gd name="connsiteY41" fmla="*/ 259714 h 1503485"/>
                <a:gd name="connsiteX42" fmla="*/ 2678078 w 2706760"/>
                <a:gd name="connsiteY42" fmla="*/ 261976 h 1503485"/>
                <a:gd name="connsiteX43" fmla="*/ 2706125 w 2706760"/>
                <a:gd name="connsiteY43" fmla="*/ 294366 h 1503485"/>
                <a:gd name="connsiteX44" fmla="*/ 2655369 w 2706760"/>
                <a:gd name="connsiteY44" fmla="*/ 529510 h 1503485"/>
                <a:gd name="connsiteX45" fmla="*/ 2631936 w 2706760"/>
                <a:gd name="connsiteY45" fmla="*/ 598996 h 1503485"/>
                <a:gd name="connsiteX46" fmla="*/ 2615560 w 2706760"/>
                <a:gd name="connsiteY46" fmla="*/ 623152 h 15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706760" h="1503485">
                  <a:moveTo>
                    <a:pt x="2615560" y="623152"/>
                  </a:moveTo>
                  <a:cubicBezTo>
                    <a:pt x="2589413" y="682594"/>
                    <a:pt x="2563537" y="742126"/>
                    <a:pt x="2532685" y="799307"/>
                  </a:cubicBezTo>
                  <a:cubicBezTo>
                    <a:pt x="2486543" y="887158"/>
                    <a:pt x="2429001" y="966595"/>
                    <a:pt x="2362230" y="1040241"/>
                  </a:cubicBezTo>
                  <a:cubicBezTo>
                    <a:pt x="2217742" y="1199749"/>
                    <a:pt x="2044572" y="1316733"/>
                    <a:pt x="1845075" y="1395446"/>
                  </a:cubicBezTo>
                  <a:cubicBezTo>
                    <a:pt x="1740124" y="1436793"/>
                    <a:pt x="1631012" y="1463031"/>
                    <a:pt x="1519094" y="1477778"/>
                  </a:cubicBezTo>
                  <a:cubicBezTo>
                    <a:pt x="1476933" y="1483388"/>
                    <a:pt x="1436491" y="1496688"/>
                    <a:pt x="1393786" y="1501211"/>
                  </a:cubicBezTo>
                  <a:cubicBezTo>
                    <a:pt x="1349635" y="1505916"/>
                    <a:pt x="1306478" y="1503292"/>
                    <a:pt x="1264498" y="1493611"/>
                  </a:cubicBezTo>
                  <a:cubicBezTo>
                    <a:pt x="1181532" y="1474431"/>
                    <a:pt x="1096576" y="1465745"/>
                    <a:pt x="1014063" y="1444303"/>
                  </a:cubicBezTo>
                  <a:cubicBezTo>
                    <a:pt x="811490" y="1391646"/>
                    <a:pt x="630540" y="1297824"/>
                    <a:pt x="471033" y="1162564"/>
                  </a:cubicBezTo>
                  <a:cubicBezTo>
                    <a:pt x="333149" y="1045670"/>
                    <a:pt x="223041" y="906429"/>
                    <a:pt x="139623" y="746288"/>
                  </a:cubicBezTo>
                  <a:cubicBezTo>
                    <a:pt x="103162" y="676261"/>
                    <a:pt x="74209" y="602886"/>
                    <a:pt x="50415" y="527520"/>
                  </a:cubicBezTo>
                  <a:cubicBezTo>
                    <a:pt x="27434" y="451611"/>
                    <a:pt x="9248" y="374618"/>
                    <a:pt x="834" y="295542"/>
                  </a:cubicBezTo>
                  <a:cubicBezTo>
                    <a:pt x="-2242" y="266771"/>
                    <a:pt x="2191" y="262700"/>
                    <a:pt x="31143" y="261524"/>
                  </a:cubicBezTo>
                  <a:cubicBezTo>
                    <a:pt x="50053" y="260710"/>
                    <a:pt x="68962" y="262609"/>
                    <a:pt x="87781" y="260981"/>
                  </a:cubicBezTo>
                  <a:cubicBezTo>
                    <a:pt x="133109" y="260710"/>
                    <a:pt x="178437" y="260710"/>
                    <a:pt x="223674" y="260890"/>
                  </a:cubicBezTo>
                  <a:cubicBezTo>
                    <a:pt x="267645" y="261071"/>
                    <a:pt x="271626" y="264691"/>
                    <a:pt x="278321" y="309747"/>
                  </a:cubicBezTo>
                  <a:cubicBezTo>
                    <a:pt x="287730" y="372989"/>
                    <a:pt x="303835" y="434512"/>
                    <a:pt x="327449" y="493954"/>
                  </a:cubicBezTo>
                  <a:cubicBezTo>
                    <a:pt x="361648" y="603429"/>
                    <a:pt x="420909" y="699241"/>
                    <a:pt x="488585" y="790621"/>
                  </a:cubicBezTo>
                  <a:cubicBezTo>
                    <a:pt x="527037" y="842463"/>
                    <a:pt x="573179" y="887158"/>
                    <a:pt x="618778" y="932395"/>
                  </a:cubicBezTo>
                  <a:cubicBezTo>
                    <a:pt x="626559" y="940086"/>
                    <a:pt x="634973" y="946781"/>
                    <a:pt x="644835" y="951667"/>
                  </a:cubicBezTo>
                  <a:cubicBezTo>
                    <a:pt x="678220" y="985142"/>
                    <a:pt x="718481" y="1009661"/>
                    <a:pt x="758109" y="1039065"/>
                  </a:cubicBezTo>
                  <a:cubicBezTo>
                    <a:pt x="621221" y="759589"/>
                    <a:pt x="557707" y="465002"/>
                    <a:pt x="550650" y="157206"/>
                  </a:cubicBezTo>
                  <a:cubicBezTo>
                    <a:pt x="544227" y="118754"/>
                    <a:pt x="543322" y="80121"/>
                    <a:pt x="545855" y="41398"/>
                  </a:cubicBezTo>
                  <a:cubicBezTo>
                    <a:pt x="548479" y="30270"/>
                    <a:pt x="548751" y="18779"/>
                    <a:pt x="549927" y="7470"/>
                  </a:cubicBezTo>
                  <a:cubicBezTo>
                    <a:pt x="563769" y="-9630"/>
                    <a:pt x="570917" y="6927"/>
                    <a:pt x="576526" y="14618"/>
                  </a:cubicBezTo>
                  <a:cubicBezTo>
                    <a:pt x="590821" y="34251"/>
                    <a:pt x="601859" y="55965"/>
                    <a:pt x="616516" y="75598"/>
                  </a:cubicBezTo>
                  <a:cubicBezTo>
                    <a:pt x="748519" y="252114"/>
                    <a:pt x="921598" y="366475"/>
                    <a:pt x="1134937" y="420488"/>
                  </a:cubicBezTo>
                  <a:cubicBezTo>
                    <a:pt x="1221522" y="442383"/>
                    <a:pt x="1309735" y="452245"/>
                    <a:pt x="1398672" y="446817"/>
                  </a:cubicBezTo>
                  <a:cubicBezTo>
                    <a:pt x="1579169" y="435778"/>
                    <a:pt x="1744196" y="379322"/>
                    <a:pt x="1891218" y="272562"/>
                  </a:cubicBezTo>
                  <a:cubicBezTo>
                    <a:pt x="1965045" y="219000"/>
                    <a:pt x="2029916" y="156301"/>
                    <a:pt x="2084834" y="83469"/>
                  </a:cubicBezTo>
                  <a:cubicBezTo>
                    <a:pt x="2097410" y="66822"/>
                    <a:pt x="2107091" y="48365"/>
                    <a:pt x="2118310" y="30994"/>
                  </a:cubicBezTo>
                  <a:cubicBezTo>
                    <a:pt x="2125638" y="19594"/>
                    <a:pt x="2131338" y="-6553"/>
                    <a:pt x="2156490" y="10184"/>
                  </a:cubicBezTo>
                  <a:cubicBezTo>
                    <a:pt x="2159476" y="18870"/>
                    <a:pt x="2159114" y="27917"/>
                    <a:pt x="2159204" y="36965"/>
                  </a:cubicBezTo>
                  <a:cubicBezTo>
                    <a:pt x="2159838" y="49360"/>
                    <a:pt x="2159385" y="61665"/>
                    <a:pt x="2159295" y="74060"/>
                  </a:cubicBezTo>
                  <a:cubicBezTo>
                    <a:pt x="2159838" y="92426"/>
                    <a:pt x="2159566" y="110793"/>
                    <a:pt x="2159295" y="129159"/>
                  </a:cubicBezTo>
                  <a:cubicBezTo>
                    <a:pt x="2147714" y="445188"/>
                    <a:pt x="2092253" y="751174"/>
                    <a:pt x="1946679" y="1040604"/>
                  </a:cubicBezTo>
                  <a:cubicBezTo>
                    <a:pt x="2114962" y="927238"/>
                    <a:pt x="2244522" y="785735"/>
                    <a:pt x="2331288" y="606414"/>
                  </a:cubicBezTo>
                  <a:cubicBezTo>
                    <a:pt x="2352278" y="569319"/>
                    <a:pt x="2367025" y="529601"/>
                    <a:pt x="2381682" y="489792"/>
                  </a:cubicBezTo>
                  <a:cubicBezTo>
                    <a:pt x="2401858" y="431979"/>
                    <a:pt x="2418686" y="373351"/>
                    <a:pt x="2427191" y="312642"/>
                  </a:cubicBezTo>
                  <a:cubicBezTo>
                    <a:pt x="2427282" y="310833"/>
                    <a:pt x="2427462" y="309023"/>
                    <a:pt x="2427824" y="307214"/>
                  </a:cubicBezTo>
                  <a:cubicBezTo>
                    <a:pt x="2435515" y="262881"/>
                    <a:pt x="2437143" y="261524"/>
                    <a:pt x="2481024" y="261162"/>
                  </a:cubicBezTo>
                  <a:cubicBezTo>
                    <a:pt x="2527799" y="260800"/>
                    <a:pt x="2574665" y="262248"/>
                    <a:pt x="2621440" y="259714"/>
                  </a:cubicBezTo>
                  <a:cubicBezTo>
                    <a:pt x="2640169" y="263243"/>
                    <a:pt x="2659259" y="260710"/>
                    <a:pt x="2678078" y="261976"/>
                  </a:cubicBezTo>
                  <a:cubicBezTo>
                    <a:pt x="2702416" y="263605"/>
                    <a:pt x="2709021" y="270571"/>
                    <a:pt x="2706125" y="294366"/>
                  </a:cubicBezTo>
                  <a:cubicBezTo>
                    <a:pt x="2696263" y="374256"/>
                    <a:pt x="2679887" y="452788"/>
                    <a:pt x="2655369" y="529510"/>
                  </a:cubicBezTo>
                  <a:cubicBezTo>
                    <a:pt x="2647497" y="552672"/>
                    <a:pt x="2639445" y="575743"/>
                    <a:pt x="2631936" y="598996"/>
                  </a:cubicBezTo>
                  <a:cubicBezTo>
                    <a:pt x="2628859" y="608586"/>
                    <a:pt x="2623612" y="616728"/>
                    <a:pt x="2615560" y="623152"/>
                  </a:cubicBezTo>
                  <a:close/>
                </a:path>
              </a:pathLst>
            </a:custGeom>
            <a:solidFill>
              <a:schemeClr val="accent3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44">
            <a:extLst>
              <a:ext uri="{FF2B5EF4-FFF2-40B4-BE49-F238E27FC236}">
                <a16:creationId xmlns:a16="http://schemas.microsoft.com/office/drawing/2014/main" id="{C7C9DFFD-84A0-4DEF-8389-08426FF6AFE5}"/>
              </a:ext>
            </a:extLst>
          </p:cNvPr>
          <p:cNvGrpSpPr/>
          <p:nvPr/>
        </p:nvGrpSpPr>
        <p:grpSpPr>
          <a:xfrm>
            <a:off x="2184598" y="3197561"/>
            <a:ext cx="1375370" cy="1374676"/>
            <a:chOff x="2694095" y="150545"/>
            <a:chExt cx="2189491" cy="2188386"/>
          </a:xfrm>
        </p:grpSpPr>
        <p:sp>
          <p:nvSpPr>
            <p:cNvPr id="13" name="Freeform: Shape 145">
              <a:extLst>
                <a:ext uri="{FF2B5EF4-FFF2-40B4-BE49-F238E27FC236}">
                  <a16:creationId xmlns:a16="http://schemas.microsoft.com/office/drawing/2014/main" id="{FFAF1684-17A9-4F22-B919-3D6268E57D09}"/>
                </a:ext>
              </a:extLst>
            </p:cNvPr>
            <p:cNvSpPr/>
            <p:nvPr/>
          </p:nvSpPr>
          <p:spPr>
            <a:xfrm>
              <a:off x="2694095" y="150545"/>
              <a:ext cx="2188386" cy="2188386"/>
            </a:xfrm>
            <a:custGeom>
              <a:avLst/>
              <a:gdLst>
                <a:gd name="connsiteX0" fmla="*/ 5063164 w 5063163"/>
                <a:gd name="connsiteY0" fmla="*/ 2531582 h 5063163"/>
                <a:gd name="connsiteX1" fmla="*/ 2531582 w 5063163"/>
                <a:gd name="connsiteY1" fmla="*/ 5063164 h 5063163"/>
                <a:gd name="connsiteX2" fmla="*/ 0 w 5063163"/>
                <a:gd name="connsiteY2" fmla="*/ 2531582 h 5063163"/>
                <a:gd name="connsiteX3" fmla="*/ 2531582 w 5063163"/>
                <a:gd name="connsiteY3" fmla="*/ 0 h 5063163"/>
                <a:gd name="connsiteX4" fmla="*/ 5063164 w 5063163"/>
                <a:gd name="connsiteY4" fmla="*/ 2531582 h 50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3163" h="5063163">
                  <a:moveTo>
                    <a:pt x="5063164" y="2531582"/>
                  </a:moveTo>
                  <a:cubicBezTo>
                    <a:pt x="5063164" y="3929736"/>
                    <a:pt x="3929736" y="5063164"/>
                    <a:pt x="2531582" y="5063164"/>
                  </a:cubicBezTo>
                  <a:cubicBezTo>
                    <a:pt x="1133428" y="5063164"/>
                    <a:pt x="0" y="3929736"/>
                    <a:pt x="0" y="2531582"/>
                  </a:cubicBezTo>
                  <a:cubicBezTo>
                    <a:pt x="0" y="1133428"/>
                    <a:pt x="1133428" y="0"/>
                    <a:pt x="2531582" y="0"/>
                  </a:cubicBezTo>
                  <a:cubicBezTo>
                    <a:pt x="3929736" y="0"/>
                    <a:pt x="5063164" y="1133428"/>
                    <a:pt x="5063164" y="253158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46">
              <a:extLst>
                <a:ext uri="{FF2B5EF4-FFF2-40B4-BE49-F238E27FC236}">
                  <a16:creationId xmlns:a16="http://schemas.microsoft.com/office/drawing/2014/main" id="{12D0DDCB-3368-4F04-9A9A-C16103CF77FA}"/>
                </a:ext>
              </a:extLst>
            </p:cNvPr>
            <p:cNvSpPr/>
            <p:nvPr/>
          </p:nvSpPr>
          <p:spPr>
            <a:xfrm>
              <a:off x="3149837" y="152382"/>
              <a:ext cx="1733749" cy="2177435"/>
            </a:xfrm>
            <a:custGeom>
              <a:avLst/>
              <a:gdLst>
                <a:gd name="connsiteX0" fmla="*/ 848114 w 1878869"/>
                <a:gd name="connsiteY0" fmla="*/ 1699384 h 2359692"/>
                <a:gd name="connsiteX1" fmla="*/ 868186 w 1878869"/>
                <a:gd name="connsiteY1" fmla="*/ 1703335 h 2359692"/>
                <a:gd name="connsiteX2" fmla="*/ 870779 w 1878869"/>
                <a:gd name="connsiteY2" fmla="*/ 1705131 h 2359692"/>
                <a:gd name="connsiteX3" fmla="*/ 893804 w 1878869"/>
                <a:gd name="connsiteY3" fmla="*/ 1729272 h 2359692"/>
                <a:gd name="connsiteX4" fmla="*/ 894722 w 1878869"/>
                <a:gd name="connsiteY4" fmla="*/ 1731268 h 2359692"/>
                <a:gd name="connsiteX5" fmla="*/ 808170 w 1878869"/>
                <a:gd name="connsiteY5" fmla="*/ 1726639 h 2359692"/>
                <a:gd name="connsiteX6" fmla="*/ 800988 w 1878869"/>
                <a:gd name="connsiteY6" fmla="*/ 1715067 h 2359692"/>
                <a:gd name="connsiteX7" fmla="*/ 810286 w 1878869"/>
                <a:gd name="connsiteY7" fmla="*/ 1707046 h 2359692"/>
                <a:gd name="connsiteX8" fmla="*/ 848114 w 1878869"/>
                <a:gd name="connsiteY8" fmla="*/ 1699384 h 2359692"/>
                <a:gd name="connsiteX9" fmla="*/ 626249 w 1878869"/>
                <a:gd name="connsiteY9" fmla="*/ 1653335 h 2359692"/>
                <a:gd name="connsiteX10" fmla="*/ 708890 w 1878869"/>
                <a:gd name="connsiteY10" fmla="*/ 1676319 h 2359692"/>
                <a:gd name="connsiteX11" fmla="*/ 737262 w 1878869"/>
                <a:gd name="connsiteY11" fmla="*/ 1679911 h 2359692"/>
                <a:gd name="connsiteX12" fmla="*/ 779679 w 1878869"/>
                <a:gd name="connsiteY12" fmla="*/ 1693838 h 2359692"/>
                <a:gd name="connsiteX13" fmla="*/ 782752 w 1878869"/>
                <a:gd name="connsiteY13" fmla="*/ 1699623 h 2359692"/>
                <a:gd name="connsiteX14" fmla="*/ 772935 w 1878869"/>
                <a:gd name="connsiteY14" fmla="*/ 1711874 h 2359692"/>
                <a:gd name="connsiteX15" fmla="*/ 741252 w 1878869"/>
                <a:gd name="connsiteY15" fmla="*/ 1716264 h 2359692"/>
                <a:gd name="connsiteX16" fmla="*/ 731356 w 1878869"/>
                <a:gd name="connsiteY16" fmla="*/ 1712393 h 2359692"/>
                <a:gd name="connsiteX17" fmla="*/ 687022 w 1878869"/>
                <a:gd name="connsiteY17" fmla="*/ 1683821 h 2359692"/>
                <a:gd name="connsiteX18" fmla="*/ 598077 w 1878869"/>
                <a:gd name="connsiteY18" fmla="*/ 1660318 h 2359692"/>
                <a:gd name="connsiteX19" fmla="*/ 626249 w 1878869"/>
                <a:gd name="connsiteY19" fmla="*/ 1653335 h 2359692"/>
                <a:gd name="connsiteX20" fmla="*/ 976644 w 1878869"/>
                <a:gd name="connsiteY20" fmla="*/ 1025170 h 2359692"/>
                <a:gd name="connsiteX21" fmla="*/ 1048151 w 1878869"/>
                <a:gd name="connsiteY21" fmla="*/ 1085664 h 2359692"/>
                <a:gd name="connsiteX22" fmla="*/ 1051384 w 1878869"/>
                <a:gd name="connsiteY22" fmla="*/ 1088657 h 2359692"/>
                <a:gd name="connsiteX23" fmla="*/ 1057848 w 1878869"/>
                <a:gd name="connsiteY23" fmla="*/ 1105177 h 2359692"/>
                <a:gd name="connsiteX24" fmla="*/ 1043562 w 1878869"/>
                <a:gd name="connsiteY24" fmla="*/ 1107013 h 2359692"/>
                <a:gd name="connsiteX25" fmla="*/ 992526 w 1878869"/>
                <a:gd name="connsiteY25" fmla="*/ 1084387 h 2359692"/>
                <a:gd name="connsiteX26" fmla="*/ 976085 w 1878869"/>
                <a:gd name="connsiteY26" fmla="*/ 1059966 h 2359692"/>
                <a:gd name="connsiteX27" fmla="*/ 976644 w 1878869"/>
                <a:gd name="connsiteY27" fmla="*/ 1025170 h 2359692"/>
                <a:gd name="connsiteX28" fmla="*/ 656018 w 1878869"/>
                <a:gd name="connsiteY28" fmla="*/ 705342 h 2359692"/>
                <a:gd name="connsiteX29" fmla="*/ 660168 w 1878869"/>
                <a:gd name="connsiteY29" fmla="*/ 706579 h 2359692"/>
                <a:gd name="connsiteX30" fmla="*/ 658053 w 1878869"/>
                <a:gd name="connsiteY30" fmla="*/ 708455 h 2359692"/>
                <a:gd name="connsiteX31" fmla="*/ 656018 w 1878869"/>
                <a:gd name="connsiteY31" fmla="*/ 705342 h 2359692"/>
                <a:gd name="connsiteX32" fmla="*/ 637621 w 1878869"/>
                <a:gd name="connsiteY32" fmla="*/ 632677 h 2359692"/>
                <a:gd name="connsiteX33" fmla="*/ 727724 w 1878869"/>
                <a:gd name="connsiteY33" fmla="*/ 672581 h 2359692"/>
                <a:gd name="connsiteX34" fmla="*/ 758091 w 1878869"/>
                <a:gd name="connsiteY34" fmla="*/ 705821 h 2359692"/>
                <a:gd name="connsiteX35" fmla="*/ 788897 w 1878869"/>
                <a:gd name="connsiteY35" fmla="*/ 736387 h 2359692"/>
                <a:gd name="connsiteX36" fmla="*/ 832711 w 1878869"/>
                <a:gd name="connsiteY36" fmla="*/ 779443 h 2359692"/>
                <a:gd name="connsiteX37" fmla="*/ 831155 w 1878869"/>
                <a:gd name="connsiteY37" fmla="*/ 787943 h 2359692"/>
                <a:gd name="connsiteX38" fmla="*/ 812440 w 1878869"/>
                <a:gd name="connsiteY38" fmla="*/ 826370 h 2359692"/>
                <a:gd name="connsiteX39" fmla="*/ 804260 w 1878869"/>
                <a:gd name="connsiteY39" fmla="*/ 835229 h 2359692"/>
                <a:gd name="connsiteX40" fmla="*/ 772297 w 1878869"/>
                <a:gd name="connsiteY40" fmla="*/ 833314 h 2359692"/>
                <a:gd name="connsiteX41" fmla="*/ 691492 w 1878869"/>
                <a:gd name="connsiteY41" fmla="*/ 811286 h 2359692"/>
                <a:gd name="connsiteX42" fmla="*/ 698116 w 1878869"/>
                <a:gd name="connsiteY42" fmla="*/ 806179 h 2359692"/>
                <a:gd name="connsiteX43" fmla="*/ 727565 w 1878869"/>
                <a:gd name="connsiteY43" fmla="*/ 748718 h 2359692"/>
                <a:gd name="connsiteX44" fmla="*/ 701388 w 1878869"/>
                <a:gd name="connsiteY44" fmla="*/ 713363 h 2359692"/>
                <a:gd name="connsiteX45" fmla="*/ 644285 w 1878869"/>
                <a:gd name="connsiteY45" fmla="*/ 693890 h 2359692"/>
                <a:gd name="connsiteX46" fmla="*/ 607175 w 1878869"/>
                <a:gd name="connsiteY46" fmla="*/ 654145 h 2359692"/>
                <a:gd name="connsiteX47" fmla="*/ 606855 w 1878869"/>
                <a:gd name="connsiteY47" fmla="*/ 650993 h 2359692"/>
                <a:gd name="connsiteX48" fmla="*/ 637621 w 1878869"/>
                <a:gd name="connsiteY48" fmla="*/ 632677 h 2359692"/>
                <a:gd name="connsiteX49" fmla="*/ 1144399 w 1878869"/>
                <a:gd name="connsiteY49" fmla="*/ 569070 h 2359692"/>
                <a:gd name="connsiteX50" fmla="*/ 1169739 w 1878869"/>
                <a:gd name="connsiteY50" fmla="*/ 584792 h 2359692"/>
                <a:gd name="connsiteX51" fmla="*/ 1168422 w 1878869"/>
                <a:gd name="connsiteY51" fmla="*/ 599916 h 2359692"/>
                <a:gd name="connsiteX52" fmla="*/ 1134344 w 1878869"/>
                <a:gd name="connsiteY52" fmla="*/ 661008 h 2359692"/>
                <a:gd name="connsiteX53" fmla="*/ 1120537 w 1878869"/>
                <a:gd name="connsiteY53" fmla="*/ 664320 h 2359692"/>
                <a:gd name="connsiteX54" fmla="*/ 1087936 w 1878869"/>
                <a:gd name="connsiteY54" fmla="*/ 606660 h 2359692"/>
                <a:gd name="connsiteX55" fmla="*/ 1094600 w 1878869"/>
                <a:gd name="connsiteY55" fmla="*/ 598240 h 2359692"/>
                <a:gd name="connsiteX56" fmla="*/ 1110681 w 1878869"/>
                <a:gd name="connsiteY56" fmla="*/ 586309 h 2359692"/>
                <a:gd name="connsiteX57" fmla="*/ 1144399 w 1878869"/>
                <a:gd name="connsiteY57" fmla="*/ 569070 h 2359692"/>
                <a:gd name="connsiteX58" fmla="*/ 2514 w 1878869"/>
                <a:gd name="connsiteY58" fmla="*/ 557698 h 2359692"/>
                <a:gd name="connsiteX59" fmla="*/ 1117 w 1878869"/>
                <a:gd name="connsiteY59" fmla="*/ 559295 h 2359692"/>
                <a:gd name="connsiteX60" fmla="*/ 0 w 1878869"/>
                <a:gd name="connsiteY60" fmla="*/ 557858 h 2359692"/>
                <a:gd name="connsiteX61" fmla="*/ 2514 w 1878869"/>
                <a:gd name="connsiteY61" fmla="*/ 557698 h 2359692"/>
                <a:gd name="connsiteX62" fmla="*/ 1302583 w 1878869"/>
                <a:gd name="connsiteY62" fmla="*/ 552430 h 2359692"/>
                <a:gd name="connsiteX63" fmla="*/ 1311637 w 1878869"/>
                <a:gd name="connsiteY63" fmla="*/ 554585 h 2359692"/>
                <a:gd name="connsiteX64" fmla="*/ 1394916 w 1878869"/>
                <a:gd name="connsiteY64" fmla="*/ 601791 h 2359692"/>
                <a:gd name="connsiteX65" fmla="*/ 1426799 w 1878869"/>
                <a:gd name="connsiteY65" fmla="*/ 616715 h 2359692"/>
                <a:gd name="connsiteX66" fmla="*/ 1438051 w 1878869"/>
                <a:gd name="connsiteY66" fmla="*/ 645526 h 2359692"/>
                <a:gd name="connsiteX67" fmla="*/ 1436136 w 1878869"/>
                <a:gd name="connsiteY67" fmla="*/ 660729 h 2359692"/>
                <a:gd name="connsiteX68" fmla="*/ 1425961 w 1878869"/>
                <a:gd name="connsiteY68" fmla="*/ 668231 h 2359692"/>
                <a:gd name="connsiteX69" fmla="*/ 1366663 w 1878869"/>
                <a:gd name="connsiteY69" fmla="*/ 641735 h 2359692"/>
                <a:gd name="connsiteX70" fmla="*/ 1364669 w 1878869"/>
                <a:gd name="connsiteY70" fmla="*/ 640817 h 2359692"/>
                <a:gd name="connsiteX71" fmla="*/ 1350263 w 1878869"/>
                <a:gd name="connsiteY71" fmla="*/ 638702 h 2359692"/>
                <a:gd name="connsiteX72" fmla="*/ 1355411 w 1878869"/>
                <a:gd name="connsiteY72" fmla="*/ 657657 h 2359692"/>
                <a:gd name="connsiteX73" fmla="*/ 1374525 w 1878869"/>
                <a:gd name="connsiteY73" fmla="*/ 674336 h 2359692"/>
                <a:gd name="connsiteX74" fmla="*/ 1386935 w 1878869"/>
                <a:gd name="connsiteY74" fmla="*/ 695326 h 2359692"/>
                <a:gd name="connsiteX75" fmla="*/ 1361636 w 1878869"/>
                <a:gd name="connsiteY75" fmla="*/ 688223 h 2359692"/>
                <a:gd name="connsiteX76" fmla="*/ 1328915 w 1878869"/>
                <a:gd name="connsiteY76" fmla="*/ 637346 h 2359692"/>
                <a:gd name="connsiteX77" fmla="*/ 1306130 w 1878869"/>
                <a:gd name="connsiteY77" fmla="*/ 587785 h 2359692"/>
                <a:gd name="connsiteX78" fmla="*/ 1294438 w 1878869"/>
                <a:gd name="connsiteY78" fmla="*/ 566676 h 2359692"/>
                <a:gd name="connsiteX79" fmla="*/ 1294039 w 1878869"/>
                <a:gd name="connsiteY79" fmla="*/ 557578 h 2359692"/>
                <a:gd name="connsiteX80" fmla="*/ 1302583 w 1878869"/>
                <a:gd name="connsiteY80" fmla="*/ 552430 h 2359692"/>
                <a:gd name="connsiteX81" fmla="*/ 1665263 w 1878869"/>
                <a:gd name="connsiteY81" fmla="*/ 505903 h 2359692"/>
                <a:gd name="connsiteX82" fmla="*/ 1694114 w 1878869"/>
                <a:gd name="connsiteY82" fmla="*/ 548041 h 2359692"/>
                <a:gd name="connsiteX83" fmla="*/ 1797983 w 1878869"/>
                <a:gd name="connsiteY83" fmla="*/ 749396 h 2359692"/>
                <a:gd name="connsiteX84" fmla="*/ 1844112 w 1878869"/>
                <a:gd name="connsiteY84" fmla="*/ 893927 h 2359692"/>
                <a:gd name="connsiteX85" fmla="*/ 1877232 w 1878869"/>
                <a:gd name="connsiteY85" fmla="*/ 1243883 h 2359692"/>
                <a:gd name="connsiteX86" fmla="*/ 1872803 w 1878869"/>
                <a:gd name="connsiteY86" fmla="*/ 1299947 h 2359692"/>
                <a:gd name="connsiteX87" fmla="*/ 1863705 w 1878869"/>
                <a:gd name="connsiteY87" fmla="*/ 1311839 h 2359692"/>
                <a:gd name="connsiteX88" fmla="*/ 1837727 w 1878869"/>
                <a:gd name="connsiteY88" fmla="*/ 1333706 h 2359692"/>
                <a:gd name="connsiteX89" fmla="*/ 1807082 w 1878869"/>
                <a:gd name="connsiteY89" fmla="*/ 1382109 h 2359692"/>
                <a:gd name="connsiteX90" fmla="*/ 1794472 w 1878869"/>
                <a:gd name="connsiteY90" fmla="*/ 1387616 h 2359692"/>
                <a:gd name="connsiteX91" fmla="*/ 1762269 w 1878869"/>
                <a:gd name="connsiteY91" fmla="*/ 1380234 h 2359692"/>
                <a:gd name="connsiteX92" fmla="*/ 1754808 w 1878869"/>
                <a:gd name="connsiteY92" fmla="*/ 1375964 h 2359692"/>
                <a:gd name="connsiteX93" fmla="*/ 1705446 w 1878869"/>
                <a:gd name="connsiteY93" fmla="*/ 1310522 h 2359692"/>
                <a:gd name="connsiteX94" fmla="*/ 1668974 w 1878869"/>
                <a:gd name="connsiteY94" fmla="*/ 1210204 h 2359692"/>
                <a:gd name="connsiteX95" fmla="*/ 1658879 w 1878869"/>
                <a:gd name="connsiteY95" fmla="*/ 1138537 h 2359692"/>
                <a:gd name="connsiteX96" fmla="*/ 1660475 w 1878869"/>
                <a:gd name="connsiteY96" fmla="*/ 1022736 h 2359692"/>
                <a:gd name="connsiteX97" fmla="*/ 1650459 w 1878869"/>
                <a:gd name="connsiteY97" fmla="*/ 987262 h 2359692"/>
                <a:gd name="connsiteX98" fmla="*/ 1624482 w 1878869"/>
                <a:gd name="connsiteY98" fmla="*/ 918348 h 2359692"/>
                <a:gd name="connsiteX99" fmla="*/ 1632981 w 1878869"/>
                <a:gd name="connsiteY99" fmla="*/ 881836 h 2359692"/>
                <a:gd name="connsiteX100" fmla="*/ 1643077 w 1878869"/>
                <a:gd name="connsiteY100" fmla="*/ 829721 h 2359692"/>
                <a:gd name="connsiteX101" fmla="*/ 1645272 w 1878869"/>
                <a:gd name="connsiteY101" fmla="*/ 806937 h 2359692"/>
                <a:gd name="connsiteX102" fmla="*/ 1647387 w 1878869"/>
                <a:gd name="connsiteY102" fmla="*/ 769906 h 2359692"/>
                <a:gd name="connsiteX103" fmla="*/ 1649222 w 1878869"/>
                <a:gd name="connsiteY103" fmla="*/ 697242 h 2359692"/>
                <a:gd name="connsiteX104" fmla="*/ 1657522 w 1878869"/>
                <a:gd name="connsiteY104" fmla="*/ 689062 h 2359692"/>
                <a:gd name="connsiteX105" fmla="*/ 1683819 w 1878869"/>
                <a:gd name="connsiteY105" fmla="*/ 694169 h 2359692"/>
                <a:gd name="connsiteX106" fmla="*/ 1691480 w 1878869"/>
                <a:gd name="connsiteY106" fmla="*/ 689261 h 2359692"/>
                <a:gd name="connsiteX107" fmla="*/ 1688368 w 1878869"/>
                <a:gd name="connsiteY107" fmla="*/ 642254 h 2359692"/>
                <a:gd name="connsiteX108" fmla="*/ 1668017 w 1878869"/>
                <a:gd name="connsiteY108" fmla="*/ 614162 h 2359692"/>
                <a:gd name="connsiteX109" fmla="*/ 1649821 w 1878869"/>
                <a:gd name="connsiteY109" fmla="*/ 586669 h 2359692"/>
                <a:gd name="connsiteX110" fmla="*/ 1669653 w 1878869"/>
                <a:gd name="connsiteY110" fmla="*/ 553708 h 2359692"/>
                <a:gd name="connsiteX111" fmla="*/ 1665263 w 1878869"/>
                <a:gd name="connsiteY111" fmla="*/ 505903 h 2359692"/>
                <a:gd name="connsiteX112" fmla="*/ 252470 w 1878869"/>
                <a:gd name="connsiteY112" fmla="*/ 456128 h 2359692"/>
                <a:gd name="connsiteX113" fmla="*/ 282119 w 1878869"/>
                <a:gd name="connsiteY113" fmla="*/ 464403 h 2359692"/>
                <a:gd name="connsiteX114" fmla="*/ 286748 w 1878869"/>
                <a:gd name="connsiteY114" fmla="*/ 472583 h 2359692"/>
                <a:gd name="connsiteX115" fmla="*/ 295048 w 1878869"/>
                <a:gd name="connsiteY115" fmla="*/ 532359 h 2359692"/>
                <a:gd name="connsiteX116" fmla="*/ 300555 w 1878869"/>
                <a:gd name="connsiteY116" fmla="*/ 549558 h 2359692"/>
                <a:gd name="connsiteX117" fmla="*/ 327888 w 1878869"/>
                <a:gd name="connsiteY117" fmla="*/ 585989 h 2359692"/>
                <a:gd name="connsiteX118" fmla="*/ 374695 w 1878869"/>
                <a:gd name="connsiteY118" fmla="*/ 625854 h 2359692"/>
                <a:gd name="connsiteX119" fmla="*/ 461367 w 1878869"/>
                <a:gd name="connsiteY119" fmla="*/ 693530 h 2359692"/>
                <a:gd name="connsiteX120" fmla="*/ 471742 w 1878869"/>
                <a:gd name="connsiteY120" fmla="*/ 689101 h 2359692"/>
                <a:gd name="connsiteX121" fmla="*/ 474973 w 1878869"/>
                <a:gd name="connsiteY121" fmla="*/ 669628 h 2359692"/>
                <a:gd name="connsiteX122" fmla="*/ 471941 w 1878869"/>
                <a:gd name="connsiteY122" fmla="*/ 662086 h 2359692"/>
                <a:gd name="connsiteX123" fmla="*/ 459730 w 1878869"/>
                <a:gd name="connsiteY123" fmla="*/ 652669 h 2359692"/>
                <a:gd name="connsiteX124" fmla="*/ 440218 w 1878869"/>
                <a:gd name="connsiteY124" fmla="*/ 619509 h 2359692"/>
                <a:gd name="connsiteX125" fmla="*/ 423139 w 1878869"/>
                <a:gd name="connsiteY125" fmla="*/ 599158 h 2359692"/>
                <a:gd name="connsiteX126" fmla="*/ 422979 w 1878869"/>
                <a:gd name="connsiteY126" fmla="*/ 582718 h 2359692"/>
                <a:gd name="connsiteX127" fmla="*/ 463162 w 1878869"/>
                <a:gd name="connsiteY127" fmla="*/ 572223 h 2359692"/>
                <a:gd name="connsiteX128" fmla="*/ 470066 w 1878869"/>
                <a:gd name="connsiteY128" fmla="*/ 578527 h 2359692"/>
                <a:gd name="connsiteX129" fmla="*/ 507934 w 1878869"/>
                <a:gd name="connsiteY129" fmla="*/ 614880 h 2359692"/>
                <a:gd name="connsiteX130" fmla="*/ 514399 w 1878869"/>
                <a:gd name="connsiteY130" fmla="*/ 623060 h 2359692"/>
                <a:gd name="connsiteX131" fmla="*/ 524375 w 1878869"/>
                <a:gd name="connsiteY131" fmla="*/ 683914 h 2359692"/>
                <a:gd name="connsiteX132" fmla="*/ 539498 w 1878869"/>
                <a:gd name="connsiteY132" fmla="*/ 709053 h 2359692"/>
                <a:gd name="connsiteX133" fmla="*/ 546362 w 1878869"/>
                <a:gd name="connsiteY133" fmla="*/ 708973 h 2359692"/>
                <a:gd name="connsiteX134" fmla="*/ 565675 w 1878869"/>
                <a:gd name="connsiteY134" fmla="*/ 682517 h 2359692"/>
                <a:gd name="connsiteX135" fmla="*/ 569107 w 1878869"/>
                <a:gd name="connsiteY135" fmla="*/ 663004 h 2359692"/>
                <a:gd name="connsiteX136" fmla="*/ 580719 w 1878869"/>
                <a:gd name="connsiteY136" fmla="*/ 653786 h 2359692"/>
                <a:gd name="connsiteX137" fmla="*/ 588420 w 1878869"/>
                <a:gd name="connsiteY137" fmla="*/ 664201 h 2359692"/>
                <a:gd name="connsiteX138" fmla="*/ 593967 w 1878869"/>
                <a:gd name="connsiteY138" fmla="*/ 704584 h 2359692"/>
                <a:gd name="connsiteX139" fmla="*/ 601828 w 1878869"/>
                <a:gd name="connsiteY139" fmla="*/ 713602 h 2359692"/>
                <a:gd name="connsiteX140" fmla="*/ 647836 w 1878869"/>
                <a:gd name="connsiteY140" fmla="*/ 714200 h 2359692"/>
                <a:gd name="connsiteX141" fmla="*/ 662322 w 1878869"/>
                <a:gd name="connsiteY141" fmla="*/ 719548 h 2359692"/>
                <a:gd name="connsiteX142" fmla="*/ 663679 w 1878869"/>
                <a:gd name="connsiteY142" fmla="*/ 745644 h 2359692"/>
                <a:gd name="connsiteX143" fmla="*/ 624054 w 1878869"/>
                <a:gd name="connsiteY143" fmla="*/ 778645 h 2359692"/>
                <a:gd name="connsiteX144" fmla="*/ 546960 w 1878869"/>
                <a:gd name="connsiteY144" fmla="*/ 866952 h 2359692"/>
                <a:gd name="connsiteX145" fmla="*/ 544566 w 1878869"/>
                <a:gd name="connsiteY145" fmla="*/ 877566 h 2359692"/>
                <a:gd name="connsiteX146" fmla="*/ 541054 w 1878869"/>
                <a:gd name="connsiteY146" fmla="*/ 917150 h 2359692"/>
                <a:gd name="connsiteX147" fmla="*/ 567790 w 1878869"/>
                <a:gd name="connsiteY147" fmla="*/ 954341 h 2359692"/>
                <a:gd name="connsiteX148" fmla="*/ 623735 w 1878869"/>
                <a:gd name="connsiteY148" fmla="*/ 970701 h 2359692"/>
                <a:gd name="connsiteX149" fmla="*/ 637222 w 1878869"/>
                <a:gd name="connsiteY149" fmla="*/ 990414 h 2359692"/>
                <a:gd name="connsiteX150" fmla="*/ 682353 w 1878869"/>
                <a:gd name="connsiteY150" fmla="*/ 1063278 h 2359692"/>
                <a:gd name="connsiteX151" fmla="*/ 688578 w 1878869"/>
                <a:gd name="connsiteY151" fmla="*/ 1059168 h 2359692"/>
                <a:gd name="connsiteX152" fmla="*/ 700031 w 1878869"/>
                <a:gd name="connsiteY152" fmla="*/ 989536 h 2359692"/>
                <a:gd name="connsiteX153" fmla="*/ 711084 w 1878869"/>
                <a:gd name="connsiteY153" fmla="*/ 963678 h 2359692"/>
                <a:gd name="connsiteX154" fmla="*/ 710445 w 1878869"/>
                <a:gd name="connsiteY154" fmla="*/ 951428 h 2359692"/>
                <a:gd name="connsiteX155" fmla="*/ 696719 w 1878869"/>
                <a:gd name="connsiteY155" fmla="*/ 916033 h 2359692"/>
                <a:gd name="connsiteX156" fmla="*/ 694923 w 1878869"/>
                <a:gd name="connsiteY156" fmla="*/ 862003 h 2359692"/>
                <a:gd name="connsiteX157" fmla="*/ 720462 w 1878869"/>
                <a:gd name="connsiteY157" fmla="*/ 844087 h 2359692"/>
                <a:gd name="connsiteX158" fmla="*/ 774012 w 1878869"/>
                <a:gd name="connsiteY158" fmla="*/ 867191 h 2359692"/>
                <a:gd name="connsiteX159" fmla="*/ 793525 w 1878869"/>
                <a:gd name="connsiteY159" fmla="*/ 889019 h 2359692"/>
                <a:gd name="connsiteX160" fmla="*/ 809686 w 1878869"/>
                <a:gd name="connsiteY160" fmla="*/ 898835 h 2359692"/>
                <a:gd name="connsiteX161" fmla="*/ 843485 w 1878869"/>
                <a:gd name="connsiteY161" fmla="*/ 903264 h 2359692"/>
                <a:gd name="connsiteX162" fmla="*/ 870500 w 1878869"/>
                <a:gd name="connsiteY162" fmla="*/ 913480 h 2359692"/>
                <a:gd name="connsiteX163" fmla="*/ 952502 w 1878869"/>
                <a:gd name="connsiteY163" fmla="*/ 988179 h 2359692"/>
                <a:gd name="connsiteX164" fmla="*/ 968025 w 1878869"/>
                <a:gd name="connsiteY164" fmla="*/ 1024292 h 2359692"/>
                <a:gd name="connsiteX165" fmla="*/ 951863 w 1878869"/>
                <a:gd name="connsiteY165" fmla="*/ 1052424 h 2359692"/>
                <a:gd name="connsiteX166" fmla="*/ 904817 w 1878869"/>
                <a:gd name="connsiteY166" fmla="*/ 1066670 h 2359692"/>
                <a:gd name="connsiteX167" fmla="*/ 853142 w 1878869"/>
                <a:gd name="connsiteY167" fmla="*/ 1092129 h 2359692"/>
                <a:gd name="connsiteX168" fmla="*/ 833709 w 1878869"/>
                <a:gd name="connsiteY168" fmla="*/ 1111641 h 2359692"/>
                <a:gd name="connsiteX169" fmla="*/ 832112 w 1878869"/>
                <a:gd name="connsiteY169" fmla="*/ 1127643 h 2359692"/>
                <a:gd name="connsiteX170" fmla="*/ 844323 w 1878869"/>
                <a:gd name="connsiteY170" fmla="*/ 1126605 h 2359692"/>
                <a:gd name="connsiteX171" fmla="*/ 873014 w 1878869"/>
                <a:gd name="connsiteY171" fmla="*/ 1108609 h 2359692"/>
                <a:gd name="connsiteX172" fmla="*/ 899909 w 1878869"/>
                <a:gd name="connsiteY172" fmla="*/ 1104698 h 2359692"/>
                <a:gd name="connsiteX173" fmla="*/ 905735 w 1878869"/>
                <a:gd name="connsiteY173" fmla="*/ 1117428 h 2359692"/>
                <a:gd name="connsiteX174" fmla="*/ 929438 w 1878869"/>
                <a:gd name="connsiteY174" fmla="*/ 1135903 h 2359692"/>
                <a:gd name="connsiteX175" fmla="*/ 944761 w 1878869"/>
                <a:gd name="connsiteY175" fmla="*/ 1134027 h 2359692"/>
                <a:gd name="connsiteX176" fmla="*/ 965910 w 1878869"/>
                <a:gd name="connsiteY176" fmla="*/ 1147914 h 2359692"/>
                <a:gd name="connsiteX177" fmla="*/ 962079 w 1878869"/>
                <a:gd name="connsiteY177" fmla="*/ 1154378 h 2359692"/>
                <a:gd name="connsiteX178" fmla="*/ 925607 w 1878869"/>
                <a:gd name="connsiteY178" fmla="*/ 1175009 h 2359692"/>
                <a:gd name="connsiteX179" fmla="*/ 898273 w 1878869"/>
                <a:gd name="connsiteY179" fmla="*/ 1196597 h 2359692"/>
                <a:gd name="connsiteX180" fmla="*/ 885424 w 1878869"/>
                <a:gd name="connsiteY180" fmla="*/ 1198472 h 2359692"/>
                <a:gd name="connsiteX181" fmla="*/ 844722 w 1878869"/>
                <a:gd name="connsiteY181" fmla="*/ 1210284 h 2359692"/>
                <a:gd name="connsiteX182" fmla="*/ 820022 w 1878869"/>
                <a:gd name="connsiteY182" fmla="*/ 1255574 h 2359692"/>
                <a:gd name="connsiteX183" fmla="*/ 813637 w 1878869"/>
                <a:gd name="connsiteY183" fmla="*/ 1262557 h 2359692"/>
                <a:gd name="connsiteX184" fmla="*/ 777324 w 1878869"/>
                <a:gd name="connsiteY184" fmla="*/ 1304097 h 2359692"/>
                <a:gd name="connsiteX185" fmla="*/ 760964 w 1878869"/>
                <a:gd name="connsiteY185" fmla="*/ 1347233 h 2359692"/>
                <a:gd name="connsiteX186" fmla="*/ 757692 w 1878869"/>
                <a:gd name="connsiteY186" fmla="*/ 1385461 h 2359692"/>
                <a:gd name="connsiteX187" fmla="*/ 749432 w 1878869"/>
                <a:gd name="connsiteY187" fmla="*/ 1402260 h 2359692"/>
                <a:gd name="connsiteX188" fmla="*/ 691731 w 1878869"/>
                <a:gd name="connsiteY188" fmla="*/ 1446633 h 2359692"/>
                <a:gd name="connsiteX189" fmla="*/ 664078 w 1878869"/>
                <a:gd name="connsiteY189" fmla="*/ 1490328 h 2359692"/>
                <a:gd name="connsiteX190" fmla="*/ 659848 w 1878869"/>
                <a:gd name="connsiteY190" fmla="*/ 1510759 h 2359692"/>
                <a:gd name="connsiteX191" fmla="*/ 665115 w 1878869"/>
                <a:gd name="connsiteY191" fmla="*/ 1536975 h 2359692"/>
                <a:gd name="connsiteX192" fmla="*/ 678882 w 1878869"/>
                <a:gd name="connsiteY192" fmla="*/ 1580830 h 2359692"/>
                <a:gd name="connsiteX193" fmla="*/ 675171 w 1878869"/>
                <a:gd name="connsiteY193" fmla="*/ 1590088 h 2359692"/>
                <a:gd name="connsiteX194" fmla="*/ 657054 w 1878869"/>
                <a:gd name="connsiteY194" fmla="*/ 1589928 h 2359692"/>
                <a:gd name="connsiteX195" fmla="*/ 620343 w 1878869"/>
                <a:gd name="connsiteY195" fmla="*/ 1536218 h 2359692"/>
                <a:gd name="connsiteX196" fmla="*/ 600391 w 1878869"/>
                <a:gd name="connsiteY196" fmla="*/ 1520176 h 2359692"/>
                <a:gd name="connsiteX197" fmla="*/ 548676 w 1878869"/>
                <a:gd name="connsiteY197" fmla="*/ 1506689 h 2359692"/>
                <a:gd name="connsiteX198" fmla="*/ 521421 w 1878869"/>
                <a:gd name="connsiteY198" fmla="*/ 1512036 h 2359692"/>
                <a:gd name="connsiteX199" fmla="*/ 475133 w 1878869"/>
                <a:gd name="connsiteY199" fmla="*/ 1512874 h 2359692"/>
                <a:gd name="connsiteX200" fmla="*/ 433513 w 1878869"/>
                <a:gd name="connsiteY200" fmla="*/ 1506130 h 2359692"/>
                <a:gd name="connsiteX201" fmla="*/ 392532 w 1878869"/>
                <a:gd name="connsiteY201" fmla="*/ 1514709 h 2359692"/>
                <a:gd name="connsiteX202" fmla="*/ 383674 w 1878869"/>
                <a:gd name="connsiteY202" fmla="*/ 1520735 h 2359692"/>
                <a:gd name="connsiteX203" fmla="*/ 352868 w 1878869"/>
                <a:gd name="connsiteY203" fmla="*/ 1562434 h 2359692"/>
                <a:gd name="connsiteX204" fmla="*/ 347481 w 1878869"/>
                <a:gd name="connsiteY204" fmla="*/ 1580112 h 2359692"/>
                <a:gd name="connsiteX205" fmla="*/ 347242 w 1878869"/>
                <a:gd name="connsiteY205" fmla="*/ 1651340 h 2359692"/>
                <a:gd name="connsiteX206" fmla="*/ 354903 w 1878869"/>
                <a:gd name="connsiteY206" fmla="*/ 1664029 h 2359692"/>
                <a:gd name="connsiteX207" fmla="*/ 378845 w 1878869"/>
                <a:gd name="connsiteY207" fmla="*/ 1683542 h 2359692"/>
                <a:gd name="connsiteX208" fmla="*/ 425772 w 1878869"/>
                <a:gd name="connsiteY208" fmla="*/ 1706686 h 2359692"/>
                <a:gd name="connsiteX209" fmla="*/ 459371 w 1878869"/>
                <a:gd name="connsiteY209" fmla="*/ 1693079 h 2359692"/>
                <a:gd name="connsiteX210" fmla="*/ 497878 w 1878869"/>
                <a:gd name="connsiteY210" fmla="*/ 1665625 h 2359692"/>
                <a:gd name="connsiteX211" fmla="*/ 517710 w 1878869"/>
                <a:gd name="connsiteY211" fmla="*/ 1673087 h 2359692"/>
                <a:gd name="connsiteX212" fmla="*/ 525292 w 1878869"/>
                <a:gd name="connsiteY212" fmla="*/ 1689727 h 2359692"/>
                <a:gd name="connsiteX213" fmla="*/ 509131 w 1878869"/>
                <a:gd name="connsiteY213" fmla="*/ 1742759 h 2359692"/>
                <a:gd name="connsiteX214" fmla="*/ 511725 w 1878869"/>
                <a:gd name="connsiteY214" fmla="*/ 1768099 h 2359692"/>
                <a:gd name="connsiteX215" fmla="*/ 526489 w 1878869"/>
                <a:gd name="connsiteY215" fmla="*/ 1771251 h 2359692"/>
                <a:gd name="connsiteX216" fmla="*/ 593288 w 1878869"/>
                <a:gd name="connsiteY216" fmla="*/ 1782065 h 2359692"/>
                <a:gd name="connsiteX217" fmla="*/ 618707 w 1878869"/>
                <a:gd name="connsiteY217" fmla="*/ 1798106 h 2359692"/>
                <a:gd name="connsiteX218" fmla="*/ 620063 w 1878869"/>
                <a:gd name="connsiteY218" fmla="*/ 1808322 h 2359692"/>
                <a:gd name="connsiteX219" fmla="*/ 611125 w 1878869"/>
                <a:gd name="connsiteY219" fmla="*/ 1851817 h 2359692"/>
                <a:gd name="connsiteX220" fmla="*/ 621420 w 1878869"/>
                <a:gd name="connsiteY220" fmla="*/ 1883699 h 2359692"/>
                <a:gd name="connsiteX221" fmla="*/ 622338 w 1878869"/>
                <a:gd name="connsiteY221" fmla="*/ 1884298 h 2359692"/>
                <a:gd name="connsiteX222" fmla="*/ 709049 w 1878869"/>
                <a:gd name="connsiteY222" fmla="*/ 1914784 h 2359692"/>
                <a:gd name="connsiteX223" fmla="*/ 745960 w 1878869"/>
                <a:gd name="connsiteY223" fmla="*/ 1902574 h 2359692"/>
                <a:gd name="connsiteX224" fmla="*/ 812919 w 1878869"/>
                <a:gd name="connsiteY224" fmla="*/ 1858400 h 2359692"/>
                <a:gd name="connsiteX225" fmla="*/ 826366 w 1878869"/>
                <a:gd name="connsiteY225" fmla="*/ 1860356 h 2359692"/>
                <a:gd name="connsiteX226" fmla="*/ 853581 w 1878869"/>
                <a:gd name="connsiteY226" fmla="*/ 1870292 h 2359692"/>
                <a:gd name="connsiteX227" fmla="*/ 890970 w 1878869"/>
                <a:gd name="connsiteY227" fmla="*/ 1868097 h 2359692"/>
                <a:gd name="connsiteX228" fmla="*/ 919462 w 1878869"/>
                <a:gd name="connsiteY228" fmla="*/ 1861353 h 2359692"/>
                <a:gd name="connsiteX229" fmla="*/ 1030753 w 1878869"/>
                <a:gd name="connsiteY229" fmla="*/ 1848864 h 2359692"/>
                <a:gd name="connsiteX230" fmla="*/ 1042485 w 1878869"/>
                <a:gd name="connsiteY230" fmla="*/ 1849701 h 2359692"/>
                <a:gd name="connsiteX231" fmla="*/ 1102381 w 1878869"/>
                <a:gd name="connsiteY231" fmla="*/ 1874921 h 2359692"/>
                <a:gd name="connsiteX232" fmla="*/ 1146554 w 1878869"/>
                <a:gd name="connsiteY232" fmla="*/ 1884019 h 2359692"/>
                <a:gd name="connsiteX233" fmla="*/ 1237894 w 1878869"/>
                <a:gd name="connsiteY233" fmla="*/ 1886214 h 2359692"/>
                <a:gd name="connsiteX234" fmla="*/ 1258484 w 1878869"/>
                <a:gd name="connsiteY234" fmla="*/ 1895710 h 2359692"/>
                <a:gd name="connsiteX235" fmla="*/ 1293559 w 1878869"/>
                <a:gd name="connsiteY235" fmla="*/ 1938128 h 2359692"/>
                <a:gd name="connsiteX236" fmla="*/ 1314948 w 1878869"/>
                <a:gd name="connsiteY236" fmla="*/ 1945351 h 2359692"/>
                <a:gd name="connsiteX237" fmla="*/ 1440366 w 1878869"/>
                <a:gd name="connsiteY237" fmla="*/ 1921129 h 2359692"/>
                <a:gd name="connsiteX238" fmla="*/ 1475002 w 1878869"/>
                <a:gd name="connsiteY238" fmla="*/ 1907083 h 2359692"/>
                <a:gd name="connsiteX239" fmla="*/ 1504850 w 1878869"/>
                <a:gd name="connsiteY239" fmla="*/ 1910235 h 2359692"/>
                <a:gd name="connsiteX240" fmla="*/ 1511674 w 1878869"/>
                <a:gd name="connsiteY240" fmla="*/ 1948543 h 2359692"/>
                <a:gd name="connsiteX241" fmla="*/ 1480589 w 1878869"/>
                <a:gd name="connsiteY241" fmla="*/ 1992797 h 2359692"/>
                <a:gd name="connsiteX242" fmla="*/ 1448346 w 1878869"/>
                <a:gd name="connsiteY242" fmla="*/ 2085852 h 2359692"/>
                <a:gd name="connsiteX243" fmla="*/ 1443718 w 1878869"/>
                <a:gd name="connsiteY243" fmla="*/ 2097504 h 2359692"/>
                <a:gd name="connsiteX244" fmla="*/ 1324485 w 1878869"/>
                <a:gd name="connsiteY244" fmla="*/ 2183018 h 2359692"/>
                <a:gd name="connsiteX245" fmla="*/ 1197072 w 1878869"/>
                <a:gd name="connsiteY245" fmla="*/ 2253368 h 2359692"/>
                <a:gd name="connsiteX246" fmla="*/ 1100665 w 1878869"/>
                <a:gd name="connsiteY246" fmla="*/ 2293910 h 2359692"/>
                <a:gd name="connsiteX247" fmla="*/ 918863 w 1878869"/>
                <a:gd name="connsiteY247" fmla="*/ 2345825 h 2359692"/>
                <a:gd name="connsiteX248" fmla="*/ 858289 w 1878869"/>
                <a:gd name="connsiteY248" fmla="*/ 2357237 h 2359692"/>
                <a:gd name="connsiteX249" fmla="*/ 845241 w 1878869"/>
                <a:gd name="connsiteY249" fmla="*/ 2357437 h 2359692"/>
                <a:gd name="connsiteX250" fmla="*/ 841889 w 1878869"/>
                <a:gd name="connsiteY250" fmla="*/ 2335410 h 2359692"/>
                <a:gd name="connsiteX251" fmla="*/ 844802 w 1878869"/>
                <a:gd name="connsiteY251" fmla="*/ 2329464 h 2359692"/>
                <a:gd name="connsiteX252" fmla="*/ 851426 w 1878869"/>
                <a:gd name="connsiteY252" fmla="*/ 2282657 h 2359692"/>
                <a:gd name="connsiteX253" fmla="*/ 842607 w 1878869"/>
                <a:gd name="connsiteY253" fmla="*/ 2275595 h 2359692"/>
                <a:gd name="connsiteX254" fmla="*/ 805217 w 1878869"/>
                <a:gd name="connsiteY254" fmla="*/ 2256042 h 2359692"/>
                <a:gd name="connsiteX255" fmla="*/ 733830 w 1878869"/>
                <a:gd name="connsiteY255" fmla="*/ 2182459 h 2359692"/>
                <a:gd name="connsiteX256" fmla="*/ 694843 w 1878869"/>
                <a:gd name="connsiteY256" fmla="*/ 2157639 h 2359692"/>
                <a:gd name="connsiteX257" fmla="*/ 682513 w 1878869"/>
                <a:gd name="connsiteY257" fmla="*/ 2150376 h 2359692"/>
                <a:gd name="connsiteX258" fmla="*/ 650031 w 1878869"/>
                <a:gd name="connsiteY258" fmla="*/ 2077752 h 2359692"/>
                <a:gd name="connsiteX259" fmla="*/ 685785 w 1878869"/>
                <a:gd name="connsiteY259" fmla="*/ 2033857 h 2359692"/>
                <a:gd name="connsiteX260" fmla="*/ 721339 w 1878869"/>
                <a:gd name="connsiteY260" fmla="*/ 1985294 h 2359692"/>
                <a:gd name="connsiteX261" fmla="*/ 725968 w 1878869"/>
                <a:gd name="connsiteY261" fmla="*/ 1934018 h 2359692"/>
                <a:gd name="connsiteX262" fmla="*/ 721618 w 1878869"/>
                <a:gd name="connsiteY262" fmla="*/ 1927514 h 2359692"/>
                <a:gd name="connsiteX263" fmla="*/ 673335 w 1878869"/>
                <a:gd name="connsiteY263" fmla="*/ 1925678 h 2359692"/>
                <a:gd name="connsiteX264" fmla="*/ 598914 w 1878869"/>
                <a:gd name="connsiteY264" fmla="*/ 1912351 h 2359692"/>
                <a:gd name="connsiteX265" fmla="*/ 548716 w 1878869"/>
                <a:gd name="connsiteY265" fmla="*/ 1864825 h 2359692"/>
                <a:gd name="connsiteX266" fmla="*/ 488501 w 1878869"/>
                <a:gd name="connsiteY266" fmla="*/ 1800341 h 2359692"/>
                <a:gd name="connsiteX267" fmla="*/ 381399 w 1878869"/>
                <a:gd name="connsiteY267" fmla="*/ 1752177 h 2359692"/>
                <a:gd name="connsiteX268" fmla="*/ 304665 w 1878869"/>
                <a:gd name="connsiteY268" fmla="*/ 1725042 h 2359692"/>
                <a:gd name="connsiteX269" fmla="*/ 289900 w 1878869"/>
                <a:gd name="connsiteY269" fmla="*/ 1715665 h 2359692"/>
                <a:gd name="connsiteX270" fmla="*/ 266277 w 1878869"/>
                <a:gd name="connsiteY270" fmla="*/ 1694077 h 2359692"/>
                <a:gd name="connsiteX271" fmla="*/ 196006 w 1878869"/>
                <a:gd name="connsiteY271" fmla="*/ 1645594 h 2359692"/>
                <a:gd name="connsiteX272" fmla="*/ 171585 w 1878869"/>
                <a:gd name="connsiteY272" fmla="*/ 1612833 h 2359692"/>
                <a:gd name="connsiteX273" fmla="*/ 176972 w 1878869"/>
                <a:gd name="connsiteY273" fmla="*/ 1594996 h 2359692"/>
                <a:gd name="connsiteX274" fmla="*/ 177731 w 1878869"/>
                <a:gd name="connsiteY274" fmla="*/ 1579513 h 2359692"/>
                <a:gd name="connsiteX275" fmla="*/ 149199 w 1878869"/>
                <a:gd name="connsiteY275" fmla="*/ 1507168 h 2359692"/>
                <a:gd name="connsiteX276" fmla="*/ 121586 w 1878869"/>
                <a:gd name="connsiteY276" fmla="*/ 1428517 h 2359692"/>
                <a:gd name="connsiteX277" fmla="*/ 108178 w 1878869"/>
                <a:gd name="connsiteY277" fmla="*/ 1383067 h 2359692"/>
                <a:gd name="connsiteX278" fmla="*/ 94571 w 1878869"/>
                <a:gd name="connsiteY278" fmla="*/ 1379076 h 2359692"/>
                <a:gd name="connsiteX279" fmla="*/ 83917 w 1878869"/>
                <a:gd name="connsiteY279" fmla="*/ 1389452 h 2359692"/>
                <a:gd name="connsiteX280" fmla="*/ 108857 w 1878869"/>
                <a:gd name="connsiteY280" fmla="*/ 1492004 h 2359692"/>
                <a:gd name="connsiteX281" fmla="*/ 125337 w 1878869"/>
                <a:gd name="connsiteY281" fmla="*/ 1515188 h 2359692"/>
                <a:gd name="connsiteX282" fmla="*/ 109375 w 1878869"/>
                <a:gd name="connsiteY282" fmla="*/ 1506489 h 2359692"/>
                <a:gd name="connsiteX283" fmla="*/ 72265 w 1878869"/>
                <a:gd name="connsiteY283" fmla="*/ 1442963 h 2359692"/>
                <a:gd name="connsiteX284" fmla="*/ 22146 w 1878869"/>
                <a:gd name="connsiteY284" fmla="*/ 1275167 h 2359692"/>
                <a:gd name="connsiteX285" fmla="*/ 22465 w 1878869"/>
                <a:gd name="connsiteY285" fmla="*/ 1248831 h 2359692"/>
                <a:gd name="connsiteX286" fmla="*/ 37908 w 1878869"/>
                <a:gd name="connsiteY286" fmla="*/ 1119662 h 2359692"/>
                <a:gd name="connsiteX287" fmla="*/ 68195 w 1878869"/>
                <a:gd name="connsiteY287" fmla="*/ 1044404 h 2359692"/>
                <a:gd name="connsiteX288" fmla="*/ 113166 w 1878869"/>
                <a:gd name="connsiteY288" fmla="*/ 979241 h 2359692"/>
                <a:gd name="connsiteX289" fmla="*/ 116438 w 1878869"/>
                <a:gd name="connsiteY289" fmla="*/ 965354 h 2359692"/>
                <a:gd name="connsiteX290" fmla="*/ 124938 w 1878869"/>
                <a:gd name="connsiteY290" fmla="*/ 817830 h 2359692"/>
                <a:gd name="connsiteX291" fmla="*/ 148561 w 1878869"/>
                <a:gd name="connsiteY291" fmla="*/ 723299 h 2359692"/>
                <a:gd name="connsiteX292" fmla="*/ 138106 w 1878869"/>
                <a:gd name="connsiteY292" fmla="*/ 648878 h 2359692"/>
                <a:gd name="connsiteX293" fmla="*/ 118833 w 1878869"/>
                <a:gd name="connsiteY293" fmla="*/ 626652 h 2359692"/>
                <a:gd name="connsiteX294" fmla="*/ 23582 w 1878869"/>
                <a:gd name="connsiteY294" fmla="*/ 586389 h 2359692"/>
                <a:gd name="connsiteX295" fmla="*/ 5107 w 1878869"/>
                <a:gd name="connsiteY295" fmla="*/ 563284 h 2359692"/>
                <a:gd name="connsiteX296" fmla="*/ 6504 w 1878869"/>
                <a:gd name="connsiteY296" fmla="*/ 561648 h 2359692"/>
                <a:gd name="connsiteX297" fmla="*/ 42696 w 1878869"/>
                <a:gd name="connsiteY297" fmla="*/ 577929 h 2359692"/>
                <a:gd name="connsiteX298" fmla="*/ 54069 w 1878869"/>
                <a:gd name="connsiteY298" fmla="*/ 571465 h 2359692"/>
                <a:gd name="connsiteX299" fmla="*/ 67077 w 1878869"/>
                <a:gd name="connsiteY299" fmla="*/ 536389 h 2359692"/>
                <a:gd name="connsiteX300" fmla="*/ 87189 w 1878869"/>
                <a:gd name="connsiteY300" fmla="*/ 508297 h 2359692"/>
                <a:gd name="connsiteX301" fmla="*/ 124100 w 1878869"/>
                <a:gd name="connsiteY301" fmla="*/ 501952 h 2359692"/>
                <a:gd name="connsiteX302" fmla="*/ 161051 w 1878869"/>
                <a:gd name="connsiteY302" fmla="*/ 482878 h 2359692"/>
                <a:gd name="connsiteX303" fmla="*/ 161530 w 1878869"/>
                <a:gd name="connsiteY303" fmla="*/ 481881 h 2359692"/>
                <a:gd name="connsiteX304" fmla="*/ 194730 w 1878869"/>
                <a:gd name="connsiteY304" fmla="*/ 464961 h 2359692"/>
                <a:gd name="connsiteX305" fmla="*/ 222702 w 1878869"/>
                <a:gd name="connsiteY305" fmla="*/ 461410 h 2359692"/>
                <a:gd name="connsiteX306" fmla="*/ 252470 w 1878869"/>
                <a:gd name="connsiteY306" fmla="*/ 456128 h 2359692"/>
                <a:gd name="connsiteX307" fmla="*/ 804500 w 1878869"/>
                <a:gd name="connsiteY307" fmla="*/ 439343 h 2359692"/>
                <a:gd name="connsiteX308" fmla="*/ 805617 w 1878869"/>
                <a:gd name="connsiteY308" fmla="*/ 439343 h 2359692"/>
                <a:gd name="connsiteX309" fmla="*/ 887420 w 1878869"/>
                <a:gd name="connsiteY309" fmla="*/ 463045 h 2359692"/>
                <a:gd name="connsiteX310" fmla="*/ 918505 w 1878869"/>
                <a:gd name="connsiteY310" fmla="*/ 476493 h 2359692"/>
                <a:gd name="connsiteX311" fmla="*/ 1005575 w 1878869"/>
                <a:gd name="connsiteY311" fmla="*/ 525814 h 2359692"/>
                <a:gd name="connsiteX312" fmla="*/ 1026285 w 1878869"/>
                <a:gd name="connsiteY312" fmla="*/ 545606 h 2359692"/>
                <a:gd name="connsiteX313" fmla="*/ 1046755 w 1878869"/>
                <a:gd name="connsiteY313" fmla="*/ 595087 h 2359692"/>
                <a:gd name="connsiteX314" fmla="*/ 1039293 w 1878869"/>
                <a:gd name="connsiteY314" fmla="*/ 612166 h 2359692"/>
                <a:gd name="connsiteX315" fmla="*/ 1016868 w 1878869"/>
                <a:gd name="connsiteY315" fmla="*/ 658773 h 2359692"/>
                <a:gd name="connsiteX316" fmla="*/ 1011161 w 1878869"/>
                <a:gd name="connsiteY316" fmla="*/ 748995 h 2359692"/>
                <a:gd name="connsiteX317" fmla="*/ 1033826 w 1878869"/>
                <a:gd name="connsiteY317" fmla="*/ 784270 h 2359692"/>
                <a:gd name="connsiteX318" fmla="*/ 1071177 w 1878869"/>
                <a:gd name="connsiteY318" fmla="*/ 798436 h 2359692"/>
                <a:gd name="connsiteX319" fmla="*/ 1029956 w 1878869"/>
                <a:gd name="connsiteY319" fmla="*/ 812761 h 2359692"/>
                <a:gd name="connsiteX320" fmla="*/ 1003779 w 1878869"/>
                <a:gd name="connsiteY320" fmla="*/ 821181 h 2359692"/>
                <a:gd name="connsiteX321" fmla="*/ 966270 w 1878869"/>
                <a:gd name="connsiteY321" fmla="*/ 815874 h 2359692"/>
                <a:gd name="connsiteX322" fmla="*/ 944881 w 1878869"/>
                <a:gd name="connsiteY322" fmla="*/ 802267 h 2359692"/>
                <a:gd name="connsiteX323" fmla="*/ 922695 w 1878869"/>
                <a:gd name="connsiteY323" fmla="*/ 772259 h 2359692"/>
                <a:gd name="connsiteX324" fmla="*/ 906015 w 1878869"/>
                <a:gd name="connsiteY324" fmla="*/ 758293 h 2359692"/>
                <a:gd name="connsiteX325" fmla="*/ 891171 w 1878869"/>
                <a:gd name="connsiteY325" fmla="*/ 736426 h 2359692"/>
                <a:gd name="connsiteX326" fmla="*/ 884786 w 1878869"/>
                <a:gd name="connsiteY326" fmla="*/ 687225 h 2359692"/>
                <a:gd name="connsiteX327" fmla="*/ 878241 w 1878869"/>
                <a:gd name="connsiteY327" fmla="*/ 676171 h 2359692"/>
                <a:gd name="connsiteX328" fmla="*/ 798833 w 1878869"/>
                <a:gd name="connsiteY328" fmla="*/ 609612 h 2359692"/>
                <a:gd name="connsiteX329" fmla="*/ 789336 w 1878869"/>
                <a:gd name="connsiteY329" fmla="*/ 604105 h 2359692"/>
                <a:gd name="connsiteX330" fmla="*/ 735147 w 1878869"/>
                <a:gd name="connsiteY330" fmla="*/ 564042 h 2359692"/>
                <a:gd name="connsiteX331" fmla="*/ 723694 w 1878869"/>
                <a:gd name="connsiteY331" fmla="*/ 533715 h 2359692"/>
                <a:gd name="connsiteX332" fmla="*/ 721300 w 1878869"/>
                <a:gd name="connsiteY332" fmla="*/ 525255 h 2359692"/>
                <a:gd name="connsiteX333" fmla="*/ 714357 w 1878869"/>
                <a:gd name="connsiteY333" fmla="*/ 523220 h 2359692"/>
                <a:gd name="connsiteX334" fmla="*/ 695363 w 1878869"/>
                <a:gd name="connsiteY334" fmla="*/ 549836 h 2359692"/>
                <a:gd name="connsiteX335" fmla="*/ 681316 w 1878869"/>
                <a:gd name="connsiteY335" fmla="*/ 596603 h 2359692"/>
                <a:gd name="connsiteX336" fmla="*/ 633552 w 1878869"/>
                <a:gd name="connsiteY336" fmla="*/ 556859 h 2359692"/>
                <a:gd name="connsiteX337" fmla="*/ 632474 w 1878869"/>
                <a:gd name="connsiteY337" fmla="*/ 541776 h 2359692"/>
                <a:gd name="connsiteX338" fmla="*/ 638420 w 1878869"/>
                <a:gd name="connsiteY338" fmla="*/ 527570 h 2359692"/>
                <a:gd name="connsiteX339" fmla="*/ 642490 w 1878869"/>
                <a:gd name="connsiteY339" fmla="*/ 488065 h 2359692"/>
                <a:gd name="connsiteX340" fmla="*/ 645084 w 1878869"/>
                <a:gd name="connsiteY340" fmla="*/ 478887 h 2359692"/>
                <a:gd name="connsiteX341" fmla="*/ 698315 w 1878869"/>
                <a:gd name="connsiteY341" fmla="*/ 463804 h 2359692"/>
                <a:gd name="connsiteX342" fmla="*/ 708850 w 1878869"/>
                <a:gd name="connsiteY342" fmla="*/ 473740 h 2359692"/>
                <a:gd name="connsiteX343" fmla="*/ 718946 w 1878869"/>
                <a:gd name="connsiteY343" fmla="*/ 482439 h 2359692"/>
                <a:gd name="connsiteX344" fmla="*/ 746719 w 1878869"/>
                <a:gd name="connsiteY344" fmla="*/ 468273 h 2359692"/>
                <a:gd name="connsiteX345" fmla="*/ 804500 w 1878869"/>
                <a:gd name="connsiteY345" fmla="*/ 439343 h 2359692"/>
                <a:gd name="connsiteX346" fmla="*/ 691048 w 1878869"/>
                <a:gd name="connsiteY346" fmla="*/ 24 h 2359692"/>
                <a:gd name="connsiteX347" fmla="*/ 819144 w 1878869"/>
                <a:gd name="connsiteY347" fmla="*/ 8264 h 2359692"/>
                <a:gd name="connsiteX348" fmla="*/ 1048231 w 1878869"/>
                <a:gd name="connsiteY348" fmla="*/ 56667 h 2359692"/>
                <a:gd name="connsiteX349" fmla="*/ 1201861 w 1878869"/>
                <a:gd name="connsiteY349" fmla="*/ 116682 h 2359692"/>
                <a:gd name="connsiteX350" fmla="*/ 1357126 w 1878869"/>
                <a:gd name="connsiteY350" fmla="*/ 204750 h 2359692"/>
                <a:gd name="connsiteX351" fmla="*/ 1571769 w 1878869"/>
                <a:gd name="connsiteY351" fmla="*/ 389065 h 2359692"/>
                <a:gd name="connsiteX352" fmla="*/ 1582542 w 1878869"/>
                <a:gd name="connsiteY352" fmla="*/ 415082 h 2359692"/>
                <a:gd name="connsiteX353" fmla="*/ 1593955 w 1878869"/>
                <a:gd name="connsiteY353" fmla="*/ 477731 h 2359692"/>
                <a:gd name="connsiteX354" fmla="*/ 1623683 w 1878869"/>
                <a:gd name="connsiteY354" fmla="*/ 531442 h 2359692"/>
                <a:gd name="connsiteX355" fmla="*/ 1633939 w 1878869"/>
                <a:gd name="connsiteY355" fmla="*/ 558696 h 2359692"/>
                <a:gd name="connsiteX356" fmla="*/ 1629151 w 1878869"/>
                <a:gd name="connsiteY356" fmla="*/ 562806 h 2359692"/>
                <a:gd name="connsiteX357" fmla="*/ 1594953 w 1878869"/>
                <a:gd name="connsiteY357" fmla="*/ 569270 h 2359692"/>
                <a:gd name="connsiteX358" fmla="*/ 1564706 w 1878869"/>
                <a:gd name="connsiteY358" fmla="*/ 580643 h 2359692"/>
                <a:gd name="connsiteX359" fmla="*/ 1568098 w 1878869"/>
                <a:gd name="connsiteY359" fmla="*/ 587706 h 2359692"/>
                <a:gd name="connsiteX360" fmla="*/ 1604370 w 1878869"/>
                <a:gd name="connsiteY360" fmla="*/ 603707 h 2359692"/>
                <a:gd name="connsiteX361" fmla="*/ 1610954 w 1878869"/>
                <a:gd name="connsiteY361" fmla="*/ 612486 h 2359692"/>
                <a:gd name="connsiteX362" fmla="*/ 1600021 w 1878869"/>
                <a:gd name="connsiteY362" fmla="*/ 624816 h 2359692"/>
                <a:gd name="connsiteX363" fmla="*/ 1566900 w 1878869"/>
                <a:gd name="connsiteY363" fmla="*/ 625176 h 2359692"/>
                <a:gd name="connsiteX364" fmla="*/ 1560675 w 1878869"/>
                <a:gd name="connsiteY364" fmla="*/ 633037 h 2359692"/>
                <a:gd name="connsiteX365" fmla="*/ 1569574 w 1878869"/>
                <a:gd name="connsiteY365" fmla="*/ 668112 h 2359692"/>
                <a:gd name="connsiteX366" fmla="*/ 1576836 w 1878869"/>
                <a:gd name="connsiteY366" fmla="*/ 697721 h 2359692"/>
                <a:gd name="connsiteX367" fmla="*/ 1592000 w 1878869"/>
                <a:gd name="connsiteY367" fmla="*/ 748917 h 2359692"/>
                <a:gd name="connsiteX368" fmla="*/ 1606725 w 1878869"/>
                <a:gd name="connsiteY368" fmla="*/ 774735 h 2359692"/>
                <a:gd name="connsiteX369" fmla="*/ 1631185 w 1878869"/>
                <a:gd name="connsiteY369" fmla="*/ 806498 h 2359692"/>
                <a:gd name="connsiteX370" fmla="*/ 1635056 w 1878869"/>
                <a:gd name="connsiteY370" fmla="*/ 822579 h 2359692"/>
                <a:gd name="connsiteX371" fmla="*/ 1621369 w 1878869"/>
                <a:gd name="connsiteY371" fmla="*/ 865236 h 2359692"/>
                <a:gd name="connsiteX372" fmla="*/ 1593477 w 1878869"/>
                <a:gd name="connsiteY372" fmla="*/ 899872 h 2359692"/>
                <a:gd name="connsiteX373" fmla="*/ 1586493 w 1878869"/>
                <a:gd name="connsiteY373" fmla="*/ 899035 h 2359692"/>
                <a:gd name="connsiteX374" fmla="*/ 1553652 w 1878869"/>
                <a:gd name="connsiteY374" fmla="*/ 878724 h 2359692"/>
                <a:gd name="connsiteX375" fmla="*/ 1548226 w 1878869"/>
                <a:gd name="connsiteY375" fmla="*/ 869865 h 2359692"/>
                <a:gd name="connsiteX376" fmla="*/ 1528713 w 1878869"/>
                <a:gd name="connsiteY376" fmla="*/ 834391 h 2359692"/>
                <a:gd name="connsiteX377" fmla="*/ 1527037 w 1878869"/>
                <a:gd name="connsiteY377" fmla="*/ 789778 h 2359692"/>
                <a:gd name="connsiteX378" fmla="*/ 1540604 w 1878869"/>
                <a:gd name="connsiteY378" fmla="*/ 740138 h 2359692"/>
                <a:gd name="connsiteX379" fmla="*/ 1532942 w 1878869"/>
                <a:gd name="connsiteY379" fmla="*/ 732277 h 2359692"/>
                <a:gd name="connsiteX380" fmla="*/ 1481187 w 1878869"/>
                <a:gd name="connsiteY380" fmla="*/ 722900 h 2359692"/>
                <a:gd name="connsiteX381" fmla="*/ 1463669 w 1878869"/>
                <a:gd name="connsiteY381" fmla="*/ 699317 h 2359692"/>
                <a:gd name="connsiteX382" fmla="*/ 1465066 w 1878869"/>
                <a:gd name="connsiteY382" fmla="*/ 670666 h 2359692"/>
                <a:gd name="connsiteX383" fmla="*/ 1456487 w 1878869"/>
                <a:gd name="connsiteY383" fmla="*/ 627689 h 2359692"/>
                <a:gd name="connsiteX384" fmla="*/ 1445912 w 1878869"/>
                <a:gd name="connsiteY384" fmla="*/ 608376 h 2359692"/>
                <a:gd name="connsiteX385" fmla="*/ 1416463 w 1878869"/>
                <a:gd name="connsiteY385" fmla="*/ 575655 h 2359692"/>
                <a:gd name="connsiteX386" fmla="*/ 1400901 w 1878869"/>
                <a:gd name="connsiteY386" fmla="*/ 554745 h 2359692"/>
                <a:gd name="connsiteX387" fmla="*/ 1389089 w 1878869"/>
                <a:gd name="connsiteY387" fmla="*/ 490899 h 2359692"/>
                <a:gd name="connsiteX388" fmla="*/ 1381827 w 1878869"/>
                <a:gd name="connsiteY388" fmla="*/ 471666 h 2359692"/>
                <a:gd name="connsiteX389" fmla="*/ 1353136 w 1878869"/>
                <a:gd name="connsiteY389" fmla="*/ 429807 h 2359692"/>
                <a:gd name="connsiteX390" fmla="*/ 1342282 w 1878869"/>
                <a:gd name="connsiteY390" fmla="*/ 393175 h 2359692"/>
                <a:gd name="connsiteX391" fmla="*/ 1326879 w 1878869"/>
                <a:gd name="connsiteY391" fmla="*/ 375897 h 2359692"/>
                <a:gd name="connsiteX392" fmla="*/ 1262315 w 1878869"/>
                <a:gd name="connsiteY392" fmla="*/ 342897 h 2359692"/>
                <a:gd name="connsiteX393" fmla="*/ 1243600 w 1878869"/>
                <a:gd name="connsiteY393" fmla="*/ 348922 h 2359692"/>
                <a:gd name="connsiteX394" fmla="*/ 1247032 w 1878869"/>
                <a:gd name="connsiteY394" fmla="*/ 362010 h 2359692"/>
                <a:gd name="connsiteX395" fmla="*/ 1245196 w 1878869"/>
                <a:gd name="connsiteY395" fmla="*/ 380007 h 2359692"/>
                <a:gd name="connsiteX396" fmla="*/ 1244359 w 1878869"/>
                <a:gd name="connsiteY396" fmla="*/ 380725 h 2359692"/>
                <a:gd name="connsiteX397" fmla="*/ 1230672 w 1878869"/>
                <a:gd name="connsiteY397" fmla="*/ 393375 h 2359692"/>
                <a:gd name="connsiteX398" fmla="*/ 1248668 w 1878869"/>
                <a:gd name="connsiteY398" fmla="*/ 400917 h 2359692"/>
                <a:gd name="connsiteX399" fmla="*/ 1263433 w 1878869"/>
                <a:gd name="connsiteY399" fmla="*/ 407780 h 2359692"/>
                <a:gd name="connsiteX400" fmla="*/ 1347949 w 1878869"/>
                <a:gd name="connsiteY400" fmla="*/ 469990 h 2359692"/>
                <a:gd name="connsiteX401" fmla="*/ 1327598 w 1878869"/>
                <a:gd name="connsiteY401" fmla="*/ 480844 h 2359692"/>
                <a:gd name="connsiteX402" fmla="*/ 1309003 w 1878869"/>
                <a:gd name="connsiteY402" fmla="*/ 499439 h 2359692"/>
                <a:gd name="connsiteX403" fmla="*/ 1293400 w 1878869"/>
                <a:gd name="connsiteY403" fmla="*/ 507739 h 2359692"/>
                <a:gd name="connsiteX404" fmla="*/ 1237654 w 1878869"/>
                <a:gd name="connsiteY404" fmla="*/ 485113 h 2359692"/>
                <a:gd name="connsiteX405" fmla="*/ 1230392 w 1878869"/>
                <a:gd name="connsiteY405" fmla="*/ 477013 h 2359692"/>
                <a:gd name="connsiteX406" fmla="*/ 1131670 w 1878869"/>
                <a:gd name="connsiteY406" fmla="*/ 389864 h 2359692"/>
                <a:gd name="connsiteX407" fmla="*/ 1090410 w 1878869"/>
                <a:gd name="connsiteY407" fmla="*/ 368874 h 2359692"/>
                <a:gd name="connsiteX408" fmla="*/ 1066547 w 1878869"/>
                <a:gd name="connsiteY408" fmla="*/ 340462 h 2359692"/>
                <a:gd name="connsiteX409" fmla="*/ 1070019 w 1878869"/>
                <a:gd name="connsiteY409" fmla="*/ 322147 h 2359692"/>
                <a:gd name="connsiteX410" fmla="*/ 1132907 w 1878869"/>
                <a:gd name="connsiteY410" fmla="*/ 303911 h 2359692"/>
                <a:gd name="connsiteX411" fmla="*/ 1147512 w 1878869"/>
                <a:gd name="connsiteY411" fmla="*/ 296528 h 2359692"/>
                <a:gd name="connsiteX412" fmla="*/ 1133506 w 1878869"/>
                <a:gd name="connsiteY412" fmla="*/ 269394 h 2359692"/>
                <a:gd name="connsiteX413" fmla="*/ 1120936 w 1878869"/>
                <a:gd name="connsiteY413" fmla="*/ 265284 h 2359692"/>
                <a:gd name="connsiteX414" fmla="*/ 1111160 w 1878869"/>
                <a:gd name="connsiteY414" fmla="*/ 269155 h 2359692"/>
                <a:gd name="connsiteX415" fmla="*/ 1095837 w 1878869"/>
                <a:gd name="connsiteY415" fmla="*/ 277973 h 2359692"/>
                <a:gd name="connsiteX416" fmla="*/ 1092525 w 1878869"/>
                <a:gd name="connsiteY416" fmla="*/ 278013 h 2359692"/>
                <a:gd name="connsiteX417" fmla="*/ 1074368 w 1878869"/>
                <a:gd name="connsiteY417" fmla="*/ 277295 h 2359692"/>
                <a:gd name="connsiteX418" fmla="*/ 1076883 w 1878869"/>
                <a:gd name="connsiteY418" fmla="*/ 260296 h 2359692"/>
                <a:gd name="connsiteX419" fmla="*/ 1071615 w 1878869"/>
                <a:gd name="connsiteY419" fmla="*/ 251118 h 2359692"/>
                <a:gd name="connsiteX420" fmla="*/ 1037657 w 1878869"/>
                <a:gd name="connsiteY420" fmla="*/ 223664 h 2359692"/>
                <a:gd name="connsiteX421" fmla="*/ 1020418 w 1878869"/>
                <a:gd name="connsiteY421" fmla="*/ 210257 h 2359692"/>
                <a:gd name="connsiteX422" fmla="*/ 926685 w 1878869"/>
                <a:gd name="connsiteY422" fmla="*/ 147967 h 2359692"/>
                <a:gd name="connsiteX423" fmla="*/ 895280 w 1878869"/>
                <a:gd name="connsiteY423" fmla="*/ 152596 h 2359692"/>
                <a:gd name="connsiteX424" fmla="*/ 878202 w 1878869"/>
                <a:gd name="connsiteY424" fmla="*/ 167280 h 2359692"/>
                <a:gd name="connsiteX425" fmla="*/ 839734 w 1878869"/>
                <a:gd name="connsiteY425" fmla="*/ 167121 h 2359692"/>
                <a:gd name="connsiteX426" fmla="*/ 791251 w 1878869"/>
                <a:gd name="connsiteY426" fmla="*/ 159419 h 2359692"/>
                <a:gd name="connsiteX427" fmla="*/ 764835 w 1878869"/>
                <a:gd name="connsiteY427" fmla="*/ 161454 h 2359692"/>
                <a:gd name="connsiteX428" fmla="*/ 747237 w 1878869"/>
                <a:gd name="connsiteY428" fmla="*/ 166921 h 2359692"/>
                <a:gd name="connsiteX429" fmla="*/ 679960 w 1878869"/>
                <a:gd name="connsiteY429" fmla="*/ 183242 h 2359692"/>
                <a:gd name="connsiteX430" fmla="*/ 622817 w 1878869"/>
                <a:gd name="connsiteY430" fmla="*/ 172508 h 2359692"/>
                <a:gd name="connsiteX431" fmla="*/ 607295 w 1878869"/>
                <a:gd name="connsiteY431" fmla="*/ 154630 h 2359692"/>
                <a:gd name="connsiteX432" fmla="*/ 593807 w 1878869"/>
                <a:gd name="connsiteY432" fmla="*/ 143218 h 2359692"/>
                <a:gd name="connsiteX433" fmla="*/ 577287 w 1878869"/>
                <a:gd name="connsiteY433" fmla="*/ 142181 h 2359692"/>
                <a:gd name="connsiteX434" fmla="*/ 541174 w 1878869"/>
                <a:gd name="connsiteY434" fmla="*/ 154750 h 2359692"/>
                <a:gd name="connsiteX435" fmla="*/ 530440 w 1878869"/>
                <a:gd name="connsiteY435" fmla="*/ 159140 h 2359692"/>
                <a:gd name="connsiteX436" fmla="*/ 450912 w 1878869"/>
                <a:gd name="connsiteY436" fmla="*/ 170512 h 2359692"/>
                <a:gd name="connsiteX437" fmla="*/ 441175 w 1878869"/>
                <a:gd name="connsiteY437" fmla="*/ 181925 h 2359692"/>
                <a:gd name="connsiteX438" fmla="*/ 412524 w 1878869"/>
                <a:gd name="connsiteY438" fmla="*/ 213409 h 2359692"/>
                <a:gd name="connsiteX439" fmla="*/ 378527 w 1878869"/>
                <a:gd name="connsiteY439" fmla="*/ 217240 h 2359692"/>
                <a:gd name="connsiteX440" fmla="*/ 366316 w 1878869"/>
                <a:gd name="connsiteY440" fmla="*/ 221709 h 2359692"/>
                <a:gd name="connsiteX441" fmla="*/ 355422 w 1878869"/>
                <a:gd name="connsiteY441" fmla="*/ 250719 h 2359692"/>
                <a:gd name="connsiteX442" fmla="*/ 351432 w 1878869"/>
                <a:gd name="connsiteY442" fmla="*/ 261293 h 2359692"/>
                <a:gd name="connsiteX443" fmla="*/ 315997 w 1878869"/>
                <a:gd name="connsiteY443" fmla="*/ 271509 h 2359692"/>
                <a:gd name="connsiteX444" fmla="*/ 299637 w 1878869"/>
                <a:gd name="connsiteY444" fmla="*/ 273743 h 2359692"/>
                <a:gd name="connsiteX445" fmla="*/ 274378 w 1878869"/>
                <a:gd name="connsiteY445" fmla="*/ 300678 h 2359692"/>
                <a:gd name="connsiteX446" fmla="*/ 254705 w 1878869"/>
                <a:gd name="connsiteY446" fmla="*/ 337270 h 2359692"/>
                <a:gd name="connsiteX447" fmla="*/ 216517 w 1878869"/>
                <a:gd name="connsiteY447" fmla="*/ 375338 h 2359692"/>
                <a:gd name="connsiteX448" fmla="*/ 187786 w 1878869"/>
                <a:gd name="connsiteY448" fmla="*/ 402752 h 2359692"/>
                <a:gd name="connsiteX449" fmla="*/ 140101 w 1878869"/>
                <a:gd name="connsiteY449" fmla="*/ 421667 h 2359692"/>
                <a:gd name="connsiteX450" fmla="*/ 159375 w 1878869"/>
                <a:gd name="connsiteY450" fmla="*/ 391898 h 2359692"/>
                <a:gd name="connsiteX451" fmla="*/ 158537 w 1878869"/>
                <a:gd name="connsiteY451" fmla="*/ 369073 h 2359692"/>
                <a:gd name="connsiteX452" fmla="*/ 145010 w 1878869"/>
                <a:gd name="connsiteY452" fmla="*/ 365522 h 2359692"/>
                <a:gd name="connsiteX453" fmla="*/ 115880 w 1878869"/>
                <a:gd name="connsiteY453" fmla="*/ 350518 h 2359692"/>
                <a:gd name="connsiteX454" fmla="*/ 114643 w 1878869"/>
                <a:gd name="connsiteY454" fmla="*/ 348683 h 2359692"/>
                <a:gd name="connsiteX455" fmla="*/ 119232 w 1878869"/>
                <a:gd name="connsiteY455" fmla="*/ 298125 h 2359692"/>
                <a:gd name="connsiteX456" fmla="*/ 161091 w 1878869"/>
                <a:gd name="connsiteY456" fmla="*/ 274462 h 2359692"/>
                <a:gd name="connsiteX457" fmla="*/ 165042 w 1878869"/>
                <a:gd name="connsiteY457" fmla="*/ 272986 h 2359692"/>
                <a:gd name="connsiteX458" fmla="*/ 183876 w 1878869"/>
                <a:gd name="connsiteY458" fmla="*/ 223185 h 2359692"/>
                <a:gd name="connsiteX459" fmla="*/ 201833 w 1878869"/>
                <a:gd name="connsiteY459" fmla="*/ 188190 h 2359692"/>
                <a:gd name="connsiteX460" fmla="*/ 239542 w 1878869"/>
                <a:gd name="connsiteY460" fmla="*/ 170034 h 2359692"/>
                <a:gd name="connsiteX461" fmla="*/ 247881 w 1878869"/>
                <a:gd name="connsiteY461" fmla="*/ 157304 h 2359692"/>
                <a:gd name="connsiteX462" fmla="*/ 248400 w 1878869"/>
                <a:gd name="connsiteY462" fmla="*/ 140784 h 2359692"/>
                <a:gd name="connsiteX463" fmla="*/ 241656 w 1878869"/>
                <a:gd name="connsiteY463" fmla="*/ 111734 h 2359692"/>
                <a:gd name="connsiteX464" fmla="*/ 215081 w 1878869"/>
                <a:gd name="connsiteY464" fmla="*/ 93379 h 2359692"/>
                <a:gd name="connsiteX465" fmla="*/ 252470 w 1878869"/>
                <a:gd name="connsiteY465" fmla="*/ 79771 h 2359692"/>
                <a:gd name="connsiteX466" fmla="*/ 415717 w 1878869"/>
                <a:gd name="connsiteY466" fmla="*/ 30450 h 2359692"/>
                <a:gd name="connsiteX467" fmla="*/ 562563 w 1878869"/>
                <a:gd name="connsiteY467" fmla="*/ 7226 h 2359692"/>
                <a:gd name="connsiteX468" fmla="*/ 691048 w 1878869"/>
                <a:gd name="connsiteY468" fmla="*/ 24 h 235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</a:cxnLst>
              <a:rect l="l" t="t" r="r" b="b"/>
              <a:pathLst>
                <a:path w="1878869" h="2359692">
                  <a:moveTo>
                    <a:pt x="848114" y="1699384"/>
                  </a:moveTo>
                  <a:cubicBezTo>
                    <a:pt x="855656" y="1697589"/>
                    <a:pt x="861801" y="1700582"/>
                    <a:pt x="868186" y="1703335"/>
                  </a:cubicBezTo>
                  <a:cubicBezTo>
                    <a:pt x="869183" y="1703774"/>
                    <a:pt x="870859" y="1704692"/>
                    <a:pt x="870779" y="1705131"/>
                  </a:cubicBezTo>
                  <a:cubicBezTo>
                    <a:pt x="867946" y="1723287"/>
                    <a:pt x="886302" y="1721132"/>
                    <a:pt x="893804" y="1729272"/>
                  </a:cubicBezTo>
                  <a:cubicBezTo>
                    <a:pt x="894083" y="1729592"/>
                    <a:pt x="894123" y="1729951"/>
                    <a:pt x="894722" y="1731268"/>
                  </a:cubicBezTo>
                  <a:cubicBezTo>
                    <a:pt x="865033" y="1739129"/>
                    <a:pt x="836383" y="1739448"/>
                    <a:pt x="808170" y="1726639"/>
                  </a:cubicBezTo>
                  <a:cubicBezTo>
                    <a:pt x="802424" y="1724045"/>
                    <a:pt x="800828" y="1721132"/>
                    <a:pt x="800988" y="1715067"/>
                  </a:cubicBezTo>
                  <a:cubicBezTo>
                    <a:pt x="801227" y="1708123"/>
                    <a:pt x="805337" y="1707924"/>
                    <a:pt x="810286" y="1707046"/>
                  </a:cubicBezTo>
                  <a:cubicBezTo>
                    <a:pt x="822935" y="1704771"/>
                    <a:pt x="835584" y="1702337"/>
                    <a:pt x="848114" y="1699384"/>
                  </a:cubicBezTo>
                  <a:close/>
                  <a:moveTo>
                    <a:pt x="626249" y="1653335"/>
                  </a:moveTo>
                  <a:cubicBezTo>
                    <a:pt x="654102" y="1660039"/>
                    <a:pt x="681515" y="1668059"/>
                    <a:pt x="708890" y="1676319"/>
                  </a:cubicBezTo>
                  <a:cubicBezTo>
                    <a:pt x="717908" y="1679033"/>
                    <a:pt x="727764" y="1679951"/>
                    <a:pt x="737262" y="1679911"/>
                  </a:cubicBezTo>
                  <a:cubicBezTo>
                    <a:pt x="753183" y="1679831"/>
                    <a:pt x="765912" y="1688171"/>
                    <a:pt x="779679" y="1693838"/>
                  </a:cubicBezTo>
                  <a:cubicBezTo>
                    <a:pt x="782233" y="1694875"/>
                    <a:pt x="784787" y="1696790"/>
                    <a:pt x="782752" y="1699623"/>
                  </a:cubicBezTo>
                  <a:cubicBezTo>
                    <a:pt x="779719" y="1703853"/>
                    <a:pt x="779839" y="1710877"/>
                    <a:pt x="772935" y="1711874"/>
                  </a:cubicBezTo>
                  <a:cubicBezTo>
                    <a:pt x="762401" y="1713430"/>
                    <a:pt x="751826" y="1714707"/>
                    <a:pt x="741252" y="1716264"/>
                  </a:cubicBezTo>
                  <a:cubicBezTo>
                    <a:pt x="737062" y="1716862"/>
                    <a:pt x="734428" y="1714348"/>
                    <a:pt x="731356" y="1712393"/>
                  </a:cubicBezTo>
                  <a:cubicBezTo>
                    <a:pt x="716551" y="1702936"/>
                    <a:pt x="702625" y="1692401"/>
                    <a:pt x="687022" y="1683821"/>
                  </a:cubicBezTo>
                  <a:cubicBezTo>
                    <a:pt x="659728" y="1668818"/>
                    <a:pt x="630040" y="1665585"/>
                    <a:pt x="598077" y="1660318"/>
                  </a:cubicBezTo>
                  <a:cubicBezTo>
                    <a:pt x="608132" y="1654372"/>
                    <a:pt x="615555" y="1650781"/>
                    <a:pt x="626249" y="1653335"/>
                  </a:cubicBezTo>
                  <a:close/>
                  <a:moveTo>
                    <a:pt x="976644" y="1025170"/>
                  </a:moveTo>
                  <a:cubicBezTo>
                    <a:pt x="999469" y="1046718"/>
                    <a:pt x="1024568" y="1065273"/>
                    <a:pt x="1048151" y="1085664"/>
                  </a:cubicBezTo>
                  <a:cubicBezTo>
                    <a:pt x="1049269" y="1086622"/>
                    <a:pt x="1050705" y="1087420"/>
                    <a:pt x="1051384" y="1088657"/>
                  </a:cubicBezTo>
                  <a:cubicBezTo>
                    <a:pt x="1054257" y="1094004"/>
                    <a:pt x="1060202" y="1099591"/>
                    <a:pt x="1057848" y="1105177"/>
                  </a:cubicBezTo>
                  <a:cubicBezTo>
                    <a:pt x="1056053" y="1109447"/>
                    <a:pt x="1048471" y="1106095"/>
                    <a:pt x="1043562" y="1107013"/>
                  </a:cubicBezTo>
                  <a:cubicBezTo>
                    <a:pt x="1021336" y="1111163"/>
                    <a:pt x="1004856" y="1103501"/>
                    <a:pt x="992526" y="1084387"/>
                  </a:cubicBezTo>
                  <a:cubicBezTo>
                    <a:pt x="987218" y="1076207"/>
                    <a:pt x="979916" y="1069543"/>
                    <a:pt x="976085" y="1059966"/>
                  </a:cubicBezTo>
                  <a:cubicBezTo>
                    <a:pt x="970139" y="1045242"/>
                    <a:pt x="969581" y="1041052"/>
                    <a:pt x="976644" y="1025170"/>
                  </a:cubicBezTo>
                  <a:close/>
                  <a:moveTo>
                    <a:pt x="656018" y="705342"/>
                  </a:moveTo>
                  <a:cubicBezTo>
                    <a:pt x="657854" y="704185"/>
                    <a:pt x="659171" y="704903"/>
                    <a:pt x="660168" y="706579"/>
                  </a:cubicBezTo>
                  <a:cubicBezTo>
                    <a:pt x="659450" y="707218"/>
                    <a:pt x="658771" y="707816"/>
                    <a:pt x="658053" y="708455"/>
                  </a:cubicBezTo>
                  <a:cubicBezTo>
                    <a:pt x="657375" y="707417"/>
                    <a:pt x="656696" y="706380"/>
                    <a:pt x="656018" y="705342"/>
                  </a:cubicBezTo>
                  <a:close/>
                  <a:moveTo>
                    <a:pt x="637621" y="632677"/>
                  </a:moveTo>
                  <a:cubicBezTo>
                    <a:pt x="670861" y="638903"/>
                    <a:pt x="697717" y="659293"/>
                    <a:pt x="727724" y="672581"/>
                  </a:cubicBezTo>
                  <a:cubicBezTo>
                    <a:pt x="743207" y="679444"/>
                    <a:pt x="753422" y="689740"/>
                    <a:pt x="758091" y="705821"/>
                  </a:cubicBezTo>
                  <a:cubicBezTo>
                    <a:pt x="762680" y="721663"/>
                    <a:pt x="773933" y="731958"/>
                    <a:pt x="788897" y="736387"/>
                  </a:cubicBezTo>
                  <a:cubicBezTo>
                    <a:pt x="811682" y="743131"/>
                    <a:pt x="823015" y="760010"/>
                    <a:pt x="832711" y="779443"/>
                  </a:cubicBezTo>
                  <a:cubicBezTo>
                    <a:pt x="834667" y="783354"/>
                    <a:pt x="833909" y="785548"/>
                    <a:pt x="831155" y="787943"/>
                  </a:cubicBezTo>
                  <a:cubicBezTo>
                    <a:pt x="819503" y="798118"/>
                    <a:pt x="813957" y="811327"/>
                    <a:pt x="812440" y="826370"/>
                  </a:cubicBezTo>
                  <a:cubicBezTo>
                    <a:pt x="811922" y="831558"/>
                    <a:pt x="809248" y="834071"/>
                    <a:pt x="804260" y="835229"/>
                  </a:cubicBezTo>
                  <a:cubicBezTo>
                    <a:pt x="793366" y="837743"/>
                    <a:pt x="783430" y="838461"/>
                    <a:pt x="772297" y="833314"/>
                  </a:cubicBezTo>
                  <a:cubicBezTo>
                    <a:pt x="747676" y="821981"/>
                    <a:pt x="721539" y="814758"/>
                    <a:pt x="691492" y="811286"/>
                  </a:cubicBezTo>
                  <a:cubicBezTo>
                    <a:pt x="695322" y="808294"/>
                    <a:pt x="696559" y="806897"/>
                    <a:pt x="698116" y="806179"/>
                  </a:cubicBezTo>
                  <a:cubicBezTo>
                    <a:pt x="723295" y="794846"/>
                    <a:pt x="728881" y="773777"/>
                    <a:pt x="727565" y="748718"/>
                  </a:cubicBezTo>
                  <a:cubicBezTo>
                    <a:pt x="727046" y="738821"/>
                    <a:pt x="711124" y="716236"/>
                    <a:pt x="701388" y="713363"/>
                  </a:cubicBezTo>
                  <a:cubicBezTo>
                    <a:pt x="682074" y="707737"/>
                    <a:pt x="662641" y="702589"/>
                    <a:pt x="644285" y="693890"/>
                  </a:cubicBezTo>
                  <a:cubicBezTo>
                    <a:pt x="626409" y="685430"/>
                    <a:pt x="619585" y="667314"/>
                    <a:pt x="607175" y="654145"/>
                  </a:cubicBezTo>
                  <a:cubicBezTo>
                    <a:pt x="606576" y="653507"/>
                    <a:pt x="606616" y="651991"/>
                    <a:pt x="606855" y="650993"/>
                  </a:cubicBezTo>
                  <a:cubicBezTo>
                    <a:pt x="608771" y="643252"/>
                    <a:pt x="629601" y="631161"/>
                    <a:pt x="637621" y="632677"/>
                  </a:cubicBezTo>
                  <a:close/>
                  <a:moveTo>
                    <a:pt x="1144399" y="569070"/>
                  </a:moveTo>
                  <a:cubicBezTo>
                    <a:pt x="1154216" y="568073"/>
                    <a:pt x="1161998" y="578408"/>
                    <a:pt x="1169739" y="584792"/>
                  </a:cubicBezTo>
                  <a:cubicBezTo>
                    <a:pt x="1174966" y="589062"/>
                    <a:pt x="1169140" y="594808"/>
                    <a:pt x="1168422" y="599916"/>
                  </a:cubicBezTo>
                  <a:cubicBezTo>
                    <a:pt x="1164870" y="624616"/>
                    <a:pt x="1151463" y="643770"/>
                    <a:pt x="1134344" y="661008"/>
                  </a:cubicBezTo>
                  <a:cubicBezTo>
                    <a:pt x="1129955" y="665438"/>
                    <a:pt x="1127121" y="666435"/>
                    <a:pt x="1120537" y="664320"/>
                  </a:cubicBezTo>
                  <a:cubicBezTo>
                    <a:pt x="1091567" y="655103"/>
                    <a:pt x="1090490" y="630921"/>
                    <a:pt x="1087936" y="606660"/>
                  </a:cubicBezTo>
                  <a:cubicBezTo>
                    <a:pt x="1086460" y="601392"/>
                    <a:pt x="1089333" y="599158"/>
                    <a:pt x="1094600" y="598240"/>
                  </a:cubicBezTo>
                  <a:cubicBezTo>
                    <a:pt x="1101862" y="596963"/>
                    <a:pt x="1107249" y="592933"/>
                    <a:pt x="1110681" y="586309"/>
                  </a:cubicBezTo>
                  <a:cubicBezTo>
                    <a:pt x="1117784" y="572701"/>
                    <a:pt x="1131990" y="570307"/>
                    <a:pt x="1144399" y="569070"/>
                  </a:cubicBezTo>
                  <a:close/>
                  <a:moveTo>
                    <a:pt x="2514" y="557698"/>
                  </a:moveTo>
                  <a:cubicBezTo>
                    <a:pt x="2075" y="558217"/>
                    <a:pt x="1596" y="558736"/>
                    <a:pt x="1117" y="559295"/>
                  </a:cubicBezTo>
                  <a:cubicBezTo>
                    <a:pt x="758" y="558815"/>
                    <a:pt x="359" y="558337"/>
                    <a:pt x="0" y="557858"/>
                  </a:cubicBezTo>
                  <a:cubicBezTo>
                    <a:pt x="838" y="557818"/>
                    <a:pt x="1676" y="557778"/>
                    <a:pt x="2514" y="557698"/>
                  </a:cubicBezTo>
                  <a:close/>
                  <a:moveTo>
                    <a:pt x="1302583" y="552430"/>
                  </a:moveTo>
                  <a:cubicBezTo>
                    <a:pt x="1305531" y="551034"/>
                    <a:pt x="1308564" y="550854"/>
                    <a:pt x="1311637" y="554585"/>
                  </a:cubicBezTo>
                  <a:cubicBezTo>
                    <a:pt x="1333464" y="581081"/>
                    <a:pt x="1365826" y="588424"/>
                    <a:pt x="1394916" y="601791"/>
                  </a:cubicBezTo>
                  <a:cubicBezTo>
                    <a:pt x="1405570" y="606700"/>
                    <a:pt x="1416863" y="610131"/>
                    <a:pt x="1426799" y="616715"/>
                  </a:cubicBezTo>
                  <a:cubicBezTo>
                    <a:pt x="1437613" y="623898"/>
                    <a:pt x="1441443" y="632558"/>
                    <a:pt x="1438051" y="645526"/>
                  </a:cubicBezTo>
                  <a:cubicBezTo>
                    <a:pt x="1436735" y="650554"/>
                    <a:pt x="1435538" y="655542"/>
                    <a:pt x="1436136" y="660729"/>
                  </a:cubicBezTo>
                  <a:cubicBezTo>
                    <a:pt x="1437094" y="669309"/>
                    <a:pt x="1433901" y="670625"/>
                    <a:pt x="1425961" y="668231"/>
                  </a:cubicBezTo>
                  <a:cubicBezTo>
                    <a:pt x="1405011" y="661926"/>
                    <a:pt x="1387055" y="649197"/>
                    <a:pt x="1366663" y="641735"/>
                  </a:cubicBezTo>
                  <a:cubicBezTo>
                    <a:pt x="1365985" y="641496"/>
                    <a:pt x="1365347" y="640937"/>
                    <a:pt x="1364669" y="640817"/>
                  </a:cubicBezTo>
                  <a:cubicBezTo>
                    <a:pt x="1359641" y="640019"/>
                    <a:pt x="1353136" y="632956"/>
                    <a:pt x="1350263" y="638702"/>
                  </a:cubicBezTo>
                  <a:cubicBezTo>
                    <a:pt x="1347670" y="643930"/>
                    <a:pt x="1349385" y="652429"/>
                    <a:pt x="1355411" y="657657"/>
                  </a:cubicBezTo>
                  <a:cubicBezTo>
                    <a:pt x="1361795" y="663203"/>
                    <a:pt x="1367821" y="669189"/>
                    <a:pt x="1374525" y="674336"/>
                  </a:cubicBezTo>
                  <a:cubicBezTo>
                    <a:pt x="1381428" y="679684"/>
                    <a:pt x="1383942" y="687026"/>
                    <a:pt x="1386935" y="695326"/>
                  </a:cubicBezTo>
                  <a:cubicBezTo>
                    <a:pt x="1377038" y="695605"/>
                    <a:pt x="1369617" y="693490"/>
                    <a:pt x="1361636" y="688223"/>
                  </a:cubicBezTo>
                  <a:cubicBezTo>
                    <a:pt x="1342881" y="675813"/>
                    <a:pt x="1332746" y="658974"/>
                    <a:pt x="1328915" y="637346"/>
                  </a:cubicBezTo>
                  <a:cubicBezTo>
                    <a:pt x="1325683" y="618910"/>
                    <a:pt x="1317542" y="602590"/>
                    <a:pt x="1306130" y="587785"/>
                  </a:cubicBezTo>
                  <a:cubicBezTo>
                    <a:pt x="1301182" y="581361"/>
                    <a:pt x="1296832" y="574497"/>
                    <a:pt x="1294438" y="566676"/>
                  </a:cubicBezTo>
                  <a:cubicBezTo>
                    <a:pt x="1293520" y="563763"/>
                    <a:pt x="1288213" y="560012"/>
                    <a:pt x="1294039" y="557578"/>
                  </a:cubicBezTo>
                  <a:cubicBezTo>
                    <a:pt x="1296772" y="556441"/>
                    <a:pt x="1299635" y="553827"/>
                    <a:pt x="1302583" y="552430"/>
                  </a:cubicBezTo>
                  <a:close/>
                  <a:moveTo>
                    <a:pt x="1665263" y="505903"/>
                  </a:moveTo>
                  <a:cubicBezTo>
                    <a:pt x="1675319" y="520548"/>
                    <a:pt x="1684896" y="534195"/>
                    <a:pt x="1694114" y="548041"/>
                  </a:cubicBezTo>
                  <a:cubicBezTo>
                    <a:pt x="1736252" y="611289"/>
                    <a:pt x="1769492" y="679205"/>
                    <a:pt x="1797983" y="749396"/>
                  </a:cubicBezTo>
                  <a:cubicBezTo>
                    <a:pt x="1817017" y="796322"/>
                    <a:pt x="1831941" y="844726"/>
                    <a:pt x="1844112" y="893927"/>
                  </a:cubicBezTo>
                  <a:cubicBezTo>
                    <a:pt x="1872564" y="1008929"/>
                    <a:pt x="1883298" y="1125648"/>
                    <a:pt x="1877232" y="1243883"/>
                  </a:cubicBezTo>
                  <a:cubicBezTo>
                    <a:pt x="1876275" y="1262597"/>
                    <a:pt x="1873880" y="1281232"/>
                    <a:pt x="1872803" y="1299947"/>
                  </a:cubicBezTo>
                  <a:cubicBezTo>
                    <a:pt x="1872444" y="1306611"/>
                    <a:pt x="1869650" y="1310083"/>
                    <a:pt x="1863705" y="1311839"/>
                  </a:cubicBezTo>
                  <a:cubicBezTo>
                    <a:pt x="1851773" y="1315270"/>
                    <a:pt x="1843912" y="1322852"/>
                    <a:pt x="1837727" y="1333706"/>
                  </a:cubicBezTo>
                  <a:cubicBezTo>
                    <a:pt x="1828270" y="1350266"/>
                    <a:pt x="1817097" y="1365869"/>
                    <a:pt x="1807082" y="1382109"/>
                  </a:cubicBezTo>
                  <a:cubicBezTo>
                    <a:pt x="1803889" y="1387297"/>
                    <a:pt x="1800457" y="1389132"/>
                    <a:pt x="1794472" y="1387616"/>
                  </a:cubicBezTo>
                  <a:cubicBezTo>
                    <a:pt x="1783817" y="1384862"/>
                    <a:pt x="1773044" y="1382548"/>
                    <a:pt x="1762269" y="1380234"/>
                  </a:cubicBezTo>
                  <a:cubicBezTo>
                    <a:pt x="1759237" y="1379595"/>
                    <a:pt x="1756842" y="1378238"/>
                    <a:pt x="1754808" y="1375964"/>
                  </a:cubicBezTo>
                  <a:cubicBezTo>
                    <a:pt x="1736492" y="1355573"/>
                    <a:pt x="1716979" y="1336659"/>
                    <a:pt x="1705446" y="1310522"/>
                  </a:cubicBezTo>
                  <a:cubicBezTo>
                    <a:pt x="1691002" y="1277801"/>
                    <a:pt x="1677673" y="1244840"/>
                    <a:pt x="1668974" y="1210204"/>
                  </a:cubicBezTo>
                  <a:cubicBezTo>
                    <a:pt x="1663069" y="1186740"/>
                    <a:pt x="1659797" y="1162519"/>
                    <a:pt x="1658879" y="1138537"/>
                  </a:cubicBezTo>
                  <a:cubicBezTo>
                    <a:pt x="1657442" y="1099990"/>
                    <a:pt x="1656804" y="1061243"/>
                    <a:pt x="1660475" y="1022736"/>
                  </a:cubicBezTo>
                  <a:cubicBezTo>
                    <a:pt x="1661752" y="1009209"/>
                    <a:pt x="1655567" y="998355"/>
                    <a:pt x="1650459" y="987262"/>
                  </a:cubicBezTo>
                  <a:cubicBezTo>
                    <a:pt x="1640124" y="964876"/>
                    <a:pt x="1631066" y="941971"/>
                    <a:pt x="1624482" y="918348"/>
                  </a:cubicBezTo>
                  <a:cubicBezTo>
                    <a:pt x="1620931" y="905619"/>
                    <a:pt x="1626317" y="892011"/>
                    <a:pt x="1632981" y="881836"/>
                  </a:cubicBezTo>
                  <a:cubicBezTo>
                    <a:pt x="1643795" y="865196"/>
                    <a:pt x="1646588" y="848556"/>
                    <a:pt x="1643077" y="829721"/>
                  </a:cubicBezTo>
                  <a:cubicBezTo>
                    <a:pt x="1641680" y="822180"/>
                    <a:pt x="1642199" y="814359"/>
                    <a:pt x="1645272" y="806937"/>
                  </a:cubicBezTo>
                  <a:cubicBezTo>
                    <a:pt x="1650260" y="794846"/>
                    <a:pt x="1648305" y="782236"/>
                    <a:pt x="1647387" y="769906"/>
                  </a:cubicBezTo>
                  <a:cubicBezTo>
                    <a:pt x="1645551" y="745605"/>
                    <a:pt x="1647227" y="721463"/>
                    <a:pt x="1649222" y="697242"/>
                  </a:cubicBezTo>
                  <a:cubicBezTo>
                    <a:pt x="1649701" y="691416"/>
                    <a:pt x="1650858" y="689141"/>
                    <a:pt x="1657522" y="689062"/>
                  </a:cubicBezTo>
                  <a:cubicBezTo>
                    <a:pt x="1666820" y="688981"/>
                    <a:pt x="1675479" y="690937"/>
                    <a:pt x="1683819" y="694169"/>
                  </a:cubicBezTo>
                  <a:cubicBezTo>
                    <a:pt x="1689765" y="696484"/>
                    <a:pt x="1691640" y="693970"/>
                    <a:pt x="1691480" y="689261"/>
                  </a:cubicBezTo>
                  <a:cubicBezTo>
                    <a:pt x="1691002" y="673499"/>
                    <a:pt x="1692398" y="657138"/>
                    <a:pt x="1688368" y="642254"/>
                  </a:cubicBezTo>
                  <a:cubicBezTo>
                    <a:pt x="1685534" y="631800"/>
                    <a:pt x="1675240" y="623340"/>
                    <a:pt x="1668017" y="614162"/>
                  </a:cubicBezTo>
                  <a:cubicBezTo>
                    <a:pt x="1661073" y="605503"/>
                    <a:pt x="1655168" y="596325"/>
                    <a:pt x="1649821" y="586669"/>
                  </a:cubicBezTo>
                  <a:cubicBezTo>
                    <a:pt x="1664266" y="583237"/>
                    <a:pt x="1673484" y="567914"/>
                    <a:pt x="1669653" y="553708"/>
                  </a:cubicBezTo>
                  <a:cubicBezTo>
                    <a:pt x="1665583" y="538585"/>
                    <a:pt x="1659637" y="523740"/>
                    <a:pt x="1665263" y="505903"/>
                  </a:cubicBezTo>
                  <a:close/>
                  <a:moveTo>
                    <a:pt x="252470" y="456128"/>
                  </a:moveTo>
                  <a:cubicBezTo>
                    <a:pt x="262456" y="456642"/>
                    <a:pt x="272422" y="459415"/>
                    <a:pt x="282119" y="464403"/>
                  </a:cubicBezTo>
                  <a:cubicBezTo>
                    <a:pt x="285631" y="466198"/>
                    <a:pt x="285989" y="469351"/>
                    <a:pt x="286748" y="472583"/>
                  </a:cubicBezTo>
                  <a:cubicBezTo>
                    <a:pt x="291297" y="492256"/>
                    <a:pt x="297003" y="511769"/>
                    <a:pt x="295048" y="532359"/>
                  </a:cubicBezTo>
                  <a:cubicBezTo>
                    <a:pt x="294409" y="538943"/>
                    <a:pt x="295925" y="544649"/>
                    <a:pt x="300555" y="549558"/>
                  </a:cubicBezTo>
                  <a:cubicBezTo>
                    <a:pt x="310929" y="560651"/>
                    <a:pt x="316157" y="575296"/>
                    <a:pt x="327888" y="585989"/>
                  </a:cubicBezTo>
                  <a:cubicBezTo>
                    <a:pt x="343052" y="599836"/>
                    <a:pt x="358894" y="612885"/>
                    <a:pt x="374695" y="625854"/>
                  </a:cubicBezTo>
                  <a:cubicBezTo>
                    <a:pt x="402987" y="649117"/>
                    <a:pt x="432636" y="670745"/>
                    <a:pt x="461367" y="693530"/>
                  </a:cubicBezTo>
                  <a:cubicBezTo>
                    <a:pt x="468988" y="699556"/>
                    <a:pt x="470904" y="697401"/>
                    <a:pt x="471742" y="689101"/>
                  </a:cubicBezTo>
                  <a:cubicBezTo>
                    <a:pt x="472380" y="682557"/>
                    <a:pt x="473497" y="676013"/>
                    <a:pt x="474973" y="669628"/>
                  </a:cubicBezTo>
                  <a:cubicBezTo>
                    <a:pt x="475811" y="665996"/>
                    <a:pt x="474295" y="663962"/>
                    <a:pt x="471941" y="662086"/>
                  </a:cubicBezTo>
                  <a:cubicBezTo>
                    <a:pt x="467950" y="658814"/>
                    <a:pt x="464160" y="655143"/>
                    <a:pt x="459730" y="652669"/>
                  </a:cubicBezTo>
                  <a:cubicBezTo>
                    <a:pt x="446682" y="645327"/>
                    <a:pt x="440856" y="634154"/>
                    <a:pt x="440218" y="619509"/>
                  </a:cubicBezTo>
                  <a:cubicBezTo>
                    <a:pt x="439738" y="608655"/>
                    <a:pt x="430002" y="604505"/>
                    <a:pt x="423139" y="599158"/>
                  </a:cubicBezTo>
                  <a:cubicBezTo>
                    <a:pt x="414878" y="592694"/>
                    <a:pt x="416595" y="589781"/>
                    <a:pt x="422979" y="582718"/>
                  </a:cubicBezTo>
                  <a:cubicBezTo>
                    <a:pt x="434631" y="569829"/>
                    <a:pt x="449675" y="574857"/>
                    <a:pt x="463162" y="572223"/>
                  </a:cubicBezTo>
                  <a:cubicBezTo>
                    <a:pt x="466833" y="571505"/>
                    <a:pt x="468430" y="575695"/>
                    <a:pt x="470066" y="578527"/>
                  </a:cubicBezTo>
                  <a:cubicBezTo>
                    <a:pt x="479123" y="594369"/>
                    <a:pt x="489459" y="608815"/>
                    <a:pt x="507934" y="614880"/>
                  </a:cubicBezTo>
                  <a:cubicBezTo>
                    <a:pt x="511685" y="616117"/>
                    <a:pt x="512842" y="619509"/>
                    <a:pt x="514399" y="623060"/>
                  </a:cubicBezTo>
                  <a:cubicBezTo>
                    <a:pt x="522938" y="642573"/>
                    <a:pt x="526849" y="662884"/>
                    <a:pt x="524375" y="683914"/>
                  </a:cubicBezTo>
                  <a:cubicBezTo>
                    <a:pt x="522818" y="697082"/>
                    <a:pt x="529961" y="703307"/>
                    <a:pt x="539498" y="709053"/>
                  </a:cubicBezTo>
                  <a:cubicBezTo>
                    <a:pt x="542092" y="710609"/>
                    <a:pt x="544167" y="711128"/>
                    <a:pt x="546362" y="708973"/>
                  </a:cubicBezTo>
                  <a:cubicBezTo>
                    <a:pt x="554183" y="701192"/>
                    <a:pt x="565396" y="696164"/>
                    <a:pt x="565675" y="682517"/>
                  </a:cubicBezTo>
                  <a:cubicBezTo>
                    <a:pt x="565795" y="676013"/>
                    <a:pt x="568588" y="669548"/>
                    <a:pt x="569107" y="663004"/>
                  </a:cubicBezTo>
                  <a:cubicBezTo>
                    <a:pt x="569745" y="655183"/>
                    <a:pt x="573775" y="653906"/>
                    <a:pt x="580719" y="653786"/>
                  </a:cubicBezTo>
                  <a:cubicBezTo>
                    <a:pt x="589178" y="653627"/>
                    <a:pt x="588380" y="659652"/>
                    <a:pt x="588420" y="664201"/>
                  </a:cubicBezTo>
                  <a:cubicBezTo>
                    <a:pt x="588580" y="677928"/>
                    <a:pt x="591492" y="691216"/>
                    <a:pt x="593967" y="704584"/>
                  </a:cubicBezTo>
                  <a:cubicBezTo>
                    <a:pt x="594845" y="709292"/>
                    <a:pt x="596800" y="711766"/>
                    <a:pt x="601828" y="713602"/>
                  </a:cubicBezTo>
                  <a:cubicBezTo>
                    <a:pt x="617270" y="719308"/>
                    <a:pt x="632274" y="723737"/>
                    <a:pt x="647836" y="714200"/>
                  </a:cubicBezTo>
                  <a:cubicBezTo>
                    <a:pt x="654740" y="709971"/>
                    <a:pt x="658371" y="715078"/>
                    <a:pt x="662322" y="719548"/>
                  </a:cubicBezTo>
                  <a:cubicBezTo>
                    <a:pt x="673654" y="732317"/>
                    <a:pt x="673335" y="732037"/>
                    <a:pt x="663679" y="745644"/>
                  </a:cubicBezTo>
                  <a:cubicBezTo>
                    <a:pt x="653343" y="760249"/>
                    <a:pt x="637262" y="767671"/>
                    <a:pt x="624054" y="778645"/>
                  </a:cubicBezTo>
                  <a:cubicBezTo>
                    <a:pt x="593568" y="803983"/>
                    <a:pt x="566393" y="832036"/>
                    <a:pt x="546960" y="866952"/>
                  </a:cubicBezTo>
                  <a:cubicBezTo>
                    <a:pt x="545085" y="870344"/>
                    <a:pt x="544845" y="873895"/>
                    <a:pt x="544566" y="877566"/>
                  </a:cubicBezTo>
                  <a:cubicBezTo>
                    <a:pt x="543488" y="890774"/>
                    <a:pt x="542411" y="903982"/>
                    <a:pt x="541054" y="917150"/>
                  </a:cubicBezTo>
                  <a:cubicBezTo>
                    <a:pt x="539857" y="929002"/>
                    <a:pt x="556298" y="951189"/>
                    <a:pt x="567790" y="954341"/>
                  </a:cubicBezTo>
                  <a:cubicBezTo>
                    <a:pt x="586504" y="959449"/>
                    <a:pt x="605658" y="962561"/>
                    <a:pt x="623735" y="970701"/>
                  </a:cubicBezTo>
                  <a:cubicBezTo>
                    <a:pt x="633671" y="975170"/>
                    <a:pt x="637342" y="981156"/>
                    <a:pt x="637222" y="990414"/>
                  </a:cubicBezTo>
                  <a:cubicBezTo>
                    <a:pt x="636704" y="1024452"/>
                    <a:pt x="660127" y="1043526"/>
                    <a:pt x="682353" y="1063278"/>
                  </a:cubicBezTo>
                  <a:cubicBezTo>
                    <a:pt x="687621" y="1067947"/>
                    <a:pt x="687940" y="1063079"/>
                    <a:pt x="688578" y="1059168"/>
                  </a:cubicBezTo>
                  <a:cubicBezTo>
                    <a:pt x="692449" y="1035984"/>
                    <a:pt x="697197" y="1012879"/>
                    <a:pt x="700031" y="989536"/>
                  </a:cubicBezTo>
                  <a:cubicBezTo>
                    <a:pt x="701268" y="979361"/>
                    <a:pt x="705777" y="971459"/>
                    <a:pt x="711084" y="963678"/>
                  </a:cubicBezTo>
                  <a:cubicBezTo>
                    <a:pt x="714316" y="958890"/>
                    <a:pt x="715194" y="955339"/>
                    <a:pt x="710445" y="951428"/>
                  </a:cubicBezTo>
                  <a:cubicBezTo>
                    <a:pt x="699233" y="942210"/>
                    <a:pt x="696559" y="930040"/>
                    <a:pt x="696719" y="916033"/>
                  </a:cubicBezTo>
                  <a:cubicBezTo>
                    <a:pt x="696919" y="898037"/>
                    <a:pt x="695362" y="880000"/>
                    <a:pt x="694923" y="862003"/>
                  </a:cubicBezTo>
                  <a:cubicBezTo>
                    <a:pt x="694604" y="848835"/>
                    <a:pt x="708251" y="839139"/>
                    <a:pt x="720462" y="844087"/>
                  </a:cubicBezTo>
                  <a:cubicBezTo>
                    <a:pt x="738458" y="851429"/>
                    <a:pt x="756335" y="859090"/>
                    <a:pt x="774012" y="867191"/>
                  </a:cubicBezTo>
                  <a:cubicBezTo>
                    <a:pt x="783430" y="871501"/>
                    <a:pt x="787340" y="881476"/>
                    <a:pt x="793525" y="889019"/>
                  </a:cubicBezTo>
                  <a:cubicBezTo>
                    <a:pt x="797955" y="894406"/>
                    <a:pt x="802344" y="897917"/>
                    <a:pt x="809686" y="898835"/>
                  </a:cubicBezTo>
                  <a:cubicBezTo>
                    <a:pt x="820940" y="900231"/>
                    <a:pt x="831993" y="903064"/>
                    <a:pt x="843485" y="903264"/>
                  </a:cubicBezTo>
                  <a:cubicBezTo>
                    <a:pt x="853541" y="903463"/>
                    <a:pt x="862120" y="907015"/>
                    <a:pt x="870500" y="913480"/>
                  </a:cubicBezTo>
                  <a:cubicBezTo>
                    <a:pt x="899949" y="936105"/>
                    <a:pt x="930196" y="957533"/>
                    <a:pt x="952502" y="988179"/>
                  </a:cubicBezTo>
                  <a:cubicBezTo>
                    <a:pt x="960563" y="999273"/>
                    <a:pt x="962718" y="1012361"/>
                    <a:pt x="968025" y="1024292"/>
                  </a:cubicBezTo>
                  <a:cubicBezTo>
                    <a:pt x="970299" y="1029400"/>
                    <a:pt x="957490" y="1049910"/>
                    <a:pt x="951863" y="1052424"/>
                  </a:cubicBezTo>
                  <a:cubicBezTo>
                    <a:pt x="936780" y="1059168"/>
                    <a:pt x="921537" y="1064276"/>
                    <a:pt x="904817" y="1066670"/>
                  </a:cubicBezTo>
                  <a:cubicBezTo>
                    <a:pt x="885504" y="1069423"/>
                    <a:pt x="869023" y="1081075"/>
                    <a:pt x="853142" y="1092129"/>
                  </a:cubicBezTo>
                  <a:cubicBezTo>
                    <a:pt x="845720" y="1097276"/>
                    <a:pt x="840413" y="1105377"/>
                    <a:pt x="833709" y="1111641"/>
                  </a:cubicBezTo>
                  <a:cubicBezTo>
                    <a:pt x="828242" y="1116789"/>
                    <a:pt x="829040" y="1122495"/>
                    <a:pt x="832112" y="1127643"/>
                  </a:cubicBezTo>
                  <a:cubicBezTo>
                    <a:pt x="836063" y="1134187"/>
                    <a:pt x="840572" y="1128082"/>
                    <a:pt x="844323" y="1126605"/>
                  </a:cubicBezTo>
                  <a:cubicBezTo>
                    <a:pt x="854977" y="1122455"/>
                    <a:pt x="865592" y="1117388"/>
                    <a:pt x="873014" y="1108609"/>
                  </a:cubicBezTo>
                  <a:cubicBezTo>
                    <a:pt x="881393" y="1098792"/>
                    <a:pt x="890372" y="1102105"/>
                    <a:pt x="899909" y="1104698"/>
                  </a:cubicBezTo>
                  <a:cubicBezTo>
                    <a:pt x="907012" y="1106614"/>
                    <a:pt x="905176" y="1112719"/>
                    <a:pt x="905735" y="1117428"/>
                  </a:cubicBezTo>
                  <a:cubicBezTo>
                    <a:pt x="907531" y="1132352"/>
                    <a:pt x="914235" y="1137739"/>
                    <a:pt x="929438" y="1135903"/>
                  </a:cubicBezTo>
                  <a:cubicBezTo>
                    <a:pt x="934546" y="1135304"/>
                    <a:pt x="939693" y="1134905"/>
                    <a:pt x="944761" y="1134027"/>
                  </a:cubicBezTo>
                  <a:cubicBezTo>
                    <a:pt x="959445" y="1131434"/>
                    <a:pt x="962159" y="1133429"/>
                    <a:pt x="965910" y="1147914"/>
                  </a:cubicBezTo>
                  <a:cubicBezTo>
                    <a:pt x="967027" y="1152303"/>
                    <a:pt x="964513" y="1152982"/>
                    <a:pt x="962079" y="1154378"/>
                  </a:cubicBezTo>
                  <a:cubicBezTo>
                    <a:pt x="949948" y="1161322"/>
                    <a:pt x="937977" y="1168504"/>
                    <a:pt x="925607" y="1175009"/>
                  </a:cubicBezTo>
                  <a:cubicBezTo>
                    <a:pt x="915072" y="1180515"/>
                    <a:pt x="905016" y="1186421"/>
                    <a:pt x="898273" y="1196597"/>
                  </a:cubicBezTo>
                  <a:cubicBezTo>
                    <a:pt x="894562" y="1202223"/>
                    <a:pt x="890851" y="1201385"/>
                    <a:pt x="885424" y="1198472"/>
                  </a:cubicBezTo>
                  <a:cubicBezTo>
                    <a:pt x="870061" y="1190172"/>
                    <a:pt x="854419" y="1195120"/>
                    <a:pt x="844722" y="1210284"/>
                  </a:cubicBezTo>
                  <a:cubicBezTo>
                    <a:pt x="835425" y="1224809"/>
                    <a:pt x="825249" y="1238855"/>
                    <a:pt x="820022" y="1255574"/>
                  </a:cubicBezTo>
                  <a:cubicBezTo>
                    <a:pt x="818984" y="1258926"/>
                    <a:pt x="817188" y="1261600"/>
                    <a:pt x="813637" y="1262557"/>
                  </a:cubicBezTo>
                  <a:cubicBezTo>
                    <a:pt x="792408" y="1268304"/>
                    <a:pt x="786462" y="1288176"/>
                    <a:pt x="777324" y="1304097"/>
                  </a:cubicBezTo>
                  <a:cubicBezTo>
                    <a:pt x="769743" y="1317265"/>
                    <a:pt x="765672" y="1332589"/>
                    <a:pt x="760964" y="1347233"/>
                  </a:cubicBezTo>
                  <a:cubicBezTo>
                    <a:pt x="757013" y="1359563"/>
                    <a:pt x="758490" y="1372692"/>
                    <a:pt x="757692" y="1385461"/>
                  </a:cubicBezTo>
                  <a:cubicBezTo>
                    <a:pt x="757253" y="1392763"/>
                    <a:pt x="754739" y="1397552"/>
                    <a:pt x="749432" y="1402260"/>
                  </a:cubicBezTo>
                  <a:cubicBezTo>
                    <a:pt x="731236" y="1418461"/>
                    <a:pt x="710845" y="1431709"/>
                    <a:pt x="691731" y="1446633"/>
                  </a:cubicBezTo>
                  <a:cubicBezTo>
                    <a:pt x="677446" y="1457767"/>
                    <a:pt x="669704" y="1473568"/>
                    <a:pt x="664078" y="1490328"/>
                  </a:cubicBezTo>
                  <a:cubicBezTo>
                    <a:pt x="661883" y="1496872"/>
                    <a:pt x="661484" y="1504015"/>
                    <a:pt x="659848" y="1510759"/>
                  </a:cubicBezTo>
                  <a:cubicBezTo>
                    <a:pt x="657533" y="1520376"/>
                    <a:pt x="660207" y="1529114"/>
                    <a:pt x="665115" y="1536975"/>
                  </a:cubicBezTo>
                  <a:cubicBezTo>
                    <a:pt x="673534" y="1550503"/>
                    <a:pt x="676089" y="1565667"/>
                    <a:pt x="678882" y="1580830"/>
                  </a:cubicBezTo>
                  <a:cubicBezTo>
                    <a:pt x="679520" y="1584222"/>
                    <a:pt x="681954" y="1589808"/>
                    <a:pt x="675171" y="1590088"/>
                  </a:cubicBezTo>
                  <a:cubicBezTo>
                    <a:pt x="669185" y="1590287"/>
                    <a:pt x="663399" y="1599465"/>
                    <a:pt x="657054" y="1589928"/>
                  </a:cubicBezTo>
                  <a:cubicBezTo>
                    <a:pt x="645083" y="1571852"/>
                    <a:pt x="632314" y="1554334"/>
                    <a:pt x="620343" y="1536218"/>
                  </a:cubicBezTo>
                  <a:cubicBezTo>
                    <a:pt x="615275" y="1528556"/>
                    <a:pt x="608931" y="1523887"/>
                    <a:pt x="600391" y="1520176"/>
                  </a:cubicBezTo>
                  <a:cubicBezTo>
                    <a:pt x="583711" y="1512953"/>
                    <a:pt x="566912" y="1508006"/>
                    <a:pt x="548676" y="1506689"/>
                  </a:cubicBezTo>
                  <a:cubicBezTo>
                    <a:pt x="538740" y="1505971"/>
                    <a:pt x="529961" y="1506609"/>
                    <a:pt x="521421" y="1512036"/>
                  </a:cubicBezTo>
                  <a:cubicBezTo>
                    <a:pt x="506298" y="1521652"/>
                    <a:pt x="491573" y="1522850"/>
                    <a:pt x="475133" y="1512874"/>
                  </a:cubicBezTo>
                  <a:cubicBezTo>
                    <a:pt x="462883" y="1505452"/>
                    <a:pt x="447759" y="1504374"/>
                    <a:pt x="433513" y="1506130"/>
                  </a:cubicBezTo>
                  <a:cubicBezTo>
                    <a:pt x="419707" y="1507846"/>
                    <a:pt x="406219" y="1511956"/>
                    <a:pt x="392532" y="1514709"/>
                  </a:cubicBezTo>
                  <a:cubicBezTo>
                    <a:pt x="388542" y="1515508"/>
                    <a:pt x="385908" y="1517702"/>
                    <a:pt x="383674" y="1520735"/>
                  </a:cubicBezTo>
                  <a:cubicBezTo>
                    <a:pt x="373379" y="1534621"/>
                    <a:pt x="363363" y="1548707"/>
                    <a:pt x="352868" y="1562434"/>
                  </a:cubicBezTo>
                  <a:cubicBezTo>
                    <a:pt x="348718" y="1567861"/>
                    <a:pt x="348878" y="1574086"/>
                    <a:pt x="347481" y="1580112"/>
                  </a:cubicBezTo>
                  <a:cubicBezTo>
                    <a:pt x="341895" y="1603854"/>
                    <a:pt x="344449" y="1627557"/>
                    <a:pt x="347242" y="1651340"/>
                  </a:cubicBezTo>
                  <a:cubicBezTo>
                    <a:pt x="347920" y="1656966"/>
                    <a:pt x="350554" y="1660717"/>
                    <a:pt x="354903" y="1664029"/>
                  </a:cubicBezTo>
                  <a:cubicBezTo>
                    <a:pt x="363083" y="1670294"/>
                    <a:pt x="371583" y="1676279"/>
                    <a:pt x="378845" y="1683542"/>
                  </a:cubicBezTo>
                  <a:cubicBezTo>
                    <a:pt x="391974" y="1696710"/>
                    <a:pt x="409133" y="1701100"/>
                    <a:pt x="425772" y="1706686"/>
                  </a:cubicBezTo>
                  <a:cubicBezTo>
                    <a:pt x="433594" y="1709320"/>
                    <a:pt x="456737" y="1700581"/>
                    <a:pt x="459371" y="1693079"/>
                  </a:cubicBezTo>
                  <a:cubicBezTo>
                    <a:pt x="465875" y="1674364"/>
                    <a:pt x="482516" y="1671012"/>
                    <a:pt x="497878" y="1665625"/>
                  </a:cubicBezTo>
                  <a:cubicBezTo>
                    <a:pt x="506178" y="1662712"/>
                    <a:pt x="511206" y="1670334"/>
                    <a:pt x="517710" y="1673087"/>
                  </a:cubicBezTo>
                  <a:cubicBezTo>
                    <a:pt x="525452" y="1676360"/>
                    <a:pt x="526609" y="1681627"/>
                    <a:pt x="525292" y="1689727"/>
                  </a:cubicBezTo>
                  <a:cubicBezTo>
                    <a:pt x="522300" y="1708203"/>
                    <a:pt x="519346" y="1726399"/>
                    <a:pt x="509131" y="1742759"/>
                  </a:cubicBezTo>
                  <a:cubicBezTo>
                    <a:pt x="503784" y="1751299"/>
                    <a:pt x="508692" y="1760157"/>
                    <a:pt x="511725" y="1768099"/>
                  </a:cubicBezTo>
                  <a:cubicBezTo>
                    <a:pt x="514239" y="1774682"/>
                    <a:pt x="521661" y="1771849"/>
                    <a:pt x="526489" y="1771251"/>
                  </a:cubicBezTo>
                  <a:cubicBezTo>
                    <a:pt x="549913" y="1768218"/>
                    <a:pt x="571780" y="1774882"/>
                    <a:pt x="593288" y="1782065"/>
                  </a:cubicBezTo>
                  <a:cubicBezTo>
                    <a:pt x="602546" y="1785137"/>
                    <a:pt x="610447" y="1792360"/>
                    <a:pt x="618707" y="1798106"/>
                  </a:cubicBezTo>
                  <a:cubicBezTo>
                    <a:pt x="622298" y="1800620"/>
                    <a:pt x="620622" y="1805448"/>
                    <a:pt x="620063" y="1808322"/>
                  </a:cubicBezTo>
                  <a:cubicBezTo>
                    <a:pt x="617231" y="1822847"/>
                    <a:pt x="616751" y="1837810"/>
                    <a:pt x="611125" y="1851817"/>
                  </a:cubicBezTo>
                  <a:cubicBezTo>
                    <a:pt x="607135" y="1861713"/>
                    <a:pt x="612642" y="1877275"/>
                    <a:pt x="621420" y="1883699"/>
                  </a:cubicBezTo>
                  <a:cubicBezTo>
                    <a:pt x="621700" y="1883899"/>
                    <a:pt x="622099" y="1884019"/>
                    <a:pt x="622338" y="1884298"/>
                  </a:cubicBezTo>
                  <a:cubicBezTo>
                    <a:pt x="645762" y="1910276"/>
                    <a:pt x="678323" y="1909078"/>
                    <a:pt x="709049" y="1914784"/>
                  </a:cubicBezTo>
                  <a:cubicBezTo>
                    <a:pt x="725170" y="1917778"/>
                    <a:pt x="735226" y="1914505"/>
                    <a:pt x="745960" y="1902574"/>
                  </a:cubicBezTo>
                  <a:cubicBezTo>
                    <a:pt x="764236" y="1882303"/>
                    <a:pt x="787220" y="1868097"/>
                    <a:pt x="812919" y="1858400"/>
                  </a:cubicBezTo>
                  <a:cubicBezTo>
                    <a:pt x="818066" y="1856445"/>
                    <a:pt x="822177" y="1859238"/>
                    <a:pt x="826366" y="1860356"/>
                  </a:cubicBezTo>
                  <a:cubicBezTo>
                    <a:pt x="835664" y="1862830"/>
                    <a:pt x="844722" y="1866461"/>
                    <a:pt x="853581" y="1870292"/>
                  </a:cubicBezTo>
                  <a:cubicBezTo>
                    <a:pt x="866550" y="1875918"/>
                    <a:pt x="878880" y="1875439"/>
                    <a:pt x="890970" y="1868097"/>
                  </a:cubicBezTo>
                  <a:cubicBezTo>
                    <a:pt x="899749" y="1862790"/>
                    <a:pt x="909247" y="1861353"/>
                    <a:pt x="919462" y="1861353"/>
                  </a:cubicBezTo>
                  <a:cubicBezTo>
                    <a:pt x="957011" y="1861274"/>
                    <a:pt x="994561" y="1861114"/>
                    <a:pt x="1030753" y="1848864"/>
                  </a:cubicBezTo>
                  <a:cubicBezTo>
                    <a:pt x="1034704" y="1847547"/>
                    <a:pt x="1038495" y="1847946"/>
                    <a:pt x="1042485" y="1849701"/>
                  </a:cubicBezTo>
                  <a:cubicBezTo>
                    <a:pt x="1062357" y="1858321"/>
                    <a:pt x="1082149" y="1867219"/>
                    <a:pt x="1102381" y="1874921"/>
                  </a:cubicBezTo>
                  <a:cubicBezTo>
                    <a:pt x="1116467" y="1880308"/>
                    <a:pt x="1131870" y="1880786"/>
                    <a:pt x="1146554" y="1884019"/>
                  </a:cubicBezTo>
                  <a:cubicBezTo>
                    <a:pt x="1176881" y="1890643"/>
                    <a:pt x="1207447" y="1886493"/>
                    <a:pt x="1237894" y="1886214"/>
                  </a:cubicBezTo>
                  <a:cubicBezTo>
                    <a:pt x="1246912" y="1886134"/>
                    <a:pt x="1252937" y="1888608"/>
                    <a:pt x="1258484" y="1895710"/>
                  </a:cubicBezTo>
                  <a:cubicBezTo>
                    <a:pt x="1269737" y="1910196"/>
                    <a:pt x="1281908" y="1923963"/>
                    <a:pt x="1293559" y="1938128"/>
                  </a:cubicBezTo>
                  <a:cubicBezTo>
                    <a:pt x="1299306" y="1945112"/>
                    <a:pt x="1306009" y="1946428"/>
                    <a:pt x="1314948" y="1945351"/>
                  </a:cubicBezTo>
                  <a:cubicBezTo>
                    <a:pt x="1357326" y="1940203"/>
                    <a:pt x="1399105" y="1931903"/>
                    <a:pt x="1440366" y="1921129"/>
                  </a:cubicBezTo>
                  <a:cubicBezTo>
                    <a:pt x="1452337" y="1918017"/>
                    <a:pt x="1463869" y="1912590"/>
                    <a:pt x="1475002" y="1907083"/>
                  </a:cubicBezTo>
                  <a:cubicBezTo>
                    <a:pt x="1486055" y="1901616"/>
                    <a:pt x="1495473" y="1903532"/>
                    <a:pt x="1504850" y="1910235"/>
                  </a:cubicBezTo>
                  <a:cubicBezTo>
                    <a:pt x="1527116" y="1926197"/>
                    <a:pt x="1527196" y="1926237"/>
                    <a:pt x="1511674" y="1948543"/>
                  </a:cubicBezTo>
                  <a:cubicBezTo>
                    <a:pt x="1501378" y="1963348"/>
                    <a:pt x="1490246" y="1977593"/>
                    <a:pt x="1480589" y="1992797"/>
                  </a:cubicBezTo>
                  <a:cubicBezTo>
                    <a:pt x="1462592" y="2021208"/>
                    <a:pt x="1447748" y="2050936"/>
                    <a:pt x="1448346" y="2085852"/>
                  </a:cubicBezTo>
                  <a:cubicBezTo>
                    <a:pt x="1448426" y="2090401"/>
                    <a:pt x="1447947" y="2094511"/>
                    <a:pt x="1443718" y="2097504"/>
                  </a:cubicBezTo>
                  <a:cubicBezTo>
                    <a:pt x="1403854" y="2125836"/>
                    <a:pt x="1366224" y="2157519"/>
                    <a:pt x="1324485" y="2183018"/>
                  </a:cubicBezTo>
                  <a:cubicBezTo>
                    <a:pt x="1283105" y="2208277"/>
                    <a:pt x="1240408" y="2231620"/>
                    <a:pt x="1197072" y="2253368"/>
                  </a:cubicBezTo>
                  <a:cubicBezTo>
                    <a:pt x="1165987" y="2269010"/>
                    <a:pt x="1133346" y="2281820"/>
                    <a:pt x="1100665" y="2293910"/>
                  </a:cubicBezTo>
                  <a:cubicBezTo>
                    <a:pt x="1041448" y="2315817"/>
                    <a:pt x="981113" y="2334293"/>
                    <a:pt x="918863" y="2345825"/>
                  </a:cubicBezTo>
                  <a:cubicBezTo>
                    <a:pt x="898672" y="2349576"/>
                    <a:pt x="878720" y="2354644"/>
                    <a:pt x="858289" y="2357237"/>
                  </a:cubicBezTo>
                  <a:cubicBezTo>
                    <a:pt x="853820" y="2357796"/>
                    <a:pt x="847595" y="2362345"/>
                    <a:pt x="845241" y="2357437"/>
                  </a:cubicBezTo>
                  <a:cubicBezTo>
                    <a:pt x="842089" y="2350933"/>
                    <a:pt x="837779" y="2343511"/>
                    <a:pt x="841889" y="2335410"/>
                  </a:cubicBezTo>
                  <a:cubicBezTo>
                    <a:pt x="842886" y="2333455"/>
                    <a:pt x="843565" y="2331260"/>
                    <a:pt x="844802" y="2329464"/>
                  </a:cubicBezTo>
                  <a:cubicBezTo>
                    <a:pt x="855017" y="2314980"/>
                    <a:pt x="851985" y="2298659"/>
                    <a:pt x="851426" y="2282657"/>
                  </a:cubicBezTo>
                  <a:cubicBezTo>
                    <a:pt x="851226" y="2276432"/>
                    <a:pt x="847356" y="2274956"/>
                    <a:pt x="842607" y="2275595"/>
                  </a:cubicBezTo>
                  <a:cubicBezTo>
                    <a:pt x="825329" y="2277989"/>
                    <a:pt x="814874" y="2268691"/>
                    <a:pt x="805217" y="2256042"/>
                  </a:cubicBezTo>
                  <a:cubicBezTo>
                    <a:pt x="784308" y="2228787"/>
                    <a:pt x="758649" y="2205962"/>
                    <a:pt x="733830" y="2182459"/>
                  </a:cubicBezTo>
                  <a:cubicBezTo>
                    <a:pt x="722616" y="2171845"/>
                    <a:pt x="707812" y="2166019"/>
                    <a:pt x="694843" y="2157639"/>
                  </a:cubicBezTo>
                  <a:cubicBezTo>
                    <a:pt x="690853" y="2155045"/>
                    <a:pt x="686823" y="2152292"/>
                    <a:pt x="682513" y="2150376"/>
                  </a:cubicBezTo>
                  <a:cubicBezTo>
                    <a:pt x="649752" y="2135932"/>
                    <a:pt x="643727" y="2108078"/>
                    <a:pt x="650031" y="2077752"/>
                  </a:cubicBezTo>
                  <a:cubicBezTo>
                    <a:pt x="653942" y="2058917"/>
                    <a:pt x="661763" y="2040242"/>
                    <a:pt x="685785" y="2033857"/>
                  </a:cubicBezTo>
                  <a:cubicBezTo>
                    <a:pt x="713199" y="2026555"/>
                    <a:pt x="720342" y="2013706"/>
                    <a:pt x="721339" y="1985294"/>
                  </a:cubicBezTo>
                  <a:cubicBezTo>
                    <a:pt x="721938" y="1968136"/>
                    <a:pt x="719464" y="1950618"/>
                    <a:pt x="725968" y="1934018"/>
                  </a:cubicBezTo>
                  <a:cubicBezTo>
                    <a:pt x="727724" y="1929549"/>
                    <a:pt x="725729" y="1927673"/>
                    <a:pt x="721618" y="1927514"/>
                  </a:cubicBezTo>
                  <a:cubicBezTo>
                    <a:pt x="705498" y="1926876"/>
                    <a:pt x="689337" y="1921409"/>
                    <a:pt x="673335" y="1925678"/>
                  </a:cubicBezTo>
                  <a:cubicBezTo>
                    <a:pt x="646161" y="1932901"/>
                    <a:pt x="623415" y="1919214"/>
                    <a:pt x="598914" y="1912351"/>
                  </a:cubicBezTo>
                  <a:cubicBezTo>
                    <a:pt x="573216" y="1905128"/>
                    <a:pt x="556577" y="1890683"/>
                    <a:pt x="548716" y="1864825"/>
                  </a:cubicBezTo>
                  <a:cubicBezTo>
                    <a:pt x="539299" y="1833820"/>
                    <a:pt x="513082" y="1817579"/>
                    <a:pt x="488501" y="1800341"/>
                  </a:cubicBezTo>
                  <a:cubicBezTo>
                    <a:pt x="455899" y="1777476"/>
                    <a:pt x="418230" y="1765584"/>
                    <a:pt x="381399" y="1752177"/>
                  </a:cubicBezTo>
                  <a:cubicBezTo>
                    <a:pt x="355901" y="1742879"/>
                    <a:pt x="329684" y="1735736"/>
                    <a:pt x="304665" y="1725042"/>
                  </a:cubicBezTo>
                  <a:cubicBezTo>
                    <a:pt x="299198" y="1722728"/>
                    <a:pt x="294249" y="1719814"/>
                    <a:pt x="289900" y="1715665"/>
                  </a:cubicBezTo>
                  <a:cubicBezTo>
                    <a:pt x="282159" y="1708322"/>
                    <a:pt x="273739" y="1701659"/>
                    <a:pt x="266277" y="1694077"/>
                  </a:cubicBezTo>
                  <a:cubicBezTo>
                    <a:pt x="245926" y="1673407"/>
                    <a:pt x="222463" y="1657685"/>
                    <a:pt x="196006" y="1645594"/>
                  </a:cubicBezTo>
                  <a:cubicBezTo>
                    <a:pt x="182918" y="1639608"/>
                    <a:pt x="177770" y="1624924"/>
                    <a:pt x="171585" y="1612833"/>
                  </a:cubicBezTo>
                  <a:cubicBezTo>
                    <a:pt x="169510" y="1608802"/>
                    <a:pt x="174538" y="1600862"/>
                    <a:pt x="176972" y="1594996"/>
                  </a:cubicBezTo>
                  <a:cubicBezTo>
                    <a:pt x="179127" y="1589768"/>
                    <a:pt x="178808" y="1584980"/>
                    <a:pt x="177731" y="1579513"/>
                  </a:cubicBezTo>
                  <a:cubicBezTo>
                    <a:pt x="172782" y="1553536"/>
                    <a:pt x="162128" y="1529873"/>
                    <a:pt x="149199" y="1507168"/>
                  </a:cubicBezTo>
                  <a:cubicBezTo>
                    <a:pt x="135193" y="1482587"/>
                    <a:pt x="127452" y="1455891"/>
                    <a:pt x="121586" y="1428517"/>
                  </a:cubicBezTo>
                  <a:cubicBezTo>
                    <a:pt x="118274" y="1413034"/>
                    <a:pt x="112967" y="1398150"/>
                    <a:pt x="108178" y="1383067"/>
                  </a:cubicBezTo>
                  <a:cubicBezTo>
                    <a:pt x="105505" y="1374687"/>
                    <a:pt x="99319" y="1377799"/>
                    <a:pt x="94571" y="1379076"/>
                  </a:cubicBezTo>
                  <a:cubicBezTo>
                    <a:pt x="89623" y="1380433"/>
                    <a:pt x="81602" y="1379954"/>
                    <a:pt x="83917" y="1389452"/>
                  </a:cubicBezTo>
                  <a:cubicBezTo>
                    <a:pt x="92257" y="1423609"/>
                    <a:pt x="94890" y="1459203"/>
                    <a:pt x="108857" y="1492004"/>
                  </a:cubicBezTo>
                  <a:cubicBezTo>
                    <a:pt x="112448" y="1500424"/>
                    <a:pt x="120987" y="1505372"/>
                    <a:pt x="125337" y="1515188"/>
                  </a:cubicBezTo>
                  <a:cubicBezTo>
                    <a:pt x="118074" y="1513791"/>
                    <a:pt x="113964" y="1510121"/>
                    <a:pt x="109375" y="1506489"/>
                  </a:cubicBezTo>
                  <a:cubicBezTo>
                    <a:pt x="88665" y="1490089"/>
                    <a:pt x="80086" y="1466825"/>
                    <a:pt x="72265" y="1442963"/>
                  </a:cubicBezTo>
                  <a:cubicBezTo>
                    <a:pt x="54069" y="1387456"/>
                    <a:pt x="39185" y="1330992"/>
                    <a:pt x="22146" y="1275167"/>
                  </a:cubicBezTo>
                  <a:cubicBezTo>
                    <a:pt x="19472" y="1266468"/>
                    <a:pt x="21587" y="1257530"/>
                    <a:pt x="22465" y="1248831"/>
                  </a:cubicBezTo>
                  <a:cubicBezTo>
                    <a:pt x="26894" y="1205695"/>
                    <a:pt x="29528" y="1162399"/>
                    <a:pt x="37908" y="1119662"/>
                  </a:cubicBezTo>
                  <a:cubicBezTo>
                    <a:pt x="43255" y="1092487"/>
                    <a:pt x="56264" y="1068625"/>
                    <a:pt x="68195" y="1044404"/>
                  </a:cubicBezTo>
                  <a:cubicBezTo>
                    <a:pt x="79887" y="1020661"/>
                    <a:pt x="94771" y="998634"/>
                    <a:pt x="113166" y="979241"/>
                  </a:cubicBezTo>
                  <a:cubicBezTo>
                    <a:pt x="117037" y="975131"/>
                    <a:pt x="117755" y="971140"/>
                    <a:pt x="116438" y="965354"/>
                  </a:cubicBezTo>
                  <a:cubicBezTo>
                    <a:pt x="105305" y="915435"/>
                    <a:pt x="109495" y="866273"/>
                    <a:pt x="124938" y="817830"/>
                  </a:cubicBezTo>
                  <a:cubicBezTo>
                    <a:pt x="134834" y="786825"/>
                    <a:pt x="144132" y="755421"/>
                    <a:pt x="148561" y="723299"/>
                  </a:cubicBezTo>
                  <a:cubicBezTo>
                    <a:pt x="151993" y="698279"/>
                    <a:pt x="148401" y="672900"/>
                    <a:pt x="138106" y="648878"/>
                  </a:cubicBezTo>
                  <a:cubicBezTo>
                    <a:pt x="133836" y="638902"/>
                    <a:pt x="128290" y="632358"/>
                    <a:pt x="118833" y="626652"/>
                  </a:cubicBezTo>
                  <a:cubicBezTo>
                    <a:pt x="88985" y="608535"/>
                    <a:pt x="54667" y="601353"/>
                    <a:pt x="23582" y="586389"/>
                  </a:cubicBezTo>
                  <a:cubicBezTo>
                    <a:pt x="12888" y="581241"/>
                    <a:pt x="6184" y="575056"/>
                    <a:pt x="5107" y="563284"/>
                  </a:cubicBezTo>
                  <a:cubicBezTo>
                    <a:pt x="5586" y="562726"/>
                    <a:pt x="6065" y="562207"/>
                    <a:pt x="6504" y="561648"/>
                  </a:cubicBezTo>
                  <a:cubicBezTo>
                    <a:pt x="16719" y="571225"/>
                    <a:pt x="28530" y="576772"/>
                    <a:pt x="42696" y="577929"/>
                  </a:cubicBezTo>
                  <a:cubicBezTo>
                    <a:pt x="48642" y="578408"/>
                    <a:pt x="52034" y="578248"/>
                    <a:pt x="54069" y="571465"/>
                  </a:cubicBezTo>
                  <a:cubicBezTo>
                    <a:pt x="57580" y="559534"/>
                    <a:pt x="61171" y="547483"/>
                    <a:pt x="67077" y="536389"/>
                  </a:cubicBezTo>
                  <a:cubicBezTo>
                    <a:pt x="72504" y="526174"/>
                    <a:pt x="76535" y="515719"/>
                    <a:pt x="87189" y="508297"/>
                  </a:cubicBezTo>
                  <a:cubicBezTo>
                    <a:pt x="99280" y="499877"/>
                    <a:pt x="110333" y="499199"/>
                    <a:pt x="124100" y="501952"/>
                  </a:cubicBezTo>
                  <a:cubicBezTo>
                    <a:pt x="151673" y="507459"/>
                    <a:pt x="146646" y="512926"/>
                    <a:pt x="161051" y="482878"/>
                  </a:cubicBezTo>
                  <a:cubicBezTo>
                    <a:pt x="161210" y="482559"/>
                    <a:pt x="161410" y="482240"/>
                    <a:pt x="161530" y="481881"/>
                  </a:cubicBezTo>
                  <a:cubicBezTo>
                    <a:pt x="168513" y="464443"/>
                    <a:pt x="175695" y="460253"/>
                    <a:pt x="194730" y="464961"/>
                  </a:cubicBezTo>
                  <a:cubicBezTo>
                    <a:pt x="204985" y="467516"/>
                    <a:pt x="212966" y="465480"/>
                    <a:pt x="222702" y="461410"/>
                  </a:cubicBezTo>
                  <a:cubicBezTo>
                    <a:pt x="232479" y="457360"/>
                    <a:pt x="242484" y="455614"/>
                    <a:pt x="252470" y="456128"/>
                  </a:cubicBezTo>
                  <a:close/>
                  <a:moveTo>
                    <a:pt x="804500" y="439343"/>
                  </a:moveTo>
                  <a:cubicBezTo>
                    <a:pt x="804859" y="439263"/>
                    <a:pt x="805218" y="439383"/>
                    <a:pt x="805617" y="439343"/>
                  </a:cubicBezTo>
                  <a:cubicBezTo>
                    <a:pt x="836103" y="436190"/>
                    <a:pt x="863637" y="442615"/>
                    <a:pt x="887420" y="463045"/>
                  </a:cubicBezTo>
                  <a:cubicBezTo>
                    <a:pt x="896198" y="470587"/>
                    <a:pt x="907371" y="474498"/>
                    <a:pt x="918505" y="476493"/>
                  </a:cubicBezTo>
                  <a:cubicBezTo>
                    <a:pt x="953461" y="482758"/>
                    <a:pt x="979398" y="504466"/>
                    <a:pt x="1005575" y="525814"/>
                  </a:cubicBezTo>
                  <a:cubicBezTo>
                    <a:pt x="1012957" y="531839"/>
                    <a:pt x="1018583" y="540139"/>
                    <a:pt x="1026285" y="545606"/>
                  </a:cubicBezTo>
                  <a:cubicBezTo>
                    <a:pt x="1043842" y="558016"/>
                    <a:pt x="1049070" y="574457"/>
                    <a:pt x="1046755" y="595087"/>
                  </a:cubicBezTo>
                  <a:cubicBezTo>
                    <a:pt x="1045957" y="602070"/>
                    <a:pt x="1045279" y="607936"/>
                    <a:pt x="1039293" y="612166"/>
                  </a:cubicBezTo>
                  <a:cubicBezTo>
                    <a:pt x="1023093" y="623538"/>
                    <a:pt x="1016868" y="638343"/>
                    <a:pt x="1016868" y="658773"/>
                  </a:cubicBezTo>
                  <a:cubicBezTo>
                    <a:pt x="1016868" y="688821"/>
                    <a:pt x="1015710" y="719068"/>
                    <a:pt x="1011161" y="748995"/>
                  </a:cubicBezTo>
                  <a:cubicBezTo>
                    <a:pt x="1009884" y="757495"/>
                    <a:pt x="1024848" y="780639"/>
                    <a:pt x="1033826" y="784270"/>
                  </a:cubicBezTo>
                  <a:cubicBezTo>
                    <a:pt x="1045359" y="788939"/>
                    <a:pt x="1057090" y="793129"/>
                    <a:pt x="1071177" y="798436"/>
                  </a:cubicBezTo>
                  <a:cubicBezTo>
                    <a:pt x="1056093" y="803703"/>
                    <a:pt x="1043084" y="808372"/>
                    <a:pt x="1029956" y="812761"/>
                  </a:cubicBezTo>
                  <a:cubicBezTo>
                    <a:pt x="1021257" y="815675"/>
                    <a:pt x="1011800" y="817031"/>
                    <a:pt x="1003779" y="821181"/>
                  </a:cubicBezTo>
                  <a:cubicBezTo>
                    <a:pt x="989493" y="828563"/>
                    <a:pt x="977922" y="823855"/>
                    <a:pt x="966270" y="815874"/>
                  </a:cubicBezTo>
                  <a:cubicBezTo>
                    <a:pt x="959286" y="811126"/>
                    <a:pt x="952383" y="806097"/>
                    <a:pt x="944881" y="802267"/>
                  </a:cubicBezTo>
                  <a:cubicBezTo>
                    <a:pt x="932271" y="795882"/>
                    <a:pt x="923852" y="787104"/>
                    <a:pt x="922695" y="772259"/>
                  </a:cubicBezTo>
                  <a:cubicBezTo>
                    <a:pt x="921936" y="762523"/>
                    <a:pt x="912559" y="760967"/>
                    <a:pt x="906015" y="758293"/>
                  </a:cubicBezTo>
                  <a:cubicBezTo>
                    <a:pt x="895560" y="754023"/>
                    <a:pt x="892088" y="746960"/>
                    <a:pt x="891171" y="736426"/>
                  </a:cubicBezTo>
                  <a:cubicBezTo>
                    <a:pt x="889694" y="719986"/>
                    <a:pt x="886821" y="703665"/>
                    <a:pt x="884786" y="687225"/>
                  </a:cubicBezTo>
                  <a:cubicBezTo>
                    <a:pt x="884187" y="682436"/>
                    <a:pt x="881474" y="679324"/>
                    <a:pt x="878241" y="676171"/>
                  </a:cubicBezTo>
                  <a:cubicBezTo>
                    <a:pt x="853581" y="651790"/>
                    <a:pt x="826607" y="630202"/>
                    <a:pt x="798833" y="609612"/>
                  </a:cubicBezTo>
                  <a:cubicBezTo>
                    <a:pt x="795920" y="607417"/>
                    <a:pt x="792768" y="605063"/>
                    <a:pt x="789336" y="604105"/>
                  </a:cubicBezTo>
                  <a:cubicBezTo>
                    <a:pt x="766192" y="597561"/>
                    <a:pt x="751108" y="580163"/>
                    <a:pt x="735147" y="564042"/>
                  </a:cubicBezTo>
                  <a:cubicBezTo>
                    <a:pt x="726926" y="555702"/>
                    <a:pt x="728123" y="543611"/>
                    <a:pt x="723694" y="533715"/>
                  </a:cubicBezTo>
                  <a:cubicBezTo>
                    <a:pt x="722497" y="531081"/>
                    <a:pt x="722058" y="528089"/>
                    <a:pt x="721300" y="525255"/>
                  </a:cubicBezTo>
                  <a:cubicBezTo>
                    <a:pt x="720103" y="520786"/>
                    <a:pt x="717389" y="519549"/>
                    <a:pt x="714357" y="523220"/>
                  </a:cubicBezTo>
                  <a:cubicBezTo>
                    <a:pt x="707413" y="531600"/>
                    <a:pt x="698515" y="538583"/>
                    <a:pt x="695363" y="549836"/>
                  </a:cubicBezTo>
                  <a:cubicBezTo>
                    <a:pt x="690933" y="565239"/>
                    <a:pt x="686105" y="580602"/>
                    <a:pt x="681316" y="596603"/>
                  </a:cubicBezTo>
                  <a:cubicBezTo>
                    <a:pt x="662522" y="586268"/>
                    <a:pt x="644166" y="576572"/>
                    <a:pt x="633552" y="556859"/>
                  </a:cubicBezTo>
                  <a:cubicBezTo>
                    <a:pt x="630599" y="551392"/>
                    <a:pt x="629402" y="547322"/>
                    <a:pt x="632474" y="541776"/>
                  </a:cubicBezTo>
                  <a:cubicBezTo>
                    <a:pt x="634949" y="537306"/>
                    <a:pt x="636305" y="532239"/>
                    <a:pt x="638420" y="527570"/>
                  </a:cubicBezTo>
                  <a:cubicBezTo>
                    <a:pt x="644206" y="514841"/>
                    <a:pt x="650710" y="502391"/>
                    <a:pt x="642490" y="488065"/>
                  </a:cubicBezTo>
                  <a:cubicBezTo>
                    <a:pt x="640854" y="485232"/>
                    <a:pt x="640016" y="480843"/>
                    <a:pt x="645084" y="478887"/>
                  </a:cubicBezTo>
                  <a:cubicBezTo>
                    <a:pt x="662322" y="472183"/>
                    <a:pt x="678204" y="461569"/>
                    <a:pt x="698315" y="463804"/>
                  </a:cubicBezTo>
                  <a:cubicBezTo>
                    <a:pt x="705737" y="464642"/>
                    <a:pt x="709369" y="466158"/>
                    <a:pt x="708850" y="473740"/>
                  </a:cubicBezTo>
                  <a:cubicBezTo>
                    <a:pt x="708331" y="481282"/>
                    <a:pt x="711962" y="482558"/>
                    <a:pt x="718946" y="482439"/>
                  </a:cubicBezTo>
                  <a:cubicBezTo>
                    <a:pt x="730877" y="482239"/>
                    <a:pt x="740254" y="478927"/>
                    <a:pt x="746719" y="468273"/>
                  </a:cubicBezTo>
                  <a:cubicBezTo>
                    <a:pt x="759847" y="446645"/>
                    <a:pt x="783151" y="444889"/>
                    <a:pt x="804500" y="439343"/>
                  </a:cubicBezTo>
                  <a:close/>
                  <a:moveTo>
                    <a:pt x="691048" y="24"/>
                  </a:moveTo>
                  <a:cubicBezTo>
                    <a:pt x="733839" y="313"/>
                    <a:pt x="776566" y="3176"/>
                    <a:pt x="819144" y="8264"/>
                  </a:cubicBezTo>
                  <a:cubicBezTo>
                    <a:pt x="896677" y="17522"/>
                    <a:pt x="973252" y="32725"/>
                    <a:pt x="1048231" y="56667"/>
                  </a:cubicBezTo>
                  <a:cubicBezTo>
                    <a:pt x="1100944" y="73506"/>
                    <a:pt x="1152340" y="92979"/>
                    <a:pt x="1201861" y="116682"/>
                  </a:cubicBezTo>
                  <a:cubicBezTo>
                    <a:pt x="1255492" y="142380"/>
                    <a:pt x="1307327" y="171710"/>
                    <a:pt x="1357126" y="204750"/>
                  </a:cubicBezTo>
                  <a:cubicBezTo>
                    <a:pt x="1436415" y="257423"/>
                    <a:pt x="1507564" y="319114"/>
                    <a:pt x="1571769" y="389065"/>
                  </a:cubicBezTo>
                  <a:cubicBezTo>
                    <a:pt x="1578712" y="396607"/>
                    <a:pt x="1577994" y="406703"/>
                    <a:pt x="1582542" y="415082"/>
                  </a:cubicBezTo>
                  <a:cubicBezTo>
                    <a:pt x="1593117" y="434516"/>
                    <a:pt x="1594714" y="455465"/>
                    <a:pt x="1593955" y="477731"/>
                  </a:cubicBezTo>
                  <a:cubicBezTo>
                    <a:pt x="1593197" y="499798"/>
                    <a:pt x="1599342" y="521067"/>
                    <a:pt x="1623683" y="531442"/>
                  </a:cubicBezTo>
                  <a:cubicBezTo>
                    <a:pt x="1634298" y="535951"/>
                    <a:pt x="1637809" y="548481"/>
                    <a:pt x="1633939" y="558696"/>
                  </a:cubicBezTo>
                  <a:cubicBezTo>
                    <a:pt x="1633061" y="561090"/>
                    <a:pt x="1631265" y="562207"/>
                    <a:pt x="1629151" y="562806"/>
                  </a:cubicBezTo>
                  <a:cubicBezTo>
                    <a:pt x="1617938" y="565879"/>
                    <a:pt x="1607483" y="571465"/>
                    <a:pt x="1594953" y="569270"/>
                  </a:cubicBezTo>
                  <a:cubicBezTo>
                    <a:pt x="1583221" y="567195"/>
                    <a:pt x="1573963" y="575256"/>
                    <a:pt x="1564706" y="580643"/>
                  </a:cubicBezTo>
                  <a:cubicBezTo>
                    <a:pt x="1558840" y="584075"/>
                    <a:pt x="1565344" y="586469"/>
                    <a:pt x="1568098" y="587706"/>
                  </a:cubicBezTo>
                  <a:cubicBezTo>
                    <a:pt x="1580109" y="593173"/>
                    <a:pt x="1592399" y="598121"/>
                    <a:pt x="1604370" y="603707"/>
                  </a:cubicBezTo>
                  <a:cubicBezTo>
                    <a:pt x="1607722" y="605264"/>
                    <a:pt x="1614146" y="605543"/>
                    <a:pt x="1610954" y="612486"/>
                  </a:cubicBezTo>
                  <a:cubicBezTo>
                    <a:pt x="1608560" y="617674"/>
                    <a:pt x="1609597" y="625255"/>
                    <a:pt x="1600021" y="624816"/>
                  </a:cubicBezTo>
                  <a:cubicBezTo>
                    <a:pt x="1589007" y="624298"/>
                    <a:pt x="1577954" y="625096"/>
                    <a:pt x="1566900" y="625176"/>
                  </a:cubicBezTo>
                  <a:cubicBezTo>
                    <a:pt x="1561314" y="625215"/>
                    <a:pt x="1559039" y="626532"/>
                    <a:pt x="1560675" y="633037"/>
                  </a:cubicBezTo>
                  <a:cubicBezTo>
                    <a:pt x="1563549" y="644728"/>
                    <a:pt x="1564746" y="656779"/>
                    <a:pt x="1569574" y="668112"/>
                  </a:cubicBezTo>
                  <a:cubicBezTo>
                    <a:pt x="1573564" y="677449"/>
                    <a:pt x="1578353" y="686907"/>
                    <a:pt x="1576836" y="697721"/>
                  </a:cubicBezTo>
                  <a:cubicBezTo>
                    <a:pt x="1574163" y="717074"/>
                    <a:pt x="1581066" y="733434"/>
                    <a:pt x="1592000" y="748917"/>
                  </a:cubicBezTo>
                  <a:cubicBezTo>
                    <a:pt x="1597706" y="756977"/>
                    <a:pt x="1602814" y="765676"/>
                    <a:pt x="1606725" y="774735"/>
                  </a:cubicBezTo>
                  <a:cubicBezTo>
                    <a:pt x="1612271" y="787544"/>
                    <a:pt x="1619573" y="798637"/>
                    <a:pt x="1631185" y="806498"/>
                  </a:cubicBezTo>
                  <a:cubicBezTo>
                    <a:pt x="1637490" y="810768"/>
                    <a:pt x="1639166" y="816633"/>
                    <a:pt x="1635056" y="822579"/>
                  </a:cubicBezTo>
                  <a:cubicBezTo>
                    <a:pt x="1626118" y="835508"/>
                    <a:pt x="1623365" y="850711"/>
                    <a:pt x="1621369" y="865236"/>
                  </a:cubicBezTo>
                  <a:cubicBezTo>
                    <a:pt x="1618855" y="883552"/>
                    <a:pt x="1605168" y="890335"/>
                    <a:pt x="1593477" y="899872"/>
                  </a:cubicBezTo>
                  <a:cubicBezTo>
                    <a:pt x="1590763" y="902067"/>
                    <a:pt x="1588568" y="900312"/>
                    <a:pt x="1586493" y="899035"/>
                  </a:cubicBezTo>
                  <a:cubicBezTo>
                    <a:pt x="1575520" y="892331"/>
                    <a:pt x="1564626" y="885427"/>
                    <a:pt x="1553652" y="878724"/>
                  </a:cubicBezTo>
                  <a:cubicBezTo>
                    <a:pt x="1550221" y="876648"/>
                    <a:pt x="1547707" y="873895"/>
                    <a:pt x="1548226" y="869865"/>
                  </a:cubicBezTo>
                  <a:cubicBezTo>
                    <a:pt x="1550500" y="853105"/>
                    <a:pt x="1540205" y="843688"/>
                    <a:pt x="1528713" y="834391"/>
                  </a:cubicBezTo>
                  <a:cubicBezTo>
                    <a:pt x="1517300" y="825212"/>
                    <a:pt x="1515465" y="798677"/>
                    <a:pt x="1527037" y="789778"/>
                  </a:cubicBezTo>
                  <a:cubicBezTo>
                    <a:pt x="1544914" y="776051"/>
                    <a:pt x="1542439" y="758454"/>
                    <a:pt x="1540604" y="740138"/>
                  </a:cubicBezTo>
                  <a:cubicBezTo>
                    <a:pt x="1540085" y="735190"/>
                    <a:pt x="1537292" y="732995"/>
                    <a:pt x="1532942" y="732277"/>
                  </a:cubicBezTo>
                  <a:cubicBezTo>
                    <a:pt x="1515624" y="729524"/>
                    <a:pt x="1499383" y="721344"/>
                    <a:pt x="1481187" y="722900"/>
                  </a:cubicBezTo>
                  <a:cubicBezTo>
                    <a:pt x="1474443" y="723498"/>
                    <a:pt x="1463709" y="708854"/>
                    <a:pt x="1463669" y="699317"/>
                  </a:cubicBezTo>
                  <a:cubicBezTo>
                    <a:pt x="1463589" y="689780"/>
                    <a:pt x="1463589" y="680083"/>
                    <a:pt x="1465066" y="670666"/>
                  </a:cubicBezTo>
                  <a:cubicBezTo>
                    <a:pt x="1467500" y="655103"/>
                    <a:pt x="1465665" y="640898"/>
                    <a:pt x="1456487" y="627689"/>
                  </a:cubicBezTo>
                  <a:cubicBezTo>
                    <a:pt x="1452297" y="621704"/>
                    <a:pt x="1448666" y="615120"/>
                    <a:pt x="1445912" y="608376"/>
                  </a:cubicBezTo>
                  <a:cubicBezTo>
                    <a:pt x="1439967" y="593811"/>
                    <a:pt x="1430470" y="582798"/>
                    <a:pt x="1416463" y="575655"/>
                  </a:cubicBezTo>
                  <a:cubicBezTo>
                    <a:pt x="1407844" y="571266"/>
                    <a:pt x="1403734" y="564562"/>
                    <a:pt x="1400901" y="554745"/>
                  </a:cubicBezTo>
                  <a:cubicBezTo>
                    <a:pt x="1394836" y="533756"/>
                    <a:pt x="1391763" y="512368"/>
                    <a:pt x="1389089" y="490899"/>
                  </a:cubicBezTo>
                  <a:cubicBezTo>
                    <a:pt x="1388172" y="483637"/>
                    <a:pt x="1385897" y="477532"/>
                    <a:pt x="1381827" y="471666"/>
                  </a:cubicBezTo>
                  <a:cubicBezTo>
                    <a:pt x="1372170" y="457779"/>
                    <a:pt x="1362952" y="443574"/>
                    <a:pt x="1353136" y="429807"/>
                  </a:cubicBezTo>
                  <a:cubicBezTo>
                    <a:pt x="1345235" y="418754"/>
                    <a:pt x="1345275" y="405466"/>
                    <a:pt x="1342282" y="393175"/>
                  </a:cubicBezTo>
                  <a:cubicBezTo>
                    <a:pt x="1340048" y="383997"/>
                    <a:pt x="1336416" y="378610"/>
                    <a:pt x="1326879" y="375897"/>
                  </a:cubicBezTo>
                  <a:cubicBezTo>
                    <a:pt x="1303296" y="369193"/>
                    <a:pt x="1282706" y="355945"/>
                    <a:pt x="1262315" y="342897"/>
                  </a:cubicBezTo>
                  <a:cubicBezTo>
                    <a:pt x="1251980" y="336273"/>
                    <a:pt x="1248947" y="343934"/>
                    <a:pt x="1243600" y="348922"/>
                  </a:cubicBezTo>
                  <a:cubicBezTo>
                    <a:pt x="1236537" y="355506"/>
                    <a:pt x="1243560" y="359178"/>
                    <a:pt x="1247032" y="362010"/>
                  </a:cubicBezTo>
                  <a:cubicBezTo>
                    <a:pt x="1256210" y="369512"/>
                    <a:pt x="1254135" y="374859"/>
                    <a:pt x="1245196" y="380007"/>
                  </a:cubicBezTo>
                  <a:cubicBezTo>
                    <a:pt x="1244877" y="380207"/>
                    <a:pt x="1244598" y="380446"/>
                    <a:pt x="1244359" y="380725"/>
                  </a:cubicBezTo>
                  <a:cubicBezTo>
                    <a:pt x="1239729" y="385274"/>
                    <a:pt x="1229554" y="387948"/>
                    <a:pt x="1230672" y="393375"/>
                  </a:cubicBezTo>
                  <a:cubicBezTo>
                    <a:pt x="1231988" y="399680"/>
                    <a:pt x="1242244" y="399201"/>
                    <a:pt x="1248668" y="400917"/>
                  </a:cubicBezTo>
                  <a:cubicBezTo>
                    <a:pt x="1254215" y="402353"/>
                    <a:pt x="1258724" y="404867"/>
                    <a:pt x="1263433" y="407780"/>
                  </a:cubicBezTo>
                  <a:cubicBezTo>
                    <a:pt x="1293041" y="426216"/>
                    <a:pt x="1311716" y="458737"/>
                    <a:pt x="1347949" y="469990"/>
                  </a:cubicBezTo>
                  <a:cubicBezTo>
                    <a:pt x="1340806" y="476694"/>
                    <a:pt x="1333863" y="478569"/>
                    <a:pt x="1327598" y="480844"/>
                  </a:cubicBezTo>
                  <a:cubicBezTo>
                    <a:pt x="1318101" y="484236"/>
                    <a:pt x="1311716" y="489982"/>
                    <a:pt x="1309003" y="499439"/>
                  </a:cubicBezTo>
                  <a:cubicBezTo>
                    <a:pt x="1306529" y="508058"/>
                    <a:pt x="1301660" y="508736"/>
                    <a:pt x="1293400" y="507739"/>
                  </a:cubicBezTo>
                  <a:cubicBezTo>
                    <a:pt x="1272531" y="505305"/>
                    <a:pt x="1255651" y="494012"/>
                    <a:pt x="1237654" y="485113"/>
                  </a:cubicBezTo>
                  <a:cubicBezTo>
                    <a:pt x="1234143" y="483358"/>
                    <a:pt x="1232068" y="480245"/>
                    <a:pt x="1230392" y="477013"/>
                  </a:cubicBezTo>
                  <a:cubicBezTo>
                    <a:pt x="1197152" y="413686"/>
                    <a:pt x="1184463" y="418155"/>
                    <a:pt x="1131670" y="389864"/>
                  </a:cubicBezTo>
                  <a:cubicBezTo>
                    <a:pt x="1118063" y="382561"/>
                    <a:pt x="1104017" y="376136"/>
                    <a:pt x="1090410" y="368874"/>
                  </a:cubicBezTo>
                  <a:cubicBezTo>
                    <a:pt x="1078757" y="362649"/>
                    <a:pt x="1075207" y="349281"/>
                    <a:pt x="1066547" y="340462"/>
                  </a:cubicBezTo>
                  <a:cubicBezTo>
                    <a:pt x="1058048" y="331843"/>
                    <a:pt x="1061440" y="328252"/>
                    <a:pt x="1070019" y="322147"/>
                  </a:cubicBezTo>
                  <a:cubicBezTo>
                    <a:pt x="1089173" y="308460"/>
                    <a:pt x="1111878" y="309537"/>
                    <a:pt x="1132907" y="303911"/>
                  </a:cubicBezTo>
                  <a:cubicBezTo>
                    <a:pt x="1138015" y="302554"/>
                    <a:pt x="1146914" y="306185"/>
                    <a:pt x="1147512" y="296528"/>
                  </a:cubicBezTo>
                  <a:cubicBezTo>
                    <a:pt x="1148190" y="285675"/>
                    <a:pt x="1140449" y="271589"/>
                    <a:pt x="1133506" y="269394"/>
                  </a:cubicBezTo>
                  <a:cubicBezTo>
                    <a:pt x="1129316" y="268037"/>
                    <a:pt x="1125046" y="266880"/>
                    <a:pt x="1120936" y="265284"/>
                  </a:cubicBezTo>
                  <a:cubicBezTo>
                    <a:pt x="1116307" y="263528"/>
                    <a:pt x="1112556" y="264446"/>
                    <a:pt x="1111160" y="269155"/>
                  </a:cubicBezTo>
                  <a:cubicBezTo>
                    <a:pt x="1108765" y="277295"/>
                    <a:pt x="1103019" y="278612"/>
                    <a:pt x="1095837" y="277973"/>
                  </a:cubicBezTo>
                  <a:cubicBezTo>
                    <a:pt x="1094759" y="277893"/>
                    <a:pt x="1093642" y="278013"/>
                    <a:pt x="1092525" y="278013"/>
                  </a:cubicBezTo>
                  <a:cubicBezTo>
                    <a:pt x="1086300" y="277973"/>
                    <a:pt x="1078039" y="280367"/>
                    <a:pt x="1074368" y="277295"/>
                  </a:cubicBezTo>
                  <a:cubicBezTo>
                    <a:pt x="1069500" y="273225"/>
                    <a:pt x="1075645" y="266122"/>
                    <a:pt x="1076883" y="260296"/>
                  </a:cubicBezTo>
                  <a:cubicBezTo>
                    <a:pt x="1077880" y="255388"/>
                    <a:pt x="1076324" y="252355"/>
                    <a:pt x="1071615" y="251118"/>
                  </a:cubicBezTo>
                  <a:cubicBezTo>
                    <a:pt x="1056132" y="247088"/>
                    <a:pt x="1045358" y="237431"/>
                    <a:pt x="1037657" y="223664"/>
                  </a:cubicBezTo>
                  <a:cubicBezTo>
                    <a:pt x="1033866" y="216881"/>
                    <a:pt x="1026564" y="214087"/>
                    <a:pt x="1020418" y="210257"/>
                  </a:cubicBezTo>
                  <a:cubicBezTo>
                    <a:pt x="988456" y="190544"/>
                    <a:pt x="957650" y="169156"/>
                    <a:pt x="926685" y="147967"/>
                  </a:cubicBezTo>
                  <a:cubicBezTo>
                    <a:pt x="913596" y="138988"/>
                    <a:pt x="905935" y="140146"/>
                    <a:pt x="895280" y="152596"/>
                  </a:cubicBezTo>
                  <a:cubicBezTo>
                    <a:pt x="890372" y="158342"/>
                    <a:pt x="886382" y="164287"/>
                    <a:pt x="878202" y="167280"/>
                  </a:cubicBezTo>
                  <a:cubicBezTo>
                    <a:pt x="864914" y="172188"/>
                    <a:pt x="853820" y="172947"/>
                    <a:pt x="839734" y="167121"/>
                  </a:cubicBezTo>
                  <a:cubicBezTo>
                    <a:pt x="824970" y="161055"/>
                    <a:pt x="808091" y="157663"/>
                    <a:pt x="791251" y="159419"/>
                  </a:cubicBezTo>
                  <a:cubicBezTo>
                    <a:pt x="782472" y="160337"/>
                    <a:pt x="773654" y="161095"/>
                    <a:pt x="764835" y="161454"/>
                  </a:cubicBezTo>
                  <a:cubicBezTo>
                    <a:pt x="758370" y="161734"/>
                    <a:pt x="752505" y="163130"/>
                    <a:pt x="747237" y="166921"/>
                  </a:cubicBezTo>
                  <a:cubicBezTo>
                    <a:pt x="727046" y="181486"/>
                    <a:pt x="703263" y="183082"/>
                    <a:pt x="679960" y="183242"/>
                  </a:cubicBezTo>
                  <a:cubicBezTo>
                    <a:pt x="660646" y="183361"/>
                    <a:pt x="641452" y="179092"/>
                    <a:pt x="622817" y="172508"/>
                  </a:cubicBezTo>
                  <a:cubicBezTo>
                    <a:pt x="613200" y="169116"/>
                    <a:pt x="607414" y="164567"/>
                    <a:pt x="607295" y="154630"/>
                  </a:cubicBezTo>
                  <a:cubicBezTo>
                    <a:pt x="607175" y="145094"/>
                    <a:pt x="601987" y="142979"/>
                    <a:pt x="593807" y="143218"/>
                  </a:cubicBezTo>
                  <a:cubicBezTo>
                    <a:pt x="588300" y="143378"/>
                    <a:pt x="582754" y="142939"/>
                    <a:pt x="577287" y="142181"/>
                  </a:cubicBezTo>
                  <a:cubicBezTo>
                    <a:pt x="563001" y="140146"/>
                    <a:pt x="550312" y="142181"/>
                    <a:pt x="541174" y="154750"/>
                  </a:cubicBezTo>
                  <a:cubicBezTo>
                    <a:pt x="538540" y="158382"/>
                    <a:pt x="534670" y="158821"/>
                    <a:pt x="530440" y="159140"/>
                  </a:cubicBezTo>
                  <a:cubicBezTo>
                    <a:pt x="503665" y="161015"/>
                    <a:pt x="476929" y="163170"/>
                    <a:pt x="450912" y="170512"/>
                  </a:cubicBezTo>
                  <a:cubicBezTo>
                    <a:pt x="444367" y="172348"/>
                    <a:pt x="441015" y="174184"/>
                    <a:pt x="441175" y="181925"/>
                  </a:cubicBezTo>
                  <a:cubicBezTo>
                    <a:pt x="441574" y="201318"/>
                    <a:pt x="432596" y="210775"/>
                    <a:pt x="412524" y="213409"/>
                  </a:cubicBezTo>
                  <a:cubicBezTo>
                    <a:pt x="401232" y="214885"/>
                    <a:pt x="389899" y="216122"/>
                    <a:pt x="378527" y="217240"/>
                  </a:cubicBezTo>
                  <a:cubicBezTo>
                    <a:pt x="374017" y="217679"/>
                    <a:pt x="370027" y="219035"/>
                    <a:pt x="366316" y="221709"/>
                  </a:cubicBezTo>
                  <a:cubicBezTo>
                    <a:pt x="350993" y="232643"/>
                    <a:pt x="350634" y="232682"/>
                    <a:pt x="355422" y="250719"/>
                  </a:cubicBezTo>
                  <a:cubicBezTo>
                    <a:pt x="356859" y="256066"/>
                    <a:pt x="355502" y="258181"/>
                    <a:pt x="351432" y="261293"/>
                  </a:cubicBezTo>
                  <a:cubicBezTo>
                    <a:pt x="340778" y="269354"/>
                    <a:pt x="328287" y="269873"/>
                    <a:pt x="315997" y="271509"/>
                  </a:cubicBezTo>
                  <a:cubicBezTo>
                    <a:pt x="310531" y="272227"/>
                    <a:pt x="305063" y="272866"/>
                    <a:pt x="299637" y="273743"/>
                  </a:cubicBezTo>
                  <a:cubicBezTo>
                    <a:pt x="276772" y="277454"/>
                    <a:pt x="275654" y="277415"/>
                    <a:pt x="274378" y="300678"/>
                  </a:cubicBezTo>
                  <a:cubicBezTo>
                    <a:pt x="273500" y="316760"/>
                    <a:pt x="269190" y="327613"/>
                    <a:pt x="254705" y="337270"/>
                  </a:cubicBezTo>
                  <a:cubicBezTo>
                    <a:pt x="240020" y="347047"/>
                    <a:pt x="228927" y="362290"/>
                    <a:pt x="216517" y="375338"/>
                  </a:cubicBezTo>
                  <a:cubicBezTo>
                    <a:pt x="207379" y="384955"/>
                    <a:pt x="197364" y="393574"/>
                    <a:pt x="187786" y="402752"/>
                  </a:cubicBezTo>
                  <a:cubicBezTo>
                    <a:pt x="174578" y="415402"/>
                    <a:pt x="159335" y="421467"/>
                    <a:pt x="140101" y="421667"/>
                  </a:cubicBezTo>
                  <a:cubicBezTo>
                    <a:pt x="146725" y="411331"/>
                    <a:pt x="152551" y="401236"/>
                    <a:pt x="159375" y="391898"/>
                  </a:cubicBezTo>
                  <a:cubicBezTo>
                    <a:pt x="165360" y="383678"/>
                    <a:pt x="161211" y="376376"/>
                    <a:pt x="158537" y="369073"/>
                  </a:cubicBezTo>
                  <a:cubicBezTo>
                    <a:pt x="156063" y="362290"/>
                    <a:pt x="149439" y="364844"/>
                    <a:pt x="145010" y="365522"/>
                  </a:cubicBezTo>
                  <a:cubicBezTo>
                    <a:pt x="131283" y="367677"/>
                    <a:pt x="121426" y="363607"/>
                    <a:pt x="115880" y="350518"/>
                  </a:cubicBezTo>
                  <a:cubicBezTo>
                    <a:pt x="115601" y="349840"/>
                    <a:pt x="115042" y="349321"/>
                    <a:pt x="114643" y="348683"/>
                  </a:cubicBezTo>
                  <a:cubicBezTo>
                    <a:pt x="95728" y="321428"/>
                    <a:pt x="95409" y="321109"/>
                    <a:pt x="119232" y="298125"/>
                  </a:cubicBezTo>
                  <a:cubicBezTo>
                    <a:pt x="130963" y="286832"/>
                    <a:pt x="142615" y="274342"/>
                    <a:pt x="161091" y="274462"/>
                  </a:cubicBezTo>
                  <a:cubicBezTo>
                    <a:pt x="162448" y="274462"/>
                    <a:pt x="164603" y="273903"/>
                    <a:pt x="165042" y="272986"/>
                  </a:cubicBezTo>
                  <a:cubicBezTo>
                    <a:pt x="172504" y="256864"/>
                    <a:pt x="188305" y="244135"/>
                    <a:pt x="183876" y="223185"/>
                  </a:cubicBezTo>
                  <a:cubicBezTo>
                    <a:pt x="178648" y="198605"/>
                    <a:pt x="179128" y="198645"/>
                    <a:pt x="201833" y="188190"/>
                  </a:cubicBezTo>
                  <a:cubicBezTo>
                    <a:pt x="214522" y="182364"/>
                    <a:pt x="226932" y="175939"/>
                    <a:pt x="239542" y="170034"/>
                  </a:cubicBezTo>
                  <a:cubicBezTo>
                    <a:pt x="245088" y="167440"/>
                    <a:pt x="248201" y="163888"/>
                    <a:pt x="247881" y="157304"/>
                  </a:cubicBezTo>
                  <a:cubicBezTo>
                    <a:pt x="247602" y="151798"/>
                    <a:pt x="248719" y="146251"/>
                    <a:pt x="248400" y="140784"/>
                  </a:cubicBezTo>
                  <a:cubicBezTo>
                    <a:pt x="247842" y="130808"/>
                    <a:pt x="253667" y="119515"/>
                    <a:pt x="241656" y="111734"/>
                  </a:cubicBezTo>
                  <a:cubicBezTo>
                    <a:pt x="232878" y="106108"/>
                    <a:pt x="227331" y="95613"/>
                    <a:pt x="215081" y="93379"/>
                  </a:cubicBezTo>
                  <a:cubicBezTo>
                    <a:pt x="227531" y="88869"/>
                    <a:pt x="240061" y="84480"/>
                    <a:pt x="252470" y="79771"/>
                  </a:cubicBezTo>
                  <a:cubicBezTo>
                    <a:pt x="305702" y="59460"/>
                    <a:pt x="360251" y="43379"/>
                    <a:pt x="415717" y="30450"/>
                  </a:cubicBezTo>
                  <a:cubicBezTo>
                    <a:pt x="464080" y="19158"/>
                    <a:pt x="513321" y="13212"/>
                    <a:pt x="562563" y="7226"/>
                  </a:cubicBezTo>
                  <a:cubicBezTo>
                    <a:pt x="605399" y="2019"/>
                    <a:pt x="648256" y="-266"/>
                    <a:pt x="691048" y="24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8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Arrow: Up 2">
            <a:extLst>
              <a:ext uri="{FF2B5EF4-FFF2-40B4-BE49-F238E27FC236}">
                <a16:creationId xmlns:a16="http://schemas.microsoft.com/office/drawing/2014/main" id="{AD428735-6005-4D16-B5F9-C11FE0B99F57}"/>
              </a:ext>
            </a:extLst>
          </p:cNvPr>
          <p:cNvSpPr/>
          <p:nvPr/>
        </p:nvSpPr>
        <p:spPr>
          <a:xfrm>
            <a:off x="8150196" y="2728751"/>
            <a:ext cx="3288323" cy="4141176"/>
          </a:xfrm>
          <a:prstGeom prst="upArrow">
            <a:avLst>
              <a:gd name="adj1" fmla="val 50000"/>
              <a:gd name="adj2" fmla="val 588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49875A-1524-43A5-80B6-018DFDB99158}"/>
              </a:ext>
            </a:extLst>
          </p:cNvPr>
          <p:cNvSpPr txBox="1"/>
          <p:nvPr/>
        </p:nvSpPr>
        <p:spPr>
          <a:xfrm>
            <a:off x="8381272" y="2886929"/>
            <a:ext cx="3057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3"/>
                </a:solidFill>
                <a:cs typeface="Arial" pitchFamily="34" charset="0"/>
              </a:rPr>
              <a:t>35.42%</a:t>
            </a:r>
            <a:endParaRPr lang="ko-KR" altLang="en-US" sz="6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7" name="그룹 6">
            <a:extLst>
              <a:ext uri="{FF2B5EF4-FFF2-40B4-BE49-F238E27FC236}">
                <a16:creationId xmlns:a16="http://schemas.microsoft.com/office/drawing/2014/main" id="{E19CC949-AAAC-42BF-85D9-D5A3FC967430}"/>
              </a:ext>
            </a:extLst>
          </p:cNvPr>
          <p:cNvGrpSpPr/>
          <p:nvPr/>
        </p:nvGrpSpPr>
        <p:grpSpPr>
          <a:xfrm>
            <a:off x="9006337" y="3968549"/>
            <a:ext cx="1807116" cy="1241212"/>
            <a:chOff x="467543" y="1720822"/>
            <a:chExt cx="2360724" cy="124121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CDBC2D-9700-48B4-AAD0-3B53FDBFC2E3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B7091E-D9B3-4CCD-A526-F735F2ED9B28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AA502EE-8B3B-44D7-8BD4-63B6CE2E99A1}"/>
              </a:ext>
            </a:extLst>
          </p:cNvPr>
          <p:cNvSpPr txBox="1"/>
          <p:nvPr/>
        </p:nvSpPr>
        <p:spPr>
          <a:xfrm>
            <a:off x="5534374" y="1521099"/>
            <a:ext cx="20697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1"/>
                </a:solidFill>
                <a:cs typeface="Arial" pitchFamily="34" charset="0"/>
              </a:rPr>
              <a:t>$350</a:t>
            </a:r>
            <a:endParaRPr lang="ko-KR" altLang="en-US" sz="6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1" name="그룹 6">
            <a:extLst>
              <a:ext uri="{FF2B5EF4-FFF2-40B4-BE49-F238E27FC236}">
                <a16:creationId xmlns:a16="http://schemas.microsoft.com/office/drawing/2014/main" id="{2711B6C2-B17A-4875-9474-2EDB0E2479CC}"/>
              </a:ext>
            </a:extLst>
          </p:cNvPr>
          <p:cNvGrpSpPr/>
          <p:nvPr/>
        </p:nvGrpSpPr>
        <p:grpSpPr>
          <a:xfrm>
            <a:off x="8172721" y="1548982"/>
            <a:ext cx="3538711" cy="1056546"/>
            <a:chOff x="467543" y="1720822"/>
            <a:chExt cx="2360724" cy="10565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533E6D-20F6-4EDA-9596-DA39FA90A1B1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29313B-2939-4D91-BE6C-6CFBB6017E32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1BD1DFD-22A0-4CBC-A1D7-BCC185D19D44}"/>
              </a:ext>
            </a:extLst>
          </p:cNvPr>
          <p:cNvSpPr txBox="1"/>
          <p:nvPr/>
        </p:nvSpPr>
        <p:spPr>
          <a:xfrm>
            <a:off x="5430885" y="3056994"/>
            <a:ext cx="227677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A0C5DE-18AB-4C62-A3EE-8060FFFD4A58}"/>
              </a:ext>
            </a:extLst>
          </p:cNvPr>
          <p:cNvSpPr txBox="1"/>
          <p:nvPr/>
        </p:nvSpPr>
        <p:spPr>
          <a:xfrm>
            <a:off x="5430885" y="2744479"/>
            <a:ext cx="227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7">
            <a:extLst>
              <a:ext uri="{FF2B5EF4-FFF2-40B4-BE49-F238E27FC236}">
                <a16:creationId xmlns:a16="http://schemas.microsoft.com/office/drawing/2014/main" id="{0E2CADC8-98C3-4FBB-A314-5DA77B6B3F73}"/>
              </a:ext>
            </a:extLst>
          </p:cNvPr>
          <p:cNvGrpSpPr/>
          <p:nvPr/>
        </p:nvGrpSpPr>
        <p:grpSpPr>
          <a:xfrm>
            <a:off x="9231664" y="5431552"/>
            <a:ext cx="1125385" cy="1107996"/>
            <a:chOff x="557349" y="2210492"/>
            <a:chExt cx="3538819" cy="3484138"/>
          </a:xfrm>
          <a:solidFill>
            <a:schemeClr val="bg1"/>
          </a:solidFill>
        </p:grpSpPr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CDF5FAC5-8F4F-4455-B0CB-820248785685}"/>
                </a:ext>
              </a:extLst>
            </p:cNvPr>
            <p:cNvSpPr/>
            <p:nvPr/>
          </p:nvSpPr>
          <p:spPr>
            <a:xfrm>
              <a:off x="557349" y="3701867"/>
              <a:ext cx="3538819" cy="572588"/>
            </a:xfrm>
            <a:custGeom>
              <a:avLst/>
              <a:gdLst>
                <a:gd name="connsiteX0" fmla="*/ 2644515 w 3538819"/>
                <a:gd name="connsiteY0" fmla="*/ 0 h 572588"/>
                <a:gd name="connsiteX1" fmla="*/ 3538819 w 3538819"/>
                <a:gd name="connsiteY1" fmla="*/ 286294 h 572588"/>
                <a:gd name="connsiteX2" fmla="*/ 2644515 w 3538819"/>
                <a:gd name="connsiteY2" fmla="*/ 572588 h 572588"/>
                <a:gd name="connsiteX3" fmla="*/ 2644515 w 3538819"/>
                <a:gd name="connsiteY3" fmla="*/ 325302 h 572588"/>
                <a:gd name="connsiteX4" fmla="*/ 573564 w 3538819"/>
                <a:gd name="connsiteY4" fmla="*/ 325302 h 572588"/>
                <a:gd name="connsiteX5" fmla="*/ 573564 w 3538819"/>
                <a:gd name="connsiteY5" fmla="*/ 332644 h 572588"/>
                <a:gd name="connsiteX6" fmla="*/ 557204 w 3538819"/>
                <a:gd name="connsiteY6" fmla="*/ 332841 h 572588"/>
                <a:gd name="connsiteX7" fmla="*/ 545699 w 3538819"/>
                <a:gd name="connsiteY7" fmla="*/ 341470 h 572588"/>
                <a:gd name="connsiteX8" fmla="*/ 394715 w 3538819"/>
                <a:gd name="connsiteY8" fmla="*/ 500362 h 572588"/>
                <a:gd name="connsiteX9" fmla="*/ 378180 w 3538819"/>
                <a:gd name="connsiteY9" fmla="*/ 508271 h 572588"/>
                <a:gd name="connsiteX10" fmla="*/ 7909 w 3538819"/>
                <a:gd name="connsiteY10" fmla="*/ 502518 h 572588"/>
                <a:gd name="connsiteX11" fmla="*/ 0 w 3538819"/>
                <a:gd name="connsiteY11" fmla="*/ 501800 h 572588"/>
                <a:gd name="connsiteX12" fmla="*/ 257391 w 3538819"/>
                <a:gd name="connsiteY12" fmla="*/ 277480 h 572588"/>
                <a:gd name="connsiteX13" fmla="*/ 30917 w 3538819"/>
                <a:gd name="connsiteY13" fmla="*/ 51004 h 572588"/>
                <a:gd name="connsiteX14" fmla="*/ 73335 w 3538819"/>
                <a:gd name="connsiteY14" fmla="*/ 53162 h 572588"/>
                <a:gd name="connsiteX15" fmla="*/ 402624 w 3538819"/>
                <a:gd name="connsiteY15" fmla="*/ 73292 h 572588"/>
                <a:gd name="connsiteX16" fmla="*/ 422036 w 3538819"/>
                <a:gd name="connsiteY16" fmla="*/ 84077 h 572588"/>
                <a:gd name="connsiteX17" fmla="*/ 543383 w 3538819"/>
                <a:gd name="connsiteY17" fmla="*/ 233975 h 572588"/>
                <a:gd name="connsiteX18" fmla="*/ 2644515 w 3538819"/>
                <a:gd name="connsiteY18" fmla="*/ 233975 h 57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38819" h="572588">
                  <a:moveTo>
                    <a:pt x="2644515" y="0"/>
                  </a:moveTo>
                  <a:lnTo>
                    <a:pt x="3538819" y="286294"/>
                  </a:lnTo>
                  <a:lnTo>
                    <a:pt x="2644515" y="572588"/>
                  </a:lnTo>
                  <a:lnTo>
                    <a:pt x="2644515" y="325302"/>
                  </a:lnTo>
                  <a:lnTo>
                    <a:pt x="573564" y="325302"/>
                  </a:lnTo>
                  <a:lnTo>
                    <a:pt x="573564" y="332644"/>
                  </a:lnTo>
                  <a:lnTo>
                    <a:pt x="557204" y="332841"/>
                  </a:lnTo>
                  <a:cubicBezTo>
                    <a:pt x="552889" y="332841"/>
                    <a:pt x="548575" y="337873"/>
                    <a:pt x="545699" y="341470"/>
                  </a:cubicBezTo>
                  <a:cubicBezTo>
                    <a:pt x="495372" y="394672"/>
                    <a:pt x="445044" y="447877"/>
                    <a:pt x="394715" y="500362"/>
                  </a:cubicBezTo>
                  <a:cubicBezTo>
                    <a:pt x="391121" y="504676"/>
                    <a:pt x="383930" y="508271"/>
                    <a:pt x="378180" y="508271"/>
                  </a:cubicBezTo>
                  <a:cubicBezTo>
                    <a:pt x="254517" y="506832"/>
                    <a:pt x="130854" y="504676"/>
                    <a:pt x="7909" y="502518"/>
                  </a:cubicBezTo>
                  <a:cubicBezTo>
                    <a:pt x="6471" y="502518"/>
                    <a:pt x="4314" y="502518"/>
                    <a:pt x="0" y="501800"/>
                  </a:cubicBezTo>
                  <a:cubicBezTo>
                    <a:pt x="86996" y="426307"/>
                    <a:pt x="171833" y="352253"/>
                    <a:pt x="257391" y="277480"/>
                  </a:cubicBezTo>
                  <a:cubicBezTo>
                    <a:pt x="181900" y="201989"/>
                    <a:pt x="107128" y="127214"/>
                    <a:pt x="30917" y="51004"/>
                  </a:cubicBezTo>
                  <a:cubicBezTo>
                    <a:pt x="46014" y="51724"/>
                    <a:pt x="59675" y="52442"/>
                    <a:pt x="73335" y="53162"/>
                  </a:cubicBezTo>
                  <a:cubicBezTo>
                    <a:pt x="183338" y="59632"/>
                    <a:pt x="292622" y="66103"/>
                    <a:pt x="402624" y="73292"/>
                  </a:cubicBezTo>
                  <a:cubicBezTo>
                    <a:pt x="409095" y="74012"/>
                    <a:pt x="417723" y="78326"/>
                    <a:pt x="422036" y="84077"/>
                  </a:cubicBezTo>
                  <a:lnTo>
                    <a:pt x="543383" y="233975"/>
                  </a:lnTo>
                  <a:lnTo>
                    <a:pt x="2644515" y="233975"/>
                  </a:lnTo>
                  <a:close/>
                </a:path>
              </a:pathLst>
            </a:custGeom>
            <a:grpFill/>
            <a:ln w="373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" name="Freeform: Shape 29">
              <a:extLst>
                <a:ext uri="{FF2B5EF4-FFF2-40B4-BE49-F238E27FC236}">
                  <a16:creationId xmlns:a16="http://schemas.microsoft.com/office/drawing/2014/main" id="{BF5BADE9-59AF-437F-9285-757FC4AB01F6}"/>
                </a:ext>
              </a:extLst>
            </p:cNvPr>
            <p:cNvSpPr/>
            <p:nvPr/>
          </p:nvSpPr>
          <p:spPr>
            <a:xfrm>
              <a:off x="1370890" y="2210492"/>
              <a:ext cx="1540016" cy="3484138"/>
            </a:xfrm>
            <a:custGeom>
              <a:avLst/>
              <a:gdLst>
                <a:gd name="connsiteX0" fmla="*/ 868498 w 1688569"/>
                <a:gd name="connsiteY0" fmla="*/ 574460 h 3484138"/>
                <a:gd name="connsiteX1" fmla="*/ 149528 w 1688569"/>
                <a:gd name="connsiteY1" fmla="*/ 1723377 h 3484138"/>
                <a:gd name="connsiteX2" fmla="*/ 257294 w 1688569"/>
                <a:gd name="connsiteY2" fmla="*/ 1726080 h 3484138"/>
                <a:gd name="connsiteX3" fmla="*/ 257294 w 1688569"/>
                <a:gd name="connsiteY3" fmla="*/ 1808934 h 3484138"/>
                <a:gd name="connsiteX4" fmla="*/ 162469 w 1688569"/>
                <a:gd name="connsiteY4" fmla="*/ 1808934 h 3484138"/>
                <a:gd name="connsiteX5" fmla="*/ 808824 w 1688569"/>
                <a:gd name="connsiteY5" fmla="*/ 2910399 h 3484138"/>
                <a:gd name="connsiteX6" fmla="*/ 897976 w 1688569"/>
                <a:gd name="connsiteY6" fmla="*/ 2798959 h 3484138"/>
                <a:gd name="connsiteX7" fmla="*/ 1118700 w 1688569"/>
                <a:gd name="connsiteY7" fmla="*/ 2519998 h 3484138"/>
                <a:gd name="connsiteX8" fmla="*/ 1250992 w 1688569"/>
                <a:gd name="connsiteY8" fmla="*/ 2194303 h 3484138"/>
                <a:gd name="connsiteX9" fmla="*/ 1221513 w 1688569"/>
                <a:gd name="connsiteY9" fmla="*/ 2005214 h 3484138"/>
                <a:gd name="connsiteX10" fmla="*/ 1199225 w 1688569"/>
                <a:gd name="connsiteY10" fmla="*/ 1987238 h 3484138"/>
                <a:gd name="connsiteX11" fmla="*/ 1046084 w 1688569"/>
                <a:gd name="connsiteY11" fmla="*/ 1841287 h 3484138"/>
                <a:gd name="connsiteX12" fmla="*/ 1028830 w 1688569"/>
                <a:gd name="connsiteY12" fmla="*/ 1828346 h 3484138"/>
                <a:gd name="connsiteX13" fmla="*/ 941471 w 1688569"/>
                <a:gd name="connsiteY13" fmla="*/ 1826141 h 3484138"/>
                <a:gd name="connsiteX14" fmla="*/ 941471 w 1688569"/>
                <a:gd name="connsiteY14" fmla="*/ 1743239 h 3484138"/>
                <a:gd name="connsiteX15" fmla="*/ 1038175 w 1688569"/>
                <a:gd name="connsiteY15" fmla="*/ 1745665 h 3484138"/>
                <a:gd name="connsiteX16" fmla="*/ 1203539 w 1688569"/>
                <a:gd name="connsiteY16" fmla="*/ 1574549 h 3484138"/>
                <a:gd name="connsiteX17" fmla="*/ 1211448 w 1688569"/>
                <a:gd name="connsiteY17" fmla="*/ 1553699 h 3484138"/>
                <a:gd name="connsiteX18" fmla="*/ 1271842 w 1688569"/>
                <a:gd name="connsiteY18" fmla="*/ 1373237 h 3484138"/>
                <a:gd name="connsiteX19" fmla="*/ 1242363 w 1688569"/>
                <a:gd name="connsiteY19" fmla="*/ 1174081 h 3484138"/>
                <a:gd name="connsiteX20" fmla="*/ 1068373 w 1688569"/>
                <a:gd name="connsiteY20" fmla="*/ 868518 h 3484138"/>
                <a:gd name="connsiteX21" fmla="*/ 1008698 w 1688569"/>
                <a:gd name="connsiteY21" fmla="*/ 796622 h 3484138"/>
                <a:gd name="connsiteX22" fmla="*/ 880721 w 1688569"/>
                <a:gd name="connsiteY22" fmla="*/ 594589 h 3484138"/>
                <a:gd name="connsiteX23" fmla="*/ 868498 w 1688569"/>
                <a:gd name="connsiteY23" fmla="*/ 574460 h 3484138"/>
                <a:gd name="connsiteX24" fmla="*/ 979220 w 1688569"/>
                <a:gd name="connsiteY24" fmla="*/ 0 h 3484138"/>
                <a:gd name="connsiteX25" fmla="*/ 1018045 w 1688569"/>
                <a:gd name="connsiteY25" fmla="*/ 0 h 3484138"/>
                <a:gd name="connsiteX26" fmla="*/ 1206416 w 1688569"/>
                <a:gd name="connsiteY26" fmla="*/ 189089 h 3484138"/>
                <a:gd name="connsiteX27" fmla="*/ 1146022 w 1688569"/>
                <a:gd name="connsiteY27" fmla="*/ 378898 h 3484138"/>
                <a:gd name="connsiteX28" fmla="*/ 1036019 w 1688569"/>
                <a:gd name="connsiteY28" fmla="*/ 405500 h 3484138"/>
                <a:gd name="connsiteX29" fmla="*/ 998633 w 1688569"/>
                <a:gd name="connsiteY29" fmla="*/ 405500 h 3484138"/>
                <a:gd name="connsiteX30" fmla="*/ 1011574 w 1688569"/>
                <a:gd name="connsiteY30" fmla="*/ 468770 h 3484138"/>
                <a:gd name="connsiteX31" fmla="*/ 1123014 w 1688569"/>
                <a:gd name="connsiteY31" fmla="*/ 631257 h 3484138"/>
                <a:gd name="connsiteX32" fmla="*/ 1237331 w 1688569"/>
                <a:gd name="connsiteY32" fmla="*/ 741979 h 3484138"/>
                <a:gd name="connsiteX33" fmla="*/ 1432172 w 1688569"/>
                <a:gd name="connsiteY33" fmla="*/ 972051 h 3484138"/>
                <a:gd name="connsiteX34" fmla="*/ 1477468 w 1688569"/>
                <a:gd name="connsiteY34" fmla="*/ 1023098 h 3484138"/>
                <a:gd name="connsiteX35" fmla="*/ 1554397 w 1688569"/>
                <a:gd name="connsiteY35" fmla="*/ 1244542 h 3484138"/>
                <a:gd name="connsiteX36" fmla="*/ 1491127 w 1688569"/>
                <a:gd name="connsiteY36" fmla="*/ 1440101 h 3484138"/>
                <a:gd name="connsiteX37" fmla="*/ 1359555 w 1688569"/>
                <a:gd name="connsiteY37" fmla="*/ 1600432 h 3484138"/>
                <a:gd name="connsiteX38" fmla="*/ 1460212 w 1688569"/>
                <a:gd name="connsiteY38" fmla="*/ 1755730 h 3484138"/>
                <a:gd name="connsiteX39" fmla="*/ 1688569 w 1688569"/>
                <a:gd name="connsiteY39" fmla="*/ 1761392 h 3484138"/>
                <a:gd name="connsiteX40" fmla="*/ 1688569 w 1688569"/>
                <a:gd name="connsiteY40" fmla="*/ 1845005 h 3484138"/>
                <a:gd name="connsiteX41" fmla="*/ 1626295 w 1688569"/>
                <a:gd name="connsiteY41" fmla="*/ 1843445 h 3484138"/>
                <a:gd name="connsiteX42" fmla="*/ 1465963 w 1688569"/>
                <a:gd name="connsiteY42" fmla="*/ 1839131 h 3484138"/>
                <a:gd name="connsiteX43" fmla="*/ 1450145 w 1688569"/>
                <a:gd name="connsiteY43" fmla="*/ 1849196 h 3484138"/>
                <a:gd name="connsiteX44" fmla="*/ 1378249 w 1688569"/>
                <a:gd name="connsiteY44" fmla="*/ 1949853 h 3484138"/>
                <a:gd name="connsiteX45" fmla="*/ 1390472 w 1688569"/>
                <a:gd name="connsiteY45" fmla="*/ 1962794 h 3484138"/>
                <a:gd name="connsiteX46" fmla="*/ 1506945 w 1688569"/>
                <a:gd name="connsiteY46" fmla="*/ 2166982 h 3484138"/>
                <a:gd name="connsiteX47" fmla="*/ 1442957 w 1688569"/>
                <a:gd name="connsiteY47" fmla="*/ 2467513 h 3484138"/>
                <a:gd name="connsiteX48" fmla="*/ 1360275 w 1688569"/>
                <a:gd name="connsiteY48" fmla="*/ 2552351 h 3484138"/>
                <a:gd name="connsiteX49" fmla="*/ 985690 w 1688569"/>
                <a:gd name="connsiteY49" fmla="*/ 2969354 h 3484138"/>
                <a:gd name="connsiteX50" fmla="*/ 875688 w 1688569"/>
                <a:gd name="connsiteY50" fmla="*/ 3118902 h 3484138"/>
                <a:gd name="connsiteX51" fmla="*/ 868498 w 1688569"/>
                <a:gd name="connsiteY51" fmla="*/ 3130405 h 3484138"/>
                <a:gd name="connsiteX52" fmla="*/ 920264 w 1688569"/>
                <a:gd name="connsiteY52" fmla="*/ 3108835 h 3484138"/>
                <a:gd name="connsiteX53" fmla="*/ 1006540 w 1688569"/>
                <a:gd name="connsiteY53" fmla="*/ 3093017 h 3484138"/>
                <a:gd name="connsiteX54" fmla="*/ 1103603 w 1688569"/>
                <a:gd name="connsiteY54" fmla="*/ 3154849 h 3484138"/>
                <a:gd name="connsiteX55" fmla="*/ 1109353 w 1688569"/>
                <a:gd name="connsiteY55" fmla="*/ 3348972 h 3484138"/>
                <a:gd name="connsiteX56" fmla="*/ 954775 w 1688569"/>
                <a:gd name="connsiteY56" fmla="*/ 3474074 h 3484138"/>
                <a:gd name="connsiteX57" fmla="*/ 918108 w 1688569"/>
                <a:gd name="connsiteY57" fmla="*/ 3482700 h 3484138"/>
                <a:gd name="connsiteX58" fmla="*/ 877845 w 1688569"/>
                <a:gd name="connsiteY58" fmla="*/ 3484138 h 3484138"/>
                <a:gd name="connsiteX59" fmla="*/ 804510 w 1688569"/>
                <a:gd name="connsiteY59" fmla="*/ 3458974 h 3484138"/>
                <a:gd name="connsiteX60" fmla="*/ 704573 w 1688569"/>
                <a:gd name="connsiteY60" fmla="*/ 3316617 h 3484138"/>
                <a:gd name="connsiteX61" fmla="*/ 739084 w 1688569"/>
                <a:gd name="connsiteY61" fmla="*/ 3041971 h 3484138"/>
                <a:gd name="connsiteX62" fmla="*/ 737646 w 1688569"/>
                <a:gd name="connsiteY62" fmla="*/ 3011774 h 3484138"/>
                <a:gd name="connsiteX63" fmla="*/ 43118 w 1688569"/>
                <a:gd name="connsiteY63" fmla="*/ 1831222 h 3484138"/>
                <a:gd name="connsiteX64" fmla="*/ 30177 w 1688569"/>
                <a:gd name="connsiteY64" fmla="*/ 1802464 h 3484138"/>
                <a:gd name="connsiteX65" fmla="*/ 0 w 1688569"/>
                <a:gd name="connsiteY65" fmla="*/ 1802827 h 3484138"/>
                <a:gd name="connsiteX66" fmla="*/ 0 w 1688569"/>
                <a:gd name="connsiteY66" fmla="*/ 1719062 h 3484138"/>
                <a:gd name="connsiteX67" fmla="*/ 36648 w 1688569"/>
                <a:gd name="connsiteY67" fmla="*/ 1719062 h 3484138"/>
                <a:gd name="connsiteX68" fmla="*/ 38086 w 1688569"/>
                <a:gd name="connsiteY68" fmla="*/ 1716186 h 3484138"/>
                <a:gd name="connsiteX69" fmla="*/ 61812 w 1688569"/>
                <a:gd name="connsiteY69" fmla="*/ 1651478 h 3484138"/>
                <a:gd name="connsiteX70" fmla="*/ 801634 w 1688569"/>
                <a:gd name="connsiteY70" fmla="*/ 468770 h 3484138"/>
                <a:gd name="connsiteX71" fmla="*/ 803792 w 1688569"/>
                <a:gd name="connsiteY71" fmla="*/ 445044 h 3484138"/>
                <a:gd name="connsiteX72" fmla="*/ 772157 w 1688569"/>
                <a:gd name="connsiteY72" fmla="*/ 170397 h 3484138"/>
                <a:gd name="connsiteX73" fmla="*/ 915232 w 1688569"/>
                <a:gd name="connsiteY73" fmla="*/ 19412 h 3484138"/>
                <a:gd name="connsiteX74" fmla="*/ 979220 w 1688569"/>
                <a:gd name="connsiteY74" fmla="*/ 0 h 3484138"/>
                <a:gd name="connsiteX0" fmla="*/ 868498 w 1688569"/>
                <a:gd name="connsiteY0" fmla="*/ 574460 h 3484138"/>
                <a:gd name="connsiteX1" fmla="*/ 149528 w 1688569"/>
                <a:gd name="connsiteY1" fmla="*/ 1723377 h 3484138"/>
                <a:gd name="connsiteX2" fmla="*/ 257294 w 1688569"/>
                <a:gd name="connsiteY2" fmla="*/ 1726080 h 3484138"/>
                <a:gd name="connsiteX3" fmla="*/ 257294 w 1688569"/>
                <a:gd name="connsiteY3" fmla="*/ 1808934 h 3484138"/>
                <a:gd name="connsiteX4" fmla="*/ 162469 w 1688569"/>
                <a:gd name="connsiteY4" fmla="*/ 1808934 h 3484138"/>
                <a:gd name="connsiteX5" fmla="*/ 808824 w 1688569"/>
                <a:gd name="connsiteY5" fmla="*/ 2910399 h 3484138"/>
                <a:gd name="connsiteX6" fmla="*/ 897976 w 1688569"/>
                <a:gd name="connsiteY6" fmla="*/ 2798959 h 3484138"/>
                <a:gd name="connsiteX7" fmla="*/ 1118700 w 1688569"/>
                <a:gd name="connsiteY7" fmla="*/ 2519998 h 3484138"/>
                <a:gd name="connsiteX8" fmla="*/ 1250992 w 1688569"/>
                <a:gd name="connsiteY8" fmla="*/ 2194303 h 3484138"/>
                <a:gd name="connsiteX9" fmla="*/ 1221513 w 1688569"/>
                <a:gd name="connsiteY9" fmla="*/ 2005214 h 3484138"/>
                <a:gd name="connsiteX10" fmla="*/ 1199225 w 1688569"/>
                <a:gd name="connsiteY10" fmla="*/ 1987238 h 3484138"/>
                <a:gd name="connsiteX11" fmla="*/ 1046084 w 1688569"/>
                <a:gd name="connsiteY11" fmla="*/ 1841287 h 3484138"/>
                <a:gd name="connsiteX12" fmla="*/ 1028830 w 1688569"/>
                <a:gd name="connsiteY12" fmla="*/ 1828346 h 3484138"/>
                <a:gd name="connsiteX13" fmla="*/ 941471 w 1688569"/>
                <a:gd name="connsiteY13" fmla="*/ 1826141 h 3484138"/>
                <a:gd name="connsiteX14" fmla="*/ 941471 w 1688569"/>
                <a:gd name="connsiteY14" fmla="*/ 1743239 h 3484138"/>
                <a:gd name="connsiteX15" fmla="*/ 1038175 w 1688569"/>
                <a:gd name="connsiteY15" fmla="*/ 1745665 h 3484138"/>
                <a:gd name="connsiteX16" fmla="*/ 1203539 w 1688569"/>
                <a:gd name="connsiteY16" fmla="*/ 1574549 h 3484138"/>
                <a:gd name="connsiteX17" fmla="*/ 1211448 w 1688569"/>
                <a:gd name="connsiteY17" fmla="*/ 1553699 h 3484138"/>
                <a:gd name="connsiteX18" fmla="*/ 1271842 w 1688569"/>
                <a:gd name="connsiteY18" fmla="*/ 1373237 h 3484138"/>
                <a:gd name="connsiteX19" fmla="*/ 1242363 w 1688569"/>
                <a:gd name="connsiteY19" fmla="*/ 1174081 h 3484138"/>
                <a:gd name="connsiteX20" fmla="*/ 1068373 w 1688569"/>
                <a:gd name="connsiteY20" fmla="*/ 868518 h 3484138"/>
                <a:gd name="connsiteX21" fmla="*/ 1008698 w 1688569"/>
                <a:gd name="connsiteY21" fmla="*/ 796622 h 3484138"/>
                <a:gd name="connsiteX22" fmla="*/ 880721 w 1688569"/>
                <a:gd name="connsiteY22" fmla="*/ 594589 h 3484138"/>
                <a:gd name="connsiteX23" fmla="*/ 868498 w 1688569"/>
                <a:gd name="connsiteY23" fmla="*/ 574460 h 3484138"/>
                <a:gd name="connsiteX24" fmla="*/ 979220 w 1688569"/>
                <a:gd name="connsiteY24" fmla="*/ 0 h 3484138"/>
                <a:gd name="connsiteX25" fmla="*/ 1018045 w 1688569"/>
                <a:gd name="connsiteY25" fmla="*/ 0 h 3484138"/>
                <a:gd name="connsiteX26" fmla="*/ 1206416 w 1688569"/>
                <a:gd name="connsiteY26" fmla="*/ 189089 h 3484138"/>
                <a:gd name="connsiteX27" fmla="*/ 1146022 w 1688569"/>
                <a:gd name="connsiteY27" fmla="*/ 378898 h 3484138"/>
                <a:gd name="connsiteX28" fmla="*/ 1036019 w 1688569"/>
                <a:gd name="connsiteY28" fmla="*/ 405500 h 3484138"/>
                <a:gd name="connsiteX29" fmla="*/ 998633 w 1688569"/>
                <a:gd name="connsiteY29" fmla="*/ 405500 h 3484138"/>
                <a:gd name="connsiteX30" fmla="*/ 1011574 w 1688569"/>
                <a:gd name="connsiteY30" fmla="*/ 468770 h 3484138"/>
                <a:gd name="connsiteX31" fmla="*/ 1123014 w 1688569"/>
                <a:gd name="connsiteY31" fmla="*/ 631257 h 3484138"/>
                <a:gd name="connsiteX32" fmla="*/ 1237331 w 1688569"/>
                <a:gd name="connsiteY32" fmla="*/ 741979 h 3484138"/>
                <a:gd name="connsiteX33" fmla="*/ 1432172 w 1688569"/>
                <a:gd name="connsiteY33" fmla="*/ 972051 h 3484138"/>
                <a:gd name="connsiteX34" fmla="*/ 1477468 w 1688569"/>
                <a:gd name="connsiteY34" fmla="*/ 1023098 h 3484138"/>
                <a:gd name="connsiteX35" fmla="*/ 1554397 w 1688569"/>
                <a:gd name="connsiteY35" fmla="*/ 1244542 h 3484138"/>
                <a:gd name="connsiteX36" fmla="*/ 1491127 w 1688569"/>
                <a:gd name="connsiteY36" fmla="*/ 1440101 h 3484138"/>
                <a:gd name="connsiteX37" fmla="*/ 1359555 w 1688569"/>
                <a:gd name="connsiteY37" fmla="*/ 1600432 h 3484138"/>
                <a:gd name="connsiteX38" fmla="*/ 1460212 w 1688569"/>
                <a:gd name="connsiteY38" fmla="*/ 1755730 h 3484138"/>
                <a:gd name="connsiteX39" fmla="*/ 1688569 w 1688569"/>
                <a:gd name="connsiteY39" fmla="*/ 1761392 h 3484138"/>
                <a:gd name="connsiteX40" fmla="*/ 1626295 w 1688569"/>
                <a:gd name="connsiteY40" fmla="*/ 1843445 h 3484138"/>
                <a:gd name="connsiteX41" fmla="*/ 1465963 w 1688569"/>
                <a:gd name="connsiteY41" fmla="*/ 1839131 h 3484138"/>
                <a:gd name="connsiteX42" fmla="*/ 1450145 w 1688569"/>
                <a:gd name="connsiteY42" fmla="*/ 1849196 h 3484138"/>
                <a:gd name="connsiteX43" fmla="*/ 1378249 w 1688569"/>
                <a:gd name="connsiteY43" fmla="*/ 1949853 h 3484138"/>
                <a:gd name="connsiteX44" fmla="*/ 1390472 w 1688569"/>
                <a:gd name="connsiteY44" fmla="*/ 1962794 h 3484138"/>
                <a:gd name="connsiteX45" fmla="*/ 1506945 w 1688569"/>
                <a:gd name="connsiteY45" fmla="*/ 2166982 h 3484138"/>
                <a:gd name="connsiteX46" fmla="*/ 1442957 w 1688569"/>
                <a:gd name="connsiteY46" fmla="*/ 2467513 h 3484138"/>
                <a:gd name="connsiteX47" fmla="*/ 1360275 w 1688569"/>
                <a:gd name="connsiteY47" fmla="*/ 2552351 h 3484138"/>
                <a:gd name="connsiteX48" fmla="*/ 985690 w 1688569"/>
                <a:gd name="connsiteY48" fmla="*/ 2969354 h 3484138"/>
                <a:gd name="connsiteX49" fmla="*/ 875688 w 1688569"/>
                <a:gd name="connsiteY49" fmla="*/ 3118902 h 3484138"/>
                <a:gd name="connsiteX50" fmla="*/ 868498 w 1688569"/>
                <a:gd name="connsiteY50" fmla="*/ 3130405 h 3484138"/>
                <a:gd name="connsiteX51" fmla="*/ 920264 w 1688569"/>
                <a:gd name="connsiteY51" fmla="*/ 3108835 h 3484138"/>
                <a:gd name="connsiteX52" fmla="*/ 1006540 w 1688569"/>
                <a:gd name="connsiteY52" fmla="*/ 3093017 h 3484138"/>
                <a:gd name="connsiteX53" fmla="*/ 1103603 w 1688569"/>
                <a:gd name="connsiteY53" fmla="*/ 3154849 h 3484138"/>
                <a:gd name="connsiteX54" fmla="*/ 1109353 w 1688569"/>
                <a:gd name="connsiteY54" fmla="*/ 3348972 h 3484138"/>
                <a:gd name="connsiteX55" fmla="*/ 954775 w 1688569"/>
                <a:gd name="connsiteY55" fmla="*/ 3474074 h 3484138"/>
                <a:gd name="connsiteX56" fmla="*/ 918108 w 1688569"/>
                <a:gd name="connsiteY56" fmla="*/ 3482700 h 3484138"/>
                <a:gd name="connsiteX57" fmla="*/ 877845 w 1688569"/>
                <a:gd name="connsiteY57" fmla="*/ 3484138 h 3484138"/>
                <a:gd name="connsiteX58" fmla="*/ 804510 w 1688569"/>
                <a:gd name="connsiteY58" fmla="*/ 3458974 h 3484138"/>
                <a:gd name="connsiteX59" fmla="*/ 704573 w 1688569"/>
                <a:gd name="connsiteY59" fmla="*/ 3316617 h 3484138"/>
                <a:gd name="connsiteX60" fmla="*/ 739084 w 1688569"/>
                <a:gd name="connsiteY60" fmla="*/ 3041971 h 3484138"/>
                <a:gd name="connsiteX61" fmla="*/ 737646 w 1688569"/>
                <a:gd name="connsiteY61" fmla="*/ 3011774 h 3484138"/>
                <a:gd name="connsiteX62" fmla="*/ 43118 w 1688569"/>
                <a:gd name="connsiteY62" fmla="*/ 1831222 h 3484138"/>
                <a:gd name="connsiteX63" fmla="*/ 30177 w 1688569"/>
                <a:gd name="connsiteY63" fmla="*/ 1802464 h 3484138"/>
                <a:gd name="connsiteX64" fmla="*/ 0 w 1688569"/>
                <a:gd name="connsiteY64" fmla="*/ 1802827 h 3484138"/>
                <a:gd name="connsiteX65" fmla="*/ 0 w 1688569"/>
                <a:gd name="connsiteY65" fmla="*/ 1719062 h 3484138"/>
                <a:gd name="connsiteX66" fmla="*/ 36648 w 1688569"/>
                <a:gd name="connsiteY66" fmla="*/ 1719062 h 3484138"/>
                <a:gd name="connsiteX67" fmla="*/ 38086 w 1688569"/>
                <a:gd name="connsiteY67" fmla="*/ 1716186 h 3484138"/>
                <a:gd name="connsiteX68" fmla="*/ 61812 w 1688569"/>
                <a:gd name="connsiteY68" fmla="*/ 1651478 h 3484138"/>
                <a:gd name="connsiteX69" fmla="*/ 801634 w 1688569"/>
                <a:gd name="connsiteY69" fmla="*/ 468770 h 3484138"/>
                <a:gd name="connsiteX70" fmla="*/ 803792 w 1688569"/>
                <a:gd name="connsiteY70" fmla="*/ 445044 h 3484138"/>
                <a:gd name="connsiteX71" fmla="*/ 772157 w 1688569"/>
                <a:gd name="connsiteY71" fmla="*/ 170397 h 3484138"/>
                <a:gd name="connsiteX72" fmla="*/ 915232 w 1688569"/>
                <a:gd name="connsiteY72" fmla="*/ 19412 h 3484138"/>
                <a:gd name="connsiteX73" fmla="*/ 979220 w 1688569"/>
                <a:gd name="connsiteY73" fmla="*/ 0 h 3484138"/>
                <a:gd name="connsiteX0" fmla="*/ 868498 w 1626295"/>
                <a:gd name="connsiteY0" fmla="*/ 574460 h 3484138"/>
                <a:gd name="connsiteX1" fmla="*/ 149528 w 1626295"/>
                <a:gd name="connsiteY1" fmla="*/ 1723377 h 3484138"/>
                <a:gd name="connsiteX2" fmla="*/ 257294 w 1626295"/>
                <a:gd name="connsiteY2" fmla="*/ 1726080 h 3484138"/>
                <a:gd name="connsiteX3" fmla="*/ 257294 w 1626295"/>
                <a:gd name="connsiteY3" fmla="*/ 1808934 h 3484138"/>
                <a:gd name="connsiteX4" fmla="*/ 162469 w 1626295"/>
                <a:gd name="connsiteY4" fmla="*/ 1808934 h 3484138"/>
                <a:gd name="connsiteX5" fmla="*/ 808824 w 1626295"/>
                <a:gd name="connsiteY5" fmla="*/ 2910399 h 3484138"/>
                <a:gd name="connsiteX6" fmla="*/ 897976 w 1626295"/>
                <a:gd name="connsiteY6" fmla="*/ 2798959 h 3484138"/>
                <a:gd name="connsiteX7" fmla="*/ 1118700 w 1626295"/>
                <a:gd name="connsiteY7" fmla="*/ 2519998 h 3484138"/>
                <a:gd name="connsiteX8" fmla="*/ 1250992 w 1626295"/>
                <a:gd name="connsiteY8" fmla="*/ 2194303 h 3484138"/>
                <a:gd name="connsiteX9" fmla="*/ 1221513 w 1626295"/>
                <a:gd name="connsiteY9" fmla="*/ 2005214 h 3484138"/>
                <a:gd name="connsiteX10" fmla="*/ 1199225 w 1626295"/>
                <a:gd name="connsiteY10" fmla="*/ 1987238 h 3484138"/>
                <a:gd name="connsiteX11" fmla="*/ 1046084 w 1626295"/>
                <a:gd name="connsiteY11" fmla="*/ 1841287 h 3484138"/>
                <a:gd name="connsiteX12" fmla="*/ 1028830 w 1626295"/>
                <a:gd name="connsiteY12" fmla="*/ 1828346 h 3484138"/>
                <a:gd name="connsiteX13" fmla="*/ 941471 w 1626295"/>
                <a:gd name="connsiteY13" fmla="*/ 1826141 h 3484138"/>
                <a:gd name="connsiteX14" fmla="*/ 941471 w 1626295"/>
                <a:gd name="connsiteY14" fmla="*/ 1743239 h 3484138"/>
                <a:gd name="connsiteX15" fmla="*/ 1038175 w 1626295"/>
                <a:gd name="connsiteY15" fmla="*/ 1745665 h 3484138"/>
                <a:gd name="connsiteX16" fmla="*/ 1203539 w 1626295"/>
                <a:gd name="connsiteY16" fmla="*/ 1574549 h 3484138"/>
                <a:gd name="connsiteX17" fmla="*/ 1211448 w 1626295"/>
                <a:gd name="connsiteY17" fmla="*/ 1553699 h 3484138"/>
                <a:gd name="connsiteX18" fmla="*/ 1271842 w 1626295"/>
                <a:gd name="connsiteY18" fmla="*/ 1373237 h 3484138"/>
                <a:gd name="connsiteX19" fmla="*/ 1242363 w 1626295"/>
                <a:gd name="connsiteY19" fmla="*/ 1174081 h 3484138"/>
                <a:gd name="connsiteX20" fmla="*/ 1068373 w 1626295"/>
                <a:gd name="connsiteY20" fmla="*/ 868518 h 3484138"/>
                <a:gd name="connsiteX21" fmla="*/ 1008698 w 1626295"/>
                <a:gd name="connsiteY21" fmla="*/ 796622 h 3484138"/>
                <a:gd name="connsiteX22" fmla="*/ 880721 w 1626295"/>
                <a:gd name="connsiteY22" fmla="*/ 594589 h 3484138"/>
                <a:gd name="connsiteX23" fmla="*/ 868498 w 1626295"/>
                <a:gd name="connsiteY23" fmla="*/ 574460 h 3484138"/>
                <a:gd name="connsiteX24" fmla="*/ 979220 w 1626295"/>
                <a:gd name="connsiteY24" fmla="*/ 0 h 3484138"/>
                <a:gd name="connsiteX25" fmla="*/ 1018045 w 1626295"/>
                <a:gd name="connsiteY25" fmla="*/ 0 h 3484138"/>
                <a:gd name="connsiteX26" fmla="*/ 1206416 w 1626295"/>
                <a:gd name="connsiteY26" fmla="*/ 189089 h 3484138"/>
                <a:gd name="connsiteX27" fmla="*/ 1146022 w 1626295"/>
                <a:gd name="connsiteY27" fmla="*/ 378898 h 3484138"/>
                <a:gd name="connsiteX28" fmla="*/ 1036019 w 1626295"/>
                <a:gd name="connsiteY28" fmla="*/ 405500 h 3484138"/>
                <a:gd name="connsiteX29" fmla="*/ 998633 w 1626295"/>
                <a:gd name="connsiteY29" fmla="*/ 405500 h 3484138"/>
                <a:gd name="connsiteX30" fmla="*/ 1011574 w 1626295"/>
                <a:gd name="connsiteY30" fmla="*/ 468770 h 3484138"/>
                <a:gd name="connsiteX31" fmla="*/ 1123014 w 1626295"/>
                <a:gd name="connsiteY31" fmla="*/ 631257 h 3484138"/>
                <a:gd name="connsiteX32" fmla="*/ 1237331 w 1626295"/>
                <a:gd name="connsiteY32" fmla="*/ 741979 h 3484138"/>
                <a:gd name="connsiteX33" fmla="*/ 1432172 w 1626295"/>
                <a:gd name="connsiteY33" fmla="*/ 972051 h 3484138"/>
                <a:gd name="connsiteX34" fmla="*/ 1477468 w 1626295"/>
                <a:gd name="connsiteY34" fmla="*/ 1023098 h 3484138"/>
                <a:gd name="connsiteX35" fmla="*/ 1554397 w 1626295"/>
                <a:gd name="connsiteY35" fmla="*/ 1244542 h 3484138"/>
                <a:gd name="connsiteX36" fmla="*/ 1491127 w 1626295"/>
                <a:gd name="connsiteY36" fmla="*/ 1440101 h 3484138"/>
                <a:gd name="connsiteX37" fmla="*/ 1359555 w 1626295"/>
                <a:gd name="connsiteY37" fmla="*/ 1600432 h 3484138"/>
                <a:gd name="connsiteX38" fmla="*/ 1460212 w 1626295"/>
                <a:gd name="connsiteY38" fmla="*/ 1755730 h 3484138"/>
                <a:gd name="connsiteX39" fmla="*/ 1626295 w 1626295"/>
                <a:gd name="connsiteY39" fmla="*/ 1843445 h 3484138"/>
                <a:gd name="connsiteX40" fmla="*/ 1465963 w 1626295"/>
                <a:gd name="connsiteY40" fmla="*/ 1839131 h 3484138"/>
                <a:gd name="connsiteX41" fmla="*/ 1450145 w 1626295"/>
                <a:gd name="connsiteY41" fmla="*/ 1849196 h 3484138"/>
                <a:gd name="connsiteX42" fmla="*/ 1378249 w 1626295"/>
                <a:gd name="connsiteY42" fmla="*/ 1949853 h 3484138"/>
                <a:gd name="connsiteX43" fmla="*/ 1390472 w 1626295"/>
                <a:gd name="connsiteY43" fmla="*/ 1962794 h 3484138"/>
                <a:gd name="connsiteX44" fmla="*/ 1506945 w 1626295"/>
                <a:gd name="connsiteY44" fmla="*/ 2166982 h 3484138"/>
                <a:gd name="connsiteX45" fmla="*/ 1442957 w 1626295"/>
                <a:gd name="connsiteY45" fmla="*/ 2467513 h 3484138"/>
                <a:gd name="connsiteX46" fmla="*/ 1360275 w 1626295"/>
                <a:gd name="connsiteY46" fmla="*/ 2552351 h 3484138"/>
                <a:gd name="connsiteX47" fmla="*/ 985690 w 1626295"/>
                <a:gd name="connsiteY47" fmla="*/ 2969354 h 3484138"/>
                <a:gd name="connsiteX48" fmla="*/ 875688 w 1626295"/>
                <a:gd name="connsiteY48" fmla="*/ 3118902 h 3484138"/>
                <a:gd name="connsiteX49" fmla="*/ 868498 w 1626295"/>
                <a:gd name="connsiteY49" fmla="*/ 3130405 h 3484138"/>
                <a:gd name="connsiteX50" fmla="*/ 920264 w 1626295"/>
                <a:gd name="connsiteY50" fmla="*/ 3108835 h 3484138"/>
                <a:gd name="connsiteX51" fmla="*/ 1006540 w 1626295"/>
                <a:gd name="connsiteY51" fmla="*/ 3093017 h 3484138"/>
                <a:gd name="connsiteX52" fmla="*/ 1103603 w 1626295"/>
                <a:gd name="connsiteY52" fmla="*/ 3154849 h 3484138"/>
                <a:gd name="connsiteX53" fmla="*/ 1109353 w 1626295"/>
                <a:gd name="connsiteY53" fmla="*/ 3348972 h 3484138"/>
                <a:gd name="connsiteX54" fmla="*/ 954775 w 1626295"/>
                <a:gd name="connsiteY54" fmla="*/ 3474074 h 3484138"/>
                <a:gd name="connsiteX55" fmla="*/ 918108 w 1626295"/>
                <a:gd name="connsiteY55" fmla="*/ 3482700 h 3484138"/>
                <a:gd name="connsiteX56" fmla="*/ 877845 w 1626295"/>
                <a:gd name="connsiteY56" fmla="*/ 3484138 h 3484138"/>
                <a:gd name="connsiteX57" fmla="*/ 804510 w 1626295"/>
                <a:gd name="connsiteY57" fmla="*/ 3458974 h 3484138"/>
                <a:gd name="connsiteX58" fmla="*/ 704573 w 1626295"/>
                <a:gd name="connsiteY58" fmla="*/ 3316617 h 3484138"/>
                <a:gd name="connsiteX59" fmla="*/ 739084 w 1626295"/>
                <a:gd name="connsiteY59" fmla="*/ 3041971 h 3484138"/>
                <a:gd name="connsiteX60" fmla="*/ 737646 w 1626295"/>
                <a:gd name="connsiteY60" fmla="*/ 3011774 h 3484138"/>
                <a:gd name="connsiteX61" fmla="*/ 43118 w 1626295"/>
                <a:gd name="connsiteY61" fmla="*/ 1831222 h 3484138"/>
                <a:gd name="connsiteX62" fmla="*/ 30177 w 1626295"/>
                <a:gd name="connsiteY62" fmla="*/ 1802464 h 3484138"/>
                <a:gd name="connsiteX63" fmla="*/ 0 w 1626295"/>
                <a:gd name="connsiteY63" fmla="*/ 1802827 h 3484138"/>
                <a:gd name="connsiteX64" fmla="*/ 0 w 1626295"/>
                <a:gd name="connsiteY64" fmla="*/ 1719062 h 3484138"/>
                <a:gd name="connsiteX65" fmla="*/ 36648 w 1626295"/>
                <a:gd name="connsiteY65" fmla="*/ 1719062 h 3484138"/>
                <a:gd name="connsiteX66" fmla="*/ 38086 w 1626295"/>
                <a:gd name="connsiteY66" fmla="*/ 1716186 h 3484138"/>
                <a:gd name="connsiteX67" fmla="*/ 61812 w 1626295"/>
                <a:gd name="connsiteY67" fmla="*/ 1651478 h 3484138"/>
                <a:gd name="connsiteX68" fmla="*/ 801634 w 1626295"/>
                <a:gd name="connsiteY68" fmla="*/ 468770 h 3484138"/>
                <a:gd name="connsiteX69" fmla="*/ 803792 w 1626295"/>
                <a:gd name="connsiteY69" fmla="*/ 445044 h 3484138"/>
                <a:gd name="connsiteX70" fmla="*/ 772157 w 1626295"/>
                <a:gd name="connsiteY70" fmla="*/ 170397 h 3484138"/>
                <a:gd name="connsiteX71" fmla="*/ 915232 w 1626295"/>
                <a:gd name="connsiteY71" fmla="*/ 19412 h 3484138"/>
                <a:gd name="connsiteX72" fmla="*/ 979220 w 1626295"/>
                <a:gd name="connsiteY72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941471 w 1554821"/>
                <a:gd name="connsiteY13" fmla="*/ 1826141 h 3484138"/>
                <a:gd name="connsiteX14" fmla="*/ 941471 w 1554821"/>
                <a:gd name="connsiteY14" fmla="*/ 1743239 h 3484138"/>
                <a:gd name="connsiteX15" fmla="*/ 1038175 w 1554821"/>
                <a:gd name="connsiteY15" fmla="*/ 1745665 h 3484138"/>
                <a:gd name="connsiteX16" fmla="*/ 1203539 w 1554821"/>
                <a:gd name="connsiteY16" fmla="*/ 1574549 h 3484138"/>
                <a:gd name="connsiteX17" fmla="*/ 1211448 w 1554821"/>
                <a:gd name="connsiteY17" fmla="*/ 1553699 h 3484138"/>
                <a:gd name="connsiteX18" fmla="*/ 1271842 w 1554821"/>
                <a:gd name="connsiteY18" fmla="*/ 1373237 h 3484138"/>
                <a:gd name="connsiteX19" fmla="*/ 1242363 w 1554821"/>
                <a:gd name="connsiteY19" fmla="*/ 1174081 h 3484138"/>
                <a:gd name="connsiteX20" fmla="*/ 1068373 w 1554821"/>
                <a:gd name="connsiteY20" fmla="*/ 868518 h 3484138"/>
                <a:gd name="connsiteX21" fmla="*/ 1008698 w 1554821"/>
                <a:gd name="connsiteY21" fmla="*/ 796622 h 3484138"/>
                <a:gd name="connsiteX22" fmla="*/ 880721 w 1554821"/>
                <a:gd name="connsiteY22" fmla="*/ 594589 h 3484138"/>
                <a:gd name="connsiteX23" fmla="*/ 868498 w 1554821"/>
                <a:gd name="connsiteY23" fmla="*/ 574460 h 3484138"/>
                <a:gd name="connsiteX24" fmla="*/ 979220 w 1554821"/>
                <a:gd name="connsiteY24" fmla="*/ 0 h 3484138"/>
                <a:gd name="connsiteX25" fmla="*/ 1018045 w 1554821"/>
                <a:gd name="connsiteY25" fmla="*/ 0 h 3484138"/>
                <a:gd name="connsiteX26" fmla="*/ 1206416 w 1554821"/>
                <a:gd name="connsiteY26" fmla="*/ 189089 h 3484138"/>
                <a:gd name="connsiteX27" fmla="*/ 1146022 w 1554821"/>
                <a:gd name="connsiteY27" fmla="*/ 378898 h 3484138"/>
                <a:gd name="connsiteX28" fmla="*/ 1036019 w 1554821"/>
                <a:gd name="connsiteY28" fmla="*/ 405500 h 3484138"/>
                <a:gd name="connsiteX29" fmla="*/ 998633 w 1554821"/>
                <a:gd name="connsiteY29" fmla="*/ 405500 h 3484138"/>
                <a:gd name="connsiteX30" fmla="*/ 1011574 w 1554821"/>
                <a:gd name="connsiteY30" fmla="*/ 468770 h 3484138"/>
                <a:gd name="connsiteX31" fmla="*/ 1123014 w 1554821"/>
                <a:gd name="connsiteY31" fmla="*/ 631257 h 3484138"/>
                <a:gd name="connsiteX32" fmla="*/ 1237331 w 1554821"/>
                <a:gd name="connsiteY32" fmla="*/ 741979 h 3484138"/>
                <a:gd name="connsiteX33" fmla="*/ 1432172 w 1554821"/>
                <a:gd name="connsiteY33" fmla="*/ 972051 h 3484138"/>
                <a:gd name="connsiteX34" fmla="*/ 1477468 w 1554821"/>
                <a:gd name="connsiteY34" fmla="*/ 1023098 h 3484138"/>
                <a:gd name="connsiteX35" fmla="*/ 1554397 w 1554821"/>
                <a:gd name="connsiteY35" fmla="*/ 1244542 h 3484138"/>
                <a:gd name="connsiteX36" fmla="*/ 1491127 w 1554821"/>
                <a:gd name="connsiteY36" fmla="*/ 1440101 h 3484138"/>
                <a:gd name="connsiteX37" fmla="*/ 1359555 w 1554821"/>
                <a:gd name="connsiteY37" fmla="*/ 1600432 h 3484138"/>
                <a:gd name="connsiteX38" fmla="*/ 1460212 w 1554821"/>
                <a:gd name="connsiteY38" fmla="*/ 1755730 h 3484138"/>
                <a:gd name="connsiteX39" fmla="*/ 1465963 w 1554821"/>
                <a:gd name="connsiteY39" fmla="*/ 1839131 h 3484138"/>
                <a:gd name="connsiteX40" fmla="*/ 1450145 w 1554821"/>
                <a:gd name="connsiteY40" fmla="*/ 1849196 h 3484138"/>
                <a:gd name="connsiteX41" fmla="*/ 1378249 w 1554821"/>
                <a:gd name="connsiteY41" fmla="*/ 1949853 h 3484138"/>
                <a:gd name="connsiteX42" fmla="*/ 1390472 w 1554821"/>
                <a:gd name="connsiteY42" fmla="*/ 1962794 h 3484138"/>
                <a:gd name="connsiteX43" fmla="*/ 1506945 w 1554821"/>
                <a:gd name="connsiteY43" fmla="*/ 2166982 h 3484138"/>
                <a:gd name="connsiteX44" fmla="*/ 1442957 w 1554821"/>
                <a:gd name="connsiteY44" fmla="*/ 2467513 h 3484138"/>
                <a:gd name="connsiteX45" fmla="*/ 1360275 w 1554821"/>
                <a:gd name="connsiteY45" fmla="*/ 2552351 h 3484138"/>
                <a:gd name="connsiteX46" fmla="*/ 985690 w 1554821"/>
                <a:gd name="connsiteY46" fmla="*/ 2969354 h 3484138"/>
                <a:gd name="connsiteX47" fmla="*/ 875688 w 1554821"/>
                <a:gd name="connsiteY47" fmla="*/ 3118902 h 3484138"/>
                <a:gd name="connsiteX48" fmla="*/ 868498 w 1554821"/>
                <a:gd name="connsiteY48" fmla="*/ 3130405 h 3484138"/>
                <a:gd name="connsiteX49" fmla="*/ 920264 w 1554821"/>
                <a:gd name="connsiteY49" fmla="*/ 3108835 h 3484138"/>
                <a:gd name="connsiteX50" fmla="*/ 1006540 w 1554821"/>
                <a:gd name="connsiteY50" fmla="*/ 3093017 h 3484138"/>
                <a:gd name="connsiteX51" fmla="*/ 1103603 w 1554821"/>
                <a:gd name="connsiteY51" fmla="*/ 3154849 h 3484138"/>
                <a:gd name="connsiteX52" fmla="*/ 1109353 w 1554821"/>
                <a:gd name="connsiteY52" fmla="*/ 3348972 h 3484138"/>
                <a:gd name="connsiteX53" fmla="*/ 954775 w 1554821"/>
                <a:gd name="connsiteY53" fmla="*/ 3474074 h 3484138"/>
                <a:gd name="connsiteX54" fmla="*/ 918108 w 1554821"/>
                <a:gd name="connsiteY54" fmla="*/ 3482700 h 3484138"/>
                <a:gd name="connsiteX55" fmla="*/ 877845 w 1554821"/>
                <a:gd name="connsiteY55" fmla="*/ 3484138 h 3484138"/>
                <a:gd name="connsiteX56" fmla="*/ 804510 w 1554821"/>
                <a:gd name="connsiteY56" fmla="*/ 3458974 h 3484138"/>
                <a:gd name="connsiteX57" fmla="*/ 704573 w 1554821"/>
                <a:gd name="connsiteY57" fmla="*/ 3316617 h 3484138"/>
                <a:gd name="connsiteX58" fmla="*/ 739084 w 1554821"/>
                <a:gd name="connsiteY58" fmla="*/ 3041971 h 3484138"/>
                <a:gd name="connsiteX59" fmla="*/ 737646 w 1554821"/>
                <a:gd name="connsiteY59" fmla="*/ 3011774 h 3484138"/>
                <a:gd name="connsiteX60" fmla="*/ 43118 w 1554821"/>
                <a:gd name="connsiteY60" fmla="*/ 1831222 h 3484138"/>
                <a:gd name="connsiteX61" fmla="*/ 30177 w 1554821"/>
                <a:gd name="connsiteY61" fmla="*/ 1802464 h 3484138"/>
                <a:gd name="connsiteX62" fmla="*/ 0 w 1554821"/>
                <a:gd name="connsiteY62" fmla="*/ 1802827 h 3484138"/>
                <a:gd name="connsiteX63" fmla="*/ 0 w 1554821"/>
                <a:gd name="connsiteY63" fmla="*/ 1719062 h 3484138"/>
                <a:gd name="connsiteX64" fmla="*/ 36648 w 1554821"/>
                <a:gd name="connsiteY64" fmla="*/ 1719062 h 3484138"/>
                <a:gd name="connsiteX65" fmla="*/ 38086 w 1554821"/>
                <a:gd name="connsiteY65" fmla="*/ 1716186 h 3484138"/>
                <a:gd name="connsiteX66" fmla="*/ 61812 w 1554821"/>
                <a:gd name="connsiteY66" fmla="*/ 1651478 h 3484138"/>
                <a:gd name="connsiteX67" fmla="*/ 801634 w 1554821"/>
                <a:gd name="connsiteY67" fmla="*/ 468770 h 3484138"/>
                <a:gd name="connsiteX68" fmla="*/ 803792 w 1554821"/>
                <a:gd name="connsiteY68" fmla="*/ 445044 h 3484138"/>
                <a:gd name="connsiteX69" fmla="*/ 772157 w 1554821"/>
                <a:gd name="connsiteY69" fmla="*/ 170397 h 3484138"/>
                <a:gd name="connsiteX70" fmla="*/ 915232 w 1554821"/>
                <a:gd name="connsiteY70" fmla="*/ 19412 h 3484138"/>
                <a:gd name="connsiteX71" fmla="*/ 979220 w 1554821"/>
                <a:gd name="connsiteY71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941471 w 1554821"/>
                <a:gd name="connsiteY13" fmla="*/ 1826141 h 3484138"/>
                <a:gd name="connsiteX14" fmla="*/ 941471 w 1554821"/>
                <a:gd name="connsiteY14" fmla="*/ 1743239 h 3484138"/>
                <a:gd name="connsiteX15" fmla="*/ 1038175 w 1554821"/>
                <a:gd name="connsiteY15" fmla="*/ 1745665 h 3484138"/>
                <a:gd name="connsiteX16" fmla="*/ 1203539 w 1554821"/>
                <a:gd name="connsiteY16" fmla="*/ 1574549 h 3484138"/>
                <a:gd name="connsiteX17" fmla="*/ 1211448 w 1554821"/>
                <a:gd name="connsiteY17" fmla="*/ 1553699 h 3484138"/>
                <a:gd name="connsiteX18" fmla="*/ 1271842 w 1554821"/>
                <a:gd name="connsiteY18" fmla="*/ 1373237 h 3484138"/>
                <a:gd name="connsiteX19" fmla="*/ 1242363 w 1554821"/>
                <a:gd name="connsiteY19" fmla="*/ 1174081 h 3484138"/>
                <a:gd name="connsiteX20" fmla="*/ 1068373 w 1554821"/>
                <a:gd name="connsiteY20" fmla="*/ 868518 h 3484138"/>
                <a:gd name="connsiteX21" fmla="*/ 1008698 w 1554821"/>
                <a:gd name="connsiteY21" fmla="*/ 796622 h 3484138"/>
                <a:gd name="connsiteX22" fmla="*/ 880721 w 1554821"/>
                <a:gd name="connsiteY22" fmla="*/ 594589 h 3484138"/>
                <a:gd name="connsiteX23" fmla="*/ 868498 w 1554821"/>
                <a:gd name="connsiteY23" fmla="*/ 574460 h 3484138"/>
                <a:gd name="connsiteX24" fmla="*/ 979220 w 1554821"/>
                <a:gd name="connsiteY24" fmla="*/ 0 h 3484138"/>
                <a:gd name="connsiteX25" fmla="*/ 1018045 w 1554821"/>
                <a:gd name="connsiteY25" fmla="*/ 0 h 3484138"/>
                <a:gd name="connsiteX26" fmla="*/ 1206416 w 1554821"/>
                <a:gd name="connsiteY26" fmla="*/ 189089 h 3484138"/>
                <a:gd name="connsiteX27" fmla="*/ 1146022 w 1554821"/>
                <a:gd name="connsiteY27" fmla="*/ 378898 h 3484138"/>
                <a:gd name="connsiteX28" fmla="*/ 1036019 w 1554821"/>
                <a:gd name="connsiteY28" fmla="*/ 405500 h 3484138"/>
                <a:gd name="connsiteX29" fmla="*/ 998633 w 1554821"/>
                <a:gd name="connsiteY29" fmla="*/ 405500 h 3484138"/>
                <a:gd name="connsiteX30" fmla="*/ 1011574 w 1554821"/>
                <a:gd name="connsiteY30" fmla="*/ 468770 h 3484138"/>
                <a:gd name="connsiteX31" fmla="*/ 1123014 w 1554821"/>
                <a:gd name="connsiteY31" fmla="*/ 631257 h 3484138"/>
                <a:gd name="connsiteX32" fmla="*/ 1237331 w 1554821"/>
                <a:gd name="connsiteY32" fmla="*/ 741979 h 3484138"/>
                <a:gd name="connsiteX33" fmla="*/ 1432172 w 1554821"/>
                <a:gd name="connsiteY33" fmla="*/ 972051 h 3484138"/>
                <a:gd name="connsiteX34" fmla="*/ 1477468 w 1554821"/>
                <a:gd name="connsiteY34" fmla="*/ 1023098 h 3484138"/>
                <a:gd name="connsiteX35" fmla="*/ 1554397 w 1554821"/>
                <a:gd name="connsiteY35" fmla="*/ 1244542 h 3484138"/>
                <a:gd name="connsiteX36" fmla="*/ 1491127 w 1554821"/>
                <a:gd name="connsiteY36" fmla="*/ 1440101 h 3484138"/>
                <a:gd name="connsiteX37" fmla="*/ 1359555 w 1554821"/>
                <a:gd name="connsiteY37" fmla="*/ 1600432 h 3484138"/>
                <a:gd name="connsiteX38" fmla="*/ 1460212 w 1554821"/>
                <a:gd name="connsiteY38" fmla="*/ 1755730 h 3484138"/>
                <a:gd name="connsiteX39" fmla="*/ 1450145 w 1554821"/>
                <a:gd name="connsiteY39" fmla="*/ 1849196 h 3484138"/>
                <a:gd name="connsiteX40" fmla="*/ 1378249 w 1554821"/>
                <a:gd name="connsiteY40" fmla="*/ 1949853 h 3484138"/>
                <a:gd name="connsiteX41" fmla="*/ 1390472 w 1554821"/>
                <a:gd name="connsiteY41" fmla="*/ 1962794 h 3484138"/>
                <a:gd name="connsiteX42" fmla="*/ 1506945 w 1554821"/>
                <a:gd name="connsiteY42" fmla="*/ 2166982 h 3484138"/>
                <a:gd name="connsiteX43" fmla="*/ 1442957 w 1554821"/>
                <a:gd name="connsiteY43" fmla="*/ 2467513 h 3484138"/>
                <a:gd name="connsiteX44" fmla="*/ 1360275 w 1554821"/>
                <a:gd name="connsiteY44" fmla="*/ 2552351 h 3484138"/>
                <a:gd name="connsiteX45" fmla="*/ 985690 w 1554821"/>
                <a:gd name="connsiteY45" fmla="*/ 2969354 h 3484138"/>
                <a:gd name="connsiteX46" fmla="*/ 875688 w 1554821"/>
                <a:gd name="connsiteY46" fmla="*/ 3118902 h 3484138"/>
                <a:gd name="connsiteX47" fmla="*/ 868498 w 1554821"/>
                <a:gd name="connsiteY47" fmla="*/ 3130405 h 3484138"/>
                <a:gd name="connsiteX48" fmla="*/ 920264 w 1554821"/>
                <a:gd name="connsiteY48" fmla="*/ 3108835 h 3484138"/>
                <a:gd name="connsiteX49" fmla="*/ 1006540 w 1554821"/>
                <a:gd name="connsiteY49" fmla="*/ 3093017 h 3484138"/>
                <a:gd name="connsiteX50" fmla="*/ 1103603 w 1554821"/>
                <a:gd name="connsiteY50" fmla="*/ 3154849 h 3484138"/>
                <a:gd name="connsiteX51" fmla="*/ 1109353 w 1554821"/>
                <a:gd name="connsiteY51" fmla="*/ 3348972 h 3484138"/>
                <a:gd name="connsiteX52" fmla="*/ 954775 w 1554821"/>
                <a:gd name="connsiteY52" fmla="*/ 3474074 h 3484138"/>
                <a:gd name="connsiteX53" fmla="*/ 918108 w 1554821"/>
                <a:gd name="connsiteY53" fmla="*/ 3482700 h 3484138"/>
                <a:gd name="connsiteX54" fmla="*/ 877845 w 1554821"/>
                <a:gd name="connsiteY54" fmla="*/ 3484138 h 3484138"/>
                <a:gd name="connsiteX55" fmla="*/ 804510 w 1554821"/>
                <a:gd name="connsiteY55" fmla="*/ 3458974 h 3484138"/>
                <a:gd name="connsiteX56" fmla="*/ 704573 w 1554821"/>
                <a:gd name="connsiteY56" fmla="*/ 3316617 h 3484138"/>
                <a:gd name="connsiteX57" fmla="*/ 739084 w 1554821"/>
                <a:gd name="connsiteY57" fmla="*/ 3041971 h 3484138"/>
                <a:gd name="connsiteX58" fmla="*/ 737646 w 1554821"/>
                <a:gd name="connsiteY58" fmla="*/ 3011774 h 3484138"/>
                <a:gd name="connsiteX59" fmla="*/ 43118 w 1554821"/>
                <a:gd name="connsiteY59" fmla="*/ 1831222 h 3484138"/>
                <a:gd name="connsiteX60" fmla="*/ 30177 w 1554821"/>
                <a:gd name="connsiteY60" fmla="*/ 1802464 h 3484138"/>
                <a:gd name="connsiteX61" fmla="*/ 0 w 1554821"/>
                <a:gd name="connsiteY61" fmla="*/ 1802827 h 3484138"/>
                <a:gd name="connsiteX62" fmla="*/ 0 w 1554821"/>
                <a:gd name="connsiteY62" fmla="*/ 1719062 h 3484138"/>
                <a:gd name="connsiteX63" fmla="*/ 36648 w 1554821"/>
                <a:gd name="connsiteY63" fmla="*/ 1719062 h 3484138"/>
                <a:gd name="connsiteX64" fmla="*/ 38086 w 1554821"/>
                <a:gd name="connsiteY64" fmla="*/ 1716186 h 3484138"/>
                <a:gd name="connsiteX65" fmla="*/ 61812 w 1554821"/>
                <a:gd name="connsiteY65" fmla="*/ 1651478 h 3484138"/>
                <a:gd name="connsiteX66" fmla="*/ 801634 w 1554821"/>
                <a:gd name="connsiteY66" fmla="*/ 468770 h 3484138"/>
                <a:gd name="connsiteX67" fmla="*/ 803792 w 1554821"/>
                <a:gd name="connsiteY67" fmla="*/ 445044 h 3484138"/>
                <a:gd name="connsiteX68" fmla="*/ 772157 w 1554821"/>
                <a:gd name="connsiteY68" fmla="*/ 170397 h 3484138"/>
                <a:gd name="connsiteX69" fmla="*/ 915232 w 1554821"/>
                <a:gd name="connsiteY69" fmla="*/ 19412 h 3484138"/>
                <a:gd name="connsiteX70" fmla="*/ 979220 w 1554821"/>
                <a:gd name="connsiteY70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941471 w 1554821"/>
                <a:gd name="connsiteY13" fmla="*/ 1826141 h 3484138"/>
                <a:gd name="connsiteX14" fmla="*/ 941471 w 1554821"/>
                <a:gd name="connsiteY14" fmla="*/ 1743239 h 3484138"/>
                <a:gd name="connsiteX15" fmla="*/ 1038175 w 1554821"/>
                <a:gd name="connsiteY15" fmla="*/ 1745665 h 3484138"/>
                <a:gd name="connsiteX16" fmla="*/ 1203539 w 1554821"/>
                <a:gd name="connsiteY16" fmla="*/ 1574549 h 3484138"/>
                <a:gd name="connsiteX17" fmla="*/ 1211448 w 1554821"/>
                <a:gd name="connsiteY17" fmla="*/ 1553699 h 3484138"/>
                <a:gd name="connsiteX18" fmla="*/ 1271842 w 1554821"/>
                <a:gd name="connsiteY18" fmla="*/ 1373237 h 3484138"/>
                <a:gd name="connsiteX19" fmla="*/ 1242363 w 1554821"/>
                <a:gd name="connsiteY19" fmla="*/ 1174081 h 3484138"/>
                <a:gd name="connsiteX20" fmla="*/ 1068373 w 1554821"/>
                <a:gd name="connsiteY20" fmla="*/ 868518 h 3484138"/>
                <a:gd name="connsiteX21" fmla="*/ 1008698 w 1554821"/>
                <a:gd name="connsiteY21" fmla="*/ 796622 h 3484138"/>
                <a:gd name="connsiteX22" fmla="*/ 880721 w 1554821"/>
                <a:gd name="connsiteY22" fmla="*/ 594589 h 3484138"/>
                <a:gd name="connsiteX23" fmla="*/ 868498 w 1554821"/>
                <a:gd name="connsiteY23" fmla="*/ 574460 h 3484138"/>
                <a:gd name="connsiteX24" fmla="*/ 979220 w 1554821"/>
                <a:gd name="connsiteY24" fmla="*/ 0 h 3484138"/>
                <a:gd name="connsiteX25" fmla="*/ 1018045 w 1554821"/>
                <a:gd name="connsiteY25" fmla="*/ 0 h 3484138"/>
                <a:gd name="connsiteX26" fmla="*/ 1206416 w 1554821"/>
                <a:gd name="connsiteY26" fmla="*/ 189089 h 3484138"/>
                <a:gd name="connsiteX27" fmla="*/ 1146022 w 1554821"/>
                <a:gd name="connsiteY27" fmla="*/ 378898 h 3484138"/>
                <a:gd name="connsiteX28" fmla="*/ 1036019 w 1554821"/>
                <a:gd name="connsiteY28" fmla="*/ 405500 h 3484138"/>
                <a:gd name="connsiteX29" fmla="*/ 998633 w 1554821"/>
                <a:gd name="connsiteY29" fmla="*/ 405500 h 3484138"/>
                <a:gd name="connsiteX30" fmla="*/ 1011574 w 1554821"/>
                <a:gd name="connsiteY30" fmla="*/ 468770 h 3484138"/>
                <a:gd name="connsiteX31" fmla="*/ 1123014 w 1554821"/>
                <a:gd name="connsiteY31" fmla="*/ 631257 h 3484138"/>
                <a:gd name="connsiteX32" fmla="*/ 1237331 w 1554821"/>
                <a:gd name="connsiteY32" fmla="*/ 741979 h 3484138"/>
                <a:gd name="connsiteX33" fmla="*/ 1432172 w 1554821"/>
                <a:gd name="connsiteY33" fmla="*/ 972051 h 3484138"/>
                <a:gd name="connsiteX34" fmla="*/ 1477468 w 1554821"/>
                <a:gd name="connsiteY34" fmla="*/ 1023098 h 3484138"/>
                <a:gd name="connsiteX35" fmla="*/ 1554397 w 1554821"/>
                <a:gd name="connsiteY35" fmla="*/ 1244542 h 3484138"/>
                <a:gd name="connsiteX36" fmla="*/ 1491127 w 1554821"/>
                <a:gd name="connsiteY36" fmla="*/ 1440101 h 3484138"/>
                <a:gd name="connsiteX37" fmla="*/ 1359555 w 1554821"/>
                <a:gd name="connsiteY37" fmla="*/ 1600432 h 3484138"/>
                <a:gd name="connsiteX38" fmla="*/ 1460212 w 1554821"/>
                <a:gd name="connsiteY38" fmla="*/ 1755730 h 3484138"/>
                <a:gd name="connsiteX39" fmla="*/ 1450145 w 1554821"/>
                <a:gd name="connsiteY39" fmla="*/ 1849196 h 3484138"/>
                <a:gd name="connsiteX40" fmla="*/ 1378249 w 1554821"/>
                <a:gd name="connsiteY40" fmla="*/ 1949853 h 3484138"/>
                <a:gd name="connsiteX41" fmla="*/ 1390472 w 1554821"/>
                <a:gd name="connsiteY41" fmla="*/ 1962794 h 3484138"/>
                <a:gd name="connsiteX42" fmla="*/ 1506945 w 1554821"/>
                <a:gd name="connsiteY42" fmla="*/ 2166982 h 3484138"/>
                <a:gd name="connsiteX43" fmla="*/ 1442957 w 1554821"/>
                <a:gd name="connsiteY43" fmla="*/ 2467513 h 3484138"/>
                <a:gd name="connsiteX44" fmla="*/ 1360275 w 1554821"/>
                <a:gd name="connsiteY44" fmla="*/ 2552351 h 3484138"/>
                <a:gd name="connsiteX45" fmla="*/ 985690 w 1554821"/>
                <a:gd name="connsiteY45" fmla="*/ 2969354 h 3484138"/>
                <a:gd name="connsiteX46" fmla="*/ 875688 w 1554821"/>
                <a:gd name="connsiteY46" fmla="*/ 3118902 h 3484138"/>
                <a:gd name="connsiteX47" fmla="*/ 868498 w 1554821"/>
                <a:gd name="connsiteY47" fmla="*/ 3130405 h 3484138"/>
                <a:gd name="connsiteX48" fmla="*/ 920264 w 1554821"/>
                <a:gd name="connsiteY48" fmla="*/ 3108835 h 3484138"/>
                <a:gd name="connsiteX49" fmla="*/ 1006540 w 1554821"/>
                <a:gd name="connsiteY49" fmla="*/ 3093017 h 3484138"/>
                <a:gd name="connsiteX50" fmla="*/ 1103603 w 1554821"/>
                <a:gd name="connsiteY50" fmla="*/ 3154849 h 3484138"/>
                <a:gd name="connsiteX51" fmla="*/ 1109353 w 1554821"/>
                <a:gd name="connsiteY51" fmla="*/ 3348972 h 3484138"/>
                <a:gd name="connsiteX52" fmla="*/ 954775 w 1554821"/>
                <a:gd name="connsiteY52" fmla="*/ 3474074 h 3484138"/>
                <a:gd name="connsiteX53" fmla="*/ 918108 w 1554821"/>
                <a:gd name="connsiteY53" fmla="*/ 3482700 h 3484138"/>
                <a:gd name="connsiteX54" fmla="*/ 877845 w 1554821"/>
                <a:gd name="connsiteY54" fmla="*/ 3484138 h 3484138"/>
                <a:gd name="connsiteX55" fmla="*/ 804510 w 1554821"/>
                <a:gd name="connsiteY55" fmla="*/ 3458974 h 3484138"/>
                <a:gd name="connsiteX56" fmla="*/ 704573 w 1554821"/>
                <a:gd name="connsiteY56" fmla="*/ 3316617 h 3484138"/>
                <a:gd name="connsiteX57" fmla="*/ 739084 w 1554821"/>
                <a:gd name="connsiteY57" fmla="*/ 3041971 h 3484138"/>
                <a:gd name="connsiteX58" fmla="*/ 737646 w 1554821"/>
                <a:gd name="connsiteY58" fmla="*/ 3011774 h 3484138"/>
                <a:gd name="connsiteX59" fmla="*/ 43118 w 1554821"/>
                <a:gd name="connsiteY59" fmla="*/ 1831222 h 3484138"/>
                <a:gd name="connsiteX60" fmla="*/ 30177 w 1554821"/>
                <a:gd name="connsiteY60" fmla="*/ 1802464 h 3484138"/>
                <a:gd name="connsiteX61" fmla="*/ 0 w 1554821"/>
                <a:gd name="connsiteY61" fmla="*/ 1802827 h 3484138"/>
                <a:gd name="connsiteX62" fmla="*/ 0 w 1554821"/>
                <a:gd name="connsiteY62" fmla="*/ 1719062 h 3484138"/>
                <a:gd name="connsiteX63" fmla="*/ 36648 w 1554821"/>
                <a:gd name="connsiteY63" fmla="*/ 1719062 h 3484138"/>
                <a:gd name="connsiteX64" fmla="*/ 38086 w 1554821"/>
                <a:gd name="connsiteY64" fmla="*/ 1716186 h 3484138"/>
                <a:gd name="connsiteX65" fmla="*/ 61812 w 1554821"/>
                <a:gd name="connsiteY65" fmla="*/ 1651478 h 3484138"/>
                <a:gd name="connsiteX66" fmla="*/ 801634 w 1554821"/>
                <a:gd name="connsiteY66" fmla="*/ 468770 h 3484138"/>
                <a:gd name="connsiteX67" fmla="*/ 803792 w 1554821"/>
                <a:gd name="connsiteY67" fmla="*/ 445044 h 3484138"/>
                <a:gd name="connsiteX68" fmla="*/ 772157 w 1554821"/>
                <a:gd name="connsiteY68" fmla="*/ 170397 h 3484138"/>
                <a:gd name="connsiteX69" fmla="*/ 915232 w 1554821"/>
                <a:gd name="connsiteY69" fmla="*/ 19412 h 3484138"/>
                <a:gd name="connsiteX70" fmla="*/ 979220 w 1554821"/>
                <a:gd name="connsiteY70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941471 w 1554821"/>
                <a:gd name="connsiteY13" fmla="*/ 1826141 h 3484138"/>
                <a:gd name="connsiteX14" fmla="*/ 941471 w 1554821"/>
                <a:gd name="connsiteY14" fmla="*/ 1743239 h 3484138"/>
                <a:gd name="connsiteX15" fmla="*/ 1038175 w 1554821"/>
                <a:gd name="connsiteY15" fmla="*/ 1745665 h 3484138"/>
                <a:gd name="connsiteX16" fmla="*/ 1203539 w 1554821"/>
                <a:gd name="connsiteY16" fmla="*/ 1574549 h 3484138"/>
                <a:gd name="connsiteX17" fmla="*/ 1211448 w 1554821"/>
                <a:gd name="connsiteY17" fmla="*/ 1553699 h 3484138"/>
                <a:gd name="connsiteX18" fmla="*/ 1271842 w 1554821"/>
                <a:gd name="connsiteY18" fmla="*/ 1373237 h 3484138"/>
                <a:gd name="connsiteX19" fmla="*/ 1242363 w 1554821"/>
                <a:gd name="connsiteY19" fmla="*/ 1174081 h 3484138"/>
                <a:gd name="connsiteX20" fmla="*/ 1068373 w 1554821"/>
                <a:gd name="connsiteY20" fmla="*/ 868518 h 3484138"/>
                <a:gd name="connsiteX21" fmla="*/ 1008698 w 1554821"/>
                <a:gd name="connsiteY21" fmla="*/ 796622 h 3484138"/>
                <a:gd name="connsiteX22" fmla="*/ 880721 w 1554821"/>
                <a:gd name="connsiteY22" fmla="*/ 594589 h 3484138"/>
                <a:gd name="connsiteX23" fmla="*/ 868498 w 1554821"/>
                <a:gd name="connsiteY23" fmla="*/ 574460 h 3484138"/>
                <a:gd name="connsiteX24" fmla="*/ 979220 w 1554821"/>
                <a:gd name="connsiteY24" fmla="*/ 0 h 3484138"/>
                <a:gd name="connsiteX25" fmla="*/ 1018045 w 1554821"/>
                <a:gd name="connsiteY25" fmla="*/ 0 h 3484138"/>
                <a:gd name="connsiteX26" fmla="*/ 1206416 w 1554821"/>
                <a:gd name="connsiteY26" fmla="*/ 189089 h 3484138"/>
                <a:gd name="connsiteX27" fmla="*/ 1146022 w 1554821"/>
                <a:gd name="connsiteY27" fmla="*/ 378898 h 3484138"/>
                <a:gd name="connsiteX28" fmla="*/ 1036019 w 1554821"/>
                <a:gd name="connsiteY28" fmla="*/ 405500 h 3484138"/>
                <a:gd name="connsiteX29" fmla="*/ 998633 w 1554821"/>
                <a:gd name="connsiteY29" fmla="*/ 405500 h 3484138"/>
                <a:gd name="connsiteX30" fmla="*/ 1011574 w 1554821"/>
                <a:gd name="connsiteY30" fmla="*/ 468770 h 3484138"/>
                <a:gd name="connsiteX31" fmla="*/ 1123014 w 1554821"/>
                <a:gd name="connsiteY31" fmla="*/ 631257 h 3484138"/>
                <a:gd name="connsiteX32" fmla="*/ 1237331 w 1554821"/>
                <a:gd name="connsiteY32" fmla="*/ 741979 h 3484138"/>
                <a:gd name="connsiteX33" fmla="*/ 1432172 w 1554821"/>
                <a:gd name="connsiteY33" fmla="*/ 972051 h 3484138"/>
                <a:gd name="connsiteX34" fmla="*/ 1477468 w 1554821"/>
                <a:gd name="connsiteY34" fmla="*/ 1023098 h 3484138"/>
                <a:gd name="connsiteX35" fmla="*/ 1554397 w 1554821"/>
                <a:gd name="connsiteY35" fmla="*/ 1244542 h 3484138"/>
                <a:gd name="connsiteX36" fmla="*/ 1491127 w 1554821"/>
                <a:gd name="connsiteY36" fmla="*/ 1440101 h 3484138"/>
                <a:gd name="connsiteX37" fmla="*/ 1359555 w 1554821"/>
                <a:gd name="connsiteY37" fmla="*/ 1600432 h 3484138"/>
                <a:gd name="connsiteX38" fmla="*/ 1460212 w 1554821"/>
                <a:gd name="connsiteY38" fmla="*/ 1755730 h 3484138"/>
                <a:gd name="connsiteX39" fmla="*/ 1450145 w 1554821"/>
                <a:gd name="connsiteY39" fmla="*/ 1849196 h 3484138"/>
                <a:gd name="connsiteX40" fmla="*/ 1378249 w 1554821"/>
                <a:gd name="connsiteY40" fmla="*/ 1949853 h 3484138"/>
                <a:gd name="connsiteX41" fmla="*/ 1390472 w 1554821"/>
                <a:gd name="connsiteY41" fmla="*/ 1962794 h 3484138"/>
                <a:gd name="connsiteX42" fmla="*/ 1506945 w 1554821"/>
                <a:gd name="connsiteY42" fmla="*/ 2166982 h 3484138"/>
                <a:gd name="connsiteX43" fmla="*/ 1442957 w 1554821"/>
                <a:gd name="connsiteY43" fmla="*/ 2467513 h 3484138"/>
                <a:gd name="connsiteX44" fmla="*/ 1360275 w 1554821"/>
                <a:gd name="connsiteY44" fmla="*/ 2552351 h 3484138"/>
                <a:gd name="connsiteX45" fmla="*/ 985690 w 1554821"/>
                <a:gd name="connsiteY45" fmla="*/ 2969354 h 3484138"/>
                <a:gd name="connsiteX46" fmla="*/ 875688 w 1554821"/>
                <a:gd name="connsiteY46" fmla="*/ 3118902 h 3484138"/>
                <a:gd name="connsiteX47" fmla="*/ 868498 w 1554821"/>
                <a:gd name="connsiteY47" fmla="*/ 3130405 h 3484138"/>
                <a:gd name="connsiteX48" fmla="*/ 920264 w 1554821"/>
                <a:gd name="connsiteY48" fmla="*/ 3108835 h 3484138"/>
                <a:gd name="connsiteX49" fmla="*/ 1006540 w 1554821"/>
                <a:gd name="connsiteY49" fmla="*/ 3093017 h 3484138"/>
                <a:gd name="connsiteX50" fmla="*/ 1103603 w 1554821"/>
                <a:gd name="connsiteY50" fmla="*/ 3154849 h 3484138"/>
                <a:gd name="connsiteX51" fmla="*/ 1109353 w 1554821"/>
                <a:gd name="connsiteY51" fmla="*/ 3348972 h 3484138"/>
                <a:gd name="connsiteX52" fmla="*/ 954775 w 1554821"/>
                <a:gd name="connsiteY52" fmla="*/ 3474074 h 3484138"/>
                <a:gd name="connsiteX53" fmla="*/ 918108 w 1554821"/>
                <a:gd name="connsiteY53" fmla="*/ 3482700 h 3484138"/>
                <a:gd name="connsiteX54" fmla="*/ 877845 w 1554821"/>
                <a:gd name="connsiteY54" fmla="*/ 3484138 h 3484138"/>
                <a:gd name="connsiteX55" fmla="*/ 804510 w 1554821"/>
                <a:gd name="connsiteY55" fmla="*/ 3458974 h 3484138"/>
                <a:gd name="connsiteX56" fmla="*/ 704573 w 1554821"/>
                <a:gd name="connsiteY56" fmla="*/ 3316617 h 3484138"/>
                <a:gd name="connsiteX57" fmla="*/ 739084 w 1554821"/>
                <a:gd name="connsiteY57" fmla="*/ 3041971 h 3484138"/>
                <a:gd name="connsiteX58" fmla="*/ 737646 w 1554821"/>
                <a:gd name="connsiteY58" fmla="*/ 3011774 h 3484138"/>
                <a:gd name="connsiteX59" fmla="*/ 43118 w 1554821"/>
                <a:gd name="connsiteY59" fmla="*/ 1831222 h 3484138"/>
                <a:gd name="connsiteX60" fmla="*/ 30177 w 1554821"/>
                <a:gd name="connsiteY60" fmla="*/ 1802464 h 3484138"/>
                <a:gd name="connsiteX61" fmla="*/ 0 w 1554821"/>
                <a:gd name="connsiteY61" fmla="*/ 1802827 h 3484138"/>
                <a:gd name="connsiteX62" fmla="*/ 0 w 1554821"/>
                <a:gd name="connsiteY62" fmla="*/ 1719062 h 3484138"/>
                <a:gd name="connsiteX63" fmla="*/ 36648 w 1554821"/>
                <a:gd name="connsiteY63" fmla="*/ 1719062 h 3484138"/>
                <a:gd name="connsiteX64" fmla="*/ 38086 w 1554821"/>
                <a:gd name="connsiteY64" fmla="*/ 1716186 h 3484138"/>
                <a:gd name="connsiteX65" fmla="*/ 61812 w 1554821"/>
                <a:gd name="connsiteY65" fmla="*/ 1651478 h 3484138"/>
                <a:gd name="connsiteX66" fmla="*/ 801634 w 1554821"/>
                <a:gd name="connsiteY66" fmla="*/ 468770 h 3484138"/>
                <a:gd name="connsiteX67" fmla="*/ 803792 w 1554821"/>
                <a:gd name="connsiteY67" fmla="*/ 445044 h 3484138"/>
                <a:gd name="connsiteX68" fmla="*/ 772157 w 1554821"/>
                <a:gd name="connsiteY68" fmla="*/ 170397 h 3484138"/>
                <a:gd name="connsiteX69" fmla="*/ 915232 w 1554821"/>
                <a:gd name="connsiteY69" fmla="*/ 19412 h 3484138"/>
                <a:gd name="connsiteX70" fmla="*/ 979220 w 1554821"/>
                <a:gd name="connsiteY70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941471 w 1554821"/>
                <a:gd name="connsiteY13" fmla="*/ 1743239 h 3484138"/>
                <a:gd name="connsiteX14" fmla="*/ 1038175 w 1554821"/>
                <a:gd name="connsiteY14" fmla="*/ 1745665 h 3484138"/>
                <a:gd name="connsiteX15" fmla="*/ 1203539 w 1554821"/>
                <a:gd name="connsiteY15" fmla="*/ 1574549 h 3484138"/>
                <a:gd name="connsiteX16" fmla="*/ 1211448 w 1554821"/>
                <a:gd name="connsiteY16" fmla="*/ 1553699 h 3484138"/>
                <a:gd name="connsiteX17" fmla="*/ 1271842 w 1554821"/>
                <a:gd name="connsiteY17" fmla="*/ 1373237 h 3484138"/>
                <a:gd name="connsiteX18" fmla="*/ 1242363 w 1554821"/>
                <a:gd name="connsiteY18" fmla="*/ 1174081 h 3484138"/>
                <a:gd name="connsiteX19" fmla="*/ 1068373 w 1554821"/>
                <a:gd name="connsiteY19" fmla="*/ 868518 h 3484138"/>
                <a:gd name="connsiteX20" fmla="*/ 1008698 w 1554821"/>
                <a:gd name="connsiteY20" fmla="*/ 796622 h 3484138"/>
                <a:gd name="connsiteX21" fmla="*/ 880721 w 1554821"/>
                <a:gd name="connsiteY21" fmla="*/ 594589 h 3484138"/>
                <a:gd name="connsiteX22" fmla="*/ 868498 w 1554821"/>
                <a:gd name="connsiteY22" fmla="*/ 574460 h 3484138"/>
                <a:gd name="connsiteX23" fmla="*/ 979220 w 1554821"/>
                <a:gd name="connsiteY23" fmla="*/ 0 h 3484138"/>
                <a:gd name="connsiteX24" fmla="*/ 1018045 w 1554821"/>
                <a:gd name="connsiteY24" fmla="*/ 0 h 3484138"/>
                <a:gd name="connsiteX25" fmla="*/ 1206416 w 1554821"/>
                <a:gd name="connsiteY25" fmla="*/ 189089 h 3484138"/>
                <a:gd name="connsiteX26" fmla="*/ 1146022 w 1554821"/>
                <a:gd name="connsiteY26" fmla="*/ 378898 h 3484138"/>
                <a:gd name="connsiteX27" fmla="*/ 1036019 w 1554821"/>
                <a:gd name="connsiteY27" fmla="*/ 405500 h 3484138"/>
                <a:gd name="connsiteX28" fmla="*/ 998633 w 1554821"/>
                <a:gd name="connsiteY28" fmla="*/ 405500 h 3484138"/>
                <a:gd name="connsiteX29" fmla="*/ 1011574 w 1554821"/>
                <a:gd name="connsiteY29" fmla="*/ 468770 h 3484138"/>
                <a:gd name="connsiteX30" fmla="*/ 1123014 w 1554821"/>
                <a:gd name="connsiteY30" fmla="*/ 631257 h 3484138"/>
                <a:gd name="connsiteX31" fmla="*/ 1237331 w 1554821"/>
                <a:gd name="connsiteY31" fmla="*/ 741979 h 3484138"/>
                <a:gd name="connsiteX32" fmla="*/ 1432172 w 1554821"/>
                <a:gd name="connsiteY32" fmla="*/ 972051 h 3484138"/>
                <a:gd name="connsiteX33" fmla="*/ 1477468 w 1554821"/>
                <a:gd name="connsiteY33" fmla="*/ 1023098 h 3484138"/>
                <a:gd name="connsiteX34" fmla="*/ 1554397 w 1554821"/>
                <a:gd name="connsiteY34" fmla="*/ 1244542 h 3484138"/>
                <a:gd name="connsiteX35" fmla="*/ 1491127 w 1554821"/>
                <a:gd name="connsiteY35" fmla="*/ 1440101 h 3484138"/>
                <a:gd name="connsiteX36" fmla="*/ 1359555 w 1554821"/>
                <a:gd name="connsiteY36" fmla="*/ 1600432 h 3484138"/>
                <a:gd name="connsiteX37" fmla="*/ 1460212 w 1554821"/>
                <a:gd name="connsiteY37" fmla="*/ 1755730 h 3484138"/>
                <a:gd name="connsiteX38" fmla="*/ 1450145 w 1554821"/>
                <a:gd name="connsiteY38" fmla="*/ 1849196 h 3484138"/>
                <a:gd name="connsiteX39" fmla="*/ 1378249 w 1554821"/>
                <a:gd name="connsiteY39" fmla="*/ 1949853 h 3484138"/>
                <a:gd name="connsiteX40" fmla="*/ 1390472 w 1554821"/>
                <a:gd name="connsiteY40" fmla="*/ 1962794 h 3484138"/>
                <a:gd name="connsiteX41" fmla="*/ 1506945 w 1554821"/>
                <a:gd name="connsiteY41" fmla="*/ 2166982 h 3484138"/>
                <a:gd name="connsiteX42" fmla="*/ 1442957 w 1554821"/>
                <a:gd name="connsiteY42" fmla="*/ 2467513 h 3484138"/>
                <a:gd name="connsiteX43" fmla="*/ 1360275 w 1554821"/>
                <a:gd name="connsiteY43" fmla="*/ 2552351 h 3484138"/>
                <a:gd name="connsiteX44" fmla="*/ 985690 w 1554821"/>
                <a:gd name="connsiteY44" fmla="*/ 2969354 h 3484138"/>
                <a:gd name="connsiteX45" fmla="*/ 875688 w 1554821"/>
                <a:gd name="connsiteY45" fmla="*/ 3118902 h 3484138"/>
                <a:gd name="connsiteX46" fmla="*/ 868498 w 1554821"/>
                <a:gd name="connsiteY46" fmla="*/ 3130405 h 3484138"/>
                <a:gd name="connsiteX47" fmla="*/ 920264 w 1554821"/>
                <a:gd name="connsiteY47" fmla="*/ 3108835 h 3484138"/>
                <a:gd name="connsiteX48" fmla="*/ 1006540 w 1554821"/>
                <a:gd name="connsiteY48" fmla="*/ 3093017 h 3484138"/>
                <a:gd name="connsiteX49" fmla="*/ 1103603 w 1554821"/>
                <a:gd name="connsiteY49" fmla="*/ 3154849 h 3484138"/>
                <a:gd name="connsiteX50" fmla="*/ 1109353 w 1554821"/>
                <a:gd name="connsiteY50" fmla="*/ 3348972 h 3484138"/>
                <a:gd name="connsiteX51" fmla="*/ 954775 w 1554821"/>
                <a:gd name="connsiteY51" fmla="*/ 3474074 h 3484138"/>
                <a:gd name="connsiteX52" fmla="*/ 918108 w 1554821"/>
                <a:gd name="connsiteY52" fmla="*/ 3482700 h 3484138"/>
                <a:gd name="connsiteX53" fmla="*/ 877845 w 1554821"/>
                <a:gd name="connsiteY53" fmla="*/ 3484138 h 3484138"/>
                <a:gd name="connsiteX54" fmla="*/ 804510 w 1554821"/>
                <a:gd name="connsiteY54" fmla="*/ 3458974 h 3484138"/>
                <a:gd name="connsiteX55" fmla="*/ 704573 w 1554821"/>
                <a:gd name="connsiteY55" fmla="*/ 3316617 h 3484138"/>
                <a:gd name="connsiteX56" fmla="*/ 739084 w 1554821"/>
                <a:gd name="connsiteY56" fmla="*/ 3041971 h 3484138"/>
                <a:gd name="connsiteX57" fmla="*/ 737646 w 1554821"/>
                <a:gd name="connsiteY57" fmla="*/ 3011774 h 3484138"/>
                <a:gd name="connsiteX58" fmla="*/ 43118 w 1554821"/>
                <a:gd name="connsiteY58" fmla="*/ 1831222 h 3484138"/>
                <a:gd name="connsiteX59" fmla="*/ 30177 w 1554821"/>
                <a:gd name="connsiteY59" fmla="*/ 1802464 h 3484138"/>
                <a:gd name="connsiteX60" fmla="*/ 0 w 1554821"/>
                <a:gd name="connsiteY60" fmla="*/ 1802827 h 3484138"/>
                <a:gd name="connsiteX61" fmla="*/ 0 w 1554821"/>
                <a:gd name="connsiteY61" fmla="*/ 1719062 h 3484138"/>
                <a:gd name="connsiteX62" fmla="*/ 36648 w 1554821"/>
                <a:gd name="connsiteY62" fmla="*/ 1719062 h 3484138"/>
                <a:gd name="connsiteX63" fmla="*/ 38086 w 1554821"/>
                <a:gd name="connsiteY63" fmla="*/ 1716186 h 3484138"/>
                <a:gd name="connsiteX64" fmla="*/ 61812 w 1554821"/>
                <a:gd name="connsiteY64" fmla="*/ 1651478 h 3484138"/>
                <a:gd name="connsiteX65" fmla="*/ 801634 w 1554821"/>
                <a:gd name="connsiteY65" fmla="*/ 468770 h 3484138"/>
                <a:gd name="connsiteX66" fmla="*/ 803792 w 1554821"/>
                <a:gd name="connsiteY66" fmla="*/ 445044 h 3484138"/>
                <a:gd name="connsiteX67" fmla="*/ 772157 w 1554821"/>
                <a:gd name="connsiteY67" fmla="*/ 170397 h 3484138"/>
                <a:gd name="connsiteX68" fmla="*/ 915232 w 1554821"/>
                <a:gd name="connsiteY68" fmla="*/ 19412 h 3484138"/>
                <a:gd name="connsiteX69" fmla="*/ 979220 w 1554821"/>
                <a:gd name="connsiteY69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28830 w 1554821"/>
                <a:gd name="connsiteY12" fmla="*/ 1828346 h 3484138"/>
                <a:gd name="connsiteX13" fmla="*/ 1038175 w 1554821"/>
                <a:gd name="connsiteY13" fmla="*/ 1745665 h 3484138"/>
                <a:gd name="connsiteX14" fmla="*/ 1203539 w 1554821"/>
                <a:gd name="connsiteY14" fmla="*/ 1574549 h 3484138"/>
                <a:gd name="connsiteX15" fmla="*/ 1211448 w 1554821"/>
                <a:gd name="connsiteY15" fmla="*/ 1553699 h 3484138"/>
                <a:gd name="connsiteX16" fmla="*/ 1271842 w 1554821"/>
                <a:gd name="connsiteY16" fmla="*/ 1373237 h 3484138"/>
                <a:gd name="connsiteX17" fmla="*/ 1242363 w 1554821"/>
                <a:gd name="connsiteY17" fmla="*/ 1174081 h 3484138"/>
                <a:gd name="connsiteX18" fmla="*/ 1068373 w 1554821"/>
                <a:gd name="connsiteY18" fmla="*/ 868518 h 3484138"/>
                <a:gd name="connsiteX19" fmla="*/ 1008698 w 1554821"/>
                <a:gd name="connsiteY19" fmla="*/ 796622 h 3484138"/>
                <a:gd name="connsiteX20" fmla="*/ 880721 w 1554821"/>
                <a:gd name="connsiteY20" fmla="*/ 594589 h 3484138"/>
                <a:gd name="connsiteX21" fmla="*/ 868498 w 1554821"/>
                <a:gd name="connsiteY21" fmla="*/ 574460 h 3484138"/>
                <a:gd name="connsiteX22" fmla="*/ 979220 w 1554821"/>
                <a:gd name="connsiteY22" fmla="*/ 0 h 3484138"/>
                <a:gd name="connsiteX23" fmla="*/ 1018045 w 1554821"/>
                <a:gd name="connsiteY23" fmla="*/ 0 h 3484138"/>
                <a:gd name="connsiteX24" fmla="*/ 1206416 w 1554821"/>
                <a:gd name="connsiteY24" fmla="*/ 189089 h 3484138"/>
                <a:gd name="connsiteX25" fmla="*/ 1146022 w 1554821"/>
                <a:gd name="connsiteY25" fmla="*/ 378898 h 3484138"/>
                <a:gd name="connsiteX26" fmla="*/ 1036019 w 1554821"/>
                <a:gd name="connsiteY26" fmla="*/ 405500 h 3484138"/>
                <a:gd name="connsiteX27" fmla="*/ 998633 w 1554821"/>
                <a:gd name="connsiteY27" fmla="*/ 405500 h 3484138"/>
                <a:gd name="connsiteX28" fmla="*/ 1011574 w 1554821"/>
                <a:gd name="connsiteY28" fmla="*/ 468770 h 3484138"/>
                <a:gd name="connsiteX29" fmla="*/ 1123014 w 1554821"/>
                <a:gd name="connsiteY29" fmla="*/ 631257 h 3484138"/>
                <a:gd name="connsiteX30" fmla="*/ 1237331 w 1554821"/>
                <a:gd name="connsiteY30" fmla="*/ 741979 h 3484138"/>
                <a:gd name="connsiteX31" fmla="*/ 1432172 w 1554821"/>
                <a:gd name="connsiteY31" fmla="*/ 972051 h 3484138"/>
                <a:gd name="connsiteX32" fmla="*/ 1477468 w 1554821"/>
                <a:gd name="connsiteY32" fmla="*/ 1023098 h 3484138"/>
                <a:gd name="connsiteX33" fmla="*/ 1554397 w 1554821"/>
                <a:gd name="connsiteY33" fmla="*/ 1244542 h 3484138"/>
                <a:gd name="connsiteX34" fmla="*/ 1491127 w 1554821"/>
                <a:gd name="connsiteY34" fmla="*/ 1440101 h 3484138"/>
                <a:gd name="connsiteX35" fmla="*/ 1359555 w 1554821"/>
                <a:gd name="connsiteY35" fmla="*/ 1600432 h 3484138"/>
                <a:gd name="connsiteX36" fmla="*/ 1460212 w 1554821"/>
                <a:gd name="connsiteY36" fmla="*/ 1755730 h 3484138"/>
                <a:gd name="connsiteX37" fmla="*/ 1450145 w 1554821"/>
                <a:gd name="connsiteY37" fmla="*/ 1849196 h 3484138"/>
                <a:gd name="connsiteX38" fmla="*/ 1378249 w 1554821"/>
                <a:gd name="connsiteY38" fmla="*/ 1949853 h 3484138"/>
                <a:gd name="connsiteX39" fmla="*/ 1390472 w 1554821"/>
                <a:gd name="connsiteY39" fmla="*/ 1962794 h 3484138"/>
                <a:gd name="connsiteX40" fmla="*/ 1506945 w 1554821"/>
                <a:gd name="connsiteY40" fmla="*/ 2166982 h 3484138"/>
                <a:gd name="connsiteX41" fmla="*/ 1442957 w 1554821"/>
                <a:gd name="connsiteY41" fmla="*/ 2467513 h 3484138"/>
                <a:gd name="connsiteX42" fmla="*/ 1360275 w 1554821"/>
                <a:gd name="connsiteY42" fmla="*/ 2552351 h 3484138"/>
                <a:gd name="connsiteX43" fmla="*/ 985690 w 1554821"/>
                <a:gd name="connsiteY43" fmla="*/ 2969354 h 3484138"/>
                <a:gd name="connsiteX44" fmla="*/ 875688 w 1554821"/>
                <a:gd name="connsiteY44" fmla="*/ 3118902 h 3484138"/>
                <a:gd name="connsiteX45" fmla="*/ 868498 w 1554821"/>
                <a:gd name="connsiteY45" fmla="*/ 3130405 h 3484138"/>
                <a:gd name="connsiteX46" fmla="*/ 920264 w 1554821"/>
                <a:gd name="connsiteY46" fmla="*/ 3108835 h 3484138"/>
                <a:gd name="connsiteX47" fmla="*/ 1006540 w 1554821"/>
                <a:gd name="connsiteY47" fmla="*/ 3093017 h 3484138"/>
                <a:gd name="connsiteX48" fmla="*/ 1103603 w 1554821"/>
                <a:gd name="connsiteY48" fmla="*/ 3154849 h 3484138"/>
                <a:gd name="connsiteX49" fmla="*/ 1109353 w 1554821"/>
                <a:gd name="connsiteY49" fmla="*/ 3348972 h 3484138"/>
                <a:gd name="connsiteX50" fmla="*/ 954775 w 1554821"/>
                <a:gd name="connsiteY50" fmla="*/ 3474074 h 3484138"/>
                <a:gd name="connsiteX51" fmla="*/ 918108 w 1554821"/>
                <a:gd name="connsiteY51" fmla="*/ 3482700 h 3484138"/>
                <a:gd name="connsiteX52" fmla="*/ 877845 w 1554821"/>
                <a:gd name="connsiteY52" fmla="*/ 3484138 h 3484138"/>
                <a:gd name="connsiteX53" fmla="*/ 804510 w 1554821"/>
                <a:gd name="connsiteY53" fmla="*/ 3458974 h 3484138"/>
                <a:gd name="connsiteX54" fmla="*/ 704573 w 1554821"/>
                <a:gd name="connsiteY54" fmla="*/ 3316617 h 3484138"/>
                <a:gd name="connsiteX55" fmla="*/ 739084 w 1554821"/>
                <a:gd name="connsiteY55" fmla="*/ 3041971 h 3484138"/>
                <a:gd name="connsiteX56" fmla="*/ 737646 w 1554821"/>
                <a:gd name="connsiteY56" fmla="*/ 3011774 h 3484138"/>
                <a:gd name="connsiteX57" fmla="*/ 43118 w 1554821"/>
                <a:gd name="connsiteY57" fmla="*/ 1831222 h 3484138"/>
                <a:gd name="connsiteX58" fmla="*/ 30177 w 1554821"/>
                <a:gd name="connsiteY58" fmla="*/ 1802464 h 3484138"/>
                <a:gd name="connsiteX59" fmla="*/ 0 w 1554821"/>
                <a:gd name="connsiteY59" fmla="*/ 1802827 h 3484138"/>
                <a:gd name="connsiteX60" fmla="*/ 0 w 1554821"/>
                <a:gd name="connsiteY60" fmla="*/ 1719062 h 3484138"/>
                <a:gd name="connsiteX61" fmla="*/ 36648 w 1554821"/>
                <a:gd name="connsiteY61" fmla="*/ 1719062 h 3484138"/>
                <a:gd name="connsiteX62" fmla="*/ 38086 w 1554821"/>
                <a:gd name="connsiteY62" fmla="*/ 1716186 h 3484138"/>
                <a:gd name="connsiteX63" fmla="*/ 61812 w 1554821"/>
                <a:gd name="connsiteY63" fmla="*/ 1651478 h 3484138"/>
                <a:gd name="connsiteX64" fmla="*/ 801634 w 1554821"/>
                <a:gd name="connsiteY64" fmla="*/ 468770 h 3484138"/>
                <a:gd name="connsiteX65" fmla="*/ 803792 w 1554821"/>
                <a:gd name="connsiteY65" fmla="*/ 445044 h 3484138"/>
                <a:gd name="connsiteX66" fmla="*/ 772157 w 1554821"/>
                <a:gd name="connsiteY66" fmla="*/ 170397 h 3484138"/>
                <a:gd name="connsiteX67" fmla="*/ 915232 w 1554821"/>
                <a:gd name="connsiteY67" fmla="*/ 19412 h 3484138"/>
                <a:gd name="connsiteX68" fmla="*/ 979220 w 1554821"/>
                <a:gd name="connsiteY68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38175 w 1554821"/>
                <a:gd name="connsiteY12" fmla="*/ 1745665 h 3484138"/>
                <a:gd name="connsiteX13" fmla="*/ 1203539 w 1554821"/>
                <a:gd name="connsiteY13" fmla="*/ 1574549 h 3484138"/>
                <a:gd name="connsiteX14" fmla="*/ 1211448 w 1554821"/>
                <a:gd name="connsiteY14" fmla="*/ 1553699 h 3484138"/>
                <a:gd name="connsiteX15" fmla="*/ 1271842 w 1554821"/>
                <a:gd name="connsiteY15" fmla="*/ 1373237 h 3484138"/>
                <a:gd name="connsiteX16" fmla="*/ 1242363 w 1554821"/>
                <a:gd name="connsiteY16" fmla="*/ 1174081 h 3484138"/>
                <a:gd name="connsiteX17" fmla="*/ 1068373 w 1554821"/>
                <a:gd name="connsiteY17" fmla="*/ 868518 h 3484138"/>
                <a:gd name="connsiteX18" fmla="*/ 1008698 w 1554821"/>
                <a:gd name="connsiteY18" fmla="*/ 796622 h 3484138"/>
                <a:gd name="connsiteX19" fmla="*/ 880721 w 1554821"/>
                <a:gd name="connsiteY19" fmla="*/ 594589 h 3484138"/>
                <a:gd name="connsiteX20" fmla="*/ 868498 w 1554821"/>
                <a:gd name="connsiteY20" fmla="*/ 574460 h 3484138"/>
                <a:gd name="connsiteX21" fmla="*/ 979220 w 1554821"/>
                <a:gd name="connsiteY21" fmla="*/ 0 h 3484138"/>
                <a:gd name="connsiteX22" fmla="*/ 1018045 w 1554821"/>
                <a:gd name="connsiteY22" fmla="*/ 0 h 3484138"/>
                <a:gd name="connsiteX23" fmla="*/ 1206416 w 1554821"/>
                <a:gd name="connsiteY23" fmla="*/ 189089 h 3484138"/>
                <a:gd name="connsiteX24" fmla="*/ 1146022 w 1554821"/>
                <a:gd name="connsiteY24" fmla="*/ 378898 h 3484138"/>
                <a:gd name="connsiteX25" fmla="*/ 1036019 w 1554821"/>
                <a:gd name="connsiteY25" fmla="*/ 405500 h 3484138"/>
                <a:gd name="connsiteX26" fmla="*/ 998633 w 1554821"/>
                <a:gd name="connsiteY26" fmla="*/ 405500 h 3484138"/>
                <a:gd name="connsiteX27" fmla="*/ 1011574 w 1554821"/>
                <a:gd name="connsiteY27" fmla="*/ 468770 h 3484138"/>
                <a:gd name="connsiteX28" fmla="*/ 1123014 w 1554821"/>
                <a:gd name="connsiteY28" fmla="*/ 631257 h 3484138"/>
                <a:gd name="connsiteX29" fmla="*/ 1237331 w 1554821"/>
                <a:gd name="connsiteY29" fmla="*/ 741979 h 3484138"/>
                <a:gd name="connsiteX30" fmla="*/ 1432172 w 1554821"/>
                <a:gd name="connsiteY30" fmla="*/ 972051 h 3484138"/>
                <a:gd name="connsiteX31" fmla="*/ 1477468 w 1554821"/>
                <a:gd name="connsiteY31" fmla="*/ 1023098 h 3484138"/>
                <a:gd name="connsiteX32" fmla="*/ 1554397 w 1554821"/>
                <a:gd name="connsiteY32" fmla="*/ 1244542 h 3484138"/>
                <a:gd name="connsiteX33" fmla="*/ 1491127 w 1554821"/>
                <a:gd name="connsiteY33" fmla="*/ 1440101 h 3484138"/>
                <a:gd name="connsiteX34" fmla="*/ 1359555 w 1554821"/>
                <a:gd name="connsiteY34" fmla="*/ 1600432 h 3484138"/>
                <a:gd name="connsiteX35" fmla="*/ 1460212 w 1554821"/>
                <a:gd name="connsiteY35" fmla="*/ 1755730 h 3484138"/>
                <a:gd name="connsiteX36" fmla="*/ 1450145 w 1554821"/>
                <a:gd name="connsiteY36" fmla="*/ 1849196 h 3484138"/>
                <a:gd name="connsiteX37" fmla="*/ 1378249 w 1554821"/>
                <a:gd name="connsiteY37" fmla="*/ 1949853 h 3484138"/>
                <a:gd name="connsiteX38" fmla="*/ 1390472 w 1554821"/>
                <a:gd name="connsiteY38" fmla="*/ 1962794 h 3484138"/>
                <a:gd name="connsiteX39" fmla="*/ 1506945 w 1554821"/>
                <a:gd name="connsiteY39" fmla="*/ 2166982 h 3484138"/>
                <a:gd name="connsiteX40" fmla="*/ 1442957 w 1554821"/>
                <a:gd name="connsiteY40" fmla="*/ 2467513 h 3484138"/>
                <a:gd name="connsiteX41" fmla="*/ 1360275 w 1554821"/>
                <a:gd name="connsiteY41" fmla="*/ 2552351 h 3484138"/>
                <a:gd name="connsiteX42" fmla="*/ 985690 w 1554821"/>
                <a:gd name="connsiteY42" fmla="*/ 2969354 h 3484138"/>
                <a:gd name="connsiteX43" fmla="*/ 875688 w 1554821"/>
                <a:gd name="connsiteY43" fmla="*/ 3118902 h 3484138"/>
                <a:gd name="connsiteX44" fmla="*/ 868498 w 1554821"/>
                <a:gd name="connsiteY44" fmla="*/ 3130405 h 3484138"/>
                <a:gd name="connsiteX45" fmla="*/ 920264 w 1554821"/>
                <a:gd name="connsiteY45" fmla="*/ 3108835 h 3484138"/>
                <a:gd name="connsiteX46" fmla="*/ 1006540 w 1554821"/>
                <a:gd name="connsiteY46" fmla="*/ 3093017 h 3484138"/>
                <a:gd name="connsiteX47" fmla="*/ 1103603 w 1554821"/>
                <a:gd name="connsiteY47" fmla="*/ 3154849 h 3484138"/>
                <a:gd name="connsiteX48" fmla="*/ 1109353 w 1554821"/>
                <a:gd name="connsiteY48" fmla="*/ 3348972 h 3484138"/>
                <a:gd name="connsiteX49" fmla="*/ 954775 w 1554821"/>
                <a:gd name="connsiteY49" fmla="*/ 3474074 h 3484138"/>
                <a:gd name="connsiteX50" fmla="*/ 918108 w 1554821"/>
                <a:gd name="connsiteY50" fmla="*/ 3482700 h 3484138"/>
                <a:gd name="connsiteX51" fmla="*/ 877845 w 1554821"/>
                <a:gd name="connsiteY51" fmla="*/ 3484138 h 3484138"/>
                <a:gd name="connsiteX52" fmla="*/ 804510 w 1554821"/>
                <a:gd name="connsiteY52" fmla="*/ 3458974 h 3484138"/>
                <a:gd name="connsiteX53" fmla="*/ 704573 w 1554821"/>
                <a:gd name="connsiteY53" fmla="*/ 3316617 h 3484138"/>
                <a:gd name="connsiteX54" fmla="*/ 739084 w 1554821"/>
                <a:gd name="connsiteY54" fmla="*/ 3041971 h 3484138"/>
                <a:gd name="connsiteX55" fmla="*/ 737646 w 1554821"/>
                <a:gd name="connsiteY55" fmla="*/ 3011774 h 3484138"/>
                <a:gd name="connsiteX56" fmla="*/ 43118 w 1554821"/>
                <a:gd name="connsiteY56" fmla="*/ 1831222 h 3484138"/>
                <a:gd name="connsiteX57" fmla="*/ 30177 w 1554821"/>
                <a:gd name="connsiteY57" fmla="*/ 1802464 h 3484138"/>
                <a:gd name="connsiteX58" fmla="*/ 0 w 1554821"/>
                <a:gd name="connsiteY58" fmla="*/ 1802827 h 3484138"/>
                <a:gd name="connsiteX59" fmla="*/ 0 w 1554821"/>
                <a:gd name="connsiteY59" fmla="*/ 1719062 h 3484138"/>
                <a:gd name="connsiteX60" fmla="*/ 36648 w 1554821"/>
                <a:gd name="connsiteY60" fmla="*/ 1719062 h 3484138"/>
                <a:gd name="connsiteX61" fmla="*/ 38086 w 1554821"/>
                <a:gd name="connsiteY61" fmla="*/ 1716186 h 3484138"/>
                <a:gd name="connsiteX62" fmla="*/ 61812 w 1554821"/>
                <a:gd name="connsiteY62" fmla="*/ 1651478 h 3484138"/>
                <a:gd name="connsiteX63" fmla="*/ 801634 w 1554821"/>
                <a:gd name="connsiteY63" fmla="*/ 468770 h 3484138"/>
                <a:gd name="connsiteX64" fmla="*/ 803792 w 1554821"/>
                <a:gd name="connsiteY64" fmla="*/ 445044 h 3484138"/>
                <a:gd name="connsiteX65" fmla="*/ 772157 w 1554821"/>
                <a:gd name="connsiteY65" fmla="*/ 170397 h 3484138"/>
                <a:gd name="connsiteX66" fmla="*/ 915232 w 1554821"/>
                <a:gd name="connsiteY66" fmla="*/ 19412 h 3484138"/>
                <a:gd name="connsiteX67" fmla="*/ 979220 w 1554821"/>
                <a:gd name="connsiteY67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38175 w 1554821"/>
                <a:gd name="connsiteY12" fmla="*/ 1745665 h 3484138"/>
                <a:gd name="connsiteX13" fmla="*/ 1203539 w 1554821"/>
                <a:gd name="connsiteY13" fmla="*/ 1574549 h 3484138"/>
                <a:gd name="connsiteX14" fmla="*/ 1211448 w 1554821"/>
                <a:gd name="connsiteY14" fmla="*/ 1553699 h 3484138"/>
                <a:gd name="connsiteX15" fmla="*/ 1271842 w 1554821"/>
                <a:gd name="connsiteY15" fmla="*/ 1373237 h 3484138"/>
                <a:gd name="connsiteX16" fmla="*/ 1242363 w 1554821"/>
                <a:gd name="connsiteY16" fmla="*/ 1174081 h 3484138"/>
                <a:gd name="connsiteX17" fmla="*/ 1068373 w 1554821"/>
                <a:gd name="connsiteY17" fmla="*/ 868518 h 3484138"/>
                <a:gd name="connsiteX18" fmla="*/ 1008698 w 1554821"/>
                <a:gd name="connsiteY18" fmla="*/ 796622 h 3484138"/>
                <a:gd name="connsiteX19" fmla="*/ 880721 w 1554821"/>
                <a:gd name="connsiteY19" fmla="*/ 594589 h 3484138"/>
                <a:gd name="connsiteX20" fmla="*/ 868498 w 1554821"/>
                <a:gd name="connsiteY20" fmla="*/ 574460 h 3484138"/>
                <a:gd name="connsiteX21" fmla="*/ 979220 w 1554821"/>
                <a:gd name="connsiteY21" fmla="*/ 0 h 3484138"/>
                <a:gd name="connsiteX22" fmla="*/ 1018045 w 1554821"/>
                <a:gd name="connsiteY22" fmla="*/ 0 h 3484138"/>
                <a:gd name="connsiteX23" fmla="*/ 1206416 w 1554821"/>
                <a:gd name="connsiteY23" fmla="*/ 189089 h 3484138"/>
                <a:gd name="connsiteX24" fmla="*/ 1146022 w 1554821"/>
                <a:gd name="connsiteY24" fmla="*/ 378898 h 3484138"/>
                <a:gd name="connsiteX25" fmla="*/ 1036019 w 1554821"/>
                <a:gd name="connsiteY25" fmla="*/ 405500 h 3484138"/>
                <a:gd name="connsiteX26" fmla="*/ 998633 w 1554821"/>
                <a:gd name="connsiteY26" fmla="*/ 405500 h 3484138"/>
                <a:gd name="connsiteX27" fmla="*/ 1011574 w 1554821"/>
                <a:gd name="connsiteY27" fmla="*/ 468770 h 3484138"/>
                <a:gd name="connsiteX28" fmla="*/ 1123014 w 1554821"/>
                <a:gd name="connsiteY28" fmla="*/ 631257 h 3484138"/>
                <a:gd name="connsiteX29" fmla="*/ 1237331 w 1554821"/>
                <a:gd name="connsiteY29" fmla="*/ 741979 h 3484138"/>
                <a:gd name="connsiteX30" fmla="*/ 1432172 w 1554821"/>
                <a:gd name="connsiteY30" fmla="*/ 972051 h 3484138"/>
                <a:gd name="connsiteX31" fmla="*/ 1477468 w 1554821"/>
                <a:gd name="connsiteY31" fmla="*/ 1023098 h 3484138"/>
                <a:gd name="connsiteX32" fmla="*/ 1554397 w 1554821"/>
                <a:gd name="connsiteY32" fmla="*/ 1244542 h 3484138"/>
                <a:gd name="connsiteX33" fmla="*/ 1491127 w 1554821"/>
                <a:gd name="connsiteY33" fmla="*/ 1440101 h 3484138"/>
                <a:gd name="connsiteX34" fmla="*/ 1359555 w 1554821"/>
                <a:gd name="connsiteY34" fmla="*/ 1600432 h 3484138"/>
                <a:gd name="connsiteX35" fmla="*/ 1460212 w 1554821"/>
                <a:gd name="connsiteY35" fmla="*/ 1755730 h 3484138"/>
                <a:gd name="connsiteX36" fmla="*/ 1450145 w 1554821"/>
                <a:gd name="connsiteY36" fmla="*/ 1849196 h 3484138"/>
                <a:gd name="connsiteX37" fmla="*/ 1378249 w 1554821"/>
                <a:gd name="connsiteY37" fmla="*/ 1949853 h 3484138"/>
                <a:gd name="connsiteX38" fmla="*/ 1390472 w 1554821"/>
                <a:gd name="connsiteY38" fmla="*/ 1962794 h 3484138"/>
                <a:gd name="connsiteX39" fmla="*/ 1506945 w 1554821"/>
                <a:gd name="connsiteY39" fmla="*/ 2166982 h 3484138"/>
                <a:gd name="connsiteX40" fmla="*/ 1442957 w 1554821"/>
                <a:gd name="connsiteY40" fmla="*/ 2467513 h 3484138"/>
                <a:gd name="connsiteX41" fmla="*/ 1360275 w 1554821"/>
                <a:gd name="connsiteY41" fmla="*/ 2552351 h 3484138"/>
                <a:gd name="connsiteX42" fmla="*/ 985690 w 1554821"/>
                <a:gd name="connsiteY42" fmla="*/ 2969354 h 3484138"/>
                <a:gd name="connsiteX43" fmla="*/ 875688 w 1554821"/>
                <a:gd name="connsiteY43" fmla="*/ 3118902 h 3484138"/>
                <a:gd name="connsiteX44" fmla="*/ 868498 w 1554821"/>
                <a:gd name="connsiteY44" fmla="*/ 3130405 h 3484138"/>
                <a:gd name="connsiteX45" fmla="*/ 920264 w 1554821"/>
                <a:gd name="connsiteY45" fmla="*/ 3108835 h 3484138"/>
                <a:gd name="connsiteX46" fmla="*/ 1006540 w 1554821"/>
                <a:gd name="connsiteY46" fmla="*/ 3093017 h 3484138"/>
                <a:gd name="connsiteX47" fmla="*/ 1103603 w 1554821"/>
                <a:gd name="connsiteY47" fmla="*/ 3154849 h 3484138"/>
                <a:gd name="connsiteX48" fmla="*/ 1109353 w 1554821"/>
                <a:gd name="connsiteY48" fmla="*/ 3348972 h 3484138"/>
                <a:gd name="connsiteX49" fmla="*/ 954775 w 1554821"/>
                <a:gd name="connsiteY49" fmla="*/ 3474074 h 3484138"/>
                <a:gd name="connsiteX50" fmla="*/ 918108 w 1554821"/>
                <a:gd name="connsiteY50" fmla="*/ 3482700 h 3484138"/>
                <a:gd name="connsiteX51" fmla="*/ 877845 w 1554821"/>
                <a:gd name="connsiteY51" fmla="*/ 3484138 h 3484138"/>
                <a:gd name="connsiteX52" fmla="*/ 804510 w 1554821"/>
                <a:gd name="connsiteY52" fmla="*/ 3458974 h 3484138"/>
                <a:gd name="connsiteX53" fmla="*/ 704573 w 1554821"/>
                <a:gd name="connsiteY53" fmla="*/ 3316617 h 3484138"/>
                <a:gd name="connsiteX54" fmla="*/ 739084 w 1554821"/>
                <a:gd name="connsiteY54" fmla="*/ 3041971 h 3484138"/>
                <a:gd name="connsiteX55" fmla="*/ 737646 w 1554821"/>
                <a:gd name="connsiteY55" fmla="*/ 3011774 h 3484138"/>
                <a:gd name="connsiteX56" fmla="*/ 43118 w 1554821"/>
                <a:gd name="connsiteY56" fmla="*/ 1831222 h 3484138"/>
                <a:gd name="connsiteX57" fmla="*/ 30177 w 1554821"/>
                <a:gd name="connsiteY57" fmla="*/ 1802464 h 3484138"/>
                <a:gd name="connsiteX58" fmla="*/ 0 w 1554821"/>
                <a:gd name="connsiteY58" fmla="*/ 1802827 h 3484138"/>
                <a:gd name="connsiteX59" fmla="*/ 0 w 1554821"/>
                <a:gd name="connsiteY59" fmla="*/ 1719062 h 3484138"/>
                <a:gd name="connsiteX60" fmla="*/ 36648 w 1554821"/>
                <a:gd name="connsiteY60" fmla="*/ 1719062 h 3484138"/>
                <a:gd name="connsiteX61" fmla="*/ 38086 w 1554821"/>
                <a:gd name="connsiteY61" fmla="*/ 1716186 h 3484138"/>
                <a:gd name="connsiteX62" fmla="*/ 61812 w 1554821"/>
                <a:gd name="connsiteY62" fmla="*/ 1651478 h 3484138"/>
                <a:gd name="connsiteX63" fmla="*/ 801634 w 1554821"/>
                <a:gd name="connsiteY63" fmla="*/ 468770 h 3484138"/>
                <a:gd name="connsiteX64" fmla="*/ 803792 w 1554821"/>
                <a:gd name="connsiteY64" fmla="*/ 445044 h 3484138"/>
                <a:gd name="connsiteX65" fmla="*/ 772157 w 1554821"/>
                <a:gd name="connsiteY65" fmla="*/ 170397 h 3484138"/>
                <a:gd name="connsiteX66" fmla="*/ 915232 w 1554821"/>
                <a:gd name="connsiteY66" fmla="*/ 19412 h 3484138"/>
                <a:gd name="connsiteX67" fmla="*/ 979220 w 1554821"/>
                <a:gd name="connsiteY67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38175 w 1554821"/>
                <a:gd name="connsiteY12" fmla="*/ 1745665 h 3484138"/>
                <a:gd name="connsiteX13" fmla="*/ 1203539 w 1554821"/>
                <a:gd name="connsiteY13" fmla="*/ 1574549 h 3484138"/>
                <a:gd name="connsiteX14" fmla="*/ 1211448 w 1554821"/>
                <a:gd name="connsiteY14" fmla="*/ 1553699 h 3484138"/>
                <a:gd name="connsiteX15" fmla="*/ 1271842 w 1554821"/>
                <a:gd name="connsiteY15" fmla="*/ 1373237 h 3484138"/>
                <a:gd name="connsiteX16" fmla="*/ 1242363 w 1554821"/>
                <a:gd name="connsiteY16" fmla="*/ 1174081 h 3484138"/>
                <a:gd name="connsiteX17" fmla="*/ 1068373 w 1554821"/>
                <a:gd name="connsiteY17" fmla="*/ 868518 h 3484138"/>
                <a:gd name="connsiteX18" fmla="*/ 1008698 w 1554821"/>
                <a:gd name="connsiteY18" fmla="*/ 796622 h 3484138"/>
                <a:gd name="connsiteX19" fmla="*/ 880721 w 1554821"/>
                <a:gd name="connsiteY19" fmla="*/ 594589 h 3484138"/>
                <a:gd name="connsiteX20" fmla="*/ 868498 w 1554821"/>
                <a:gd name="connsiteY20" fmla="*/ 574460 h 3484138"/>
                <a:gd name="connsiteX21" fmla="*/ 979220 w 1554821"/>
                <a:gd name="connsiteY21" fmla="*/ 0 h 3484138"/>
                <a:gd name="connsiteX22" fmla="*/ 1018045 w 1554821"/>
                <a:gd name="connsiteY22" fmla="*/ 0 h 3484138"/>
                <a:gd name="connsiteX23" fmla="*/ 1206416 w 1554821"/>
                <a:gd name="connsiteY23" fmla="*/ 189089 h 3484138"/>
                <a:gd name="connsiteX24" fmla="*/ 1146022 w 1554821"/>
                <a:gd name="connsiteY24" fmla="*/ 378898 h 3484138"/>
                <a:gd name="connsiteX25" fmla="*/ 1036019 w 1554821"/>
                <a:gd name="connsiteY25" fmla="*/ 405500 h 3484138"/>
                <a:gd name="connsiteX26" fmla="*/ 998633 w 1554821"/>
                <a:gd name="connsiteY26" fmla="*/ 405500 h 3484138"/>
                <a:gd name="connsiteX27" fmla="*/ 1011574 w 1554821"/>
                <a:gd name="connsiteY27" fmla="*/ 468770 h 3484138"/>
                <a:gd name="connsiteX28" fmla="*/ 1123014 w 1554821"/>
                <a:gd name="connsiteY28" fmla="*/ 631257 h 3484138"/>
                <a:gd name="connsiteX29" fmla="*/ 1237331 w 1554821"/>
                <a:gd name="connsiteY29" fmla="*/ 741979 h 3484138"/>
                <a:gd name="connsiteX30" fmla="*/ 1432172 w 1554821"/>
                <a:gd name="connsiteY30" fmla="*/ 972051 h 3484138"/>
                <a:gd name="connsiteX31" fmla="*/ 1477468 w 1554821"/>
                <a:gd name="connsiteY31" fmla="*/ 1023098 h 3484138"/>
                <a:gd name="connsiteX32" fmla="*/ 1554397 w 1554821"/>
                <a:gd name="connsiteY32" fmla="*/ 1244542 h 3484138"/>
                <a:gd name="connsiteX33" fmla="*/ 1491127 w 1554821"/>
                <a:gd name="connsiteY33" fmla="*/ 1440101 h 3484138"/>
                <a:gd name="connsiteX34" fmla="*/ 1359555 w 1554821"/>
                <a:gd name="connsiteY34" fmla="*/ 1600432 h 3484138"/>
                <a:gd name="connsiteX35" fmla="*/ 1460212 w 1554821"/>
                <a:gd name="connsiteY35" fmla="*/ 1755730 h 3484138"/>
                <a:gd name="connsiteX36" fmla="*/ 1450145 w 1554821"/>
                <a:gd name="connsiteY36" fmla="*/ 1849196 h 3484138"/>
                <a:gd name="connsiteX37" fmla="*/ 1378249 w 1554821"/>
                <a:gd name="connsiteY37" fmla="*/ 1949853 h 3484138"/>
                <a:gd name="connsiteX38" fmla="*/ 1390472 w 1554821"/>
                <a:gd name="connsiteY38" fmla="*/ 1962794 h 3484138"/>
                <a:gd name="connsiteX39" fmla="*/ 1506945 w 1554821"/>
                <a:gd name="connsiteY39" fmla="*/ 2166982 h 3484138"/>
                <a:gd name="connsiteX40" fmla="*/ 1442957 w 1554821"/>
                <a:gd name="connsiteY40" fmla="*/ 2467513 h 3484138"/>
                <a:gd name="connsiteX41" fmla="*/ 1360275 w 1554821"/>
                <a:gd name="connsiteY41" fmla="*/ 2552351 h 3484138"/>
                <a:gd name="connsiteX42" fmla="*/ 985690 w 1554821"/>
                <a:gd name="connsiteY42" fmla="*/ 2969354 h 3484138"/>
                <a:gd name="connsiteX43" fmla="*/ 875688 w 1554821"/>
                <a:gd name="connsiteY43" fmla="*/ 3118902 h 3484138"/>
                <a:gd name="connsiteX44" fmla="*/ 868498 w 1554821"/>
                <a:gd name="connsiteY44" fmla="*/ 3130405 h 3484138"/>
                <a:gd name="connsiteX45" fmla="*/ 920264 w 1554821"/>
                <a:gd name="connsiteY45" fmla="*/ 3108835 h 3484138"/>
                <a:gd name="connsiteX46" fmla="*/ 1006540 w 1554821"/>
                <a:gd name="connsiteY46" fmla="*/ 3093017 h 3484138"/>
                <a:gd name="connsiteX47" fmla="*/ 1103603 w 1554821"/>
                <a:gd name="connsiteY47" fmla="*/ 3154849 h 3484138"/>
                <a:gd name="connsiteX48" fmla="*/ 1109353 w 1554821"/>
                <a:gd name="connsiteY48" fmla="*/ 3348972 h 3484138"/>
                <a:gd name="connsiteX49" fmla="*/ 954775 w 1554821"/>
                <a:gd name="connsiteY49" fmla="*/ 3474074 h 3484138"/>
                <a:gd name="connsiteX50" fmla="*/ 918108 w 1554821"/>
                <a:gd name="connsiteY50" fmla="*/ 3482700 h 3484138"/>
                <a:gd name="connsiteX51" fmla="*/ 877845 w 1554821"/>
                <a:gd name="connsiteY51" fmla="*/ 3484138 h 3484138"/>
                <a:gd name="connsiteX52" fmla="*/ 804510 w 1554821"/>
                <a:gd name="connsiteY52" fmla="*/ 3458974 h 3484138"/>
                <a:gd name="connsiteX53" fmla="*/ 704573 w 1554821"/>
                <a:gd name="connsiteY53" fmla="*/ 3316617 h 3484138"/>
                <a:gd name="connsiteX54" fmla="*/ 739084 w 1554821"/>
                <a:gd name="connsiteY54" fmla="*/ 3041971 h 3484138"/>
                <a:gd name="connsiteX55" fmla="*/ 737646 w 1554821"/>
                <a:gd name="connsiteY55" fmla="*/ 3011774 h 3484138"/>
                <a:gd name="connsiteX56" fmla="*/ 43118 w 1554821"/>
                <a:gd name="connsiteY56" fmla="*/ 1831222 h 3484138"/>
                <a:gd name="connsiteX57" fmla="*/ 30177 w 1554821"/>
                <a:gd name="connsiteY57" fmla="*/ 1802464 h 3484138"/>
                <a:gd name="connsiteX58" fmla="*/ 0 w 1554821"/>
                <a:gd name="connsiteY58" fmla="*/ 1802827 h 3484138"/>
                <a:gd name="connsiteX59" fmla="*/ 0 w 1554821"/>
                <a:gd name="connsiteY59" fmla="*/ 1719062 h 3484138"/>
                <a:gd name="connsiteX60" fmla="*/ 36648 w 1554821"/>
                <a:gd name="connsiteY60" fmla="*/ 1719062 h 3484138"/>
                <a:gd name="connsiteX61" fmla="*/ 38086 w 1554821"/>
                <a:gd name="connsiteY61" fmla="*/ 1716186 h 3484138"/>
                <a:gd name="connsiteX62" fmla="*/ 61812 w 1554821"/>
                <a:gd name="connsiteY62" fmla="*/ 1651478 h 3484138"/>
                <a:gd name="connsiteX63" fmla="*/ 801634 w 1554821"/>
                <a:gd name="connsiteY63" fmla="*/ 468770 h 3484138"/>
                <a:gd name="connsiteX64" fmla="*/ 803792 w 1554821"/>
                <a:gd name="connsiteY64" fmla="*/ 445044 h 3484138"/>
                <a:gd name="connsiteX65" fmla="*/ 772157 w 1554821"/>
                <a:gd name="connsiteY65" fmla="*/ 170397 h 3484138"/>
                <a:gd name="connsiteX66" fmla="*/ 915232 w 1554821"/>
                <a:gd name="connsiteY66" fmla="*/ 19412 h 3484138"/>
                <a:gd name="connsiteX67" fmla="*/ 979220 w 1554821"/>
                <a:gd name="connsiteY67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38175 w 1554821"/>
                <a:gd name="connsiteY12" fmla="*/ 1745665 h 3484138"/>
                <a:gd name="connsiteX13" fmla="*/ 1203539 w 1554821"/>
                <a:gd name="connsiteY13" fmla="*/ 1574549 h 3484138"/>
                <a:gd name="connsiteX14" fmla="*/ 1211448 w 1554821"/>
                <a:gd name="connsiteY14" fmla="*/ 1553699 h 3484138"/>
                <a:gd name="connsiteX15" fmla="*/ 1271842 w 1554821"/>
                <a:gd name="connsiteY15" fmla="*/ 1373237 h 3484138"/>
                <a:gd name="connsiteX16" fmla="*/ 1242363 w 1554821"/>
                <a:gd name="connsiteY16" fmla="*/ 1174081 h 3484138"/>
                <a:gd name="connsiteX17" fmla="*/ 1068373 w 1554821"/>
                <a:gd name="connsiteY17" fmla="*/ 868518 h 3484138"/>
                <a:gd name="connsiteX18" fmla="*/ 1008698 w 1554821"/>
                <a:gd name="connsiteY18" fmla="*/ 796622 h 3484138"/>
                <a:gd name="connsiteX19" fmla="*/ 880721 w 1554821"/>
                <a:gd name="connsiteY19" fmla="*/ 594589 h 3484138"/>
                <a:gd name="connsiteX20" fmla="*/ 868498 w 1554821"/>
                <a:gd name="connsiteY20" fmla="*/ 574460 h 3484138"/>
                <a:gd name="connsiteX21" fmla="*/ 979220 w 1554821"/>
                <a:gd name="connsiteY21" fmla="*/ 0 h 3484138"/>
                <a:gd name="connsiteX22" fmla="*/ 1018045 w 1554821"/>
                <a:gd name="connsiteY22" fmla="*/ 0 h 3484138"/>
                <a:gd name="connsiteX23" fmla="*/ 1206416 w 1554821"/>
                <a:gd name="connsiteY23" fmla="*/ 189089 h 3484138"/>
                <a:gd name="connsiteX24" fmla="*/ 1146022 w 1554821"/>
                <a:gd name="connsiteY24" fmla="*/ 378898 h 3484138"/>
                <a:gd name="connsiteX25" fmla="*/ 1036019 w 1554821"/>
                <a:gd name="connsiteY25" fmla="*/ 405500 h 3484138"/>
                <a:gd name="connsiteX26" fmla="*/ 998633 w 1554821"/>
                <a:gd name="connsiteY26" fmla="*/ 405500 h 3484138"/>
                <a:gd name="connsiteX27" fmla="*/ 1011574 w 1554821"/>
                <a:gd name="connsiteY27" fmla="*/ 468770 h 3484138"/>
                <a:gd name="connsiteX28" fmla="*/ 1123014 w 1554821"/>
                <a:gd name="connsiteY28" fmla="*/ 631257 h 3484138"/>
                <a:gd name="connsiteX29" fmla="*/ 1237331 w 1554821"/>
                <a:gd name="connsiteY29" fmla="*/ 741979 h 3484138"/>
                <a:gd name="connsiteX30" fmla="*/ 1432172 w 1554821"/>
                <a:gd name="connsiteY30" fmla="*/ 972051 h 3484138"/>
                <a:gd name="connsiteX31" fmla="*/ 1477468 w 1554821"/>
                <a:gd name="connsiteY31" fmla="*/ 1023098 h 3484138"/>
                <a:gd name="connsiteX32" fmla="*/ 1554397 w 1554821"/>
                <a:gd name="connsiteY32" fmla="*/ 1244542 h 3484138"/>
                <a:gd name="connsiteX33" fmla="*/ 1491127 w 1554821"/>
                <a:gd name="connsiteY33" fmla="*/ 1440101 h 3484138"/>
                <a:gd name="connsiteX34" fmla="*/ 1359555 w 1554821"/>
                <a:gd name="connsiteY34" fmla="*/ 1600432 h 3484138"/>
                <a:gd name="connsiteX35" fmla="*/ 1460212 w 1554821"/>
                <a:gd name="connsiteY35" fmla="*/ 1755730 h 3484138"/>
                <a:gd name="connsiteX36" fmla="*/ 1450145 w 1554821"/>
                <a:gd name="connsiteY36" fmla="*/ 1849196 h 3484138"/>
                <a:gd name="connsiteX37" fmla="*/ 1378249 w 1554821"/>
                <a:gd name="connsiteY37" fmla="*/ 1949853 h 3484138"/>
                <a:gd name="connsiteX38" fmla="*/ 1390472 w 1554821"/>
                <a:gd name="connsiteY38" fmla="*/ 1962794 h 3484138"/>
                <a:gd name="connsiteX39" fmla="*/ 1506945 w 1554821"/>
                <a:gd name="connsiteY39" fmla="*/ 2166982 h 3484138"/>
                <a:gd name="connsiteX40" fmla="*/ 1442957 w 1554821"/>
                <a:gd name="connsiteY40" fmla="*/ 2467513 h 3484138"/>
                <a:gd name="connsiteX41" fmla="*/ 1360275 w 1554821"/>
                <a:gd name="connsiteY41" fmla="*/ 2552351 h 3484138"/>
                <a:gd name="connsiteX42" fmla="*/ 985690 w 1554821"/>
                <a:gd name="connsiteY42" fmla="*/ 2969354 h 3484138"/>
                <a:gd name="connsiteX43" fmla="*/ 875688 w 1554821"/>
                <a:gd name="connsiteY43" fmla="*/ 3118902 h 3484138"/>
                <a:gd name="connsiteX44" fmla="*/ 868498 w 1554821"/>
                <a:gd name="connsiteY44" fmla="*/ 3130405 h 3484138"/>
                <a:gd name="connsiteX45" fmla="*/ 920264 w 1554821"/>
                <a:gd name="connsiteY45" fmla="*/ 3108835 h 3484138"/>
                <a:gd name="connsiteX46" fmla="*/ 1006540 w 1554821"/>
                <a:gd name="connsiteY46" fmla="*/ 3093017 h 3484138"/>
                <a:gd name="connsiteX47" fmla="*/ 1103603 w 1554821"/>
                <a:gd name="connsiteY47" fmla="*/ 3154849 h 3484138"/>
                <a:gd name="connsiteX48" fmla="*/ 1109353 w 1554821"/>
                <a:gd name="connsiteY48" fmla="*/ 3348972 h 3484138"/>
                <a:gd name="connsiteX49" fmla="*/ 954775 w 1554821"/>
                <a:gd name="connsiteY49" fmla="*/ 3474074 h 3484138"/>
                <a:gd name="connsiteX50" fmla="*/ 918108 w 1554821"/>
                <a:gd name="connsiteY50" fmla="*/ 3482700 h 3484138"/>
                <a:gd name="connsiteX51" fmla="*/ 877845 w 1554821"/>
                <a:gd name="connsiteY51" fmla="*/ 3484138 h 3484138"/>
                <a:gd name="connsiteX52" fmla="*/ 804510 w 1554821"/>
                <a:gd name="connsiteY52" fmla="*/ 3458974 h 3484138"/>
                <a:gd name="connsiteX53" fmla="*/ 704573 w 1554821"/>
                <a:gd name="connsiteY53" fmla="*/ 3316617 h 3484138"/>
                <a:gd name="connsiteX54" fmla="*/ 739084 w 1554821"/>
                <a:gd name="connsiteY54" fmla="*/ 3041971 h 3484138"/>
                <a:gd name="connsiteX55" fmla="*/ 737646 w 1554821"/>
                <a:gd name="connsiteY55" fmla="*/ 3011774 h 3484138"/>
                <a:gd name="connsiteX56" fmla="*/ 43118 w 1554821"/>
                <a:gd name="connsiteY56" fmla="*/ 1831222 h 3484138"/>
                <a:gd name="connsiteX57" fmla="*/ 30177 w 1554821"/>
                <a:gd name="connsiteY57" fmla="*/ 1802464 h 3484138"/>
                <a:gd name="connsiteX58" fmla="*/ 0 w 1554821"/>
                <a:gd name="connsiteY58" fmla="*/ 1719062 h 3484138"/>
                <a:gd name="connsiteX59" fmla="*/ 36648 w 1554821"/>
                <a:gd name="connsiteY59" fmla="*/ 1719062 h 3484138"/>
                <a:gd name="connsiteX60" fmla="*/ 38086 w 1554821"/>
                <a:gd name="connsiteY60" fmla="*/ 1716186 h 3484138"/>
                <a:gd name="connsiteX61" fmla="*/ 61812 w 1554821"/>
                <a:gd name="connsiteY61" fmla="*/ 1651478 h 3484138"/>
                <a:gd name="connsiteX62" fmla="*/ 801634 w 1554821"/>
                <a:gd name="connsiteY62" fmla="*/ 468770 h 3484138"/>
                <a:gd name="connsiteX63" fmla="*/ 803792 w 1554821"/>
                <a:gd name="connsiteY63" fmla="*/ 445044 h 3484138"/>
                <a:gd name="connsiteX64" fmla="*/ 772157 w 1554821"/>
                <a:gd name="connsiteY64" fmla="*/ 170397 h 3484138"/>
                <a:gd name="connsiteX65" fmla="*/ 915232 w 1554821"/>
                <a:gd name="connsiteY65" fmla="*/ 19412 h 3484138"/>
                <a:gd name="connsiteX66" fmla="*/ 979220 w 1554821"/>
                <a:gd name="connsiteY66" fmla="*/ 0 h 3484138"/>
                <a:gd name="connsiteX0" fmla="*/ 868498 w 1554821"/>
                <a:gd name="connsiteY0" fmla="*/ 574460 h 3484138"/>
                <a:gd name="connsiteX1" fmla="*/ 149528 w 1554821"/>
                <a:gd name="connsiteY1" fmla="*/ 1723377 h 3484138"/>
                <a:gd name="connsiteX2" fmla="*/ 257294 w 1554821"/>
                <a:gd name="connsiteY2" fmla="*/ 1726080 h 3484138"/>
                <a:gd name="connsiteX3" fmla="*/ 257294 w 1554821"/>
                <a:gd name="connsiteY3" fmla="*/ 1808934 h 3484138"/>
                <a:gd name="connsiteX4" fmla="*/ 162469 w 1554821"/>
                <a:gd name="connsiteY4" fmla="*/ 1808934 h 3484138"/>
                <a:gd name="connsiteX5" fmla="*/ 808824 w 1554821"/>
                <a:gd name="connsiteY5" fmla="*/ 2910399 h 3484138"/>
                <a:gd name="connsiteX6" fmla="*/ 897976 w 1554821"/>
                <a:gd name="connsiteY6" fmla="*/ 2798959 h 3484138"/>
                <a:gd name="connsiteX7" fmla="*/ 1118700 w 1554821"/>
                <a:gd name="connsiteY7" fmla="*/ 2519998 h 3484138"/>
                <a:gd name="connsiteX8" fmla="*/ 1250992 w 1554821"/>
                <a:gd name="connsiteY8" fmla="*/ 2194303 h 3484138"/>
                <a:gd name="connsiteX9" fmla="*/ 1221513 w 1554821"/>
                <a:gd name="connsiteY9" fmla="*/ 2005214 h 3484138"/>
                <a:gd name="connsiteX10" fmla="*/ 1199225 w 1554821"/>
                <a:gd name="connsiteY10" fmla="*/ 1987238 h 3484138"/>
                <a:gd name="connsiteX11" fmla="*/ 1046084 w 1554821"/>
                <a:gd name="connsiteY11" fmla="*/ 1841287 h 3484138"/>
                <a:gd name="connsiteX12" fmla="*/ 1038175 w 1554821"/>
                <a:gd name="connsiteY12" fmla="*/ 1745665 h 3484138"/>
                <a:gd name="connsiteX13" fmla="*/ 1203539 w 1554821"/>
                <a:gd name="connsiteY13" fmla="*/ 1574549 h 3484138"/>
                <a:gd name="connsiteX14" fmla="*/ 1211448 w 1554821"/>
                <a:gd name="connsiteY14" fmla="*/ 1553699 h 3484138"/>
                <a:gd name="connsiteX15" fmla="*/ 1271842 w 1554821"/>
                <a:gd name="connsiteY15" fmla="*/ 1373237 h 3484138"/>
                <a:gd name="connsiteX16" fmla="*/ 1242363 w 1554821"/>
                <a:gd name="connsiteY16" fmla="*/ 1174081 h 3484138"/>
                <a:gd name="connsiteX17" fmla="*/ 1068373 w 1554821"/>
                <a:gd name="connsiteY17" fmla="*/ 868518 h 3484138"/>
                <a:gd name="connsiteX18" fmla="*/ 1008698 w 1554821"/>
                <a:gd name="connsiteY18" fmla="*/ 796622 h 3484138"/>
                <a:gd name="connsiteX19" fmla="*/ 880721 w 1554821"/>
                <a:gd name="connsiteY19" fmla="*/ 594589 h 3484138"/>
                <a:gd name="connsiteX20" fmla="*/ 868498 w 1554821"/>
                <a:gd name="connsiteY20" fmla="*/ 574460 h 3484138"/>
                <a:gd name="connsiteX21" fmla="*/ 979220 w 1554821"/>
                <a:gd name="connsiteY21" fmla="*/ 0 h 3484138"/>
                <a:gd name="connsiteX22" fmla="*/ 1018045 w 1554821"/>
                <a:gd name="connsiteY22" fmla="*/ 0 h 3484138"/>
                <a:gd name="connsiteX23" fmla="*/ 1206416 w 1554821"/>
                <a:gd name="connsiteY23" fmla="*/ 189089 h 3484138"/>
                <a:gd name="connsiteX24" fmla="*/ 1146022 w 1554821"/>
                <a:gd name="connsiteY24" fmla="*/ 378898 h 3484138"/>
                <a:gd name="connsiteX25" fmla="*/ 1036019 w 1554821"/>
                <a:gd name="connsiteY25" fmla="*/ 405500 h 3484138"/>
                <a:gd name="connsiteX26" fmla="*/ 998633 w 1554821"/>
                <a:gd name="connsiteY26" fmla="*/ 405500 h 3484138"/>
                <a:gd name="connsiteX27" fmla="*/ 1011574 w 1554821"/>
                <a:gd name="connsiteY27" fmla="*/ 468770 h 3484138"/>
                <a:gd name="connsiteX28" fmla="*/ 1123014 w 1554821"/>
                <a:gd name="connsiteY28" fmla="*/ 631257 h 3484138"/>
                <a:gd name="connsiteX29" fmla="*/ 1237331 w 1554821"/>
                <a:gd name="connsiteY29" fmla="*/ 741979 h 3484138"/>
                <a:gd name="connsiteX30" fmla="*/ 1432172 w 1554821"/>
                <a:gd name="connsiteY30" fmla="*/ 972051 h 3484138"/>
                <a:gd name="connsiteX31" fmla="*/ 1477468 w 1554821"/>
                <a:gd name="connsiteY31" fmla="*/ 1023098 h 3484138"/>
                <a:gd name="connsiteX32" fmla="*/ 1554397 w 1554821"/>
                <a:gd name="connsiteY32" fmla="*/ 1244542 h 3484138"/>
                <a:gd name="connsiteX33" fmla="*/ 1491127 w 1554821"/>
                <a:gd name="connsiteY33" fmla="*/ 1440101 h 3484138"/>
                <a:gd name="connsiteX34" fmla="*/ 1359555 w 1554821"/>
                <a:gd name="connsiteY34" fmla="*/ 1600432 h 3484138"/>
                <a:gd name="connsiteX35" fmla="*/ 1460212 w 1554821"/>
                <a:gd name="connsiteY35" fmla="*/ 1755730 h 3484138"/>
                <a:gd name="connsiteX36" fmla="*/ 1450145 w 1554821"/>
                <a:gd name="connsiteY36" fmla="*/ 1849196 h 3484138"/>
                <a:gd name="connsiteX37" fmla="*/ 1378249 w 1554821"/>
                <a:gd name="connsiteY37" fmla="*/ 1949853 h 3484138"/>
                <a:gd name="connsiteX38" fmla="*/ 1390472 w 1554821"/>
                <a:gd name="connsiteY38" fmla="*/ 1962794 h 3484138"/>
                <a:gd name="connsiteX39" fmla="*/ 1506945 w 1554821"/>
                <a:gd name="connsiteY39" fmla="*/ 2166982 h 3484138"/>
                <a:gd name="connsiteX40" fmla="*/ 1442957 w 1554821"/>
                <a:gd name="connsiteY40" fmla="*/ 2467513 h 3484138"/>
                <a:gd name="connsiteX41" fmla="*/ 1360275 w 1554821"/>
                <a:gd name="connsiteY41" fmla="*/ 2552351 h 3484138"/>
                <a:gd name="connsiteX42" fmla="*/ 985690 w 1554821"/>
                <a:gd name="connsiteY42" fmla="*/ 2969354 h 3484138"/>
                <a:gd name="connsiteX43" fmla="*/ 875688 w 1554821"/>
                <a:gd name="connsiteY43" fmla="*/ 3118902 h 3484138"/>
                <a:gd name="connsiteX44" fmla="*/ 868498 w 1554821"/>
                <a:gd name="connsiteY44" fmla="*/ 3130405 h 3484138"/>
                <a:gd name="connsiteX45" fmla="*/ 920264 w 1554821"/>
                <a:gd name="connsiteY45" fmla="*/ 3108835 h 3484138"/>
                <a:gd name="connsiteX46" fmla="*/ 1006540 w 1554821"/>
                <a:gd name="connsiteY46" fmla="*/ 3093017 h 3484138"/>
                <a:gd name="connsiteX47" fmla="*/ 1103603 w 1554821"/>
                <a:gd name="connsiteY47" fmla="*/ 3154849 h 3484138"/>
                <a:gd name="connsiteX48" fmla="*/ 1109353 w 1554821"/>
                <a:gd name="connsiteY48" fmla="*/ 3348972 h 3484138"/>
                <a:gd name="connsiteX49" fmla="*/ 954775 w 1554821"/>
                <a:gd name="connsiteY49" fmla="*/ 3474074 h 3484138"/>
                <a:gd name="connsiteX50" fmla="*/ 918108 w 1554821"/>
                <a:gd name="connsiteY50" fmla="*/ 3482700 h 3484138"/>
                <a:gd name="connsiteX51" fmla="*/ 877845 w 1554821"/>
                <a:gd name="connsiteY51" fmla="*/ 3484138 h 3484138"/>
                <a:gd name="connsiteX52" fmla="*/ 804510 w 1554821"/>
                <a:gd name="connsiteY52" fmla="*/ 3458974 h 3484138"/>
                <a:gd name="connsiteX53" fmla="*/ 704573 w 1554821"/>
                <a:gd name="connsiteY53" fmla="*/ 3316617 h 3484138"/>
                <a:gd name="connsiteX54" fmla="*/ 739084 w 1554821"/>
                <a:gd name="connsiteY54" fmla="*/ 3041971 h 3484138"/>
                <a:gd name="connsiteX55" fmla="*/ 737646 w 1554821"/>
                <a:gd name="connsiteY55" fmla="*/ 3011774 h 3484138"/>
                <a:gd name="connsiteX56" fmla="*/ 43118 w 1554821"/>
                <a:gd name="connsiteY56" fmla="*/ 1831222 h 3484138"/>
                <a:gd name="connsiteX57" fmla="*/ 30177 w 1554821"/>
                <a:gd name="connsiteY57" fmla="*/ 1802464 h 3484138"/>
                <a:gd name="connsiteX58" fmla="*/ 0 w 1554821"/>
                <a:gd name="connsiteY58" fmla="*/ 1719062 h 3484138"/>
                <a:gd name="connsiteX59" fmla="*/ 36648 w 1554821"/>
                <a:gd name="connsiteY59" fmla="*/ 1719062 h 3484138"/>
                <a:gd name="connsiteX60" fmla="*/ 61812 w 1554821"/>
                <a:gd name="connsiteY60" fmla="*/ 1651478 h 3484138"/>
                <a:gd name="connsiteX61" fmla="*/ 801634 w 1554821"/>
                <a:gd name="connsiteY61" fmla="*/ 468770 h 3484138"/>
                <a:gd name="connsiteX62" fmla="*/ 803792 w 1554821"/>
                <a:gd name="connsiteY62" fmla="*/ 445044 h 3484138"/>
                <a:gd name="connsiteX63" fmla="*/ 772157 w 1554821"/>
                <a:gd name="connsiteY63" fmla="*/ 170397 h 3484138"/>
                <a:gd name="connsiteX64" fmla="*/ 915232 w 1554821"/>
                <a:gd name="connsiteY64" fmla="*/ 19412 h 3484138"/>
                <a:gd name="connsiteX65" fmla="*/ 979220 w 1554821"/>
                <a:gd name="connsiteY65" fmla="*/ 0 h 3484138"/>
                <a:gd name="connsiteX0" fmla="*/ 867979 w 1554302"/>
                <a:gd name="connsiteY0" fmla="*/ 574460 h 3484138"/>
                <a:gd name="connsiteX1" fmla="*/ 149009 w 1554302"/>
                <a:gd name="connsiteY1" fmla="*/ 1723377 h 3484138"/>
                <a:gd name="connsiteX2" fmla="*/ 256775 w 1554302"/>
                <a:gd name="connsiteY2" fmla="*/ 1726080 h 3484138"/>
                <a:gd name="connsiteX3" fmla="*/ 256775 w 1554302"/>
                <a:gd name="connsiteY3" fmla="*/ 1808934 h 3484138"/>
                <a:gd name="connsiteX4" fmla="*/ 161950 w 1554302"/>
                <a:gd name="connsiteY4" fmla="*/ 1808934 h 3484138"/>
                <a:gd name="connsiteX5" fmla="*/ 808305 w 1554302"/>
                <a:gd name="connsiteY5" fmla="*/ 2910399 h 3484138"/>
                <a:gd name="connsiteX6" fmla="*/ 897457 w 1554302"/>
                <a:gd name="connsiteY6" fmla="*/ 2798959 h 3484138"/>
                <a:gd name="connsiteX7" fmla="*/ 1118181 w 1554302"/>
                <a:gd name="connsiteY7" fmla="*/ 2519998 h 3484138"/>
                <a:gd name="connsiteX8" fmla="*/ 1250473 w 1554302"/>
                <a:gd name="connsiteY8" fmla="*/ 2194303 h 3484138"/>
                <a:gd name="connsiteX9" fmla="*/ 1220994 w 1554302"/>
                <a:gd name="connsiteY9" fmla="*/ 2005214 h 3484138"/>
                <a:gd name="connsiteX10" fmla="*/ 1198706 w 1554302"/>
                <a:gd name="connsiteY10" fmla="*/ 1987238 h 3484138"/>
                <a:gd name="connsiteX11" fmla="*/ 1045565 w 1554302"/>
                <a:gd name="connsiteY11" fmla="*/ 1841287 h 3484138"/>
                <a:gd name="connsiteX12" fmla="*/ 1037656 w 1554302"/>
                <a:gd name="connsiteY12" fmla="*/ 1745665 h 3484138"/>
                <a:gd name="connsiteX13" fmla="*/ 1203020 w 1554302"/>
                <a:gd name="connsiteY13" fmla="*/ 1574549 h 3484138"/>
                <a:gd name="connsiteX14" fmla="*/ 1210929 w 1554302"/>
                <a:gd name="connsiteY14" fmla="*/ 1553699 h 3484138"/>
                <a:gd name="connsiteX15" fmla="*/ 1271323 w 1554302"/>
                <a:gd name="connsiteY15" fmla="*/ 1373237 h 3484138"/>
                <a:gd name="connsiteX16" fmla="*/ 1241844 w 1554302"/>
                <a:gd name="connsiteY16" fmla="*/ 1174081 h 3484138"/>
                <a:gd name="connsiteX17" fmla="*/ 1067854 w 1554302"/>
                <a:gd name="connsiteY17" fmla="*/ 868518 h 3484138"/>
                <a:gd name="connsiteX18" fmla="*/ 1008179 w 1554302"/>
                <a:gd name="connsiteY18" fmla="*/ 796622 h 3484138"/>
                <a:gd name="connsiteX19" fmla="*/ 880202 w 1554302"/>
                <a:gd name="connsiteY19" fmla="*/ 594589 h 3484138"/>
                <a:gd name="connsiteX20" fmla="*/ 867979 w 1554302"/>
                <a:gd name="connsiteY20" fmla="*/ 574460 h 3484138"/>
                <a:gd name="connsiteX21" fmla="*/ 978701 w 1554302"/>
                <a:gd name="connsiteY21" fmla="*/ 0 h 3484138"/>
                <a:gd name="connsiteX22" fmla="*/ 1017526 w 1554302"/>
                <a:gd name="connsiteY22" fmla="*/ 0 h 3484138"/>
                <a:gd name="connsiteX23" fmla="*/ 1205897 w 1554302"/>
                <a:gd name="connsiteY23" fmla="*/ 189089 h 3484138"/>
                <a:gd name="connsiteX24" fmla="*/ 1145503 w 1554302"/>
                <a:gd name="connsiteY24" fmla="*/ 378898 h 3484138"/>
                <a:gd name="connsiteX25" fmla="*/ 1035500 w 1554302"/>
                <a:gd name="connsiteY25" fmla="*/ 405500 h 3484138"/>
                <a:gd name="connsiteX26" fmla="*/ 998114 w 1554302"/>
                <a:gd name="connsiteY26" fmla="*/ 405500 h 3484138"/>
                <a:gd name="connsiteX27" fmla="*/ 1011055 w 1554302"/>
                <a:gd name="connsiteY27" fmla="*/ 468770 h 3484138"/>
                <a:gd name="connsiteX28" fmla="*/ 1122495 w 1554302"/>
                <a:gd name="connsiteY28" fmla="*/ 631257 h 3484138"/>
                <a:gd name="connsiteX29" fmla="*/ 1236812 w 1554302"/>
                <a:gd name="connsiteY29" fmla="*/ 741979 h 3484138"/>
                <a:gd name="connsiteX30" fmla="*/ 1431653 w 1554302"/>
                <a:gd name="connsiteY30" fmla="*/ 972051 h 3484138"/>
                <a:gd name="connsiteX31" fmla="*/ 1476949 w 1554302"/>
                <a:gd name="connsiteY31" fmla="*/ 1023098 h 3484138"/>
                <a:gd name="connsiteX32" fmla="*/ 1553878 w 1554302"/>
                <a:gd name="connsiteY32" fmla="*/ 1244542 h 3484138"/>
                <a:gd name="connsiteX33" fmla="*/ 1490608 w 1554302"/>
                <a:gd name="connsiteY33" fmla="*/ 1440101 h 3484138"/>
                <a:gd name="connsiteX34" fmla="*/ 1359036 w 1554302"/>
                <a:gd name="connsiteY34" fmla="*/ 1600432 h 3484138"/>
                <a:gd name="connsiteX35" fmla="*/ 1459693 w 1554302"/>
                <a:gd name="connsiteY35" fmla="*/ 1755730 h 3484138"/>
                <a:gd name="connsiteX36" fmla="*/ 1449626 w 1554302"/>
                <a:gd name="connsiteY36" fmla="*/ 1849196 h 3484138"/>
                <a:gd name="connsiteX37" fmla="*/ 1377730 w 1554302"/>
                <a:gd name="connsiteY37" fmla="*/ 1949853 h 3484138"/>
                <a:gd name="connsiteX38" fmla="*/ 1389953 w 1554302"/>
                <a:gd name="connsiteY38" fmla="*/ 1962794 h 3484138"/>
                <a:gd name="connsiteX39" fmla="*/ 1506426 w 1554302"/>
                <a:gd name="connsiteY39" fmla="*/ 2166982 h 3484138"/>
                <a:gd name="connsiteX40" fmla="*/ 1442438 w 1554302"/>
                <a:gd name="connsiteY40" fmla="*/ 2467513 h 3484138"/>
                <a:gd name="connsiteX41" fmla="*/ 1359756 w 1554302"/>
                <a:gd name="connsiteY41" fmla="*/ 2552351 h 3484138"/>
                <a:gd name="connsiteX42" fmla="*/ 985171 w 1554302"/>
                <a:gd name="connsiteY42" fmla="*/ 2969354 h 3484138"/>
                <a:gd name="connsiteX43" fmla="*/ 875169 w 1554302"/>
                <a:gd name="connsiteY43" fmla="*/ 3118902 h 3484138"/>
                <a:gd name="connsiteX44" fmla="*/ 867979 w 1554302"/>
                <a:gd name="connsiteY44" fmla="*/ 3130405 h 3484138"/>
                <a:gd name="connsiteX45" fmla="*/ 919745 w 1554302"/>
                <a:gd name="connsiteY45" fmla="*/ 3108835 h 3484138"/>
                <a:gd name="connsiteX46" fmla="*/ 1006021 w 1554302"/>
                <a:gd name="connsiteY46" fmla="*/ 3093017 h 3484138"/>
                <a:gd name="connsiteX47" fmla="*/ 1103084 w 1554302"/>
                <a:gd name="connsiteY47" fmla="*/ 3154849 h 3484138"/>
                <a:gd name="connsiteX48" fmla="*/ 1108834 w 1554302"/>
                <a:gd name="connsiteY48" fmla="*/ 3348972 h 3484138"/>
                <a:gd name="connsiteX49" fmla="*/ 954256 w 1554302"/>
                <a:gd name="connsiteY49" fmla="*/ 3474074 h 3484138"/>
                <a:gd name="connsiteX50" fmla="*/ 917589 w 1554302"/>
                <a:gd name="connsiteY50" fmla="*/ 3482700 h 3484138"/>
                <a:gd name="connsiteX51" fmla="*/ 877326 w 1554302"/>
                <a:gd name="connsiteY51" fmla="*/ 3484138 h 3484138"/>
                <a:gd name="connsiteX52" fmla="*/ 803991 w 1554302"/>
                <a:gd name="connsiteY52" fmla="*/ 3458974 h 3484138"/>
                <a:gd name="connsiteX53" fmla="*/ 704054 w 1554302"/>
                <a:gd name="connsiteY53" fmla="*/ 3316617 h 3484138"/>
                <a:gd name="connsiteX54" fmla="*/ 738565 w 1554302"/>
                <a:gd name="connsiteY54" fmla="*/ 3041971 h 3484138"/>
                <a:gd name="connsiteX55" fmla="*/ 737127 w 1554302"/>
                <a:gd name="connsiteY55" fmla="*/ 3011774 h 3484138"/>
                <a:gd name="connsiteX56" fmla="*/ 42599 w 1554302"/>
                <a:gd name="connsiteY56" fmla="*/ 1831222 h 3484138"/>
                <a:gd name="connsiteX57" fmla="*/ 29658 w 1554302"/>
                <a:gd name="connsiteY57" fmla="*/ 1802464 h 3484138"/>
                <a:gd name="connsiteX58" fmla="*/ 36129 w 1554302"/>
                <a:gd name="connsiteY58" fmla="*/ 1719062 h 3484138"/>
                <a:gd name="connsiteX59" fmla="*/ 61293 w 1554302"/>
                <a:gd name="connsiteY59" fmla="*/ 1651478 h 3484138"/>
                <a:gd name="connsiteX60" fmla="*/ 801115 w 1554302"/>
                <a:gd name="connsiteY60" fmla="*/ 468770 h 3484138"/>
                <a:gd name="connsiteX61" fmla="*/ 803273 w 1554302"/>
                <a:gd name="connsiteY61" fmla="*/ 445044 h 3484138"/>
                <a:gd name="connsiteX62" fmla="*/ 771638 w 1554302"/>
                <a:gd name="connsiteY62" fmla="*/ 170397 h 3484138"/>
                <a:gd name="connsiteX63" fmla="*/ 914713 w 1554302"/>
                <a:gd name="connsiteY63" fmla="*/ 19412 h 3484138"/>
                <a:gd name="connsiteX64" fmla="*/ 978701 w 1554302"/>
                <a:gd name="connsiteY64" fmla="*/ 0 h 3484138"/>
                <a:gd name="connsiteX0" fmla="*/ 838321 w 1524644"/>
                <a:gd name="connsiteY0" fmla="*/ 574460 h 3484138"/>
                <a:gd name="connsiteX1" fmla="*/ 119351 w 1524644"/>
                <a:gd name="connsiteY1" fmla="*/ 1723377 h 3484138"/>
                <a:gd name="connsiteX2" fmla="*/ 227117 w 1524644"/>
                <a:gd name="connsiteY2" fmla="*/ 1726080 h 3484138"/>
                <a:gd name="connsiteX3" fmla="*/ 227117 w 1524644"/>
                <a:gd name="connsiteY3" fmla="*/ 1808934 h 3484138"/>
                <a:gd name="connsiteX4" fmla="*/ 132292 w 1524644"/>
                <a:gd name="connsiteY4" fmla="*/ 1808934 h 3484138"/>
                <a:gd name="connsiteX5" fmla="*/ 778647 w 1524644"/>
                <a:gd name="connsiteY5" fmla="*/ 2910399 h 3484138"/>
                <a:gd name="connsiteX6" fmla="*/ 867799 w 1524644"/>
                <a:gd name="connsiteY6" fmla="*/ 2798959 h 3484138"/>
                <a:gd name="connsiteX7" fmla="*/ 1088523 w 1524644"/>
                <a:gd name="connsiteY7" fmla="*/ 2519998 h 3484138"/>
                <a:gd name="connsiteX8" fmla="*/ 1220815 w 1524644"/>
                <a:gd name="connsiteY8" fmla="*/ 2194303 h 3484138"/>
                <a:gd name="connsiteX9" fmla="*/ 1191336 w 1524644"/>
                <a:gd name="connsiteY9" fmla="*/ 2005214 h 3484138"/>
                <a:gd name="connsiteX10" fmla="*/ 1169048 w 1524644"/>
                <a:gd name="connsiteY10" fmla="*/ 1987238 h 3484138"/>
                <a:gd name="connsiteX11" fmla="*/ 1015907 w 1524644"/>
                <a:gd name="connsiteY11" fmla="*/ 1841287 h 3484138"/>
                <a:gd name="connsiteX12" fmla="*/ 1007998 w 1524644"/>
                <a:gd name="connsiteY12" fmla="*/ 1745665 h 3484138"/>
                <a:gd name="connsiteX13" fmla="*/ 1173362 w 1524644"/>
                <a:gd name="connsiteY13" fmla="*/ 1574549 h 3484138"/>
                <a:gd name="connsiteX14" fmla="*/ 1181271 w 1524644"/>
                <a:gd name="connsiteY14" fmla="*/ 1553699 h 3484138"/>
                <a:gd name="connsiteX15" fmla="*/ 1241665 w 1524644"/>
                <a:gd name="connsiteY15" fmla="*/ 1373237 h 3484138"/>
                <a:gd name="connsiteX16" fmla="*/ 1212186 w 1524644"/>
                <a:gd name="connsiteY16" fmla="*/ 1174081 h 3484138"/>
                <a:gd name="connsiteX17" fmla="*/ 1038196 w 1524644"/>
                <a:gd name="connsiteY17" fmla="*/ 868518 h 3484138"/>
                <a:gd name="connsiteX18" fmla="*/ 978521 w 1524644"/>
                <a:gd name="connsiteY18" fmla="*/ 796622 h 3484138"/>
                <a:gd name="connsiteX19" fmla="*/ 850544 w 1524644"/>
                <a:gd name="connsiteY19" fmla="*/ 594589 h 3484138"/>
                <a:gd name="connsiteX20" fmla="*/ 838321 w 1524644"/>
                <a:gd name="connsiteY20" fmla="*/ 574460 h 3484138"/>
                <a:gd name="connsiteX21" fmla="*/ 949043 w 1524644"/>
                <a:gd name="connsiteY21" fmla="*/ 0 h 3484138"/>
                <a:gd name="connsiteX22" fmla="*/ 987868 w 1524644"/>
                <a:gd name="connsiteY22" fmla="*/ 0 h 3484138"/>
                <a:gd name="connsiteX23" fmla="*/ 1176239 w 1524644"/>
                <a:gd name="connsiteY23" fmla="*/ 189089 h 3484138"/>
                <a:gd name="connsiteX24" fmla="*/ 1115845 w 1524644"/>
                <a:gd name="connsiteY24" fmla="*/ 378898 h 3484138"/>
                <a:gd name="connsiteX25" fmla="*/ 1005842 w 1524644"/>
                <a:gd name="connsiteY25" fmla="*/ 405500 h 3484138"/>
                <a:gd name="connsiteX26" fmla="*/ 968456 w 1524644"/>
                <a:gd name="connsiteY26" fmla="*/ 405500 h 3484138"/>
                <a:gd name="connsiteX27" fmla="*/ 981397 w 1524644"/>
                <a:gd name="connsiteY27" fmla="*/ 468770 h 3484138"/>
                <a:gd name="connsiteX28" fmla="*/ 1092837 w 1524644"/>
                <a:gd name="connsiteY28" fmla="*/ 631257 h 3484138"/>
                <a:gd name="connsiteX29" fmla="*/ 1207154 w 1524644"/>
                <a:gd name="connsiteY29" fmla="*/ 741979 h 3484138"/>
                <a:gd name="connsiteX30" fmla="*/ 1401995 w 1524644"/>
                <a:gd name="connsiteY30" fmla="*/ 972051 h 3484138"/>
                <a:gd name="connsiteX31" fmla="*/ 1447291 w 1524644"/>
                <a:gd name="connsiteY31" fmla="*/ 1023098 h 3484138"/>
                <a:gd name="connsiteX32" fmla="*/ 1524220 w 1524644"/>
                <a:gd name="connsiteY32" fmla="*/ 1244542 h 3484138"/>
                <a:gd name="connsiteX33" fmla="*/ 1460950 w 1524644"/>
                <a:gd name="connsiteY33" fmla="*/ 1440101 h 3484138"/>
                <a:gd name="connsiteX34" fmla="*/ 1329378 w 1524644"/>
                <a:gd name="connsiteY34" fmla="*/ 1600432 h 3484138"/>
                <a:gd name="connsiteX35" fmla="*/ 1430035 w 1524644"/>
                <a:gd name="connsiteY35" fmla="*/ 1755730 h 3484138"/>
                <a:gd name="connsiteX36" fmla="*/ 1419968 w 1524644"/>
                <a:gd name="connsiteY36" fmla="*/ 1849196 h 3484138"/>
                <a:gd name="connsiteX37" fmla="*/ 1348072 w 1524644"/>
                <a:gd name="connsiteY37" fmla="*/ 1949853 h 3484138"/>
                <a:gd name="connsiteX38" fmla="*/ 1360295 w 1524644"/>
                <a:gd name="connsiteY38" fmla="*/ 1962794 h 3484138"/>
                <a:gd name="connsiteX39" fmla="*/ 1476768 w 1524644"/>
                <a:gd name="connsiteY39" fmla="*/ 2166982 h 3484138"/>
                <a:gd name="connsiteX40" fmla="*/ 1412780 w 1524644"/>
                <a:gd name="connsiteY40" fmla="*/ 2467513 h 3484138"/>
                <a:gd name="connsiteX41" fmla="*/ 1330098 w 1524644"/>
                <a:gd name="connsiteY41" fmla="*/ 2552351 h 3484138"/>
                <a:gd name="connsiteX42" fmla="*/ 955513 w 1524644"/>
                <a:gd name="connsiteY42" fmla="*/ 2969354 h 3484138"/>
                <a:gd name="connsiteX43" fmla="*/ 845511 w 1524644"/>
                <a:gd name="connsiteY43" fmla="*/ 3118902 h 3484138"/>
                <a:gd name="connsiteX44" fmla="*/ 838321 w 1524644"/>
                <a:gd name="connsiteY44" fmla="*/ 3130405 h 3484138"/>
                <a:gd name="connsiteX45" fmla="*/ 890087 w 1524644"/>
                <a:gd name="connsiteY45" fmla="*/ 3108835 h 3484138"/>
                <a:gd name="connsiteX46" fmla="*/ 976363 w 1524644"/>
                <a:gd name="connsiteY46" fmla="*/ 3093017 h 3484138"/>
                <a:gd name="connsiteX47" fmla="*/ 1073426 w 1524644"/>
                <a:gd name="connsiteY47" fmla="*/ 3154849 h 3484138"/>
                <a:gd name="connsiteX48" fmla="*/ 1079176 w 1524644"/>
                <a:gd name="connsiteY48" fmla="*/ 3348972 h 3484138"/>
                <a:gd name="connsiteX49" fmla="*/ 924598 w 1524644"/>
                <a:gd name="connsiteY49" fmla="*/ 3474074 h 3484138"/>
                <a:gd name="connsiteX50" fmla="*/ 887931 w 1524644"/>
                <a:gd name="connsiteY50" fmla="*/ 3482700 h 3484138"/>
                <a:gd name="connsiteX51" fmla="*/ 847668 w 1524644"/>
                <a:gd name="connsiteY51" fmla="*/ 3484138 h 3484138"/>
                <a:gd name="connsiteX52" fmla="*/ 774333 w 1524644"/>
                <a:gd name="connsiteY52" fmla="*/ 3458974 h 3484138"/>
                <a:gd name="connsiteX53" fmla="*/ 674396 w 1524644"/>
                <a:gd name="connsiteY53" fmla="*/ 3316617 h 3484138"/>
                <a:gd name="connsiteX54" fmla="*/ 708907 w 1524644"/>
                <a:gd name="connsiteY54" fmla="*/ 3041971 h 3484138"/>
                <a:gd name="connsiteX55" fmla="*/ 707469 w 1524644"/>
                <a:gd name="connsiteY55" fmla="*/ 3011774 h 3484138"/>
                <a:gd name="connsiteX56" fmla="*/ 12941 w 1524644"/>
                <a:gd name="connsiteY56" fmla="*/ 1831222 h 3484138"/>
                <a:gd name="connsiteX57" fmla="*/ 0 w 1524644"/>
                <a:gd name="connsiteY57" fmla="*/ 1802464 h 3484138"/>
                <a:gd name="connsiteX58" fmla="*/ 31635 w 1524644"/>
                <a:gd name="connsiteY58" fmla="*/ 1651478 h 3484138"/>
                <a:gd name="connsiteX59" fmla="*/ 771457 w 1524644"/>
                <a:gd name="connsiteY59" fmla="*/ 468770 h 3484138"/>
                <a:gd name="connsiteX60" fmla="*/ 773615 w 1524644"/>
                <a:gd name="connsiteY60" fmla="*/ 445044 h 3484138"/>
                <a:gd name="connsiteX61" fmla="*/ 741980 w 1524644"/>
                <a:gd name="connsiteY61" fmla="*/ 170397 h 3484138"/>
                <a:gd name="connsiteX62" fmla="*/ 885055 w 1524644"/>
                <a:gd name="connsiteY62" fmla="*/ 19412 h 3484138"/>
                <a:gd name="connsiteX63" fmla="*/ 949043 w 1524644"/>
                <a:gd name="connsiteY63" fmla="*/ 0 h 3484138"/>
                <a:gd name="connsiteX0" fmla="*/ 905898 w 1592221"/>
                <a:gd name="connsiteY0" fmla="*/ 574460 h 3484138"/>
                <a:gd name="connsiteX1" fmla="*/ 186928 w 1592221"/>
                <a:gd name="connsiteY1" fmla="*/ 1723377 h 3484138"/>
                <a:gd name="connsiteX2" fmla="*/ 294694 w 1592221"/>
                <a:gd name="connsiteY2" fmla="*/ 1726080 h 3484138"/>
                <a:gd name="connsiteX3" fmla="*/ 294694 w 1592221"/>
                <a:gd name="connsiteY3" fmla="*/ 1808934 h 3484138"/>
                <a:gd name="connsiteX4" fmla="*/ 199869 w 1592221"/>
                <a:gd name="connsiteY4" fmla="*/ 1808934 h 3484138"/>
                <a:gd name="connsiteX5" fmla="*/ 846224 w 1592221"/>
                <a:gd name="connsiteY5" fmla="*/ 2910399 h 3484138"/>
                <a:gd name="connsiteX6" fmla="*/ 935376 w 1592221"/>
                <a:gd name="connsiteY6" fmla="*/ 2798959 h 3484138"/>
                <a:gd name="connsiteX7" fmla="*/ 1156100 w 1592221"/>
                <a:gd name="connsiteY7" fmla="*/ 2519998 h 3484138"/>
                <a:gd name="connsiteX8" fmla="*/ 1288392 w 1592221"/>
                <a:gd name="connsiteY8" fmla="*/ 2194303 h 3484138"/>
                <a:gd name="connsiteX9" fmla="*/ 1258913 w 1592221"/>
                <a:gd name="connsiteY9" fmla="*/ 2005214 h 3484138"/>
                <a:gd name="connsiteX10" fmla="*/ 1236625 w 1592221"/>
                <a:gd name="connsiteY10" fmla="*/ 1987238 h 3484138"/>
                <a:gd name="connsiteX11" fmla="*/ 1083484 w 1592221"/>
                <a:gd name="connsiteY11" fmla="*/ 1841287 h 3484138"/>
                <a:gd name="connsiteX12" fmla="*/ 1075575 w 1592221"/>
                <a:gd name="connsiteY12" fmla="*/ 1745665 h 3484138"/>
                <a:gd name="connsiteX13" fmla="*/ 1240939 w 1592221"/>
                <a:gd name="connsiteY13" fmla="*/ 1574549 h 3484138"/>
                <a:gd name="connsiteX14" fmla="*/ 1248848 w 1592221"/>
                <a:gd name="connsiteY14" fmla="*/ 1553699 h 3484138"/>
                <a:gd name="connsiteX15" fmla="*/ 1309242 w 1592221"/>
                <a:gd name="connsiteY15" fmla="*/ 1373237 h 3484138"/>
                <a:gd name="connsiteX16" fmla="*/ 1279763 w 1592221"/>
                <a:gd name="connsiteY16" fmla="*/ 1174081 h 3484138"/>
                <a:gd name="connsiteX17" fmla="*/ 1105773 w 1592221"/>
                <a:gd name="connsiteY17" fmla="*/ 868518 h 3484138"/>
                <a:gd name="connsiteX18" fmla="*/ 1046098 w 1592221"/>
                <a:gd name="connsiteY18" fmla="*/ 796622 h 3484138"/>
                <a:gd name="connsiteX19" fmla="*/ 918121 w 1592221"/>
                <a:gd name="connsiteY19" fmla="*/ 594589 h 3484138"/>
                <a:gd name="connsiteX20" fmla="*/ 905898 w 1592221"/>
                <a:gd name="connsiteY20" fmla="*/ 574460 h 3484138"/>
                <a:gd name="connsiteX21" fmla="*/ 1016620 w 1592221"/>
                <a:gd name="connsiteY21" fmla="*/ 0 h 3484138"/>
                <a:gd name="connsiteX22" fmla="*/ 1055445 w 1592221"/>
                <a:gd name="connsiteY22" fmla="*/ 0 h 3484138"/>
                <a:gd name="connsiteX23" fmla="*/ 1243816 w 1592221"/>
                <a:gd name="connsiteY23" fmla="*/ 189089 h 3484138"/>
                <a:gd name="connsiteX24" fmla="*/ 1183422 w 1592221"/>
                <a:gd name="connsiteY24" fmla="*/ 378898 h 3484138"/>
                <a:gd name="connsiteX25" fmla="*/ 1073419 w 1592221"/>
                <a:gd name="connsiteY25" fmla="*/ 405500 h 3484138"/>
                <a:gd name="connsiteX26" fmla="*/ 1036033 w 1592221"/>
                <a:gd name="connsiteY26" fmla="*/ 405500 h 3484138"/>
                <a:gd name="connsiteX27" fmla="*/ 1048974 w 1592221"/>
                <a:gd name="connsiteY27" fmla="*/ 468770 h 3484138"/>
                <a:gd name="connsiteX28" fmla="*/ 1160414 w 1592221"/>
                <a:gd name="connsiteY28" fmla="*/ 631257 h 3484138"/>
                <a:gd name="connsiteX29" fmla="*/ 1274731 w 1592221"/>
                <a:gd name="connsiteY29" fmla="*/ 741979 h 3484138"/>
                <a:gd name="connsiteX30" fmla="*/ 1469572 w 1592221"/>
                <a:gd name="connsiteY30" fmla="*/ 972051 h 3484138"/>
                <a:gd name="connsiteX31" fmla="*/ 1514868 w 1592221"/>
                <a:gd name="connsiteY31" fmla="*/ 1023098 h 3484138"/>
                <a:gd name="connsiteX32" fmla="*/ 1591797 w 1592221"/>
                <a:gd name="connsiteY32" fmla="*/ 1244542 h 3484138"/>
                <a:gd name="connsiteX33" fmla="*/ 1528527 w 1592221"/>
                <a:gd name="connsiteY33" fmla="*/ 1440101 h 3484138"/>
                <a:gd name="connsiteX34" fmla="*/ 1396955 w 1592221"/>
                <a:gd name="connsiteY34" fmla="*/ 1600432 h 3484138"/>
                <a:gd name="connsiteX35" fmla="*/ 1497612 w 1592221"/>
                <a:gd name="connsiteY35" fmla="*/ 1755730 h 3484138"/>
                <a:gd name="connsiteX36" fmla="*/ 1487545 w 1592221"/>
                <a:gd name="connsiteY36" fmla="*/ 1849196 h 3484138"/>
                <a:gd name="connsiteX37" fmla="*/ 1415649 w 1592221"/>
                <a:gd name="connsiteY37" fmla="*/ 1949853 h 3484138"/>
                <a:gd name="connsiteX38" fmla="*/ 1427872 w 1592221"/>
                <a:gd name="connsiteY38" fmla="*/ 1962794 h 3484138"/>
                <a:gd name="connsiteX39" fmla="*/ 1544345 w 1592221"/>
                <a:gd name="connsiteY39" fmla="*/ 2166982 h 3484138"/>
                <a:gd name="connsiteX40" fmla="*/ 1480357 w 1592221"/>
                <a:gd name="connsiteY40" fmla="*/ 2467513 h 3484138"/>
                <a:gd name="connsiteX41" fmla="*/ 1397675 w 1592221"/>
                <a:gd name="connsiteY41" fmla="*/ 2552351 h 3484138"/>
                <a:gd name="connsiteX42" fmla="*/ 1023090 w 1592221"/>
                <a:gd name="connsiteY42" fmla="*/ 2969354 h 3484138"/>
                <a:gd name="connsiteX43" fmla="*/ 913088 w 1592221"/>
                <a:gd name="connsiteY43" fmla="*/ 3118902 h 3484138"/>
                <a:gd name="connsiteX44" fmla="*/ 905898 w 1592221"/>
                <a:gd name="connsiteY44" fmla="*/ 3130405 h 3484138"/>
                <a:gd name="connsiteX45" fmla="*/ 957664 w 1592221"/>
                <a:gd name="connsiteY45" fmla="*/ 3108835 h 3484138"/>
                <a:gd name="connsiteX46" fmla="*/ 1043940 w 1592221"/>
                <a:gd name="connsiteY46" fmla="*/ 3093017 h 3484138"/>
                <a:gd name="connsiteX47" fmla="*/ 1141003 w 1592221"/>
                <a:gd name="connsiteY47" fmla="*/ 3154849 h 3484138"/>
                <a:gd name="connsiteX48" fmla="*/ 1146753 w 1592221"/>
                <a:gd name="connsiteY48" fmla="*/ 3348972 h 3484138"/>
                <a:gd name="connsiteX49" fmla="*/ 992175 w 1592221"/>
                <a:gd name="connsiteY49" fmla="*/ 3474074 h 3484138"/>
                <a:gd name="connsiteX50" fmla="*/ 955508 w 1592221"/>
                <a:gd name="connsiteY50" fmla="*/ 3482700 h 3484138"/>
                <a:gd name="connsiteX51" fmla="*/ 915245 w 1592221"/>
                <a:gd name="connsiteY51" fmla="*/ 3484138 h 3484138"/>
                <a:gd name="connsiteX52" fmla="*/ 841910 w 1592221"/>
                <a:gd name="connsiteY52" fmla="*/ 3458974 h 3484138"/>
                <a:gd name="connsiteX53" fmla="*/ 741973 w 1592221"/>
                <a:gd name="connsiteY53" fmla="*/ 3316617 h 3484138"/>
                <a:gd name="connsiteX54" fmla="*/ 776484 w 1592221"/>
                <a:gd name="connsiteY54" fmla="*/ 3041971 h 3484138"/>
                <a:gd name="connsiteX55" fmla="*/ 775046 w 1592221"/>
                <a:gd name="connsiteY55" fmla="*/ 3011774 h 3484138"/>
                <a:gd name="connsiteX56" fmla="*/ 80518 w 1592221"/>
                <a:gd name="connsiteY56" fmla="*/ 1831222 h 3484138"/>
                <a:gd name="connsiteX57" fmla="*/ 99212 w 1592221"/>
                <a:gd name="connsiteY57" fmla="*/ 1651478 h 3484138"/>
                <a:gd name="connsiteX58" fmla="*/ 839034 w 1592221"/>
                <a:gd name="connsiteY58" fmla="*/ 468770 h 3484138"/>
                <a:gd name="connsiteX59" fmla="*/ 841192 w 1592221"/>
                <a:gd name="connsiteY59" fmla="*/ 445044 h 3484138"/>
                <a:gd name="connsiteX60" fmla="*/ 809557 w 1592221"/>
                <a:gd name="connsiteY60" fmla="*/ 170397 h 3484138"/>
                <a:gd name="connsiteX61" fmla="*/ 952632 w 1592221"/>
                <a:gd name="connsiteY61" fmla="*/ 19412 h 3484138"/>
                <a:gd name="connsiteX62" fmla="*/ 1016620 w 1592221"/>
                <a:gd name="connsiteY62" fmla="*/ 0 h 3484138"/>
                <a:gd name="connsiteX0" fmla="*/ 883842 w 1570165"/>
                <a:gd name="connsiteY0" fmla="*/ 574460 h 3484138"/>
                <a:gd name="connsiteX1" fmla="*/ 164872 w 1570165"/>
                <a:gd name="connsiteY1" fmla="*/ 1723377 h 3484138"/>
                <a:gd name="connsiteX2" fmla="*/ 272638 w 1570165"/>
                <a:gd name="connsiteY2" fmla="*/ 1726080 h 3484138"/>
                <a:gd name="connsiteX3" fmla="*/ 272638 w 1570165"/>
                <a:gd name="connsiteY3" fmla="*/ 1808934 h 3484138"/>
                <a:gd name="connsiteX4" fmla="*/ 177813 w 1570165"/>
                <a:gd name="connsiteY4" fmla="*/ 1808934 h 3484138"/>
                <a:gd name="connsiteX5" fmla="*/ 824168 w 1570165"/>
                <a:gd name="connsiteY5" fmla="*/ 2910399 h 3484138"/>
                <a:gd name="connsiteX6" fmla="*/ 913320 w 1570165"/>
                <a:gd name="connsiteY6" fmla="*/ 2798959 h 3484138"/>
                <a:gd name="connsiteX7" fmla="*/ 1134044 w 1570165"/>
                <a:gd name="connsiteY7" fmla="*/ 2519998 h 3484138"/>
                <a:gd name="connsiteX8" fmla="*/ 1266336 w 1570165"/>
                <a:gd name="connsiteY8" fmla="*/ 2194303 h 3484138"/>
                <a:gd name="connsiteX9" fmla="*/ 1236857 w 1570165"/>
                <a:gd name="connsiteY9" fmla="*/ 2005214 h 3484138"/>
                <a:gd name="connsiteX10" fmla="*/ 1214569 w 1570165"/>
                <a:gd name="connsiteY10" fmla="*/ 1987238 h 3484138"/>
                <a:gd name="connsiteX11" fmla="*/ 1061428 w 1570165"/>
                <a:gd name="connsiteY11" fmla="*/ 1841287 h 3484138"/>
                <a:gd name="connsiteX12" fmla="*/ 1053519 w 1570165"/>
                <a:gd name="connsiteY12" fmla="*/ 1745665 h 3484138"/>
                <a:gd name="connsiteX13" fmla="*/ 1218883 w 1570165"/>
                <a:gd name="connsiteY13" fmla="*/ 1574549 h 3484138"/>
                <a:gd name="connsiteX14" fmla="*/ 1226792 w 1570165"/>
                <a:gd name="connsiteY14" fmla="*/ 1553699 h 3484138"/>
                <a:gd name="connsiteX15" fmla="*/ 1287186 w 1570165"/>
                <a:gd name="connsiteY15" fmla="*/ 1373237 h 3484138"/>
                <a:gd name="connsiteX16" fmla="*/ 1257707 w 1570165"/>
                <a:gd name="connsiteY16" fmla="*/ 1174081 h 3484138"/>
                <a:gd name="connsiteX17" fmla="*/ 1083717 w 1570165"/>
                <a:gd name="connsiteY17" fmla="*/ 868518 h 3484138"/>
                <a:gd name="connsiteX18" fmla="*/ 1024042 w 1570165"/>
                <a:gd name="connsiteY18" fmla="*/ 796622 h 3484138"/>
                <a:gd name="connsiteX19" fmla="*/ 896065 w 1570165"/>
                <a:gd name="connsiteY19" fmla="*/ 594589 h 3484138"/>
                <a:gd name="connsiteX20" fmla="*/ 883842 w 1570165"/>
                <a:gd name="connsiteY20" fmla="*/ 574460 h 3484138"/>
                <a:gd name="connsiteX21" fmla="*/ 994564 w 1570165"/>
                <a:gd name="connsiteY21" fmla="*/ 0 h 3484138"/>
                <a:gd name="connsiteX22" fmla="*/ 1033389 w 1570165"/>
                <a:gd name="connsiteY22" fmla="*/ 0 h 3484138"/>
                <a:gd name="connsiteX23" fmla="*/ 1221760 w 1570165"/>
                <a:gd name="connsiteY23" fmla="*/ 189089 h 3484138"/>
                <a:gd name="connsiteX24" fmla="*/ 1161366 w 1570165"/>
                <a:gd name="connsiteY24" fmla="*/ 378898 h 3484138"/>
                <a:gd name="connsiteX25" fmla="*/ 1051363 w 1570165"/>
                <a:gd name="connsiteY25" fmla="*/ 405500 h 3484138"/>
                <a:gd name="connsiteX26" fmla="*/ 1013977 w 1570165"/>
                <a:gd name="connsiteY26" fmla="*/ 405500 h 3484138"/>
                <a:gd name="connsiteX27" fmla="*/ 1026918 w 1570165"/>
                <a:gd name="connsiteY27" fmla="*/ 468770 h 3484138"/>
                <a:gd name="connsiteX28" fmla="*/ 1138358 w 1570165"/>
                <a:gd name="connsiteY28" fmla="*/ 631257 h 3484138"/>
                <a:gd name="connsiteX29" fmla="*/ 1252675 w 1570165"/>
                <a:gd name="connsiteY29" fmla="*/ 741979 h 3484138"/>
                <a:gd name="connsiteX30" fmla="*/ 1447516 w 1570165"/>
                <a:gd name="connsiteY30" fmla="*/ 972051 h 3484138"/>
                <a:gd name="connsiteX31" fmla="*/ 1492812 w 1570165"/>
                <a:gd name="connsiteY31" fmla="*/ 1023098 h 3484138"/>
                <a:gd name="connsiteX32" fmla="*/ 1569741 w 1570165"/>
                <a:gd name="connsiteY32" fmla="*/ 1244542 h 3484138"/>
                <a:gd name="connsiteX33" fmla="*/ 1506471 w 1570165"/>
                <a:gd name="connsiteY33" fmla="*/ 1440101 h 3484138"/>
                <a:gd name="connsiteX34" fmla="*/ 1374899 w 1570165"/>
                <a:gd name="connsiteY34" fmla="*/ 1600432 h 3484138"/>
                <a:gd name="connsiteX35" fmla="*/ 1475556 w 1570165"/>
                <a:gd name="connsiteY35" fmla="*/ 1755730 h 3484138"/>
                <a:gd name="connsiteX36" fmla="*/ 1465489 w 1570165"/>
                <a:gd name="connsiteY36" fmla="*/ 1849196 h 3484138"/>
                <a:gd name="connsiteX37" fmla="*/ 1393593 w 1570165"/>
                <a:gd name="connsiteY37" fmla="*/ 1949853 h 3484138"/>
                <a:gd name="connsiteX38" fmla="*/ 1405816 w 1570165"/>
                <a:gd name="connsiteY38" fmla="*/ 1962794 h 3484138"/>
                <a:gd name="connsiteX39" fmla="*/ 1522289 w 1570165"/>
                <a:gd name="connsiteY39" fmla="*/ 2166982 h 3484138"/>
                <a:gd name="connsiteX40" fmla="*/ 1458301 w 1570165"/>
                <a:gd name="connsiteY40" fmla="*/ 2467513 h 3484138"/>
                <a:gd name="connsiteX41" fmla="*/ 1375619 w 1570165"/>
                <a:gd name="connsiteY41" fmla="*/ 2552351 h 3484138"/>
                <a:gd name="connsiteX42" fmla="*/ 1001034 w 1570165"/>
                <a:gd name="connsiteY42" fmla="*/ 2969354 h 3484138"/>
                <a:gd name="connsiteX43" fmla="*/ 891032 w 1570165"/>
                <a:gd name="connsiteY43" fmla="*/ 3118902 h 3484138"/>
                <a:gd name="connsiteX44" fmla="*/ 883842 w 1570165"/>
                <a:gd name="connsiteY44" fmla="*/ 3130405 h 3484138"/>
                <a:gd name="connsiteX45" fmla="*/ 935608 w 1570165"/>
                <a:gd name="connsiteY45" fmla="*/ 3108835 h 3484138"/>
                <a:gd name="connsiteX46" fmla="*/ 1021884 w 1570165"/>
                <a:gd name="connsiteY46" fmla="*/ 3093017 h 3484138"/>
                <a:gd name="connsiteX47" fmla="*/ 1118947 w 1570165"/>
                <a:gd name="connsiteY47" fmla="*/ 3154849 h 3484138"/>
                <a:gd name="connsiteX48" fmla="*/ 1124697 w 1570165"/>
                <a:gd name="connsiteY48" fmla="*/ 3348972 h 3484138"/>
                <a:gd name="connsiteX49" fmla="*/ 970119 w 1570165"/>
                <a:gd name="connsiteY49" fmla="*/ 3474074 h 3484138"/>
                <a:gd name="connsiteX50" fmla="*/ 933452 w 1570165"/>
                <a:gd name="connsiteY50" fmla="*/ 3482700 h 3484138"/>
                <a:gd name="connsiteX51" fmla="*/ 893189 w 1570165"/>
                <a:gd name="connsiteY51" fmla="*/ 3484138 h 3484138"/>
                <a:gd name="connsiteX52" fmla="*/ 819854 w 1570165"/>
                <a:gd name="connsiteY52" fmla="*/ 3458974 h 3484138"/>
                <a:gd name="connsiteX53" fmla="*/ 719917 w 1570165"/>
                <a:gd name="connsiteY53" fmla="*/ 3316617 h 3484138"/>
                <a:gd name="connsiteX54" fmla="*/ 754428 w 1570165"/>
                <a:gd name="connsiteY54" fmla="*/ 3041971 h 3484138"/>
                <a:gd name="connsiteX55" fmla="*/ 752990 w 1570165"/>
                <a:gd name="connsiteY55" fmla="*/ 3011774 h 3484138"/>
                <a:gd name="connsiteX56" fmla="*/ 58462 w 1570165"/>
                <a:gd name="connsiteY56" fmla="*/ 1831222 h 3484138"/>
                <a:gd name="connsiteX57" fmla="*/ 77156 w 1570165"/>
                <a:gd name="connsiteY57" fmla="*/ 1651478 h 3484138"/>
                <a:gd name="connsiteX58" fmla="*/ 816978 w 1570165"/>
                <a:gd name="connsiteY58" fmla="*/ 468770 h 3484138"/>
                <a:gd name="connsiteX59" fmla="*/ 819136 w 1570165"/>
                <a:gd name="connsiteY59" fmla="*/ 445044 h 3484138"/>
                <a:gd name="connsiteX60" fmla="*/ 787501 w 1570165"/>
                <a:gd name="connsiteY60" fmla="*/ 170397 h 3484138"/>
                <a:gd name="connsiteX61" fmla="*/ 930576 w 1570165"/>
                <a:gd name="connsiteY61" fmla="*/ 19412 h 3484138"/>
                <a:gd name="connsiteX62" fmla="*/ 994564 w 1570165"/>
                <a:gd name="connsiteY62" fmla="*/ 0 h 3484138"/>
                <a:gd name="connsiteX0" fmla="*/ 853693 w 1540016"/>
                <a:gd name="connsiteY0" fmla="*/ 574460 h 3484138"/>
                <a:gd name="connsiteX1" fmla="*/ 134723 w 1540016"/>
                <a:gd name="connsiteY1" fmla="*/ 1723377 h 3484138"/>
                <a:gd name="connsiteX2" fmla="*/ 242489 w 1540016"/>
                <a:gd name="connsiteY2" fmla="*/ 1726080 h 3484138"/>
                <a:gd name="connsiteX3" fmla="*/ 242489 w 1540016"/>
                <a:gd name="connsiteY3" fmla="*/ 1808934 h 3484138"/>
                <a:gd name="connsiteX4" fmla="*/ 147664 w 1540016"/>
                <a:gd name="connsiteY4" fmla="*/ 1808934 h 3484138"/>
                <a:gd name="connsiteX5" fmla="*/ 794019 w 1540016"/>
                <a:gd name="connsiteY5" fmla="*/ 2910399 h 3484138"/>
                <a:gd name="connsiteX6" fmla="*/ 883171 w 1540016"/>
                <a:gd name="connsiteY6" fmla="*/ 2798959 h 3484138"/>
                <a:gd name="connsiteX7" fmla="*/ 1103895 w 1540016"/>
                <a:gd name="connsiteY7" fmla="*/ 2519998 h 3484138"/>
                <a:gd name="connsiteX8" fmla="*/ 1236187 w 1540016"/>
                <a:gd name="connsiteY8" fmla="*/ 2194303 h 3484138"/>
                <a:gd name="connsiteX9" fmla="*/ 1206708 w 1540016"/>
                <a:gd name="connsiteY9" fmla="*/ 2005214 h 3484138"/>
                <a:gd name="connsiteX10" fmla="*/ 1184420 w 1540016"/>
                <a:gd name="connsiteY10" fmla="*/ 1987238 h 3484138"/>
                <a:gd name="connsiteX11" fmla="*/ 1031279 w 1540016"/>
                <a:gd name="connsiteY11" fmla="*/ 1841287 h 3484138"/>
                <a:gd name="connsiteX12" fmla="*/ 1023370 w 1540016"/>
                <a:gd name="connsiteY12" fmla="*/ 1745665 h 3484138"/>
                <a:gd name="connsiteX13" fmla="*/ 1188734 w 1540016"/>
                <a:gd name="connsiteY13" fmla="*/ 1574549 h 3484138"/>
                <a:gd name="connsiteX14" fmla="*/ 1196643 w 1540016"/>
                <a:gd name="connsiteY14" fmla="*/ 1553699 h 3484138"/>
                <a:gd name="connsiteX15" fmla="*/ 1257037 w 1540016"/>
                <a:gd name="connsiteY15" fmla="*/ 1373237 h 3484138"/>
                <a:gd name="connsiteX16" fmla="*/ 1227558 w 1540016"/>
                <a:gd name="connsiteY16" fmla="*/ 1174081 h 3484138"/>
                <a:gd name="connsiteX17" fmla="*/ 1053568 w 1540016"/>
                <a:gd name="connsiteY17" fmla="*/ 868518 h 3484138"/>
                <a:gd name="connsiteX18" fmla="*/ 993893 w 1540016"/>
                <a:gd name="connsiteY18" fmla="*/ 796622 h 3484138"/>
                <a:gd name="connsiteX19" fmla="*/ 865916 w 1540016"/>
                <a:gd name="connsiteY19" fmla="*/ 594589 h 3484138"/>
                <a:gd name="connsiteX20" fmla="*/ 853693 w 1540016"/>
                <a:gd name="connsiteY20" fmla="*/ 574460 h 3484138"/>
                <a:gd name="connsiteX21" fmla="*/ 964415 w 1540016"/>
                <a:gd name="connsiteY21" fmla="*/ 0 h 3484138"/>
                <a:gd name="connsiteX22" fmla="*/ 1003240 w 1540016"/>
                <a:gd name="connsiteY22" fmla="*/ 0 h 3484138"/>
                <a:gd name="connsiteX23" fmla="*/ 1191611 w 1540016"/>
                <a:gd name="connsiteY23" fmla="*/ 189089 h 3484138"/>
                <a:gd name="connsiteX24" fmla="*/ 1131217 w 1540016"/>
                <a:gd name="connsiteY24" fmla="*/ 378898 h 3484138"/>
                <a:gd name="connsiteX25" fmla="*/ 1021214 w 1540016"/>
                <a:gd name="connsiteY25" fmla="*/ 405500 h 3484138"/>
                <a:gd name="connsiteX26" fmla="*/ 983828 w 1540016"/>
                <a:gd name="connsiteY26" fmla="*/ 405500 h 3484138"/>
                <a:gd name="connsiteX27" fmla="*/ 996769 w 1540016"/>
                <a:gd name="connsiteY27" fmla="*/ 468770 h 3484138"/>
                <a:gd name="connsiteX28" fmla="*/ 1108209 w 1540016"/>
                <a:gd name="connsiteY28" fmla="*/ 631257 h 3484138"/>
                <a:gd name="connsiteX29" fmla="*/ 1222526 w 1540016"/>
                <a:gd name="connsiteY29" fmla="*/ 741979 h 3484138"/>
                <a:gd name="connsiteX30" fmla="*/ 1417367 w 1540016"/>
                <a:gd name="connsiteY30" fmla="*/ 972051 h 3484138"/>
                <a:gd name="connsiteX31" fmla="*/ 1462663 w 1540016"/>
                <a:gd name="connsiteY31" fmla="*/ 1023098 h 3484138"/>
                <a:gd name="connsiteX32" fmla="*/ 1539592 w 1540016"/>
                <a:gd name="connsiteY32" fmla="*/ 1244542 h 3484138"/>
                <a:gd name="connsiteX33" fmla="*/ 1476322 w 1540016"/>
                <a:gd name="connsiteY33" fmla="*/ 1440101 h 3484138"/>
                <a:gd name="connsiteX34" fmla="*/ 1344750 w 1540016"/>
                <a:gd name="connsiteY34" fmla="*/ 1600432 h 3484138"/>
                <a:gd name="connsiteX35" fmla="*/ 1445407 w 1540016"/>
                <a:gd name="connsiteY35" fmla="*/ 1755730 h 3484138"/>
                <a:gd name="connsiteX36" fmla="*/ 1435340 w 1540016"/>
                <a:gd name="connsiteY36" fmla="*/ 1849196 h 3484138"/>
                <a:gd name="connsiteX37" fmla="*/ 1363444 w 1540016"/>
                <a:gd name="connsiteY37" fmla="*/ 1949853 h 3484138"/>
                <a:gd name="connsiteX38" fmla="*/ 1375667 w 1540016"/>
                <a:gd name="connsiteY38" fmla="*/ 1962794 h 3484138"/>
                <a:gd name="connsiteX39" fmla="*/ 1492140 w 1540016"/>
                <a:gd name="connsiteY39" fmla="*/ 2166982 h 3484138"/>
                <a:gd name="connsiteX40" fmla="*/ 1428152 w 1540016"/>
                <a:gd name="connsiteY40" fmla="*/ 2467513 h 3484138"/>
                <a:gd name="connsiteX41" fmla="*/ 1345470 w 1540016"/>
                <a:gd name="connsiteY41" fmla="*/ 2552351 h 3484138"/>
                <a:gd name="connsiteX42" fmla="*/ 970885 w 1540016"/>
                <a:gd name="connsiteY42" fmla="*/ 2969354 h 3484138"/>
                <a:gd name="connsiteX43" fmla="*/ 860883 w 1540016"/>
                <a:gd name="connsiteY43" fmla="*/ 3118902 h 3484138"/>
                <a:gd name="connsiteX44" fmla="*/ 853693 w 1540016"/>
                <a:gd name="connsiteY44" fmla="*/ 3130405 h 3484138"/>
                <a:gd name="connsiteX45" fmla="*/ 905459 w 1540016"/>
                <a:gd name="connsiteY45" fmla="*/ 3108835 h 3484138"/>
                <a:gd name="connsiteX46" fmla="*/ 991735 w 1540016"/>
                <a:gd name="connsiteY46" fmla="*/ 3093017 h 3484138"/>
                <a:gd name="connsiteX47" fmla="*/ 1088798 w 1540016"/>
                <a:gd name="connsiteY47" fmla="*/ 3154849 h 3484138"/>
                <a:gd name="connsiteX48" fmla="*/ 1094548 w 1540016"/>
                <a:gd name="connsiteY48" fmla="*/ 3348972 h 3484138"/>
                <a:gd name="connsiteX49" fmla="*/ 939970 w 1540016"/>
                <a:gd name="connsiteY49" fmla="*/ 3474074 h 3484138"/>
                <a:gd name="connsiteX50" fmla="*/ 903303 w 1540016"/>
                <a:gd name="connsiteY50" fmla="*/ 3482700 h 3484138"/>
                <a:gd name="connsiteX51" fmla="*/ 863040 w 1540016"/>
                <a:gd name="connsiteY51" fmla="*/ 3484138 h 3484138"/>
                <a:gd name="connsiteX52" fmla="*/ 789705 w 1540016"/>
                <a:gd name="connsiteY52" fmla="*/ 3458974 h 3484138"/>
                <a:gd name="connsiteX53" fmla="*/ 689768 w 1540016"/>
                <a:gd name="connsiteY53" fmla="*/ 3316617 h 3484138"/>
                <a:gd name="connsiteX54" fmla="*/ 724279 w 1540016"/>
                <a:gd name="connsiteY54" fmla="*/ 3041971 h 3484138"/>
                <a:gd name="connsiteX55" fmla="*/ 722841 w 1540016"/>
                <a:gd name="connsiteY55" fmla="*/ 3011774 h 3484138"/>
                <a:gd name="connsiteX56" fmla="*/ 28313 w 1540016"/>
                <a:gd name="connsiteY56" fmla="*/ 1831222 h 3484138"/>
                <a:gd name="connsiteX57" fmla="*/ 47007 w 1540016"/>
                <a:gd name="connsiteY57" fmla="*/ 1651478 h 3484138"/>
                <a:gd name="connsiteX58" fmla="*/ 786829 w 1540016"/>
                <a:gd name="connsiteY58" fmla="*/ 468770 h 3484138"/>
                <a:gd name="connsiteX59" fmla="*/ 788987 w 1540016"/>
                <a:gd name="connsiteY59" fmla="*/ 445044 h 3484138"/>
                <a:gd name="connsiteX60" fmla="*/ 757352 w 1540016"/>
                <a:gd name="connsiteY60" fmla="*/ 170397 h 3484138"/>
                <a:gd name="connsiteX61" fmla="*/ 900427 w 1540016"/>
                <a:gd name="connsiteY61" fmla="*/ 19412 h 3484138"/>
                <a:gd name="connsiteX62" fmla="*/ 964415 w 1540016"/>
                <a:gd name="connsiteY62" fmla="*/ 0 h 3484138"/>
                <a:gd name="connsiteX0" fmla="*/ 853693 w 1540016"/>
                <a:gd name="connsiteY0" fmla="*/ 574460 h 3484138"/>
                <a:gd name="connsiteX1" fmla="*/ 134723 w 1540016"/>
                <a:gd name="connsiteY1" fmla="*/ 1723377 h 3484138"/>
                <a:gd name="connsiteX2" fmla="*/ 242489 w 1540016"/>
                <a:gd name="connsiteY2" fmla="*/ 1808934 h 3484138"/>
                <a:gd name="connsiteX3" fmla="*/ 147664 w 1540016"/>
                <a:gd name="connsiteY3" fmla="*/ 1808934 h 3484138"/>
                <a:gd name="connsiteX4" fmla="*/ 794019 w 1540016"/>
                <a:gd name="connsiteY4" fmla="*/ 2910399 h 3484138"/>
                <a:gd name="connsiteX5" fmla="*/ 883171 w 1540016"/>
                <a:gd name="connsiteY5" fmla="*/ 2798959 h 3484138"/>
                <a:gd name="connsiteX6" fmla="*/ 1103895 w 1540016"/>
                <a:gd name="connsiteY6" fmla="*/ 2519998 h 3484138"/>
                <a:gd name="connsiteX7" fmla="*/ 1236187 w 1540016"/>
                <a:gd name="connsiteY7" fmla="*/ 2194303 h 3484138"/>
                <a:gd name="connsiteX8" fmla="*/ 1206708 w 1540016"/>
                <a:gd name="connsiteY8" fmla="*/ 2005214 h 3484138"/>
                <a:gd name="connsiteX9" fmla="*/ 1184420 w 1540016"/>
                <a:gd name="connsiteY9" fmla="*/ 1987238 h 3484138"/>
                <a:gd name="connsiteX10" fmla="*/ 1031279 w 1540016"/>
                <a:gd name="connsiteY10" fmla="*/ 1841287 h 3484138"/>
                <a:gd name="connsiteX11" fmla="*/ 1023370 w 1540016"/>
                <a:gd name="connsiteY11" fmla="*/ 1745665 h 3484138"/>
                <a:gd name="connsiteX12" fmla="*/ 1188734 w 1540016"/>
                <a:gd name="connsiteY12" fmla="*/ 1574549 h 3484138"/>
                <a:gd name="connsiteX13" fmla="*/ 1196643 w 1540016"/>
                <a:gd name="connsiteY13" fmla="*/ 1553699 h 3484138"/>
                <a:gd name="connsiteX14" fmla="*/ 1257037 w 1540016"/>
                <a:gd name="connsiteY14" fmla="*/ 1373237 h 3484138"/>
                <a:gd name="connsiteX15" fmla="*/ 1227558 w 1540016"/>
                <a:gd name="connsiteY15" fmla="*/ 1174081 h 3484138"/>
                <a:gd name="connsiteX16" fmla="*/ 1053568 w 1540016"/>
                <a:gd name="connsiteY16" fmla="*/ 868518 h 3484138"/>
                <a:gd name="connsiteX17" fmla="*/ 993893 w 1540016"/>
                <a:gd name="connsiteY17" fmla="*/ 796622 h 3484138"/>
                <a:gd name="connsiteX18" fmla="*/ 865916 w 1540016"/>
                <a:gd name="connsiteY18" fmla="*/ 594589 h 3484138"/>
                <a:gd name="connsiteX19" fmla="*/ 853693 w 1540016"/>
                <a:gd name="connsiteY19" fmla="*/ 574460 h 3484138"/>
                <a:gd name="connsiteX20" fmla="*/ 964415 w 1540016"/>
                <a:gd name="connsiteY20" fmla="*/ 0 h 3484138"/>
                <a:gd name="connsiteX21" fmla="*/ 1003240 w 1540016"/>
                <a:gd name="connsiteY21" fmla="*/ 0 h 3484138"/>
                <a:gd name="connsiteX22" fmla="*/ 1191611 w 1540016"/>
                <a:gd name="connsiteY22" fmla="*/ 189089 h 3484138"/>
                <a:gd name="connsiteX23" fmla="*/ 1131217 w 1540016"/>
                <a:gd name="connsiteY23" fmla="*/ 378898 h 3484138"/>
                <a:gd name="connsiteX24" fmla="*/ 1021214 w 1540016"/>
                <a:gd name="connsiteY24" fmla="*/ 405500 h 3484138"/>
                <a:gd name="connsiteX25" fmla="*/ 983828 w 1540016"/>
                <a:gd name="connsiteY25" fmla="*/ 405500 h 3484138"/>
                <a:gd name="connsiteX26" fmla="*/ 996769 w 1540016"/>
                <a:gd name="connsiteY26" fmla="*/ 468770 h 3484138"/>
                <a:gd name="connsiteX27" fmla="*/ 1108209 w 1540016"/>
                <a:gd name="connsiteY27" fmla="*/ 631257 h 3484138"/>
                <a:gd name="connsiteX28" fmla="*/ 1222526 w 1540016"/>
                <a:gd name="connsiteY28" fmla="*/ 741979 h 3484138"/>
                <a:gd name="connsiteX29" fmla="*/ 1417367 w 1540016"/>
                <a:gd name="connsiteY29" fmla="*/ 972051 h 3484138"/>
                <a:gd name="connsiteX30" fmla="*/ 1462663 w 1540016"/>
                <a:gd name="connsiteY30" fmla="*/ 1023098 h 3484138"/>
                <a:gd name="connsiteX31" fmla="*/ 1539592 w 1540016"/>
                <a:gd name="connsiteY31" fmla="*/ 1244542 h 3484138"/>
                <a:gd name="connsiteX32" fmla="*/ 1476322 w 1540016"/>
                <a:gd name="connsiteY32" fmla="*/ 1440101 h 3484138"/>
                <a:gd name="connsiteX33" fmla="*/ 1344750 w 1540016"/>
                <a:gd name="connsiteY33" fmla="*/ 1600432 h 3484138"/>
                <a:gd name="connsiteX34" fmla="*/ 1445407 w 1540016"/>
                <a:gd name="connsiteY34" fmla="*/ 1755730 h 3484138"/>
                <a:gd name="connsiteX35" fmla="*/ 1435340 w 1540016"/>
                <a:gd name="connsiteY35" fmla="*/ 1849196 h 3484138"/>
                <a:gd name="connsiteX36" fmla="*/ 1363444 w 1540016"/>
                <a:gd name="connsiteY36" fmla="*/ 1949853 h 3484138"/>
                <a:gd name="connsiteX37" fmla="*/ 1375667 w 1540016"/>
                <a:gd name="connsiteY37" fmla="*/ 1962794 h 3484138"/>
                <a:gd name="connsiteX38" fmla="*/ 1492140 w 1540016"/>
                <a:gd name="connsiteY38" fmla="*/ 2166982 h 3484138"/>
                <a:gd name="connsiteX39" fmla="*/ 1428152 w 1540016"/>
                <a:gd name="connsiteY39" fmla="*/ 2467513 h 3484138"/>
                <a:gd name="connsiteX40" fmla="*/ 1345470 w 1540016"/>
                <a:gd name="connsiteY40" fmla="*/ 2552351 h 3484138"/>
                <a:gd name="connsiteX41" fmla="*/ 970885 w 1540016"/>
                <a:gd name="connsiteY41" fmla="*/ 2969354 h 3484138"/>
                <a:gd name="connsiteX42" fmla="*/ 860883 w 1540016"/>
                <a:gd name="connsiteY42" fmla="*/ 3118902 h 3484138"/>
                <a:gd name="connsiteX43" fmla="*/ 853693 w 1540016"/>
                <a:gd name="connsiteY43" fmla="*/ 3130405 h 3484138"/>
                <a:gd name="connsiteX44" fmla="*/ 905459 w 1540016"/>
                <a:gd name="connsiteY44" fmla="*/ 3108835 h 3484138"/>
                <a:gd name="connsiteX45" fmla="*/ 991735 w 1540016"/>
                <a:gd name="connsiteY45" fmla="*/ 3093017 h 3484138"/>
                <a:gd name="connsiteX46" fmla="*/ 1088798 w 1540016"/>
                <a:gd name="connsiteY46" fmla="*/ 3154849 h 3484138"/>
                <a:gd name="connsiteX47" fmla="*/ 1094548 w 1540016"/>
                <a:gd name="connsiteY47" fmla="*/ 3348972 h 3484138"/>
                <a:gd name="connsiteX48" fmla="*/ 939970 w 1540016"/>
                <a:gd name="connsiteY48" fmla="*/ 3474074 h 3484138"/>
                <a:gd name="connsiteX49" fmla="*/ 903303 w 1540016"/>
                <a:gd name="connsiteY49" fmla="*/ 3482700 h 3484138"/>
                <a:gd name="connsiteX50" fmla="*/ 863040 w 1540016"/>
                <a:gd name="connsiteY50" fmla="*/ 3484138 h 3484138"/>
                <a:gd name="connsiteX51" fmla="*/ 789705 w 1540016"/>
                <a:gd name="connsiteY51" fmla="*/ 3458974 h 3484138"/>
                <a:gd name="connsiteX52" fmla="*/ 689768 w 1540016"/>
                <a:gd name="connsiteY52" fmla="*/ 3316617 h 3484138"/>
                <a:gd name="connsiteX53" fmla="*/ 724279 w 1540016"/>
                <a:gd name="connsiteY53" fmla="*/ 3041971 h 3484138"/>
                <a:gd name="connsiteX54" fmla="*/ 722841 w 1540016"/>
                <a:gd name="connsiteY54" fmla="*/ 3011774 h 3484138"/>
                <a:gd name="connsiteX55" fmla="*/ 28313 w 1540016"/>
                <a:gd name="connsiteY55" fmla="*/ 1831222 h 3484138"/>
                <a:gd name="connsiteX56" fmla="*/ 47007 w 1540016"/>
                <a:gd name="connsiteY56" fmla="*/ 1651478 h 3484138"/>
                <a:gd name="connsiteX57" fmla="*/ 786829 w 1540016"/>
                <a:gd name="connsiteY57" fmla="*/ 468770 h 3484138"/>
                <a:gd name="connsiteX58" fmla="*/ 788987 w 1540016"/>
                <a:gd name="connsiteY58" fmla="*/ 445044 h 3484138"/>
                <a:gd name="connsiteX59" fmla="*/ 757352 w 1540016"/>
                <a:gd name="connsiteY59" fmla="*/ 170397 h 3484138"/>
                <a:gd name="connsiteX60" fmla="*/ 900427 w 1540016"/>
                <a:gd name="connsiteY60" fmla="*/ 19412 h 3484138"/>
                <a:gd name="connsiteX61" fmla="*/ 964415 w 1540016"/>
                <a:gd name="connsiteY61" fmla="*/ 0 h 3484138"/>
                <a:gd name="connsiteX0" fmla="*/ 853693 w 1540016"/>
                <a:gd name="connsiteY0" fmla="*/ 574460 h 3484138"/>
                <a:gd name="connsiteX1" fmla="*/ 134723 w 1540016"/>
                <a:gd name="connsiteY1" fmla="*/ 1723377 h 3484138"/>
                <a:gd name="connsiteX2" fmla="*/ 147664 w 1540016"/>
                <a:gd name="connsiteY2" fmla="*/ 1808934 h 3484138"/>
                <a:gd name="connsiteX3" fmla="*/ 794019 w 1540016"/>
                <a:gd name="connsiteY3" fmla="*/ 2910399 h 3484138"/>
                <a:gd name="connsiteX4" fmla="*/ 883171 w 1540016"/>
                <a:gd name="connsiteY4" fmla="*/ 2798959 h 3484138"/>
                <a:gd name="connsiteX5" fmla="*/ 1103895 w 1540016"/>
                <a:gd name="connsiteY5" fmla="*/ 2519998 h 3484138"/>
                <a:gd name="connsiteX6" fmla="*/ 1236187 w 1540016"/>
                <a:gd name="connsiteY6" fmla="*/ 2194303 h 3484138"/>
                <a:gd name="connsiteX7" fmla="*/ 1206708 w 1540016"/>
                <a:gd name="connsiteY7" fmla="*/ 2005214 h 3484138"/>
                <a:gd name="connsiteX8" fmla="*/ 1184420 w 1540016"/>
                <a:gd name="connsiteY8" fmla="*/ 1987238 h 3484138"/>
                <a:gd name="connsiteX9" fmla="*/ 1031279 w 1540016"/>
                <a:gd name="connsiteY9" fmla="*/ 1841287 h 3484138"/>
                <a:gd name="connsiteX10" fmla="*/ 1023370 w 1540016"/>
                <a:gd name="connsiteY10" fmla="*/ 1745665 h 3484138"/>
                <a:gd name="connsiteX11" fmla="*/ 1188734 w 1540016"/>
                <a:gd name="connsiteY11" fmla="*/ 1574549 h 3484138"/>
                <a:gd name="connsiteX12" fmla="*/ 1196643 w 1540016"/>
                <a:gd name="connsiteY12" fmla="*/ 1553699 h 3484138"/>
                <a:gd name="connsiteX13" fmla="*/ 1257037 w 1540016"/>
                <a:gd name="connsiteY13" fmla="*/ 1373237 h 3484138"/>
                <a:gd name="connsiteX14" fmla="*/ 1227558 w 1540016"/>
                <a:gd name="connsiteY14" fmla="*/ 1174081 h 3484138"/>
                <a:gd name="connsiteX15" fmla="*/ 1053568 w 1540016"/>
                <a:gd name="connsiteY15" fmla="*/ 868518 h 3484138"/>
                <a:gd name="connsiteX16" fmla="*/ 993893 w 1540016"/>
                <a:gd name="connsiteY16" fmla="*/ 796622 h 3484138"/>
                <a:gd name="connsiteX17" fmla="*/ 865916 w 1540016"/>
                <a:gd name="connsiteY17" fmla="*/ 594589 h 3484138"/>
                <a:gd name="connsiteX18" fmla="*/ 853693 w 1540016"/>
                <a:gd name="connsiteY18" fmla="*/ 574460 h 3484138"/>
                <a:gd name="connsiteX19" fmla="*/ 964415 w 1540016"/>
                <a:gd name="connsiteY19" fmla="*/ 0 h 3484138"/>
                <a:gd name="connsiteX20" fmla="*/ 1003240 w 1540016"/>
                <a:gd name="connsiteY20" fmla="*/ 0 h 3484138"/>
                <a:gd name="connsiteX21" fmla="*/ 1191611 w 1540016"/>
                <a:gd name="connsiteY21" fmla="*/ 189089 h 3484138"/>
                <a:gd name="connsiteX22" fmla="*/ 1131217 w 1540016"/>
                <a:gd name="connsiteY22" fmla="*/ 378898 h 3484138"/>
                <a:gd name="connsiteX23" fmla="*/ 1021214 w 1540016"/>
                <a:gd name="connsiteY23" fmla="*/ 405500 h 3484138"/>
                <a:gd name="connsiteX24" fmla="*/ 983828 w 1540016"/>
                <a:gd name="connsiteY24" fmla="*/ 405500 h 3484138"/>
                <a:gd name="connsiteX25" fmla="*/ 996769 w 1540016"/>
                <a:gd name="connsiteY25" fmla="*/ 468770 h 3484138"/>
                <a:gd name="connsiteX26" fmla="*/ 1108209 w 1540016"/>
                <a:gd name="connsiteY26" fmla="*/ 631257 h 3484138"/>
                <a:gd name="connsiteX27" fmla="*/ 1222526 w 1540016"/>
                <a:gd name="connsiteY27" fmla="*/ 741979 h 3484138"/>
                <a:gd name="connsiteX28" fmla="*/ 1417367 w 1540016"/>
                <a:gd name="connsiteY28" fmla="*/ 972051 h 3484138"/>
                <a:gd name="connsiteX29" fmla="*/ 1462663 w 1540016"/>
                <a:gd name="connsiteY29" fmla="*/ 1023098 h 3484138"/>
                <a:gd name="connsiteX30" fmla="*/ 1539592 w 1540016"/>
                <a:gd name="connsiteY30" fmla="*/ 1244542 h 3484138"/>
                <a:gd name="connsiteX31" fmla="*/ 1476322 w 1540016"/>
                <a:gd name="connsiteY31" fmla="*/ 1440101 h 3484138"/>
                <a:gd name="connsiteX32" fmla="*/ 1344750 w 1540016"/>
                <a:gd name="connsiteY32" fmla="*/ 1600432 h 3484138"/>
                <a:gd name="connsiteX33" fmla="*/ 1445407 w 1540016"/>
                <a:gd name="connsiteY33" fmla="*/ 1755730 h 3484138"/>
                <a:gd name="connsiteX34" fmla="*/ 1435340 w 1540016"/>
                <a:gd name="connsiteY34" fmla="*/ 1849196 h 3484138"/>
                <a:gd name="connsiteX35" fmla="*/ 1363444 w 1540016"/>
                <a:gd name="connsiteY35" fmla="*/ 1949853 h 3484138"/>
                <a:gd name="connsiteX36" fmla="*/ 1375667 w 1540016"/>
                <a:gd name="connsiteY36" fmla="*/ 1962794 h 3484138"/>
                <a:gd name="connsiteX37" fmla="*/ 1492140 w 1540016"/>
                <a:gd name="connsiteY37" fmla="*/ 2166982 h 3484138"/>
                <a:gd name="connsiteX38" fmla="*/ 1428152 w 1540016"/>
                <a:gd name="connsiteY38" fmla="*/ 2467513 h 3484138"/>
                <a:gd name="connsiteX39" fmla="*/ 1345470 w 1540016"/>
                <a:gd name="connsiteY39" fmla="*/ 2552351 h 3484138"/>
                <a:gd name="connsiteX40" fmla="*/ 970885 w 1540016"/>
                <a:gd name="connsiteY40" fmla="*/ 2969354 h 3484138"/>
                <a:gd name="connsiteX41" fmla="*/ 860883 w 1540016"/>
                <a:gd name="connsiteY41" fmla="*/ 3118902 h 3484138"/>
                <a:gd name="connsiteX42" fmla="*/ 853693 w 1540016"/>
                <a:gd name="connsiteY42" fmla="*/ 3130405 h 3484138"/>
                <a:gd name="connsiteX43" fmla="*/ 905459 w 1540016"/>
                <a:gd name="connsiteY43" fmla="*/ 3108835 h 3484138"/>
                <a:gd name="connsiteX44" fmla="*/ 991735 w 1540016"/>
                <a:gd name="connsiteY44" fmla="*/ 3093017 h 3484138"/>
                <a:gd name="connsiteX45" fmla="*/ 1088798 w 1540016"/>
                <a:gd name="connsiteY45" fmla="*/ 3154849 h 3484138"/>
                <a:gd name="connsiteX46" fmla="*/ 1094548 w 1540016"/>
                <a:gd name="connsiteY46" fmla="*/ 3348972 h 3484138"/>
                <a:gd name="connsiteX47" fmla="*/ 939970 w 1540016"/>
                <a:gd name="connsiteY47" fmla="*/ 3474074 h 3484138"/>
                <a:gd name="connsiteX48" fmla="*/ 903303 w 1540016"/>
                <a:gd name="connsiteY48" fmla="*/ 3482700 h 3484138"/>
                <a:gd name="connsiteX49" fmla="*/ 863040 w 1540016"/>
                <a:gd name="connsiteY49" fmla="*/ 3484138 h 3484138"/>
                <a:gd name="connsiteX50" fmla="*/ 789705 w 1540016"/>
                <a:gd name="connsiteY50" fmla="*/ 3458974 h 3484138"/>
                <a:gd name="connsiteX51" fmla="*/ 689768 w 1540016"/>
                <a:gd name="connsiteY51" fmla="*/ 3316617 h 3484138"/>
                <a:gd name="connsiteX52" fmla="*/ 724279 w 1540016"/>
                <a:gd name="connsiteY52" fmla="*/ 3041971 h 3484138"/>
                <a:gd name="connsiteX53" fmla="*/ 722841 w 1540016"/>
                <a:gd name="connsiteY53" fmla="*/ 3011774 h 3484138"/>
                <a:gd name="connsiteX54" fmla="*/ 28313 w 1540016"/>
                <a:gd name="connsiteY54" fmla="*/ 1831222 h 3484138"/>
                <a:gd name="connsiteX55" fmla="*/ 47007 w 1540016"/>
                <a:gd name="connsiteY55" fmla="*/ 1651478 h 3484138"/>
                <a:gd name="connsiteX56" fmla="*/ 786829 w 1540016"/>
                <a:gd name="connsiteY56" fmla="*/ 468770 h 3484138"/>
                <a:gd name="connsiteX57" fmla="*/ 788987 w 1540016"/>
                <a:gd name="connsiteY57" fmla="*/ 445044 h 3484138"/>
                <a:gd name="connsiteX58" fmla="*/ 757352 w 1540016"/>
                <a:gd name="connsiteY58" fmla="*/ 170397 h 3484138"/>
                <a:gd name="connsiteX59" fmla="*/ 900427 w 1540016"/>
                <a:gd name="connsiteY59" fmla="*/ 19412 h 3484138"/>
                <a:gd name="connsiteX60" fmla="*/ 964415 w 1540016"/>
                <a:gd name="connsiteY60" fmla="*/ 0 h 3484138"/>
                <a:gd name="connsiteX0" fmla="*/ 853693 w 1540016"/>
                <a:gd name="connsiteY0" fmla="*/ 574460 h 3484138"/>
                <a:gd name="connsiteX1" fmla="*/ 134723 w 1540016"/>
                <a:gd name="connsiteY1" fmla="*/ 1723377 h 3484138"/>
                <a:gd name="connsiteX2" fmla="*/ 147664 w 1540016"/>
                <a:gd name="connsiteY2" fmla="*/ 1808934 h 3484138"/>
                <a:gd name="connsiteX3" fmla="*/ 794019 w 1540016"/>
                <a:gd name="connsiteY3" fmla="*/ 2910399 h 3484138"/>
                <a:gd name="connsiteX4" fmla="*/ 883171 w 1540016"/>
                <a:gd name="connsiteY4" fmla="*/ 2798959 h 3484138"/>
                <a:gd name="connsiteX5" fmla="*/ 1103895 w 1540016"/>
                <a:gd name="connsiteY5" fmla="*/ 2519998 h 3484138"/>
                <a:gd name="connsiteX6" fmla="*/ 1236187 w 1540016"/>
                <a:gd name="connsiteY6" fmla="*/ 2194303 h 3484138"/>
                <a:gd name="connsiteX7" fmla="*/ 1206708 w 1540016"/>
                <a:gd name="connsiteY7" fmla="*/ 2005214 h 3484138"/>
                <a:gd name="connsiteX8" fmla="*/ 1184420 w 1540016"/>
                <a:gd name="connsiteY8" fmla="*/ 1987238 h 3484138"/>
                <a:gd name="connsiteX9" fmla="*/ 1031279 w 1540016"/>
                <a:gd name="connsiteY9" fmla="*/ 1841287 h 3484138"/>
                <a:gd name="connsiteX10" fmla="*/ 1023370 w 1540016"/>
                <a:gd name="connsiteY10" fmla="*/ 1745665 h 3484138"/>
                <a:gd name="connsiteX11" fmla="*/ 1188734 w 1540016"/>
                <a:gd name="connsiteY11" fmla="*/ 1574549 h 3484138"/>
                <a:gd name="connsiteX12" fmla="*/ 1196643 w 1540016"/>
                <a:gd name="connsiteY12" fmla="*/ 1553699 h 3484138"/>
                <a:gd name="connsiteX13" fmla="*/ 1257037 w 1540016"/>
                <a:gd name="connsiteY13" fmla="*/ 1373237 h 3484138"/>
                <a:gd name="connsiteX14" fmla="*/ 1227558 w 1540016"/>
                <a:gd name="connsiteY14" fmla="*/ 1174081 h 3484138"/>
                <a:gd name="connsiteX15" fmla="*/ 1053568 w 1540016"/>
                <a:gd name="connsiteY15" fmla="*/ 868518 h 3484138"/>
                <a:gd name="connsiteX16" fmla="*/ 993893 w 1540016"/>
                <a:gd name="connsiteY16" fmla="*/ 796622 h 3484138"/>
                <a:gd name="connsiteX17" fmla="*/ 865916 w 1540016"/>
                <a:gd name="connsiteY17" fmla="*/ 594589 h 3484138"/>
                <a:gd name="connsiteX18" fmla="*/ 853693 w 1540016"/>
                <a:gd name="connsiteY18" fmla="*/ 574460 h 3484138"/>
                <a:gd name="connsiteX19" fmla="*/ 964415 w 1540016"/>
                <a:gd name="connsiteY19" fmla="*/ 0 h 3484138"/>
                <a:gd name="connsiteX20" fmla="*/ 1003240 w 1540016"/>
                <a:gd name="connsiteY20" fmla="*/ 0 h 3484138"/>
                <a:gd name="connsiteX21" fmla="*/ 1191611 w 1540016"/>
                <a:gd name="connsiteY21" fmla="*/ 189089 h 3484138"/>
                <a:gd name="connsiteX22" fmla="*/ 1131217 w 1540016"/>
                <a:gd name="connsiteY22" fmla="*/ 378898 h 3484138"/>
                <a:gd name="connsiteX23" fmla="*/ 1021214 w 1540016"/>
                <a:gd name="connsiteY23" fmla="*/ 405500 h 3484138"/>
                <a:gd name="connsiteX24" fmla="*/ 983828 w 1540016"/>
                <a:gd name="connsiteY24" fmla="*/ 405500 h 3484138"/>
                <a:gd name="connsiteX25" fmla="*/ 996769 w 1540016"/>
                <a:gd name="connsiteY25" fmla="*/ 468770 h 3484138"/>
                <a:gd name="connsiteX26" fmla="*/ 1108209 w 1540016"/>
                <a:gd name="connsiteY26" fmla="*/ 631257 h 3484138"/>
                <a:gd name="connsiteX27" fmla="*/ 1222526 w 1540016"/>
                <a:gd name="connsiteY27" fmla="*/ 741979 h 3484138"/>
                <a:gd name="connsiteX28" fmla="*/ 1417367 w 1540016"/>
                <a:gd name="connsiteY28" fmla="*/ 972051 h 3484138"/>
                <a:gd name="connsiteX29" fmla="*/ 1462663 w 1540016"/>
                <a:gd name="connsiteY29" fmla="*/ 1023098 h 3484138"/>
                <a:gd name="connsiteX30" fmla="*/ 1539592 w 1540016"/>
                <a:gd name="connsiteY30" fmla="*/ 1244542 h 3484138"/>
                <a:gd name="connsiteX31" fmla="*/ 1476322 w 1540016"/>
                <a:gd name="connsiteY31" fmla="*/ 1440101 h 3484138"/>
                <a:gd name="connsiteX32" fmla="*/ 1344750 w 1540016"/>
                <a:gd name="connsiteY32" fmla="*/ 1600432 h 3484138"/>
                <a:gd name="connsiteX33" fmla="*/ 1445407 w 1540016"/>
                <a:gd name="connsiteY33" fmla="*/ 1755730 h 3484138"/>
                <a:gd name="connsiteX34" fmla="*/ 1435340 w 1540016"/>
                <a:gd name="connsiteY34" fmla="*/ 1849196 h 3484138"/>
                <a:gd name="connsiteX35" fmla="*/ 1363444 w 1540016"/>
                <a:gd name="connsiteY35" fmla="*/ 1949853 h 3484138"/>
                <a:gd name="connsiteX36" fmla="*/ 1375667 w 1540016"/>
                <a:gd name="connsiteY36" fmla="*/ 1962794 h 3484138"/>
                <a:gd name="connsiteX37" fmla="*/ 1492140 w 1540016"/>
                <a:gd name="connsiteY37" fmla="*/ 2166982 h 3484138"/>
                <a:gd name="connsiteX38" fmla="*/ 1428152 w 1540016"/>
                <a:gd name="connsiteY38" fmla="*/ 2467513 h 3484138"/>
                <a:gd name="connsiteX39" fmla="*/ 1345470 w 1540016"/>
                <a:gd name="connsiteY39" fmla="*/ 2552351 h 3484138"/>
                <a:gd name="connsiteX40" fmla="*/ 970885 w 1540016"/>
                <a:gd name="connsiteY40" fmla="*/ 2969354 h 3484138"/>
                <a:gd name="connsiteX41" fmla="*/ 860883 w 1540016"/>
                <a:gd name="connsiteY41" fmla="*/ 3118902 h 3484138"/>
                <a:gd name="connsiteX42" fmla="*/ 853693 w 1540016"/>
                <a:gd name="connsiteY42" fmla="*/ 3130405 h 3484138"/>
                <a:gd name="connsiteX43" fmla="*/ 905459 w 1540016"/>
                <a:gd name="connsiteY43" fmla="*/ 3108835 h 3484138"/>
                <a:gd name="connsiteX44" fmla="*/ 991735 w 1540016"/>
                <a:gd name="connsiteY44" fmla="*/ 3093017 h 3484138"/>
                <a:gd name="connsiteX45" fmla="*/ 1088798 w 1540016"/>
                <a:gd name="connsiteY45" fmla="*/ 3154849 h 3484138"/>
                <a:gd name="connsiteX46" fmla="*/ 1094548 w 1540016"/>
                <a:gd name="connsiteY46" fmla="*/ 3348972 h 3484138"/>
                <a:gd name="connsiteX47" fmla="*/ 939970 w 1540016"/>
                <a:gd name="connsiteY47" fmla="*/ 3474074 h 3484138"/>
                <a:gd name="connsiteX48" fmla="*/ 903303 w 1540016"/>
                <a:gd name="connsiteY48" fmla="*/ 3482700 h 3484138"/>
                <a:gd name="connsiteX49" fmla="*/ 863040 w 1540016"/>
                <a:gd name="connsiteY49" fmla="*/ 3484138 h 3484138"/>
                <a:gd name="connsiteX50" fmla="*/ 789705 w 1540016"/>
                <a:gd name="connsiteY50" fmla="*/ 3458974 h 3484138"/>
                <a:gd name="connsiteX51" fmla="*/ 689768 w 1540016"/>
                <a:gd name="connsiteY51" fmla="*/ 3316617 h 3484138"/>
                <a:gd name="connsiteX52" fmla="*/ 724279 w 1540016"/>
                <a:gd name="connsiteY52" fmla="*/ 3041971 h 3484138"/>
                <a:gd name="connsiteX53" fmla="*/ 722841 w 1540016"/>
                <a:gd name="connsiteY53" fmla="*/ 3011774 h 3484138"/>
                <a:gd name="connsiteX54" fmla="*/ 28313 w 1540016"/>
                <a:gd name="connsiteY54" fmla="*/ 1831222 h 3484138"/>
                <a:gd name="connsiteX55" fmla="*/ 47007 w 1540016"/>
                <a:gd name="connsiteY55" fmla="*/ 1651478 h 3484138"/>
                <a:gd name="connsiteX56" fmla="*/ 786829 w 1540016"/>
                <a:gd name="connsiteY56" fmla="*/ 468770 h 3484138"/>
                <a:gd name="connsiteX57" fmla="*/ 788987 w 1540016"/>
                <a:gd name="connsiteY57" fmla="*/ 445044 h 3484138"/>
                <a:gd name="connsiteX58" fmla="*/ 757352 w 1540016"/>
                <a:gd name="connsiteY58" fmla="*/ 170397 h 3484138"/>
                <a:gd name="connsiteX59" fmla="*/ 900427 w 1540016"/>
                <a:gd name="connsiteY59" fmla="*/ 19412 h 3484138"/>
                <a:gd name="connsiteX60" fmla="*/ 964415 w 1540016"/>
                <a:gd name="connsiteY60" fmla="*/ 0 h 3484138"/>
                <a:gd name="connsiteX0" fmla="*/ 853693 w 1540016"/>
                <a:gd name="connsiteY0" fmla="*/ 574460 h 3484138"/>
                <a:gd name="connsiteX1" fmla="*/ 134723 w 1540016"/>
                <a:gd name="connsiteY1" fmla="*/ 1723377 h 3484138"/>
                <a:gd name="connsiteX2" fmla="*/ 147664 w 1540016"/>
                <a:gd name="connsiteY2" fmla="*/ 1808934 h 3484138"/>
                <a:gd name="connsiteX3" fmla="*/ 794019 w 1540016"/>
                <a:gd name="connsiteY3" fmla="*/ 2910399 h 3484138"/>
                <a:gd name="connsiteX4" fmla="*/ 883171 w 1540016"/>
                <a:gd name="connsiteY4" fmla="*/ 2798959 h 3484138"/>
                <a:gd name="connsiteX5" fmla="*/ 1103895 w 1540016"/>
                <a:gd name="connsiteY5" fmla="*/ 2519998 h 3484138"/>
                <a:gd name="connsiteX6" fmla="*/ 1236187 w 1540016"/>
                <a:gd name="connsiteY6" fmla="*/ 2194303 h 3484138"/>
                <a:gd name="connsiteX7" fmla="*/ 1206708 w 1540016"/>
                <a:gd name="connsiteY7" fmla="*/ 2005214 h 3484138"/>
                <a:gd name="connsiteX8" fmla="*/ 1184420 w 1540016"/>
                <a:gd name="connsiteY8" fmla="*/ 1987238 h 3484138"/>
                <a:gd name="connsiteX9" fmla="*/ 1031279 w 1540016"/>
                <a:gd name="connsiteY9" fmla="*/ 1841287 h 3484138"/>
                <a:gd name="connsiteX10" fmla="*/ 1023370 w 1540016"/>
                <a:gd name="connsiteY10" fmla="*/ 1745665 h 3484138"/>
                <a:gd name="connsiteX11" fmla="*/ 1188734 w 1540016"/>
                <a:gd name="connsiteY11" fmla="*/ 1574549 h 3484138"/>
                <a:gd name="connsiteX12" fmla="*/ 1196643 w 1540016"/>
                <a:gd name="connsiteY12" fmla="*/ 1553699 h 3484138"/>
                <a:gd name="connsiteX13" fmla="*/ 1257037 w 1540016"/>
                <a:gd name="connsiteY13" fmla="*/ 1373237 h 3484138"/>
                <a:gd name="connsiteX14" fmla="*/ 1227558 w 1540016"/>
                <a:gd name="connsiteY14" fmla="*/ 1174081 h 3484138"/>
                <a:gd name="connsiteX15" fmla="*/ 1053568 w 1540016"/>
                <a:gd name="connsiteY15" fmla="*/ 868518 h 3484138"/>
                <a:gd name="connsiteX16" fmla="*/ 993893 w 1540016"/>
                <a:gd name="connsiteY16" fmla="*/ 796622 h 3484138"/>
                <a:gd name="connsiteX17" fmla="*/ 865916 w 1540016"/>
                <a:gd name="connsiteY17" fmla="*/ 594589 h 3484138"/>
                <a:gd name="connsiteX18" fmla="*/ 853693 w 1540016"/>
                <a:gd name="connsiteY18" fmla="*/ 574460 h 3484138"/>
                <a:gd name="connsiteX19" fmla="*/ 964415 w 1540016"/>
                <a:gd name="connsiteY19" fmla="*/ 0 h 3484138"/>
                <a:gd name="connsiteX20" fmla="*/ 1003240 w 1540016"/>
                <a:gd name="connsiteY20" fmla="*/ 0 h 3484138"/>
                <a:gd name="connsiteX21" fmla="*/ 1191611 w 1540016"/>
                <a:gd name="connsiteY21" fmla="*/ 189089 h 3484138"/>
                <a:gd name="connsiteX22" fmla="*/ 1131217 w 1540016"/>
                <a:gd name="connsiteY22" fmla="*/ 378898 h 3484138"/>
                <a:gd name="connsiteX23" fmla="*/ 1021214 w 1540016"/>
                <a:gd name="connsiteY23" fmla="*/ 405500 h 3484138"/>
                <a:gd name="connsiteX24" fmla="*/ 983828 w 1540016"/>
                <a:gd name="connsiteY24" fmla="*/ 405500 h 3484138"/>
                <a:gd name="connsiteX25" fmla="*/ 996769 w 1540016"/>
                <a:gd name="connsiteY25" fmla="*/ 468770 h 3484138"/>
                <a:gd name="connsiteX26" fmla="*/ 1108209 w 1540016"/>
                <a:gd name="connsiteY26" fmla="*/ 631257 h 3484138"/>
                <a:gd name="connsiteX27" fmla="*/ 1222526 w 1540016"/>
                <a:gd name="connsiteY27" fmla="*/ 741979 h 3484138"/>
                <a:gd name="connsiteX28" fmla="*/ 1417367 w 1540016"/>
                <a:gd name="connsiteY28" fmla="*/ 972051 h 3484138"/>
                <a:gd name="connsiteX29" fmla="*/ 1462663 w 1540016"/>
                <a:gd name="connsiteY29" fmla="*/ 1023098 h 3484138"/>
                <a:gd name="connsiteX30" fmla="*/ 1539592 w 1540016"/>
                <a:gd name="connsiteY30" fmla="*/ 1244542 h 3484138"/>
                <a:gd name="connsiteX31" fmla="*/ 1476322 w 1540016"/>
                <a:gd name="connsiteY31" fmla="*/ 1440101 h 3484138"/>
                <a:gd name="connsiteX32" fmla="*/ 1344750 w 1540016"/>
                <a:gd name="connsiteY32" fmla="*/ 1600432 h 3484138"/>
                <a:gd name="connsiteX33" fmla="*/ 1445407 w 1540016"/>
                <a:gd name="connsiteY33" fmla="*/ 1755730 h 3484138"/>
                <a:gd name="connsiteX34" fmla="*/ 1435340 w 1540016"/>
                <a:gd name="connsiteY34" fmla="*/ 1849196 h 3484138"/>
                <a:gd name="connsiteX35" fmla="*/ 1363444 w 1540016"/>
                <a:gd name="connsiteY35" fmla="*/ 1949853 h 3484138"/>
                <a:gd name="connsiteX36" fmla="*/ 1375667 w 1540016"/>
                <a:gd name="connsiteY36" fmla="*/ 1962794 h 3484138"/>
                <a:gd name="connsiteX37" fmla="*/ 1492140 w 1540016"/>
                <a:gd name="connsiteY37" fmla="*/ 2166982 h 3484138"/>
                <a:gd name="connsiteX38" fmla="*/ 1428152 w 1540016"/>
                <a:gd name="connsiteY38" fmla="*/ 2467513 h 3484138"/>
                <a:gd name="connsiteX39" fmla="*/ 1345470 w 1540016"/>
                <a:gd name="connsiteY39" fmla="*/ 2552351 h 3484138"/>
                <a:gd name="connsiteX40" fmla="*/ 970885 w 1540016"/>
                <a:gd name="connsiteY40" fmla="*/ 2969354 h 3484138"/>
                <a:gd name="connsiteX41" fmla="*/ 860883 w 1540016"/>
                <a:gd name="connsiteY41" fmla="*/ 3118902 h 3484138"/>
                <a:gd name="connsiteX42" fmla="*/ 853693 w 1540016"/>
                <a:gd name="connsiteY42" fmla="*/ 3130405 h 3484138"/>
                <a:gd name="connsiteX43" fmla="*/ 905459 w 1540016"/>
                <a:gd name="connsiteY43" fmla="*/ 3108835 h 3484138"/>
                <a:gd name="connsiteX44" fmla="*/ 991735 w 1540016"/>
                <a:gd name="connsiteY44" fmla="*/ 3093017 h 3484138"/>
                <a:gd name="connsiteX45" fmla="*/ 1088798 w 1540016"/>
                <a:gd name="connsiteY45" fmla="*/ 3154849 h 3484138"/>
                <a:gd name="connsiteX46" fmla="*/ 1094548 w 1540016"/>
                <a:gd name="connsiteY46" fmla="*/ 3348972 h 3484138"/>
                <a:gd name="connsiteX47" fmla="*/ 939970 w 1540016"/>
                <a:gd name="connsiteY47" fmla="*/ 3474074 h 3484138"/>
                <a:gd name="connsiteX48" fmla="*/ 903303 w 1540016"/>
                <a:gd name="connsiteY48" fmla="*/ 3482700 h 3484138"/>
                <a:gd name="connsiteX49" fmla="*/ 863040 w 1540016"/>
                <a:gd name="connsiteY49" fmla="*/ 3484138 h 3484138"/>
                <a:gd name="connsiteX50" fmla="*/ 789705 w 1540016"/>
                <a:gd name="connsiteY50" fmla="*/ 3458974 h 3484138"/>
                <a:gd name="connsiteX51" fmla="*/ 689768 w 1540016"/>
                <a:gd name="connsiteY51" fmla="*/ 3316617 h 3484138"/>
                <a:gd name="connsiteX52" fmla="*/ 724279 w 1540016"/>
                <a:gd name="connsiteY52" fmla="*/ 3041971 h 3484138"/>
                <a:gd name="connsiteX53" fmla="*/ 722841 w 1540016"/>
                <a:gd name="connsiteY53" fmla="*/ 3011774 h 3484138"/>
                <a:gd name="connsiteX54" fmla="*/ 28313 w 1540016"/>
                <a:gd name="connsiteY54" fmla="*/ 1831222 h 3484138"/>
                <a:gd name="connsiteX55" fmla="*/ 47007 w 1540016"/>
                <a:gd name="connsiteY55" fmla="*/ 1651478 h 3484138"/>
                <a:gd name="connsiteX56" fmla="*/ 786829 w 1540016"/>
                <a:gd name="connsiteY56" fmla="*/ 468770 h 3484138"/>
                <a:gd name="connsiteX57" fmla="*/ 788987 w 1540016"/>
                <a:gd name="connsiteY57" fmla="*/ 445044 h 3484138"/>
                <a:gd name="connsiteX58" fmla="*/ 757352 w 1540016"/>
                <a:gd name="connsiteY58" fmla="*/ 170397 h 3484138"/>
                <a:gd name="connsiteX59" fmla="*/ 900427 w 1540016"/>
                <a:gd name="connsiteY59" fmla="*/ 19412 h 3484138"/>
                <a:gd name="connsiteX60" fmla="*/ 964415 w 1540016"/>
                <a:gd name="connsiteY60" fmla="*/ 0 h 34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40016" h="3484138">
                  <a:moveTo>
                    <a:pt x="853693" y="574460"/>
                  </a:moveTo>
                  <a:lnTo>
                    <a:pt x="134723" y="1723377"/>
                  </a:lnTo>
                  <a:cubicBezTo>
                    <a:pt x="110205" y="1756015"/>
                    <a:pt x="122756" y="1763939"/>
                    <a:pt x="147664" y="1808934"/>
                  </a:cubicBezTo>
                  <a:lnTo>
                    <a:pt x="794019" y="2910399"/>
                  </a:lnTo>
                  <a:cubicBezTo>
                    <a:pt x="824216" y="2872294"/>
                    <a:pt x="850818" y="2833470"/>
                    <a:pt x="883171" y="2798959"/>
                  </a:cubicBezTo>
                  <a:cubicBezTo>
                    <a:pt x="964415" y="2711963"/>
                    <a:pt x="1039907" y="2620653"/>
                    <a:pt x="1103895" y="2519998"/>
                  </a:cubicBezTo>
                  <a:cubicBezTo>
                    <a:pt x="1167885" y="2419341"/>
                    <a:pt x="1221087" y="2314372"/>
                    <a:pt x="1236187" y="2194303"/>
                  </a:cubicBezTo>
                  <a:cubicBezTo>
                    <a:pt x="1244095" y="2128877"/>
                    <a:pt x="1236187" y="2065607"/>
                    <a:pt x="1206708" y="2005214"/>
                  </a:cubicBezTo>
                  <a:cubicBezTo>
                    <a:pt x="1201676" y="1995147"/>
                    <a:pt x="1195205" y="1990115"/>
                    <a:pt x="1184420" y="1987238"/>
                  </a:cubicBezTo>
                  <a:cubicBezTo>
                    <a:pt x="1106771" y="1967109"/>
                    <a:pt x="1055725" y="1918218"/>
                    <a:pt x="1031279" y="1841287"/>
                  </a:cubicBezTo>
                  <a:cubicBezTo>
                    <a:pt x="1016794" y="1805144"/>
                    <a:pt x="1017723" y="1794240"/>
                    <a:pt x="1023370" y="1745665"/>
                  </a:cubicBezTo>
                  <a:cubicBezTo>
                    <a:pt x="1045658" y="1653636"/>
                    <a:pt x="1101019" y="1596837"/>
                    <a:pt x="1188734" y="1574549"/>
                  </a:cubicBezTo>
                  <a:cubicBezTo>
                    <a:pt x="1192329" y="1565921"/>
                    <a:pt x="1193049" y="1558732"/>
                    <a:pt x="1196643" y="1553699"/>
                  </a:cubicBezTo>
                  <a:cubicBezTo>
                    <a:pt x="1232590" y="1499057"/>
                    <a:pt x="1252722" y="1438663"/>
                    <a:pt x="1257037" y="1373237"/>
                  </a:cubicBezTo>
                  <a:cubicBezTo>
                    <a:pt x="1261351" y="1304935"/>
                    <a:pt x="1249128" y="1238789"/>
                    <a:pt x="1227558" y="1174081"/>
                  </a:cubicBezTo>
                  <a:cubicBezTo>
                    <a:pt x="1189453" y="1061203"/>
                    <a:pt x="1126903" y="961984"/>
                    <a:pt x="1053568" y="868518"/>
                  </a:cubicBezTo>
                  <a:cubicBezTo>
                    <a:pt x="1034155" y="844074"/>
                    <a:pt x="1011149" y="822504"/>
                    <a:pt x="993893" y="796622"/>
                  </a:cubicBezTo>
                  <a:cubicBezTo>
                    <a:pt x="950035" y="730476"/>
                    <a:pt x="908336" y="662174"/>
                    <a:pt x="865916" y="594589"/>
                  </a:cubicBezTo>
                  <a:cubicBezTo>
                    <a:pt x="862321" y="588119"/>
                    <a:pt x="858727" y="582368"/>
                    <a:pt x="853693" y="574460"/>
                  </a:cubicBezTo>
                  <a:close/>
                  <a:moveTo>
                    <a:pt x="964415" y="0"/>
                  </a:moveTo>
                  <a:lnTo>
                    <a:pt x="1003240" y="0"/>
                  </a:lnTo>
                  <a:cubicBezTo>
                    <a:pt x="1105333" y="23726"/>
                    <a:pt x="1159256" y="99219"/>
                    <a:pt x="1191611" y="189089"/>
                  </a:cubicBezTo>
                  <a:cubicBezTo>
                    <a:pt x="1215337" y="255235"/>
                    <a:pt x="1203114" y="339355"/>
                    <a:pt x="1131217" y="378898"/>
                  </a:cubicBezTo>
                  <a:cubicBezTo>
                    <a:pt x="1096706" y="397592"/>
                    <a:pt x="1060039" y="404782"/>
                    <a:pt x="1021214" y="405500"/>
                  </a:cubicBezTo>
                  <a:lnTo>
                    <a:pt x="983828" y="405500"/>
                  </a:lnTo>
                  <a:cubicBezTo>
                    <a:pt x="980952" y="427788"/>
                    <a:pt x="988141" y="448638"/>
                    <a:pt x="996769" y="468770"/>
                  </a:cubicBezTo>
                  <a:cubicBezTo>
                    <a:pt x="1022652" y="530602"/>
                    <a:pt x="1062913" y="583086"/>
                    <a:pt x="1108209" y="631257"/>
                  </a:cubicBezTo>
                  <a:cubicBezTo>
                    <a:pt x="1144877" y="670082"/>
                    <a:pt x="1185140" y="704593"/>
                    <a:pt x="1222526" y="741979"/>
                  </a:cubicBezTo>
                  <a:cubicBezTo>
                    <a:pt x="1293704" y="813157"/>
                    <a:pt x="1362006" y="887212"/>
                    <a:pt x="1417367" y="972051"/>
                  </a:cubicBezTo>
                  <a:cubicBezTo>
                    <a:pt x="1429590" y="990743"/>
                    <a:pt x="1448284" y="1005842"/>
                    <a:pt x="1462663" y="1023098"/>
                  </a:cubicBezTo>
                  <a:cubicBezTo>
                    <a:pt x="1515147" y="1087806"/>
                    <a:pt x="1543906" y="1160420"/>
                    <a:pt x="1539592" y="1244542"/>
                  </a:cubicBezTo>
                  <a:cubicBezTo>
                    <a:pt x="1535997" y="1315000"/>
                    <a:pt x="1512271" y="1379708"/>
                    <a:pt x="1476322" y="1440101"/>
                  </a:cubicBezTo>
                  <a:cubicBezTo>
                    <a:pt x="1441093" y="1499777"/>
                    <a:pt x="1397955" y="1552979"/>
                    <a:pt x="1344750" y="1600432"/>
                  </a:cubicBezTo>
                  <a:cubicBezTo>
                    <a:pt x="1402988" y="1635661"/>
                    <a:pt x="1435340" y="1688147"/>
                    <a:pt x="1445407" y="1755730"/>
                  </a:cubicBezTo>
                  <a:cubicBezTo>
                    <a:pt x="1454408" y="1786885"/>
                    <a:pt x="1455171" y="1822160"/>
                    <a:pt x="1435340" y="1849196"/>
                  </a:cubicBezTo>
                  <a:cubicBezTo>
                    <a:pt x="1422399" y="1889460"/>
                    <a:pt x="1399393" y="1923251"/>
                    <a:pt x="1363444" y="1949853"/>
                  </a:cubicBezTo>
                  <a:cubicBezTo>
                    <a:pt x="1367758" y="1954165"/>
                    <a:pt x="1371353" y="1958480"/>
                    <a:pt x="1375667" y="1962794"/>
                  </a:cubicBezTo>
                  <a:cubicBezTo>
                    <a:pt x="1429590" y="2022469"/>
                    <a:pt x="1472010" y="2088613"/>
                    <a:pt x="1492140" y="2166982"/>
                  </a:cubicBezTo>
                  <a:cubicBezTo>
                    <a:pt x="1520180" y="2277704"/>
                    <a:pt x="1493578" y="2377641"/>
                    <a:pt x="1428152" y="2467513"/>
                  </a:cubicBezTo>
                  <a:cubicBezTo>
                    <a:pt x="1405144" y="2499148"/>
                    <a:pt x="1372791" y="2524310"/>
                    <a:pt x="1345470" y="2552351"/>
                  </a:cubicBezTo>
                  <a:cubicBezTo>
                    <a:pt x="1215337" y="2686081"/>
                    <a:pt x="1087359" y="2822685"/>
                    <a:pt x="970885" y="2969354"/>
                  </a:cubicBezTo>
                  <a:cubicBezTo>
                    <a:pt x="932062" y="3017527"/>
                    <a:pt x="897551" y="3069291"/>
                    <a:pt x="860883" y="3118902"/>
                  </a:cubicBezTo>
                  <a:cubicBezTo>
                    <a:pt x="858727" y="3121778"/>
                    <a:pt x="857289" y="3124652"/>
                    <a:pt x="853693" y="3130405"/>
                  </a:cubicBezTo>
                  <a:cubicBezTo>
                    <a:pt x="872386" y="3122496"/>
                    <a:pt x="888924" y="3114587"/>
                    <a:pt x="905459" y="3108835"/>
                  </a:cubicBezTo>
                  <a:cubicBezTo>
                    <a:pt x="932780" y="3098770"/>
                    <a:pt x="961538" y="3092299"/>
                    <a:pt x="991735" y="3093017"/>
                  </a:cubicBezTo>
                  <a:cubicBezTo>
                    <a:pt x="1036313" y="3094456"/>
                    <a:pt x="1070822" y="3113869"/>
                    <a:pt x="1088798" y="3154849"/>
                  </a:cubicBezTo>
                  <a:cubicBezTo>
                    <a:pt x="1116836" y="3218119"/>
                    <a:pt x="1121871" y="3283546"/>
                    <a:pt x="1094548" y="3348972"/>
                  </a:cubicBezTo>
                  <a:cubicBezTo>
                    <a:pt x="1065790" y="3417993"/>
                    <a:pt x="1009711" y="3455380"/>
                    <a:pt x="939970" y="3474074"/>
                  </a:cubicBezTo>
                  <a:lnTo>
                    <a:pt x="903303" y="3482700"/>
                  </a:lnTo>
                  <a:cubicBezTo>
                    <a:pt x="888924" y="3484138"/>
                    <a:pt x="875981" y="3484138"/>
                    <a:pt x="863040" y="3484138"/>
                  </a:cubicBezTo>
                  <a:cubicBezTo>
                    <a:pt x="838595" y="3476230"/>
                    <a:pt x="812713" y="3470479"/>
                    <a:pt x="789705" y="3458974"/>
                  </a:cubicBezTo>
                  <a:cubicBezTo>
                    <a:pt x="732188" y="3429498"/>
                    <a:pt x="703429" y="3377731"/>
                    <a:pt x="689768" y="3316617"/>
                  </a:cubicBezTo>
                  <a:cubicBezTo>
                    <a:pt x="668198" y="3220995"/>
                    <a:pt x="684736" y="3129685"/>
                    <a:pt x="724279" y="3041971"/>
                  </a:cubicBezTo>
                  <a:cubicBezTo>
                    <a:pt x="729312" y="3030468"/>
                    <a:pt x="729312" y="3022559"/>
                    <a:pt x="722841" y="3011774"/>
                  </a:cubicBezTo>
                  <a:lnTo>
                    <a:pt x="28313" y="1831222"/>
                  </a:lnTo>
                  <a:cubicBezTo>
                    <a:pt x="-14305" y="1744549"/>
                    <a:pt x="-9391" y="1750867"/>
                    <a:pt x="47007" y="1651478"/>
                  </a:cubicBezTo>
                  <a:cubicBezTo>
                    <a:pt x="175271" y="1425440"/>
                    <a:pt x="540222" y="863006"/>
                    <a:pt x="786829" y="468770"/>
                  </a:cubicBezTo>
                  <a:cubicBezTo>
                    <a:pt x="791861" y="460141"/>
                    <a:pt x="792581" y="454391"/>
                    <a:pt x="788987" y="445044"/>
                  </a:cubicBezTo>
                  <a:cubicBezTo>
                    <a:pt x="755194" y="355892"/>
                    <a:pt x="737220" y="264582"/>
                    <a:pt x="757352" y="170397"/>
                  </a:cubicBezTo>
                  <a:cubicBezTo>
                    <a:pt x="773888" y="92028"/>
                    <a:pt x="819902" y="39544"/>
                    <a:pt x="900427" y="19412"/>
                  </a:cubicBezTo>
                  <a:cubicBezTo>
                    <a:pt x="921995" y="13661"/>
                    <a:pt x="942847" y="6471"/>
                    <a:pt x="964415" y="0"/>
                  </a:cubicBezTo>
                  <a:close/>
                </a:path>
              </a:pathLst>
            </a:custGeom>
            <a:grpFill/>
            <a:ln w="373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322C989A-36BC-4DCE-B3F8-C9CCEFC13F4B}"/>
              </a:ext>
            </a:extLst>
          </p:cNvPr>
          <p:cNvGrpSpPr/>
          <p:nvPr/>
        </p:nvGrpSpPr>
        <p:grpSpPr>
          <a:xfrm>
            <a:off x="713856" y="2861311"/>
            <a:ext cx="685501" cy="963781"/>
            <a:chOff x="4335987" y="774785"/>
            <a:chExt cx="887766" cy="1248156"/>
          </a:xfrm>
        </p:grpSpPr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27540E5-1E2E-4043-BD84-A843DE3DAAE4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F5CC4782-6B79-495C-8761-16D48A54FDA1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307B466-1751-4F60-90B3-790B7F3BA6EA}"/>
              </a:ext>
            </a:extLst>
          </p:cNvPr>
          <p:cNvGrpSpPr/>
          <p:nvPr/>
        </p:nvGrpSpPr>
        <p:grpSpPr>
          <a:xfrm flipH="1">
            <a:off x="713856" y="5306839"/>
            <a:ext cx="685501" cy="963781"/>
            <a:chOff x="4335987" y="774785"/>
            <a:chExt cx="887766" cy="1248156"/>
          </a:xfrm>
        </p:grpSpPr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1EE6169E-3AD6-4FDC-A539-2AE80967A539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3654DEAE-AB6A-46B7-A57A-79740A3DAADD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4D39D6E-73F2-442C-ADCD-6D920BAAD0AD}"/>
              </a:ext>
            </a:extLst>
          </p:cNvPr>
          <p:cNvGrpSpPr/>
          <p:nvPr/>
        </p:nvGrpSpPr>
        <p:grpSpPr>
          <a:xfrm flipH="1">
            <a:off x="713856" y="3676487"/>
            <a:ext cx="685501" cy="963781"/>
            <a:chOff x="4335987" y="774785"/>
            <a:chExt cx="887766" cy="1248156"/>
          </a:xfrm>
        </p:grpSpPr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A62CDDCF-6326-4F6D-8C3D-DF2DA9CF00C8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16B36759-9B94-4324-95D3-8DAD025F1B19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AA2E42F-0BDA-44B5-B816-A7F40BE0D2DF}"/>
              </a:ext>
            </a:extLst>
          </p:cNvPr>
          <p:cNvGrpSpPr/>
          <p:nvPr/>
        </p:nvGrpSpPr>
        <p:grpSpPr>
          <a:xfrm>
            <a:off x="713856" y="4491663"/>
            <a:ext cx="685501" cy="963781"/>
            <a:chOff x="4335987" y="774785"/>
            <a:chExt cx="887766" cy="1248156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AC1C5985-D8E5-4940-9187-325B7C46A981}"/>
                </a:ext>
              </a:extLst>
            </p:cNvPr>
            <p:cNvSpPr/>
            <p:nvPr/>
          </p:nvSpPr>
          <p:spPr>
            <a:xfrm rot="5400000">
              <a:off x="4155792" y="954980"/>
              <a:ext cx="1248156" cy="887766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ABF6F7C2-59F7-4793-A184-559A38FB41D8}"/>
                </a:ext>
              </a:extLst>
            </p:cNvPr>
            <p:cNvSpPr/>
            <p:nvPr/>
          </p:nvSpPr>
          <p:spPr>
            <a:xfrm rot="5400000">
              <a:off x="4284886" y="1008637"/>
              <a:ext cx="1097280" cy="78045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1200F-70AC-4D36-B435-0900FD53D4B4}"/>
              </a:ext>
            </a:extLst>
          </p:cNvPr>
          <p:cNvSpPr txBox="1"/>
          <p:nvPr/>
        </p:nvSpPr>
        <p:spPr>
          <a:xfrm>
            <a:off x="800946" y="1409771"/>
            <a:ext cx="475867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b="1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2800" dirty="0"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cs typeface="Arial" pitchFamily="34" charset="0"/>
              </a:rPr>
              <a:t>Clean </a:t>
            </a:r>
            <a:r>
              <a:rPr lang="en-GB" altLang="ko-KR" sz="2800" b="1" dirty="0">
                <a:solidFill>
                  <a:schemeClr val="accent3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2800" dirty="0">
                <a:cs typeface="Arial" pitchFamily="34" charset="0"/>
              </a:rPr>
              <a:t>for your Presentation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CB2394BF-D8BC-4766-86A2-83223F21D1F8}"/>
              </a:ext>
            </a:extLst>
          </p:cNvPr>
          <p:cNvGrpSpPr/>
          <p:nvPr/>
        </p:nvGrpSpPr>
        <p:grpSpPr>
          <a:xfrm rot="20461084" flipV="1">
            <a:off x="7045917" y="1870853"/>
            <a:ext cx="1311805" cy="3616312"/>
            <a:chOff x="1938469" y="2392871"/>
            <a:chExt cx="1171048" cy="3228283"/>
          </a:xfrm>
          <a:solidFill>
            <a:schemeClr val="accent1"/>
          </a:solidFill>
        </p:grpSpPr>
        <p:sp>
          <p:nvSpPr>
            <p:cNvPr id="5" name="Up Arrow 53">
              <a:extLst>
                <a:ext uri="{FF2B5EF4-FFF2-40B4-BE49-F238E27FC236}">
                  <a16:creationId xmlns:a16="http://schemas.microsoft.com/office/drawing/2014/main" id="{83F09C6D-3387-426B-962E-8F634B182C97}"/>
                </a:ext>
              </a:extLst>
            </p:cNvPr>
            <p:cNvSpPr/>
            <p:nvPr/>
          </p:nvSpPr>
          <p:spPr>
            <a:xfrm rot="19800000">
              <a:off x="2687155" y="2392871"/>
              <a:ext cx="362010" cy="39104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6" name="Up Arrow 54">
              <a:extLst>
                <a:ext uri="{FF2B5EF4-FFF2-40B4-BE49-F238E27FC236}">
                  <a16:creationId xmlns:a16="http://schemas.microsoft.com/office/drawing/2014/main" id="{3CC0AF5B-845E-448B-BDA2-CC5DA742717C}"/>
                </a:ext>
              </a:extLst>
            </p:cNvPr>
            <p:cNvSpPr/>
            <p:nvPr/>
          </p:nvSpPr>
          <p:spPr>
            <a:xfrm rot="16800000">
              <a:off x="2053674" y="3249934"/>
              <a:ext cx="362010" cy="391040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7" name="Up Arrow 55">
              <a:extLst>
                <a:ext uri="{FF2B5EF4-FFF2-40B4-BE49-F238E27FC236}">
                  <a16:creationId xmlns:a16="http://schemas.microsoft.com/office/drawing/2014/main" id="{B6116291-5E2F-402D-A4D0-2FE4CDDCC210}"/>
                </a:ext>
              </a:extLst>
            </p:cNvPr>
            <p:cNvSpPr/>
            <p:nvPr/>
          </p:nvSpPr>
          <p:spPr>
            <a:xfrm rot="3320528" flipV="1">
              <a:off x="2732992" y="5244629"/>
              <a:ext cx="362010" cy="391040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8" name="Up Arrow 56">
              <a:extLst>
                <a:ext uri="{FF2B5EF4-FFF2-40B4-BE49-F238E27FC236}">
                  <a16:creationId xmlns:a16="http://schemas.microsoft.com/office/drawing/2014/main" id="{9B39DE45-C3B6-4C05-BBB1-11FFD154B06B}"/>
                </a:ext>
              </a:extLst>
            </p:cNvPr>
            <p:cNvSpPr/>
            <p:nvPr/>
          </p:nvSpPr>
          <p:spPr>
            <a:xfrm rot="4800000" flipV="1">
              <a:off x="1952984" y="4351247"/>
              <a:ext cx="362010" cy="391040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9" name="Group 26">
            <a:extLst>
              <a:ext uri="{FF2B5EF4-FFF2-40B4-BE49-F238E27FC236}">
                <a16:creationId xmlns:a16="http://schemas.microsoft.com/office/drawing/2014/main" id="{8E785B8A-CD49-4AF9-95A2-4454D15A2B76}"/>
              </a:ext>
            </a:extLst>
          </p:cNvPr>
          <p:cNvGrpSpPr/>
          <p:nvPr/>
        </p:nvGrpSpPr>
        <p:grpSpPr>
          <a:xfrm flipH="1">
            <a:off x="4829993" y="1712668"/>
            <a:ext cx="2492398" cy="675930"/>
            <a:chOff x="2079598" y="4287457"/>
            <a:chExt cx="2710798" cy="6759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70719C-231E-43C4-A264-9F76DCAA9D56}"/>
                </a:ext>
              </a:extLst>
            </p:cNvPr>
            <p:cNvSpPr txBox="1"/>
            <p:nvPr/>
          </p:nvSpPr>
          <p:spPr>
            <a:xfrm>
              <a:off x="2098435" y="4501722"/>
              <a:ext cx="2671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8916ED-152D-40B9-BD01-728B5426BFD7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9">
            <a:extLst>
              <a:ext uri="{FF2B5EF4-FFF2-40B4-BE49-F238E27FC236}">
                <a16:creationId xmlns:a16="http://schemas.microsoft.com/office/drawing/2014/main" id="{3D967F8C-9FE9-4F17-8E5E-93E170272FE7}"/>
              </a:ext>
            </a:extLst>
          </p:cNvPr>
          <p:cNvGrpSpPr/>
          <p:nvPr/>
        </p:nvGrpSpPr>
        <p:grpSpPr>
          <a:xfrm flipH="1">
            <a:off x="5731191" y="5509043"/>
            <a:ext cx="2492398" cy="675930"/>
            <a:chOff x="2079598" y="4287457"/>
            <a:chExt cx="2710798" cy="6759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6A3603-67F5-45C3-895B-FBBA810D7FCC}"/>
                </a:ext>
              </a:extLst>
            </p:cNvPr>
            <p:cNvSpPr txBox="1"/>
            <p:nvPr/>
          </p:nvSpPr>
          <p:spPr>
            <a:xfrm>
              <a:off x="2098435" y="4501722"/>
              <a:ext cx="2671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9CBBEC-520B-4089-8096-755C9DD01CF3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32">
            <a:extLst>
              <a:ext uri="{FF2B5EF4-FFF2-40B4-BE49-F238E27FC236}">
                <a16:creationId xmlns:a16="http://schemas.microsoft.com/office/drawing/2014/main" id="{5A15F550-9009-455B-A1D3-49B16BD0EFE2}"/>
              </a:ext>
            </a:extLst>
          </p:cNvPr>
          <p:cNvGrpSpPr/>
          <p:nvPr/>
        </p:nvGrpSpPr>
        <p:grpSpPr>
          <a:xfrm flipH="1">
            <a:off x="4239794" y="2967073"/>
            <a:ext cx="2267250" cy="692510"/>
            <a:chOff x="2079598" y="4270877"/>
            <a:chExt cx="2053645" cy="6925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D42F11-0040-4B6D-99C5-A8D8F6520D4E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5AED5A-35D7-49DE-8727-F4ADAFFF5F88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35">
            <a:extLst>
              <a:ext uri="{FF2B5EF4-FFF2-40B4-BE49-F238E27FC236}">
                <a16:creationId xmlns:a16="http://schemas.microsoft.com/office/drawing/2014/main" id="{ABE482B8-4324-40DD-A309-39F90C25F1D0}"/>
              </a:ext>
            </a:extLst>
          </p:cNvPr>
          <p:cNvGrpSpPr/>
          <p:nvPr/>
        </p:nvGrpSpPr>
        <p:grpSpPr>
          <a:xfrm flipH="1">
            <a:off x="4561110" y="4238058"/>
            <a:ext cx="2267250" cy="692510"/>
            <a:chOff x="2079598" y="4270877"/>
            <a:chExt cx="2053645" cy="6925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FDB881-F76B-40DD-95D5-6C4E93A8F5C7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91638D-1ECE-4101-B5AD-9CE0697A0CE9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39">
            <a:extLst>
              <a:ext uri="{FF2B5EF4-FFF2-40B4-BE49-F238E27FC236}">
                <a16:creationId xmlns:a16="http://schemas.microsoft.com/office/drawing/2014/main" id="{2B6C2E03-882B-4F33-85F1-DECBC77C560C}"/>
              </a:ext>
            </a:extLst>
          </p:cNvPr>
          <p:cNvGrpSpPr/>
          <p:nvPr/>
        </p:nvGrpSpPr>
        <p:grpSpPr>
          <a:xfrm>
            <a:off x="1498642" y="3028820"/>
            <a:ext cx="2752947" cy="708252"/>
            <a:chOff x="7164288" y="856926"/>
            <a:chExt cx="1439711" cy="7082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634AA9-027D-48C5-AD93-13C02C2CAC1D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Your Text Here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E12B4D-55C8-44CE-8FF9-5BFDDD81C6A0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24" name="Group 42">
            <a:extLst>
              <a:ext uri="{FF2B5EF4-FFF2-40B4-BE49-F238E27FC236}">
                <a16:creationId xmlns:a16="http://schemas.microsoft.com/office/drawing/2014/main" id="{4CE70801-5F6D-4E44-A46C-8AF282E52FB8}"/>
              </a:ext>
            </a:extLst>
          </p:cNvPr>
          <p:cNvGrpSpPr/>
          <p:nvPr/>
        </p:nvGrpSpPr>
        <p:grpSpPr>
          <a:xfrm>
            <a:off x="1498642" y="5480295"/>
            <a:ext cx="2752947" cy="708252"/>
            <a:chOff x="7164288" y="856926"/>
            <a:chExt cx="1439711" cy="70825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E54446-7CC7-44D3-B431-CC67E9B7C09E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Your Text Here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C69E90-4E1C-4A82-9A20-514110657C2C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27" name="Group 45">
            <a:extLst>
              <a:ext uri="{FF2B5EF4-FFF2-40B4-BE49-F238E27FC236}">
                <a16:creationId xmlns:a16="http://schemas.microsoft.com/office/drawing/2014/main" id="{F6940570-97B3-420E-A4FE-B3FFECBF584F}"/>
              </a:ext>
            </a:extLst>
          </p:cNvPr>
          <p:cNvGrpSpPr/>
          <p:nvPr/>
        </p:nvGrpSpPr>
        <p:grpSpPr>
          <a:xfrm>
            <a:off x="1498642" y="3845978"/>
            <a:ext cx="2752947" cy="708252"/>
            <a:chOff x="7164288" y="856926"/>
            <a:chExt cx="1439711" cy="70825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972F6C-D215-49FE-8D89-12DADDE9488D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Your Text Here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CFDDAF-F99B-44C8-B5C4-A5EDECDAFD47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30" name="Group 48">
            <a:extLst>
              <a:ext uri="{FF2B5EF4-FFF2-40B4-BE49-F238E27FC236}">
                <a16:creationId xmlns:a16="http://schemas.microsoft.com/office/drawing/2014/main" id="{C7A63F87-F969-4238-838C-F43237D626E3}"/>
              </a:ext>
            </a:extLst>
          </p:cNvPr>
          <p:cNvGrpSpPr/>
          <p:nvPr/>
        </p:nvGrpSpPr>
        <p:grpSpPr>
          <a:xfrm>
            <a:off x="1498642" y="4663136"/>
            <a:ext cx="2752947" cy="708252"/>
            <a:chOff x="7164288" y="856926"/>
            <a:chExt cx="1439711" cy="70825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F64E1E-E637-43A5-B00E-34FF13BC0258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Your Text Here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3A6AE6-4D40-47D3-9EE3-CF877ADCAD3A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37" name="Rectangle 3">
            <a:extLst>
              <a:ext uri="{FF2B5EF4-FFF2-40B4-BE49-F238E27FC236}">
                <a16:creationId xmlns:a16="http://schemas.microsoft.com/office/drawing/2014/main" id="{03241B96-F7B6-440E-AAB4-9812C9F89C7A}"/>
              </a:ext>
            </a:extLst>
          </p:cNvPr>
          <p:cNvSpPr/>
          <p:nvPr/>
        </p:nvSpPr>
        <p:spPr>
          <a:xfrm rot="18900000">
            <a:off x="846866" y="3204091"/>
            <a:ext cx="364559" cy="29284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38" name="Oval 21">
            <a:extLst>
              <a:ext uri="{FF2B5EF4-FFF2-40B4-BE49-F238E27FC236}">
                <a16:creationId xmlns:a16="http://schemas.microsoft.com/office/drawing/2014/main" id="{E691B3E8-F59D-42EF-9E7B-A4348E90692E}"/>
              </a:ext>
            </a:extLst>
          </p:cNvPr>
          <p:cNvSpPr/>
          <p:nvPr/>
        </p:nvSpPr>
        <p:spPr>
          <a:xfrm>
            <a:off x="985935" y="5633683"/>
            <a:ext cx="296647" cy="296990"/>
          </a:xfrm>
          <a:custGeom>
            <a:avLst/>
            <a:gdLst/>
            <a:ahLst/>
            <a:cxnLst/>
            <a:rect l="l" t="t" r="r" b="b"/>
            <a:pathLst>
              <a:path w="3975208" h="3979806">
                <a:moveTo>
                  <a:pt x="2049173" y="2050685"/>
                </a:moveTo>
                <a:lnTo>
                  <a:pt x="2525339" y="2050685"/>
                </a:lnTo>
                <a:cubicBezTo>
                  <a:pt x="2501269" y="2092239"/>
                  <a:pt x="2487652" y="2140563"/>
                  <a:pt x="2487652" y="2192066"/>
                </a:cubicBezTo>
                <a:cubicBezTo>
                  <a:pt x="2487652" y="2349996"/>
                  <a:pt x="2615682" y="2478023"/>
                  <a:pt x="2773615" y="2478023"/>
                </a:cubicBezTo>
                <a:cubicBezTo>
                  <a:pt x="2931549" y="2478023"/>
                  <a:pt x="3059579" y="2349996"/>
                  <a:pt x="3059579" y="2192066"/>
                </a:cubicBezTo>
                <a:cubicBezTo>
                  <a:pt x="3059579" y="2140563"/>
                  <a:pt x="3045963" y="2092239"/>
                  <a:pt x="3021893" y="2050685"/>
                </a:cubicBezTo>
                <a:lnTo>
                  <a:pt x="3498055" y="2050685"/>
                </a:lnTo>
                <a:lnTo>
                  <a:pt x="3498055" y="2641745"/>
                </a:lnTo>
                <a:lnTo>
                  <a:pt x="3565582" y="2641745"/>
                </a:lnTo>
                <a:cubicBezTo>
                  <a:pt x="3604012" y="2582980"/>
                  <a:pt x="3670956" y="2546426"/>
                  <a:pt x="3746438" y="2546426"/>
                </a:cubicBezTo>
                <a:cubicBezTo>
                  <a:pt x="3872785" y="2546426"/>
                  <a:pt x="3975208" y="2648847"/>
                  <a:pt x="3975208" y="2775192"/>
                </a:cubicBezTo>
                <a:cubicBezTo>
                  <a:pt x="3975208" y="2901536"/>
                  <a:pt x="3872785" y="3003958"/>
                  <a:pt x="3746438" y="3003958"/>
                </a:cubicBezTo>
                <a:cubicBezTo>
                  <a:pt x="3670956" y="3003958"/>
                  <a:pt x="3604012" y="2967403"/>
                  <a:pt x="3565582" y="2908639"/>
                </a:cubicBezTo>
                <a:lnTo>
                  <a:pt x="3498055" y="2908639"/>
                </a:lnTo>
                <a:lnTo>
                  <a:pt x="3498055" y="3499698"/>
                </a:lnTo>
                <a:lnTo>
                  <a:pt x="3026505" y="3499698"/>
                </a:lnTo>
                <a:cubicBezTo>
                  <a:pt x="3047979" y="3460792"/>
                  <a:pt x="3059579" y="3415963"/>
                  <a:pt x="3059579" y="3368427"/>
                </a:cubicBezTo>
                <a:cubicBezTo>
                  <a:pt x="3059579" y="3210496"/>
                  <a:pt x="2931549" y="3082469"/>
                  <a:pt x="2773615" y="3082469"/>
                </a:cubicBezTo>
                <a:cubicBezTo>
                  <a:pt x="2615682" y="3082469"/>
                  <a:pt x="2487652" y="3210496"/>
                  <a:pt x="2487652" y="3368427"/>
                </a:cubicBezTo>
                <a:cubicBezTo>
                  <a:pt x="2487652" y="3415963"/>
                  <a:pt x="2499253" y="3460792"/>
                  <a:pt x="2520726" y="3499698"/>
                </a:cubicBezTo>
                <a:lnTo>
                  <a:pt x="2049173" y="3499698"/>
                </a:lnTo>
                <a:lnTo>
                  <a:pt x="2049173" y="2908639"/>
                </a:lnTo>
                <a:lnTo>
                  <a:pt x="1950400" y="2908639"/>
                </a:lnTo>
                <a:cubicBezTo>
                  <a:pt x="1911969" y="2967403"/>
                  <a:pt x="1845025" y="3003958"/>
                  <a:pt x="1769544" y="3003958"/>
                </a:cubicBezTo>
                <a:cubicBezTo>
                  <a:pt x="1643197" y="3003958"/>
                  <a:pt x="1540773" y="2901536"/>
                  <a:pt x="1540773" y="2775192"/>
                </a:cubicBezTo>
                <a:cubicBezTo>
                  <a:pt x="1540773" y="2648847"/>
                  <a:pt x="1643197" y="2546426"/>
                  <a:pt x="1769544" y="2546426"/>
                </a:cubicBezTo>
                <a:cubicBezTo>
                  <a:pt x="1845025" y="2546426"/>
                  <a:pt x="1911969" y="2582980"/>
                  <a:pt x="1950400" y="2641745"/>
                </a:cubicBezTo>
                <a:lnTo>
                  <a:pt x="2049173" y="2641745"/>
                </a:lnTo>
                <a:close/>
                <a:moveTo>
                  <a:pt x="1204640" y="1545421"/>
                </a:moveTo>
                <a:cubicBezTo>
                  <a:pt x="1330987" y="1545421"/>
                  <a:pt x="1433411" y="1647843"/>
                  <a:pt x="1433411" y="1774187"/>
                </a:cubicBezTo>
                <a:cubicBezTo>
                  <a:pt x="1433411" y="1849667"/>
                  <a:pt x="1396855" y="1916610"/>
                  <a:pt x="1338089" y="1955039"/>
                </a:cubicBezTo>
                <a:lnTo>
                  <a:pt x="1338089" y="2053811"/>
                </a:lnTo>
                <a:lnTo>
                  <a:pt x="1929161" y="2053811"/>
                </a:lnTo>
                <a:lnTo>
                  <a:pt x="1929161" y="2529967"/>
                </a:lnTo>
                <a:cubicBezTo>
                  <a:pt x="1887606" y="2505897"/>
                  <a:pt x="1839281" y="2492281"/>
                  <a:pt x="1787777" y="2492281"/>
                </a:cubicBezTo>
                <a:cubicBezTo>
                  <a:pt x="1629844" y="2492281"/>
                  <a:pt x="1501814" y="2620308"/>
                  <a:pt x="1501814" y="2778238"/>
                </a:cubicBezTo>
                <a:cubicBezTo>
                  <a:pt x="1501814" y="2936168"/>
                  <a:pt x="1629844" y="3064196"/>
                  <a:pt x="1787777" y="3064196"/>
                </a:cubicBezTo>
                <a:cubicBezTo>
                  <a:pt x="1839281" y="3064196"/>
                  <a:pt x="1887606" y="3050580"/>
                  <a:pt x="1929161" y="3026511"/>
                </a:cubicBezTo>
                <a:lnTo>
                  <a:pt x="1929161" y="3502663"/>
                </a:lnTo>
                <a:lnTo>
                  <a:pt x="1338089" y="3502663"/>
                </a:lnTo>
                <a:lnTo>
                  <a:pt x="1338089" y="3570188"/>
                </a:lnTo>
                <a:cubicBezTo>
                  <a:pt x="1396855" y="3608617"/>
                  <a:pt x="1433411" y="3675560"/>
                  <a:pt x="1433411" y="3751040"/>
                </a:cubicBezTo>
                <a:cubicBezTo>
                  <a:pt x="1433411" y="3877385"/>
                  <a:pt x="1330987" y="3979806"/>
                  <a:pt x="1204640" y="3979806"/>
                </a:cubicBezTo>
                <a:cubicBezTo>
                  <a:pt x="1078293" y="3979806"/>
                  <a:pt x="975869" y="3877385"/>
                  <a:pt x="975869" y="3751040"/>
                </a:cubicBezTo>
                <a:cubicBezTo>
                  <a:pt x="975869" y="3675560"/>
                  <a:pt x="1012425" y="3608617"/>
                  <a:pt x="1071190" y="3570188"/>
                </a:cubicBezTo>
                <a:lnTo>
                  <a:pt x="1071190" y="3502663"/>
                </a:lnTo>
                <a:lnTo>
                  <a:pt x="480119" y="3502663"/>
                </a:lnTo>
                <a:lnTo>
                  <a:pt x="480119" y="3031122"/>
                </a:lnTo>
                <a:cubicBezTo>
                  <a:pt x="519026" y="3052596"/>
                  <a:pt x="563855" y="3064196"/>
                  <a:pt x="611393" y="3064196"/>
                </a:cubicBezTo>
                <a:cubicBezTo>
                  <a:pt x="769326" y="3064196"/>
                  <a:pt x="897356" y="2936168"/>
                  <a:pt x="897356" y="2778238"/>
                </a:cubicBezTo>
                <a:cubicBezTo>
                  <a:pt x="897356" y="2620308"/>
                  <a:pt x="769326" y="2492281"/>
                  <a:pt x="611393" y="2492281"/>
                </a:cubicBezTo>
                <a:cubicBezTo>
                  <a:pt x="563855" y="2492281"/>
                  <a:pt x="519026" y="2503881"/>
                  <a:pt x="480119" y="2525354"/>
                </a:cubicBezTo>
                <a:lnTo>
                  <a:pt x="480119" y="2053811"/>
                </a:lnTo>
                <a:lnTo>
                  <a:pt x="1071190" y="2053811"/>
                </a:lnTo>
                <a:lnTo>
                  <a:pt x="1071190" y="1955039"/>
                </a:lnTo>
                <a:cubicBezTo>
                  <a:pt x="1012425" y="1916610"/>
                  <a:pt x="975869" y="1849667"/>
                  <a:pt x="975869" y="1774187"/>
                </a:cubicBezTo>
                <a:cubicBezTo>
                  <a:pt x="975869" y="1647843"/>
                  <a:pt x="1078293" y="1545421"/>
                  <a:pt x="1204640" y="1545421"/>
                </a:cubicBezTo>
                <a:close/>
                <a:moveTo>
                  <a:pt x="477153" y="467589"/>
                </a:moveTo>
                <a:lnTo>
                  <a:pt x="948703" y="467589"/>
                </a:lnTo>
                <a:cubicBezTo>
                  <a:pt x="927229" y="506495"/>
                  <a:pt x="915629" y="551324"/>
                  <a:pt x="915629" y="598861"/>
                </a:cubicBezTo>
                <a:cubicBezTo>
                  <a:pt x="915629" y="756791"/>
                  <a:pt x="1043659" y="884818"/>
                  <a:pt x="1201593" y="884818"/>
                </a:cubicBezTo>
                <a:cubicBezTo>
                  <a:pt x="1359526" y="884818"/>
                  <a:pt x="1487556" y="756791"/>
                  <a:pt x="1487556" y="598861"/>
                </a:cubicBezTo>
                <a:cubicBezTo>
                  <a:pt x="1487556" y="551324"/>
                  <a:pt x="1475955" y="506495"/>
                  <a:pt x="1454482" y="467589"/>
                </a:cubicBezTo>
                <a:lnTo>
                  <a:pt x="1926034" y="467589"/>
                </a:lnTo>
                <a:lnTo>
                  <a:pt x="1926034" y="1058649"/>
                </a:lnTo>
                <a:lnTo>
                  <a:pt x="2024808" y="1058649"/>
                </a:lnTo>
                <a:cubicBezTo>
                  <a:pt x="2063239" y="999884"/>
                  <a:pt x="2130183" y="963330"/>
                  <a:pt x="2205664" y="963330"/>
                </a:cubicBezTo>
                <a:cubicBezTo>
                  <a:pt x="2332011" y="963330"/>
                  <a:pt x="2434435" y="1065751"/>
                  <a:pt x="2434435" y="1192096"/>
                </a:cubicBezTo>
                <a:cubicBezTo>
                  <a:pt x="2434435" y="1318440"/>
                  <a:pt x="2332011" y="1420862"/>
                  <a:pt x="2205664" y="1420862"/>
                </a:cubicBezTo>
                <a:cubicBezTo>
                  <a:pt x="2130183" y="1420862"/>
                  <a:pt x="2063239" y="1384307"/>
                  <a:pt x="2024808" y="1325543"/>
                </a:cubicBezTo>
                <a:lnTo>
                  <a:pt x="1926034" y="1325543"/>
                </a:lnTo>
                <a:lnTo>
                  <a:pt x="1926034" y="1916602"/>
                </a:lnTo>
                <a:lnTo>
                  <a:pt x="1449869" y="1916602"/>
                </a:lnTo>
                <a:cubicBezTo>
                  <a:pt x="1473939" y="1875048"/>
                  <a:pt x="1487556" y="1826725"/>
                  <a:pt x="1487556" y="1775221"/>
                </a:cubicBezTo>
                <a:cubicBezTo>
                  <a:pt x="1487556" y="1617291"/>
                  <a:pt x="1359526" y="1489264"/>
                  <a:pt x="1201593" y="1489264"/>
                </a:cubicBezTo>
                <a:cubicBezTo>
                  <a:pt x="1043659" y="1489264"/>
                  <a:pt x="915629" y="1617291"/>
                  <a:pt x="915629" y="1775222"/>
                </a:cubicBezTo>
                <a:cubicBezTo>
                  <a:pt x="915629" y="1826725"/>
                  <a:pt x="929245" y="1875048"/>
                  <a:pt x="953315" y="1916602"/>
                </a:cubicBezTo>
                <a:lnTo>
                  <a:pt x="477153" y="1916602"/>
                </a:lnTo>
                <a:lnTo>
                  <a:pt x="477153" y="1325543"/>
                </a:lnTo>
                <a:lnTo>
                  <a:pt x="409627" y="1325543"/>
                </a:lnTo>
                <a:cubicBezTo>
                  <a:pt x="371196" y="1384307"/>
                  <a:pt x="304252" y="1420862"/>
                  <a:pt x="228771" y="1420862"/>
                </a:cubicBezTo>
                <a:cubicBezTo>
                  <a:pt x="102423" y="1420862"/>
                  <a:pt x="0" y="1318440"/>
                  <a:pt x="0" y="1192096"/>
                </a:cubicBezTo>
                <a:cubicBezTo>
                  <a:pt x="0" y="1065751"/>
                  <a:pt x="102423" y="963330"/>
                  <a:pt x="228771" y="963330"/>
                </a:cubicBezTo>
                <a:cubicBezTo>
                  <a:pt x="304252" y="963330"/>
                  <a:pt x="371196" y="999885"/>
                  <a:pt x="409627" y="1058649"/>
                </a:cubicBezTo>
                <a:lnTo>
                  <a:pt x="477153" y="1058649"/>
                </a:lnTo>
                <a:close/>
                <a:moveTo>
                  <a:pt x="2779453" y="0"/>
                </a:moveTo>
                <a:cubicBezTo>
                  <a:pt x="2905800" y="0"/>
                  <a:pt x="3008224" y="102422"/>
                  <a:pt x="3008224" y="228766"/>
                </a:cubicBezTo>
                <a:cubicBezTo>
                  <a:pt x="3008224" y="304246"/>
                  <a:pt x="2971668" y="371189"/>
                  <a:pt x="2912903" y="409618"/>
                </a:cubicBezTo>
                <a:lnTo>
                  <a:pt x="2912903" y="477144"/>
                </a:lnTo>
                <a:lnTo>
                  <a:pt x="3503974" y="477144"/>
                </a:lnTo>
                <a:lnTo>
                  <a:pt x="3503974" y="948684"/>
                </a:lnTo>
                <a:cubicBezTo>
                  <a:pt x="3465067" y="927210"/>
                  <a:pt x="3420238" y="915611"/>
                  <a:pt x="3372700" y="915611"/>
                </a:cubicBezTo>
                <a:cubicBezTo>
                  <a:pt x="3214767" y="915611"/>
                  <a:pt x="3086737" y="1043638"/>
                  <a:pt x="3086737" y="1201568"/>
                </a:cubicBezTo>
                <a:cubicBezTo>
                  <a:pt x="3086737" y="1359498"/>
                  <a:pt x="3214767" y="1487526"/>
                  <a:pt x="3372700" y="1487526"/>
                </a:cubicBezTo>
                <a:cubicBezTo>
                  <a:pt x="3420238" y="1487526"/>
                  <a:pt x="3465067" y="1475925"/>
                  <a:pt x="3503974" y="1454452"/>
                </a:cubicBezTo>
                <a:lnTo>
                  <a:pt x="3503974" y="1925995"/>
                </a:lnTo>
                <a:lnTo>
                  <a:pt x="2912903" y="1925995"/>
                </a:lnTo>
                <a:lnTo>
                  <a:pt x="2912903" y="2024767"/>
                </a:lnTo>
                <a:cubicBezTo>
                  <a:pt x="2971668" y="2063196"/>
                  <a:pt x="3008224" y="2130139"/>
                  <a:pt x="3008224" y="2205619"/>
                </a:cubicBezTo>
                <a:cubicBezTo>
                  <a:pt x="3008224" y="2331964"/>
                  <a:pt x="2905800" y="2434385"/>
                  <a:pt x="2779453" y="2434385"/>
                </a:cubicBezTo>
                <a:cubicBezTo>
                  <a:pt x="2653106" y="2434385"/>
                  <a:pt x="2550683" y="2331964"/>
                  <a:pt x="2550683" y="2205619"/>
                </a:cubicBezTo>
                <a:cubicBezTo>
                  <a:pt x="2550683" y="2130139"/>
                  <a:pt x="2587238" y="2063196"/>
                  <a:pt x="2646004" y="2024767"/>
                </a:cubicBezTo>
                <a:lnTo>
                  <a:pt x="2646004" y="1925995"/>
                </a:lnTo>
                <a:lnTo>
                  <a:pt x="2054932" y="1925995"/>
                </a:lnTo>
                <a:lnTo>
                  <a:pt x="2054932" y="1449840"/>
                </a:lnTo>
                <a:cubicBezTo>
                  <a:pt x="2096487" y="1473909"/>
                  <a:pt x="2144812" y="1487526"/>
                  <a:pt x="2196316" y="1487526"/>
                </a:cubicBezTo>
                <a:cubicBezTo>
                  <a:pt x="2354249" y="1487526"/>
                  <a:pt x="2482279" y="1359498"/>
                  <a:pt x="2482279" y="1201568"/>
                </a:cubicBezTo>
                <a:cubicBezTo>
                  <a:pt x="2482279" y="1043638"/>
                  <a:pt x="2354249" y="915611"/>
                  <a:pt x="2196316" y="915611"/>
                </a:cubicBezTo>
                <a:cubicBezTo>
                  <a:pt x="2144812" y="915611"/>
                  <a:pt x="2096487" y="929227"/>
                  <a:pt x="2054932" y="953296"/>
                </a:cubicBezTo>
                <a:lnTo>
                  <a:pt x="2054932" y="477144"/>
                </a:lnTo>
                <a:lnTo>
                  <a:pt x="2646004" y="477144"/>
                </a:lnTo>
                <a:lnTo>
                  <a:pt x="2646004" y="409618"/>
                </a:lnTo>
                <a:cubicBezTo>
                  <a:pt x="2587238" y="371189"/>
                  <a:pt x="2550683" y="304246"/>
                  <a:pt x="2550683" y="228766"/>
                </a:cubicBezTo>
                <a:cubicBezTo>
                  <a:pt x="2550683" y="102422"/>
                  <a:pt x="2653106" y="0"/>
                  <a:pt x="27794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39" name="Freeform 53">
            <a:extLst>
              <a:ext uri="{FF2B5EF4-FFF2-40B4-BE49-F238E27FC236}">
                <a16:creationId xmlns:a16="http://schemas.microsoft.com/office/drawing/2014/main" id="{3F0B5216-388A-41C4-8B0A-B14B310B37ED}"/>
              </a:ext>
            </a:extLst>
          </p:cNvPr>
          <p:cNvSpPr/>
          <p:nvPr/>
        </p:nvSpPr>
        <p:spPr>
          <a:xfrm flipH="1">
            <a:off x="959598" y="4001520"/>
            <a:ext cx="293173" cy="251966"/>
          </a:xfrm>
          <a:custGeom>
            <a:avLst/>
            <a:gdLst/>
            <a:ahLst/>
            <a:cxnLst/>
            <a:rect l="l" t="t" r="r" b="b"/>
            <a:pathLst>
              <a:path w="3747318" h="3220630">
                <a:moveTo>
                  <a:pt x="1455638" y="819213"/>
                </a:moveTo>
                <a:cubicBezTo>
                  <a:pt x="1581890" y="819213"/>
                  <a:pt x="1684238" y="921561"/>
                  <a:pt x="1684238" y="1047813"/>
                </a:cubicBezTo>
                <a:cubicBezTo>
                  <a:pt x="1684238" y="1174065"/>
                  <a:pt x="1581890" y="1276413"/>
                  <a:pt x="1455638" y="1276413"/>
                </a:cubicBezTo>
                <a:cubicBezTo>
                  <a:pt x="1329386" y="1276413"/>
                  <a:pt x="1227038" y="1174065"/>
                  <a:pt x="1227038" y="1047813"/>
                </a:cubicBezTo>
                <a:cubicBezTo>
                  <a:pt x="1227038" y="921561"/>
                  <a:pt x="1329386" y="819213"/>
                  <a:pt x="1455638" y="819213"/>
                </a:cubicBezTo>
                <a:close/>
                <a:moveTo>
                  <a:pt x="2235150" y="819213"/>
                </a:moveTo>
                <a:cubicBezTo>
                  <a:pt x="2361402" y="819213"/>
                  <a:pt x="2463750" y="921561"/>
                  <a:pt x="2463750" y="1047813"/>
                </a:cubicBezTo>
                <a:cubicBezTo>
                  <a:pt x="2463750" y="1174065"/>
                  <a:pt x="2361402" y="1276413"/>
                  <a:pt x="2235150" y="1276413"/>
                </a:cubicBezTo>
                <a:cubicBezTo>
                  <a:pt x="2108898" y="1276413"/>
                  <a:pt x="2006550" y="1174065"/>
                  <a:pt x="2006550" y="1047813"/>
                </a:cubicBezTo>
                <a:cubicBezTo>
                  <a:pt x="2006550" y="921561"/>
                  <a:pt x="2108898" y="819213"/>
                  <a:pt x="2235150" y="819213"/>
                </a:cubicBezTo>
                <a:close/>
                <a:moveTo>
                  <a:pt x="3014662" y="819213"/>
                </a:moveTo>
                <a:cubicBezTo>
                  <a:pt x="3140914" y="819213"/>
                  <a:pt x="3243262" y="921561"/>
                  <a:pt x="3243262" y="1047813"/>
                </a:cubicBezTo>
                <a:cubicBezTo>
                  <a:pt x="3243262" y="1174065"/>
                  <a:pt x="3140914" y="1276413"/>
                  <a:pt x="3014662" y="1276413"/>
                </a:cubicBezTo>
                <a:cubicBezTo>
                  <a:pt x="2888410" y="1276413"/>
                  <a:pt x="2786062" y="1174065"/>
                  <a:pt x="2786062" y="1047813"/>
                </a:cubicBezTo>
                <a:cubicBezTo>
                  <a:pt x="2786062" y="921561"/>
                  <a:pt x="2888410" y="819213"/>
                  <a:pt x="3014662" y="819213"/>
                </a:cubicBezTo>
                <a:close/>
                <a:moveTo>
                  <a:pt x="553290" y="667803"/>
                </a:moveTo>
                <a:lnTo>
                  <a:pt x="552034" y="667803"/>
                </a:lnTo>
                <a:lnTo>
                  <a:pt x="454090" y="667803"/>
                </a:lnTo>
                <a:lnTo>
                  <a:pt x="383671" y="667803"/>
                </a:lnTo>
                <a:cubicBezTo>
                  <a:pt x="171775" y="667803"/>
                  <a:pt x="0" y="839578"/>
                  <a:pt x="0" y="1051474"/>
                </a:cubicBezTo>
                <a:lnTo>
                  <a:pt x="0" y="2372364"/>
                </a:lnTo>
                <a:cubicBezTo>
                  <a:pt x="0" y="2584260"/>
                  <a:pt x="171775" y="2756035"/>
                  <a:pt x="383671" y="2756035"/>
                </a:cubicBezTo>
                <a:lnTo>
                  <a:pt x="649047" y="2756035"/>
                </a:lnTo>
                <a:cubicBezTo>
                  <a:pt x="546380" y="2958845"/>
                  <a:pt x="474406" y="3028353"/>
                  <a:pt x="174793" y="3220630"/>
                </a:cubicBezTo>
                <a:cubicBezTo>
                  <a:pt x="650199" y="3174991"/>
                  <a:pt x="1051667" y="3043772"/>
                  <a:pt x="1403830" y="2756035"/>
                </a:cubicBezTo>
                <a:lnTo>
                  <a:pt x="2640665" y="2756035"/>
                </a:lnTo>
                <a:cubicBezTo>
                  <a:pt x="2782226" y="2756035"/>
                  <a:pt x="2905880" y="2679370"/>
                  <a:pt x="2970971" y="2564477"/>
                </a:cubicBezTo>
                <a:cubicBezTo>
                  <a:pt x="2742421" y="2482699"/>
                  <a:pt x="2531569" y="2366318"/>
                  <a:pt x="2334721" y="2205482"/>
                </a:cubicBezTo>
                <a:lnTo>
                  <a:pt x="974103" y="2205482"/>
                </a:lnTo>
                <a:cubicBezTo>
                  <a:pt x="768630" y="2205482"/>
                  <a:pt x="597451" y="2058657"/>
                  <a:pt x="560170" y="1864121"/>
                </a:cubicBezTo>
                <a:lnTo>
                  <a:pt x="553290" y="1852846"/>
                </a:lnTo>
                <a:close/>
                <a:moveTo>
                  <a:pt x="3363647" y="0"/>
                </a:moveTo>
                <a:lnTo>
                  <a:pt x="1106653" y="0"/>
                </a:lnTo>
                <a:cubicBezTo>
                  <a:pt x="894757" y="0"/>
                  <a:pt x="722982" y="171775"/>
                  <a:pt x="722982" y="383671"/>
                </a:cubicBezTo>
                <a:lnTo>
                  <a:pt x="722982" y="1704561"/>
                </a:lnTo>
                <a:cubicBezTo>
                  <a:pt x="722982" y="1916457"/>
                  <a:pt x="894757" y="2088232"/>
                  <a:pt x="1106653" y="2088232"/>
                </a:cubicBezTo>
                <a:lnTo>
                  <a:pt x="2343488" y="2088232"/>
                </a:lnTo>
                <a:cubicBezTo>
                  <a:pt x="2695651" y="2375969"/>
                  <a:pt x="3097119" y="2507188"/>
                  <a:pt x="3572525" y="2552827"/>
                </a:cubicBezTo>
                <a:cubicBezTo>
                  <a:pt x="3272912" y="2360550"/>
                  <a:pt x="3200938" y="2291042"/>
                  <a:pt x="3098271" y="2088232"/>
                </a:cubicBezTo>
                <a:lnTo>
                  <a:pt x="3363647" y="2088232"/>
                </a:lnTo>
                <a:cubicBezTo>
                  <a:pt x="3575543" y="2088232"/>
                  <a:pt x="3747318" y="1916457"/>
                  <a:pt x="3747318" y="1704561"/>
                </a:cubicBezTo>
                <a:lnTo>
                  <a:pt x="3747318" y="383671"/>
                </a:lnTo>
                <a:cubicBezTo>
                  <a:pt x="3747318" y="171775"/>
                  <a:pt x="3575543" y="0"/>
                  <a:pt x="33636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0" name="Round Same Side Corner Rectangle 12">
            <a:extLst>
              <a:ext uri="{FF2B5EF4-FFF2-40B4-BE49-F238E27FC236}">
                <a16:creationId xmlns:a16="http://schemas.microsoft.com/office/drawing/2014/main" id="{5FF26113-08A4-467B-A644-4B064B443590}"/>
              </a:ext>
            </a:extLst>
          </p:cNvPr>
          <p:cNvSpPr/>
          <p:nvPr/>
        </p:nvSpPr>
        <p:spPr>
          <a:xfrm>
            <a:off x="843835" y="4835918"/>
            <a:ext cx="290424" cy="292682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F428A74-4A74-4B9B-A370-8DA3FE35F976}"/>
              </a:ext>
            </a:extLst>
          </p:cNvPr>
          <p:cNvGrpSpPr/>
          <p:nvPr/>
        </p:nvGrpSpPr>
        <p:grpSpPr>
          <a:xfrm rot="2632765">
            <a:off x="7480518" y="2372868"/>
            <a:ext cx="5260148" cy="3206771"/>
            <a:chOff x="474545" y="-9"/>
            <a:chExt cx="11242747" cy="6853974"/>
          </a:xfrm>
          <a:solidFill>
            <a:schemeClr val="accent5"/>
          </a:solidFill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FAC6266-0639-4389-B8BC-0A05DB2510BE}"/>
                </a:ext>
              </a:extLst>
            </p:cNvPr>
            <p:cNvSpPr/>
            <p:nvPr/>
          </p:nvSpPr>
          <p:spPr>
            <a:xfrm>
              <a:off x="760524" y="598616"/>
              <a:ext cx="9379854" cy="6255349"/>
            </a:xfrm>
            <a:custGeom>
              <a:avLst/>
              <a:gdLst>
                <a:gd name="connsiteX0" fmla="*/ 8651959 w 9379854"/>
                <a:gd name="connsiteY0" fmla="*/ 3632121 h 6255349"/>
                <a:gd name="connsiteX1" fmla="*/ 8173741 w 9379854"/>
                <a:gd name="connsiteY1" fmla="*/ 4004575 h 6255349"/>
                <a:gd name="connsiteX2" fmla="*/ 7963265 w 9379854"/>
                <a:gd name="connsiteY2" fmla="*/ 4011240 h 6255349"/>
                <a:gd name="connsiteX3" fmla="*/ 7716833 w 9379854"/>
                <a:gd name="connsiteY3" fmla="*/ 3633261 h 6255349"/>
                <a:gd name="connsiteX4" fmla="*/ 7192749 w 9379854"/>
                <a:gd name="connsiteY4" fmla="*/ 2651479 h 6255349"/>
                <a:gd name="connsiteX5" fmla="*/ 7182488 w 9379854"/>
                <a:gd name="connsiteY5" fmla="*/ 2629467 h 6255349"/>
                <a:gd name="connsiteX6" fmla="*/ 7130483 w 9379854"/>
                <a:gd name="connsiteY6" fmla="*/ 2541331 h 6255349"/>
                <a:gd name="connsiteX7" fmla="*/ 7078302 w 9379854"/>
                <a:gd name="connsiteY7" fmla="*/ 2496341 h 6255349"/>
                <a:gd name="connsiteX8" fmla="*/ 6704006 w 9379854"/>
                <a:gd name="connsiteY8" fmla="*/ 2139936 h 6255349"/>
                <a:gd name="connsiteX9" fmla="*/ 4040173 w 9379854"/>
                <a:gd name="connsiteY9" fmla="*/ 1093170 h 6255349"/>
                <a:gd name="connsiteX10" fmla="*/ 2376538 w 9379854"/>
                <a:gd name="connsiteY10" fmla="*/ 1306101 h 6255349"/>
                <a:gd name="connsiteX11" fmla="*/ 2406356 w 9379854"/>
                <a:gd name="connsiteY11" fmla="*/ 964166 h 6255349"/>
                <a:gd name="connsiteX12" fmla="*/ 2524836 w 9379854"/>
                <a:gd name="connsiteY12" fmla="*/ 692564 h 6255349"/>
                <a:gd name="connsiteX13" fmla="*/ 2585523 w 9379854"/>
                <a:gd name="connsiteY13" fmla="*/ 564350 h 6255349"/>
                <a:gd name="connsiteX14" fmla="*/ 2658839 w 9379854"/>
                <a:gd name="connsiteY14" fmla="*/ 423682 h 6255349"/>
                <a:gd name="connsiteX15" fmla="*/ 2731102 w 9379854"/>
                <a:gd name="connsiteY15" fmla="*/ 296344 h 6255349"/>
                <a:gd name="connsiteX16" fmla="*/ 2708914 w 9379854"/>
                <a:gd name="connsiteY16" fmla="*/ 62628 h 6255349"/>
                <a:gd name="connsiteX17" fmla="*/ 2604027 w 9379854"/>
                <a:gd name="connsiteY17" fmla="*/ 14394 h 6255349"/>
                <a:gd name="connsiteX18" fmla="*/ 2227627 w 9379854"/>
                <a:gd name="connsiteY18" fmla="*/ 341772 h 6255349"/>
                <a:gd name="connsiteX19" fmla="*/ 2279193 w 9379854"/>
                <a:gd name="connsiteY19" fmla="*/ 79642 h 6255349"/>
                <a:gd name="connsiteX20" fmla="*/ 2248762 w 9379854"/>
                <a:gd name="connsiteY20" fmla="*/ 20095 h 6255349"/>
                <a:gd name="connsiteX21" fmla="*/ 2185970 w 9379854"/>
                <a:gd name="connsiteY21" fmla="*/ 45702 h 6255349"/>
                <a:gd name="connsiteX22" fmla="*/ 1720731 w 9379854"/>
                <a:gd name="connsiteY22" fmla="*/ 414298 h 6255349"/>
                <a:gd name="connsiteX23" fmla="*/ 1632156 w 9379854"/>
                <a:gd name="connsiteY23" fmla="*/ 661168 h 6255349"/>
                <a:gd name="connsiteX24" fmla="*/ 1608828 w 9379854"/>
                <a:gd name="connsiteY24" fmla="*/ 754479 h 6255349"/>
                <a:gd name="connsiteX25" fmla="*/ 1581291 w 9379854"/>
                <a:gd name="connsiteY25" fmla="*/ 831654 h 6255349"/>
                <a:gd name="connsiteX26" fmla="*/ 1572872 w 9379854"/>
                <a:gd name="connsiteY26" fmla="*/ 949432 h 6255349"/>
                <a:gd name="connsiteX27" fmla="*/ 1546650 w 9379854"/>
                <a:gd name="connsiteY27" fmla="*/ 1005384 h 6255349"/>
                <a:gd name="connsiteX28" fmla="*/ 1482718 w 9379854"/>
                <a:gd name="connsiteY28" fmla="*/ 1143509 h 6255349"/>
                <a:gd name="connsiteX29" fmla="*/ 1419049 w 9379854"/>
                <a:gd name="connsiteY29" fmla="*/ 1326359 h 6255349"/>
                <a:gd name="connsiteX30" fmla="*/ 1348891 w 9379854"/>
                <a:gd name="connsiteY30" fmla="*/ 1506491 h 6255349"/>
                <a:gd name="connsiteX31" fmla="*/ 1302937 w 9379854"/>
                <a:gd name="connsiteY31" fmla="*/ 1639880 h 6255349"/>
                <a:gd name="connsiteX32" fmla="*/ 1276364 w 9379854"/>
                <a:gd name="connsiteY32" fmla="*/ 1703549 h 6255349"/>
                <a:gd name="connsiteX33" fmla="*/ 1302849 w 9379854"/>
                <a:gd name="connsiteY33" fmla="*/ 1850531 h 6255349"/>
                <a:gd name="connsiteX34" fmla="*/ 1288730 w 9379854"/>
                <a:gd name="connsiteY34" fmla="*/ 1920339 h 6255349"/>
                <a:gd name="connsiteX35" fmla="*/ 1201821 w 9379854"/>
                <a:gd name="connsiteY35" fmla="*/ 1994006 h 6255349"/>
                <a:gd name="connsiteX36" fmla="*/ 82792 w 9379854"/>
                <a:gd name="connsiteY36" fmla="*/ 3853997 h 6255349"/>
                <a:gd name="connsiteX37" fmla="*/ 16053 w 9379854"/>
                <a:gd name="connsiteY37" fmla="*/ 4168922 h 6255349"/>
                <a:gd name="connsiteX38" fmla="*/ 1846 w 9379854"/>
                <a:gd name="connsiteY38" fmla="*/ 4398340 h 6255349"/>
                <a:gd name="connsiteX39" fmla="*/ 127079 w 9379854"/>
                <a:gd name="connsiteY39" fmla="*/ 4506648 h 6255349"/>
                <a:gd name="connsiteX40" fmla="*/ 255557 w 9379854"/>
                <a:gd name="connsiteY40" fmla="*/ 4482531 h 6255349"/>
                <a:gd name="connsiteX41" fmla="*/ 884178 w 9379854"/>
                <a:gd name="connsiteY41" fmla="*/ 4141998 h 6255349"/>
                <a:gd name="connsiteX42" fmla="*/ 1887094 w 9379854"/>
                <a:gd name="connsiteY42" fmla="*/ 3369465 h 6255349"/>
                <a:gd name="connsiteX43" fmla="*/ 2634020 w 9379854"/>
                <a:gd name="connsiteY43" fmla="*/ 3111807 h 6255349"/>
                <a:gd name="connsiteX44" fmla="*/ 3014718 w 9379854"/>
                <a:gd name="connsiteY44" fmla="*/ 3133995 h 6255349"/>
                <a:gd name="connsiteX45" fmla="*/ 3635446 w 9379854"/>
                <a:gd name="connsiteY45" fmla="*/ 3078570 h 6255349"/>
                <a:gd name="connsiteX46" fmla="*/ 4183735 w 9379854"/>
                <a:gd name="connsiteY46" fmla="*/ 3034545 h 6255349"/>
                <a:gd name="connsiteX47" fmla="*/ 4259945 w 9379854"/>
                <a:gd name="connsiteY47" fmla="*/ 2912206 h 6255349"/>
                <a:gd name="connsiteX48" fmla="*/ 4318440 w 9379854"/>
                <a:gd name="connsiteY48" fmla="*/ 2794866 h 6255349"/>
                <a:gd name="connsiteX49" fmla="*/ 4602932 w 9379854"/>
                <a:gd name="connsiteY49" fmla="*/ 2746807 h 6255349"/>
                <a:gd name="connsiteX50" fmla="*/ 5346088 w 9379854"/>
                <a:gd name="connsiteY50" fmla="*/ 2766013 h 6255349"/>
                <a:gd name="connsiteX51" fmla="*/ 6113710 w 9379854"/>
                <a:gd name="connsiteY51" fmla="*/ 3061819 h 6255349"/>
                <a:gd name="connsiteX52" fmla="*/ 6524225 w 9379854"/>
                <a:gd name="connsiteY52" fmla="*/ 3361221 h 6255349"/>
                <a:gd name="connsiteX53" fmla="*/ 6621395 w 9379854"/>
                <a:gd name="connsiteY53" fmla="*/ 3455935 h 6255349"/>
                <a:gd name="connsiteX54" fmla="*/ 7452247 w 9379854"/>
                <a:gd name="connsiteY54" fmla="*/ 4246622 h 6255349"/>
                <a:gd name="connsiteX55" fmla="*/ 7501622 w 9379854"/>
                <a:gd name="connsiteY55" fmla="*/ 4377029 h 6255349"/>
                <a:gd name="connsiteX56" fmla="*/ 7461894 w 9379854"/>
                <a:gd name="connsiteY56" fmla="*/ 4641527 h 6255349"/>
                <a:gd name="connsiteX57" fmla="*/ 7319823 w 9379854"/>
                <a:gd name="connsiteY57" fmla="*/ 5562008 h 6255349"/>
                <a:gd name="connsiteX58" fmla="*/ 7726304 w 9379854"/>
                <a:gd name="connsiteY58" fmla="*/ 6255350 h 6255349"/>
                <a:gd name="connsiteX59" fmla="*/ 7729461 w 9379854"/>
                <a:gd name="connsiteY59" fmla="*/ 6252543 h 6255349"/>
                <a:gd name="connsiteX60" fmla="*/ 7663688 w 9379854"/>
                <a:gd name="connsiteY60" fmla="*/ 5911134 h 6255349"/>
                <a:gd name="connsiteX61" fmla="*/ 7840400 w 9379854"/>
                <a:gd name="connsiteY61" fmla="*/ 5468171 h 6255349"/>
                <a:gd name="connsiteX62" fmla="*/ 8018515 w 9379854"/>
                <a:gd name="connsiteY62" fmla="*/ 5080720 h 6255349"/>
                <a:gd name="connsiteX63" fmla="*/ 8120157 w 9379854"/>
                <a:gd name="connsiteY63" fmla="*/ 4871296 h 6255349"/>
                <a:gd name="connsiteX64" fmla="*/ 8195402 w 9379854"/>
                <a:gd name="connsiteY64" fmla="*/ 4685991 h 6255349"/>
                <a:gd name="connsiteX65" fmla="*/ 8480684 w 9379854"/>
                <a:gd name="connsiteY65" fmla="*/ 4582506 h 6255349"/>
                <a:gd name="connsiteX66" fmla="*/ 8782892 w 9379854"/>
                <a:gd name="connsiteY66" fmla="*/ 4162695 h 6255349"/>
                <a:gd name="connsiteX67" fmla="*/ 9379854 w 9379854"/>
                <a:gd name="connsiteY67" fmla="*/ 3633261 h 6255349"/>
                <a:gd name="connsiteX68" fmla="*/ 8651959 w 9379854"/>
                <a:gd name="connsiteY68" fmla="*/ 3632121 h 6255349"/>
                <a:gd name="connsiteX69" fmla="*/ 1070712 w 9379854"/>
                <a:gd name="connsiteY69" fmla="*/ 3450849 h 6255349"/>
                <a:gd name="connsiteX70" fmla="*/ 783939 w 9379854"/>
                <a:gd name="connsiteY70" fmla="*/ 3744287 h 6255349"/>
                <a:gd name="connsiteX71" fmla="*/ 886897 w 9379854"/>
                <a:gd name="connsiteY71" fmla="*/ 3660447 h 6255349"/>
                <a:gd name="connsiteX72" fmla="*/ 1017654 w 9379854"/>
                <a:gd name="connsiteY72" fmla="*/ 3497416 h 6255349"/>
                <a:gd name="connsiteX73" fmla="*/ 1052208 w 9379854"/>
                <a:gd name="connsiteY73" fmla="*/ 3356573 h 6255349"/>
                <a:gd name="connsiteX74" fmla="*/ 1110702 w 9379854"/>
                <a:gd name="connsiteY74" fmla="*/ 3157235 h 6255349"/>
                <a:gd name="connsiteX75" fmla="*/ 1190683 w 9379854"/>
                <a:gd name="connsiteY75" fmla="*/ 3054277 h 6255349"/>
                <a:gd name="connsiteX76" fmla="*/ 974156 w 9379854"/>
                <a:gd name="connsiteY76" fmla="*/ 3341664 h 6255349"/>
                <a:gd name="connsiteX77" fmla="*/ 753157 w 9379854"/>
                <a:gd name="connsiteY77" fmla="*/ 3695790 h 6255349"/>
                <a:gd name="connsiteX78" fmla="*/ 898999 w 9379854"/>
                <a:gd name="connsiteY78" fmla="*/ 3479175 h 6255349"/>
                <a:gd name="connsiteX79" fmla="*/ 810161 w 9379854"/>
                <a:gd name="connsiteY79" fmla="*/ 3533899 h 6255349"/>
                <a:gd name="connsiteX80" fmla="*/ 797093 w 9379854"/>
                <a:gd name="connsiteY80" fmla="*/ 3491804 h 6255349"/>
                <a:gd name="connsiteX81" fmla="*/ 842609 w 9379854"/>
                <a:gd name="connsiteY81" fmla="*/ 3407526 h 6255349"/>
                <a:gd name="connsiteX82" fmla="*/ 1160953 w 9379854"/>
                <a:gd name="connsiteY82" fmla="*/ 2972718 h 6255349"/>
                <a:gd name="connsiteX83" fmla="*/ 1008271 w 9379854"/>
                <a:gd name="connsiteY83" fmla="*/ 3111369 h 6255349"/>
                <a:gd name="connsiteX84" fmla="*/ 705800 w 9379854"/>
                <a:gd name="connsiteY84" fmla="*/ 3570995 h 6255349"/>
                <a:gd name="connsiteX85" fmla="*/ 515758 w 9379854"/>
                <a:gd name="connsiteY85" fmla="*/ 3998261 h 6255349"/>
                <a:gd name="connsiteX86" fmla="*/ 489974 w 9379854"/>
                <a:gd name="connsiteY86" fmla="*/ 3869783 h 6255349"/>
                <a:gd name="connsiteX87" fmla="*/ 707992 w 9379854"/>
                <a:gd name="connsiteY87" fmla="*/ 3496627 h 6255349"/>
                <a:gd name="connsiteX88" fmla="*/ 859973 w 9379854"/>
                <a:gd name="connsiteY88" fmla="*/ 3206346 h 6255349"/>
                <a:gd name="connsiteX89" fmla="*/ 1227165 w 9379854"/>
                <a:gd name="connsiteY89" fmla="*/ 2646919 h 6255349"/>
                <a:gd name="connsiteX90" fmla="*/ 1250669 w 9379854"/>
                <a:gd name="connsiteY90" fmla="*/ 2568517 h 6255349"/>
                <a:gd name="connsiteX91" fmla="*/ 1236988 w 9379854"/>
                <a:gd name="connsiteY91" fmla="*/ 2562729 h 6255349"/>
                <a:gd name="connsiteX92" fmla="*/ 1194805 w 9379854"/>
                <a:gd name="connsiteY92" fmla="*/ 2621223 h 6255349"/>
                <a:gd name="connsiteX93" fmla="*/ 1031686 w 9379854"/>
                <a:gd name="connsiteY93" fmla="*/ 2847836 h 6255349"/>
                <a:gd name="connsiteX94" fmla="*/ 882950 w 9379854"/>
                <a:gd name="connsiteY94" fmla="*/ 3041736 h 6255349"/>
                <a:gd name="connsiteX95" fmla="*/ 547066 w 9379854"/>
                <a:gd name="connsiteY95" fmla="*/ 3700788 h 6255349"/>
                <a:gd name="connsiteX96" fmla="*/ 722462 w 9379854"/>
                <a:gd name="connsiteY96" fmla="*/ 3288607 h 6255349"/>
                <a:gd name="connsiteX97" fmla="*/ 796830 w 9379854"/>
                <a:gd name="connsiteY97" fmla="*/ 3070852 h 6255349"/>
                <a:gd name="connsiteX98" fmla="*/ 851203 w 9379854"/>
                <a:gd name="connsiteY98" fmla="*/ 2879144 h 6255349"/>
                <a:gd name="connsiteX99" fmla="*/ 870234 w 9379854"/>
                <a:gd name="connsiteY99" fmla="*/ 2839241 h 6255349"/>
                <a:gd name="connsiteX100" fmla="*/ 764996 w 9379854"/>
                <a:gd name="connsiteY100" fmla="*/ 3067870 h 6255349"/>
                <a:gd name="connsiteX101" fmla="*/ 711763 w 9379854"/>
                <a:gd name="connsiteY101" fmla="*/ 3233620 h 6255349"/>
                <a:gd name="connsiteX102" fmla="*/ 452352 w 9379854"/>
                <a:gd name="connsiteY102" fmla="*/ 3788048 h 6255349"/>
                <a:gd name="connsiteX103" fmla="*/ 267046 w 9379854"/>
                <a:gd name="connsiteY103" fmla="*/ 4171991 h 6255349"/>
                <a:gd name="connsiteX104" fmla="*/ 331679 w 9379854"/>
                <a:gd name="connsiteY104" fmla="*/ 3878728 h 6255349"/>
                <a:gd name="connsiteX105" fmla="*/ 564693 w 9379854"/>
                <a:gd name="connsiteY105" fmla="*/ 3314565 h 6255349"/>
                <a:gd name="connsiteX106" fmla="*/ 721585 w 9379854"/>
                <a:gd name="connsiteY106" fmla="*/ 2926764 h 6255349"/>
                <a:gd name="connsiteX107" fmla="*/ 661951 w 9379854"/>
                <a:gd name="connsiteY107" fmla="*/ 3007271 h 6255349"/>
                <a:gd name="connsiteX108" fmla="*/ 527772 w 9379854"/>
                <a:gd name="connsiteY108" fmla="*/ 3371569 h 6255349"/>
                <a:gd name="connsiteX109" fmla="*/ 244858 w 9379854"/>
                <a:gd name="connsiteY109" fmla="*/ 3937398 h 6255349"/>
                <a:gd name="connsiteX110" fmla="*/ 276605 w 9379854"/>
                <a:gd name="connsiteY110" fmla="*/ 3852156 h 6255349"/>
                <a:gd name="connsiteX111" fmla="*/ 404469 w 9379854"/>
                <a:gd name="connsiteY111" fmla="*/ 3629578 h 6255349"/>
                <a:gd name="connsiteX112" fmla="*/ 503129 w 9379854"/>
                <a:gd name="connsiteY112" fmla="*/ 3374814 h 6255349"/>
                <a:gd name="connsiteX113" fmla="*/ 672825 w 9379854"/>
                <a:gd name="connsiteY113" fmla="*/ 2847748 h 6255349"/>
                <a:gd name="connsiteX114" fmla="*/ 608893 w 9379854"/>
                <a:gd name="connsiteY114" fmla="*/ 2957458 h 6255349"/>
                <a:gd name="connsiteX115" fmla="*/ 486291 w 9379854"/>
                <a:gd name="connsiteY115" fmla="*/ 3377182 h 6255349"/>
                <a:gd name="connsiteX116" fmla="*/ 390349 w 9379854"/>
                <a:gd name="connsiteY116" fmla="*/ 3590376 h 6255349"/>
                <a:gd name="connsiteX117" fmla="*/ 133569 w 9379854"/>
                <a:gd name="connsiteY117" fmla="*/ 4093676 h 6255349"/>
                <a:gd name="connsiteX118" fmla="*/ 66743 w 9379854"/>
                <a:gd name="connsiteY118" fmla="*/ 4285999 h 6255349"/>
                <a:gd name="connsiteX119" fmla="*/ 56044 w 9379854"/>
                <a:gd name="connsiteY119" fmla="*/ 4042461 h 6255349"/>
                <a:gd name="connsiteX120" fmla="*/ 1325651 w 9379854"/>
                <a:gd name="connsiteY120" fmla="*/ 1954454 h 6255349"/>
                <a:gd name="connsiteX121" fmla="*/ 1296535 w 9379854"/>
                <a:gd name="connsiteY121" fmla="*/ 2127220 h 6255349"/>
                <a:gd name="connsiteX122" fmla="*/ 1291974 w 9379854"/>
                <a:gd name="connsiteY122" fmla="*/ 2494149 h 6255349"/>
                <a:gd name="connsiteX123" fmla="*/ 1389056 w 9379854"/>
                <a:gd name="connsiteY123" fmla="*/ 2770749 h 6255349"/>
                <a:gd name="connsiteX124" fmla="*/ 1362484 w 9379854"/>
                <a:gd name="connsiteY124" fmla="*/ 2890632 h 6255349"/>
                <a:gd name="connsiteX125" fmla="*/ 1308550 w 9379854"/>
                <a:gd name="connsiteY125" fmla="*/ 2958862 h 6255349"/>
                <a:gd name="connsiteX126" fmla="*/ 1070712 w 9379854"/>
                <a:gd name="connsiteY126" fmla="*/ 3450849 h 6255349"/>
                <a:gd name="connsiteX127" fmla="*/ 1336964 w 9379854"/>
                <a:gd name="connsiteY127" fmla="*/ 3517587 h 6255349"/>
                <a:gd name="connsiteX128" fmla="*/ 1273646 w 9379854"/>
                <a:gd name="connsiteY128" fmla="*/ 3432783 h 6255349"/>
                <a:gd name="connsiteX129" fmla="*/ 1306620 w 9379854"/>
                <a:gd name="connsiteY129" fmla="*/ 3317460 h 6255349"/>
                <a:gd name="connsiteX130" fmla="*/ 1327755 w 9379854"/>
                <a:gd name="connsiteY130" fmla="*/ 3375867 h 6255349"/>
                <a:gd name="connsiteX131" fmla="*/ 1303200 w 9379854"/>
                <a:gd name="connsiteY131" fmla="*/ 3425767 h 6255349"/>
                <a:gd name="connsiteX132" fmla="*/ 1371604 w 9379854"/>
                <a:gd name="connsiteY132" fmla="*/ 3489874 h 6255349"/>
                <a:gd name="connsiteX133" fmla="*/ 1438080 w 9379854"/>
                <a:gd name="connsiteY133" fmla="*/ 3460232 h 6255349"/>
                <a:gd name="connsiteX134" fmla="*/ 1336964 w 9379854"/>
                <a:gd name="connsiteY134" fmla="*/ 3517587 h 6255349"/>
                <a:gd name="connsiteX135" fmla="*/ 1388179 w 9379854"/>
                <a:gd name="connsiteY135" fmla="*/ 3307199 h 6255349"/>
                <a:gd name="connsiteX136" fmla="*/ 1432116 w 9379854"/>
                <a:gd name="connsiteY136" fmla="*/ 3344909 h 6255349"/>
                <a:gd name="connsiteX137" fmla="*/ 1391424 w 9379854"/>
                <a:gd name="connsiteY137" fmla="*/ 3361046 h 6255349"/>
                <a:gd name="connsiteX138" fmla="*/ 1432906 w 9379854"/>
                <a:gd name="connsiteY138" fmla="*/ 3393406 h 6255349"/>
                <a:gd name="connsiteX139" fmla="*/ 1346698 w 9379854"/>
                <a:gd name="connsiteY139" fmla="*/ 3342366 h 6255349"/>
                <a:gd name="connsiteX140" fmla="*/ 1392214 w 9379854"/>
                <a:gd name="connsiteY140" fmla="*/ 3264402 h 6255349"/>
                <a:gd name="connsiteX141" fmla="*/ 1475001 w 9379854"/>
                <a:gd name="connsiteY141" fmla="*/ 3346575 h 6255349"/>
                <a:gd name="connsiteX142" fmla="*/ 1388179 w 9379854"/>
                <a:gd name="connsiteY142" fmla="*/ 3307199 h 6255349"/>
                <a:gd name="connsiteX143" fmla="*/ 1869993 w 9379854"/>
                <a:gd name="connsiteY143" fmla="*/ 2362426 h 6255349"/>
                <a:gd name="connsiteX144" fmla="*/ 1762388 w 9379854"/>
                <a:gd name="connsiteY144" fmla="*/ 2464507 h 6255349"/>
                <a:gd name="connsiteX145" fmla="*/ 1615844 w 9379854"/>
                <a:gd name="connsiteY145" fmla="*/ 2380755 h 6255349"/>
                <a:gd name="connsiteX146" fmla="*/ 1573661 w 9379854"/>
                <a:gd name="connsiteY146" fmla="*/ 2222898 h 6255349"/>
                <a:gd name="connsiteX147" fmla="*/ 1583308 w 9379854"/>
                <a:gd name="connsiteY147" fmla="*/ 1969187 h 6255349"/>
                <a:gd name="connsiteX148" fmla="*/ 1574450 w 9379854"/>
                <a:gd name="connsiteY148" fmla="*/ 1807910 h 6255349"/>
                <a:gd name="connsiteX149" fmla="*/ 1523585 w 9379854"/>
                <a:gd name="connsiteY149" fmla="*/ 1710653 h 6255349"/>
                <a:gd name="connsiteX150" fmla="*/ 1514903 w 9379854"/>
                <a:gd name="connsiteY150" fmla="*/ 1648299 h 6255349"/>
                <a:gd name="connsiteX151" fmla="*/ 1630665 w 9379854"/>
                <a:gd name="connsiteY151" fmla="*/ 1432474 h 6255349"/>
                <a:gd name="connsiteX152" fmla="*/ 1653203 w 9379854"/>
                <a:gd name="connsiteY152" fmla="*/ 1298471 h 6255349"/>
                <a:gd name="connsiteX153" fmla="*/ 1696000 w 9379854"/>
                <a:gd name="connsiteY153" fmla="*/ 1199285 h 6255349"/>
                <a:gd name="connsiteX154" fmla="*/ 1764492 w 9379854"/>
                <a:gd name="connsiteY154" fmla="*/ 1079401 h 6255349"/>
                <a:gd name="connsiteX155" fmla="*/ 1859645 w 9379854"/>
                <a:gd name="connsiteY155" fmla="*/ 919264 h 6255349"/>
                <a:gd name="connsiteX156" fmla="*/ 1973390 w 9379854"/>
                <a:gd name="connsiteY156" fmla="*/ 757023 h 6255349"/>
                <a:gd name="connsiteX157" fmla="*/ 2016625 w 9379854"/>
                <a:gd name="connsiteY157" fmla="*/ 684233 h 6255349"/>
                <a:gd name="connsiteX158" fmla="*/ 2125634 w 9379854"/>
                <a:gd name="connsiteY158" fmla="*/ 566542 h 6255349"/>
                <a:gd name="connsiteX159" fmla="*/ 2196318 w 9379854"/>
                <a:gd name="connsiteY159" fmla="*/ 1411427 h 6255349"/>
                <a:gd name="connsiteX160" fmla="*/ 2183953 w 9379854"/>
                <a:gd name="connsiteY160" fmla="*/ 1463256 h 6255349"/>
                <a:gd name="connsiteX161" fmla="*/ 1922437 w 9379854"/>
                <a:gd name="connsiteY161" fmla="*/ 2115380 h 6255349"/>
                <a:gd name="connsiteX162" fmla="*/ 1869993 w 9379854"/>
                <a:gd name="connsiteY162" fmla="*/ 2362426 h 6255349"/>
                <a:gd name="connsiteX163" fmla="*/ 3301053 w 9379854"/>
                <a:gd name="connsiteY163" fmla="*/ 1584104 h 6255349"/>
                <a:gd name="connsiteX164" fmla="*/ 2897904 w 9379854"/>
                <a:gd name="connsiteY164" fmla="*/ 1691096 h 6255349"/>
                <a:gd name="connsiteX165" fmla="*/ 2582015 w 9379854"/>
                <a:gd name="connsiteY165" fmla="*/ 1991901 h 6255349"/>
                <a:gd name="connsiteX166" fmla="*/ 1899811 w 9379854"/>
                <a:gd name="connsiteY166" fmla="*/ 2761190 h 6255349"/>
                <a:gd name="connsiteX167" fmla="*/ 2479233 w 9379854"/>
                <a:gd name="connsiteY167" fmla="*/ 2062060 h 6255349"/>
                <a:gd name="connsiteX168" fmla="*/ 2602449 w 9379854"/>
                <a:gd name="connsiteY168" fmla="*/ 1852812 h 6255349"/>
                <a:gd name="connsiteX169" fmla="*/ 2609991 w 9379854"/>
                <a:gd name="connsiteY169" fmla="*/ 1757484 h 6255349"/>
                <a:gd name="connsiteX170" fmla="*/ 2527993 w 9379854"/>
                <a:gd name="connsiteY170" fmla="*/ 1700831 h 6255349"/>
                <a:gd name="connsiteX171" fmla="*/ 2334619 w 9379854"/>
                <a:gd name="connsiteY171" fmla="*/ 1834746 h 6255349"/>
                <a:gd name="connsiteX172" fmla="*/ 2117302 w 9379854"/>
                <a:gd name="connsiteY172" fmla="*/ 2268151 h 6255349"/>
                <a:gd name="connsiteX173" fmla="*/ 2486161 w 9379854"/>
                <a:gd name="connsiteY173" fmla="*/ 1522979 h 6255349"/>
                <a:gd name="connsiteX174" fmla="*/ 3032784 w 9379854"/>
                <a:gd name="connsiteY174" fmla="*/ 1309346 h 6255349"/>
                <a:gd name="connsiteX175" fmla="*/ 2551847 w 9379854"/>
                <a:gd name="connsiteY175" fmla="*/ 1615413 h 6255349"/>
                <a:gd name="connsiteX176" fmla="*/ 3051464 w 9379854"/>
                <a:gd name="connsiteY176" fmla="*/ 1499037 h 6255349"/>
                <a:gd name="connsiteX177" fmla="*/ 3437950 w 9379854"/>
                <a:gd name="connsiteY177" fmla="*/ 1597610 h 6255349"/>
                <a:gd name="connsiteX178" fmla="*/ 3301053 w 9379854"/>
                <a:gd name="connsiteY178" fmla="*/ 1584104 h 6255349"/>
                <a:gd name="connsiteX179" fmla="*/ 6759432 w 9379854"/>
                <a:gd name="connsiteY179" fmla="*/ 2466261 h 6255349"/>
                <a:gd name="connsiteX180" fmla="*/ 5963658 w 9379854"/>
                <a:gd name="connsiteY180" fmla="*/ 2043468 h 6255349"/>
                <a:gd name="connsiteX181" fmla="*/ 6214563 w 9379854"/>
                <a:gd name="connsiteY181" fmla="*/ 2196150 h 6255349"/>
                <a:gd name="connsiteX182" fmla="*/ 6294543 w 9379854"/>
                <a:gd name="connsiteY182" fmla="*/ 2262976 h 6255349"/>
                <a:gd name="connsiteX183" fmla="*/ 6261218 w 9379854"/>
                <a:gd name="connsiteY183" fmla="*/ 2339888 h 6255349"/>
                <a:gd name="connsiteX184" fmla="*/ 6111167 w 9379854"/>
                <a:gd name="connsiteY184" fmla="*/ 2317349 h 6255349"/>
                <a:gd name="connsiteX185" fmla="*/ 5743886 w 9379854"/>
                <a:gd name="connsiteY185" fmla="*/ 2108277 h 6255349"/>
                <a:gd name="connsiteX186" fmla="*/ 5361873 w 9379854"/>
                <a:gd name="connsiteY186" fmla="*/ 1861757 h 6255349"/>
                <a:gd name="connsiteX187" fmla="*/ 4898037 w 9379854"/>
                <a:gd name="connsiteY187" fmla="*/ 1774936 h 6255349"/>
                <a:gd name="connsiteX188" fmla="*/ 4326508 w 9379854"/>
                <a:gd name="connsiteY188" fmla="*/ 1746697 h 6255349"/>
                <a:gd name="connsiteX189" fmla="*/ 4109104 w 9379854"/>
                <a:gd name="connsiteY189" fmla="*/ 1705566 h 6255349"/>
                <a:gd name="connsiteX190" fmla="*/ 4362552 w 9379854"/>
                <a:gd name="connsiteY190" fmla="*/ 1635583 h 6255349"/>
                <a:gd name="connsiteX191" fmla="*/ 3666053 w 9379854"/>
                <a:gd name="connsiteY191" fmla="*/ 1469921 h 6255349"/>
                <a:gd name="connsiteX192" fmla="*/ 3650355 w 9379854"/>
                <a:gd name="connsiteY192" fmla="*/ 1382135 h 6255349"/>
                <a:gd name="connsiteX193" fmla="*/ 3677541 w 9379854"/>
                <a:gd name="connsiteY193" fmla="*/ 1368630 h 6255349"/>
                <a:gd name="connsiteX194" fmla="*/ 3667894 w 9379854"/>
                <a:gd name="connsiteY194" fmla="*/ 1348898 h 6255349"/>
                <a:gd name="connsiteX195" fmla="*/ 3147406 w 9379854"/>
                <a:gd name="connsiteY195" fmla="*/ 1355563 h 6255349"/>
                <a:gd name="connsiteX196" fmla="*/ 4046312 w 9379854"/>
                <a:gd name="connsiteY196" fmla="*/ 1148420 h 6255349"/>
                <a:gd name="connsiteX197" fmla="*/ 6516507 w 9379854"/>
                <a:gd name="connsiteY197" fmla="*/ 2042503 h 6255349"/>
                <a:gd name="connsiteX198" fmla="*/ 5510872 w 9379854"/>
                <a:gd name="connsiteY198" fmla="*/ 1639530 h 6255349"/>
                <a:gd name="connsiteX199" fmla="*/ 5811502 w 9379854"/>
                <a:gd name="connsiteY199" fmla="*/ 1840797 h 6255349"/>
                <a:gd name="connsiteX200" fmla="*/ 6493004 w 9379854"/>
                <a:gd name="connsiteY200" fmla="*/ 2185364 h 6255349"/>
                <a:gd name="connsiteX201" fmla="*/ 6759432 w 9379854"/>
                <a:gd name="connsiteY201" fmla="*/ 2466261 h 6255349"/>
                <a:gd name="connsiteX202" fmla="*/ 7905647 w 9379854"/>
                <a:gd name="connsiteY202" fmla="*/ 4998634 h 6255349"/>
                <a:gd name="connsiteX203" fmla="*/ 7854081 w 9379854"/>
                <a:gd name="connsiteY203" fmla="*/ 4840778 h 6255349"/>
                <a:gd name="connsiteX204" fmla="*/ 7834963 w 9379854"/>
                <a:gd name="connsiteY204" fmla="*/ 4954522 h 6255349"/>
                <a:gd name="connsiteX205" fmla="*/ 7848731 w 9379854"/>
                <a:gd name="connsiteY205" fmla="*/ 5169646 h 6255349"/>
                <a:gd name="connsiteX206" fmla="*/ 7788219 w 9379854"/>
                <a:gd name="connsiteY206" fmla="*/ 5397311 h 6255349"/>
                <a:gd name="connsiteX207" fmla="*/ 7800059 w 9379854"/>
                <a:gd name="connsiteY207" fmla="*/ 5280233 h 6255349"/>
                <a:gd name="connsiteX208" fmla="*/ 7694558 w 9379854"/>
                <a:gd name="connsiteY208" fmla="*/ 5419323 h 6255349"/>
                <a:gd name="connsiteX209" fmla="*/ 7693330 w 9379854"/>
                <a:gd name="connsiteY209" fmla="*/ 5452385 h 6255349"/>
                <a:gd name="connsiteX210" fmla="*/ 7625890 w 9379854"/>
                <a:gd name="connsiteY210" fmla="*/ 5698992 h 6255349"/>
                <a:gd name="connsiteX211" fmla="*/ 7597739 w 9379854"/>
                <a:gd name="connsiteY211" fmla="*/ 5647075 h 6255349"/>
                <a:gd name="connsiteX212" fmla="*/ 7607123 w 9379854"/>
                <a:gd name="connsiteY212" fmla="*/ 6017688 h 6255349"/>
                <a:gd name="connsiteX213" fmla="*/ 7482240 w 9379854"/>
                <a:gd name="connsiteY213" fmla="*/ 5581301 h 6255349"/>
                <a:gd name="connsiteX214" fmla="*/ 7637642 w 9379854"/>
                <a:gd name="connsiteY214" fmla="*/ 5165787 h 6255349"/>
                <a:gd name="connsiteX215" fmla="*/ 7680087 w 9379854"/>
                <a:gd name="connsiteY215" fmla="*/ 5271902 h 6255349"/>
                <a:gd name="connsiteX216" fmla="*/ 7796112 w 9379854"/>
                <a:gd name="connsiteY216" fmla="*/ 4906727 h 6255349"/>
                <a:gd name="connsiteX217" fmla="*/ 7735864 w 9379854"/>
                <a:gd name="connsiteY217" fmla="*/ 4663627 h 6255349"/>
                <a:gd name="connsiteX218" fmla="*/ 7905647 w 9379854"/>
                <a:gd name="connsiteY218" fmla="*/ 4998634 h 6255349"/>
                <a:gd name="connsiteX219" fmla="*/ 8825864 w 9379854"/>
                <a:gd name="connsiteY219" fmla="*/ 3744287 h 6255349"/>
                <a:gd name="connsiteX220" fmla="*/ 8773245 w 9379854"/>
                <a:gd name="connsiteY220" fmla="*/ 3858294 h 6255349"/>
                <a:gd name="connsiteX221" fmla="*/ 8849893 w 9379854"/>
                <a:gd name="connsiteY221" fmla="*/ 3845666 h 6255349"/>
                <a:gd name="connsiteX222" fmla="*/ 8758512 w 9379854"/>
                <a:gd name="connsiteY222" fmla="*/ 4011153 h 6255349"/>
                <a:gd name="connsiteX223" fmla="*/ 8701595 w 9379854"/>
                <a:gd name="connsiteY223" fmla="*/ 4045355 h 6255349"/>
                <a:gd name="connsiteX224" fmla="*/ 8673182 w 9379854"/>
                <a:gd name="connsiteY224" fmla="*/ 4061579 h 6255349"/>
                <a:gd name="connsiteX225" fmla="*/ 8598463 w 9379854"/>
                <a:gd name="connsiteY225" fmla="*/ 4226978 h 6255349"/>
                <a:gd name="connsiteX226" fmla="*/ 8684231 w 9379854"/>
                <a:gd name="connsiteY226" fmla="*/ 4144278 h 6255349"/>
                <a:gd name="connsiteX227" fmla="*/ 8586799 w 9379854"/>
                <a:gd name="connsiteY227" fmla="*/ 4305029 h 6255349"/>
                <a:gd name="connsiteX228" fmla="*/ 8448762 w 9379854"/>
                <a:gd name="connsiteY228" fmla="*/ 4393254 h 6255349"/>
                <a:gd name="connsiteX229" fmla="*/ 8299675 w 9379854"/>
                <a:gd name="connsiteY229" fmla="*/ 4480952 h 6255349"/>
                <a:gd name="connsiteX230" fmla="*/ 8269595 w 9379854"/>
                <a:gd name="connsiteY230" fmla="*/ 4521205 h 6255349"/>
                <a:gd name="connsiteX231" fmla="*/ 8433765 w 9379854"/>
                <a:gd name="connsiteY231" fmla="*/ 4473235 h 6255349"/>
                <a:gd name="connsiteX232" fmla="*/ 8317653 w 9379854"/>
                <a:gd name="connsiteY232" fmla="*/ 4579700 h 6255349"/>
                <a:gd name="connsiteX233" fmla="*/ 8045263 w 9379854"/>
                <a:gd name="connsiteY233" fmla="*/ 4525327 h 6255349"/>
                <a:gd name="connsiteX234" fmla="*/ 8292835 w 9379854"/>
                <a:gd name="connsiteY234" fmla="*/ 4433507 h 6255349"/>
                <a:gd name="connsiteX235" fmla="*/ 8501381 w 9379854"/>
                <a:gd name="connsiteY235" fmla="*/ 4217857 h 6255349"/>
                <a:gd name="connsiteX236" fmla="*/ 8531900 w 9379854"/>
                <a:gd name="connsiteY236" fmla="*/ 4138666 h 6255349"/>
                <a:gd name="connsiteX237" fmla="*/ 8401317 w 9379854"/>
                <a:gd name="connsiteY237" fmla="*/ 4179270 h 6255349"/>
                <a:gd name="connsiteX238" fmla="*/ 8480246 w 9379854"/>
                <a:gd name="connsiteY238" fmla="*/ 4099289 h 6255349"/>
                <a:gd name="connsiteX239" fmla="*/ 8658448 w 9379854"/>
                <a:gd name="connsiteY239" fmla="*/ 3835668 h 6255349"/>
                <a:gd name="connsiteX240" fmla="*/ 9150348 w 9379854"/>
                <a:gd name="connsiteY240" fmla="*/ 3647731 h 6255349"/>
                <a:gd name="connsiteX241" fmla="*/ 8825864 w 9379854"/>
                <a:gd name="connsiteY241" fmla="*/ 3744287 h 625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</a:cxnLst>
              <a:rect l="l" t="t" r="r" b="b"/>
              <a:pathLst>
                <a:path w="9379854" h="6255349">
                  <a:moveTo>
                    <a:pt x="8651959" y="3632121"/>
                  </a:moveTo>
                  <a:cubicBezTo>
                    <a:pt x="8467178" y="3723239"/>
                    <a:pt x="8314759" y="3856716"/>
                    <a:pt x="8173741" y="4004575"/>
                  </a:cubicBezTo>
                  <a:cubicBezTo>
                    <a:pt x="8105950" y="4075611"/>
                    <a:pt x="8035265" y="4076751"/>
                    <a:pt x="7963265" y="4011240"/>
                  </a:cubicBezTo>
                  <a:cubicBezTo>
                    <a:pt x="7848293" y="3906529"/>
                    <a:pt x="7770680" y="3778051"/>
                    <a:pt x="7716833" y="3633261"/>
                  </a:cubicBezTo>
                  <a:cubicBezTo>
                    <a:pt x="7586426" y="3282468"/>
                    <a:pt x="7422518" y="2949390"/>
                    <a:pt x="7192749" y="2651479"/>
                  </a:cubicBezTo>
                  <a:cubicBezTo>
                    <a:pt x="7187925" y="2645253"/>
                    <a:pt x="7186522" y="2636483"/>
                    <a:pt x="7182488" y="2629467"/>
                  </a:cubicBezTo>
                  <a:cubicBezTo>
                    <a:pt x="7165650" y="2599738"/>
                    <a:pt x="7150741" y="2568517"/>
                    <a:pt x="7130483" y="2541331"/>
                  </a:cubicBezTo>
                  <a:cubicBezTo>
                    <a:pt x="7117152" y="2523352"/>
                    <a:pt x="7094965" y="2512215"/>
                    <a:pt x="7078302" y="2496341"/>
                  </a:cubicBezTo>
                  <a:cubicBezTo>
                    <a:pt x="6953683" y="2377335"/>
                    <a:pt x="6836518" y="2249383"/>
                    <a:pt x="6704006" y="2139936"/>
                  </a:cubicBezTo>
                  <a:cubicBezTo>
                    <a:pt x="5930947" y="1500703"/>
                    <a:pt x="5045458" y="1143158"/>
                    <a:pt x="4040173" y="1093170"/>
                  </a:cubicBezTo>
                  <a:cubicBezTo>
                    <a:pt x="3483377" y="1065457"/>
                    <a:pt x="2757148" y="1157102"/>
                    <a:pt x="2376538" y="1306101"/>
                  </a:cubicBezTo>
                  <a:cubicBezTo>
                    <a:pt x="2384256" y="1227611"/>
                    <a:pt x="2364962" y="1094135"/>
                    <a:pt x="2406356" y="964166"/>
                  </a:cubicBezTo>
                  <a:cubicBezTo>
                    <a:pt x="2448363" y="832355"/>
                    <a:pt x="2499667" y="718611"/>
                    <a:pt x="2524836" y="692564"/>
                  </a:cubicBezTo>
                  <a:cubicBezTo>
                    <a:pt x="2561406" y="654679"/>
                    <a:pt x="2584120" y="615390"/>
                    <a:pt x="2585523" y="564350"/>
                  </a:cubicBezTo>
                  <a:cubicBezTo>
                    <a:pt x="2587014" y="508398"/>
                    <a:pt x="2612271" y="454727"/>
                    <a:pt x="2658839" y="423682"/>
                  </a:cubicBezTo>
                  <a:cubicBezTo>
                    <a:pt x="2703565" y="393864"/>
                    <a:pt x="2732505" y="349050"/>
                    <a:pt x="2731102" y="296344"/>
                  </a:cubicBezTo>
                  <a:cubicBezTo>
                    <a:pt x="2729085" y="218205"/>
                    <a:pt x="2722157" y="139627"/>
                    <a:pt x="2708914" y="62628"/>
                  </a:cubicBezTo>
                  <a:cubicBezTo>
                    <a:pt x="2697601" y="-3321"/>
                    <a:pt x="2665679" y="-13143"/>
                    <a:pt x="2604027" y="14394"/>
                  </a:cubicBezTo>
                  <a:cubicBezTo>
                    <a:pt x="2362331" y="122351"/>
                    <a:pt x="2236484" y="329845"/>
                    <a:pt x="2227627" y="341772"/>
                  </a:cubicBezTo>
                  <a:cubicBezTo>
                    <a:pt x="2230696" y="302921"/>
                    <a:pt x="2275510" y="131559"/>
                    <a:pt x="2279193" y="79642"/>
                  </a:cubicBezTo>
                  <a:cubicBezTo>
                    <a:pt x="2280596" y="59471"/>
                    <a:pt x="2264723" y="25795"/>
                    <a:pt x="2248762" y="20095"/>
                  </a:cubicBezTo>
                  <a:cubicBezTo>
                    <a:pt x="2232713" y="14306"/>
                    <a:pt x="2204913" y="32548"/>
                    <a:pt x="2185970" y="45702"/>
                  </a:cubicBezTo>
                  <a:cubicBezTo>
                    <a:pt x="2168430" y="57892"/>
                    <a:pt x="1784137" y="340281"/>
                    <a:pt x="1720731" y="414298"/>
                  </a:cubicBezTo>
                  <a:cubicBezTo>
                    <a:pt x="1663026" y="481650"/>
                    <a:pt x="1601286" y="554878"/>
                    <a:pt x="1632156" y="661168"/>
                  </a:cubicBezTo>
                  <a:cubicBezTo>
                    <a:pt x="1639873" y="687829"/>
                    <a:pt x="1618563" y="723522"/>
                    <a:pt x="1608828" y="754479"/>
                  </a:cubicBezTo>
                  <a:cubicBezTo>
                    <a:pt x="1600584" y="780526"/>
                    <a:pt x="1585500" y="805169"/>
                    <a:pt x="1581291" y="831654"/>
                  </a:cubicBezTo>
                  <a:cubicBezTo>
                    <a:pt x="1575152" y="870416"/>
                    <a:pt x="1578572" y="910582"/>
                    <a:pt x="1572872" y="949432"/>
                  </a:cubicBezTo>
                  <a:cubicBezTo>
                    <a:pt x="1569978" y="969515"/>
                    <a:pt x="1561383" y="997754"/>
                    <a:pt x="1546650" y="1005384"/>
                  </a:cubicBezTo>
                  <a:cubicBezTo>
                    <a:pt x="1487629" y="1036078"/>
                    <a:pt x="1475351" y="1091679"/>
                    <a:pt x="1482718" y="1143509"/>
                  </a:cubicBezTo>
                  <a:cubicBezTo>
                    <a:pt x="1493417" y="1219455"/>
                    <a:pt x="1461232" y="1272337"/>
                    <a:pt x="1419049" y="1326359"/>
                  </a:cubicBezTo>
                  <a:cubicBezTo>
                    <a:pt x="1377919" y="1379066"/>
                    <a:pt x="1346961" y="1437210"/>
                    <a:pt x="1348891" y="1506491"/>
                  </a:cubicBezTo>
                  <a:cubicBezTo>
                    <a:pt x="1350294" y="1557444"/>
                    <a:pt x="1333894" y="1599890"/>
                    <a:pt x="1302937" y="1639880"/>
                  </a:cubicBezTo>
                  <a:cubicBezTo>
                    <a:pt x="1289344" y="1657508"/>
                    <a:pt x="1281977" y="1681362"/>
                    <a:pt x="1276364" y="1703549"/>
                  </a:cubicBezTo>
                  <a:cubicBezTo>
                    <a:pt x="1263034" y="1755993"/>
                    <a:pt x="1275575" y="1805192"/>
                    <a:pt x="1302849" y="1850531"/>
                  </a:cubicBezTo>
                  <a:cubicBezTo>
                    <a:pt x="1320126" y="1879121"/>
                    <a:pt x="1317582" y="1899818"/>
                    <a:pt x="1288730" y="1920339"/>
                  </a:cubicBezTo>
                  <a:cubicBezTo>
                    <a:pt x="1257948" y="1942264"/>
                    <a:pt x="1229884" y="1968398"/>
                    <a:pt x="1201821" y="1994006"/>
                  </a:cubicBezTo>
                  <a:cubicBezTo>
                    <a:pt x="644411" y="2503006"/>
                    <a:pt x="288532" y="3133381"/>
                    <a:pt x="82792" y="3853997"/>
                  </a:cubicBezTo>
                  <a:cubicBezTo>
                    <a:pt x="56044" y="3937135"/>
                    <a:pt x="26226" y="4120074"/>
                    <a:pt x="16053" y="4168922"/>
                  </a:cubicBezTo>
                  <a:cubicBezTo>
                    <a:pt x="-5345" y="4270389"/>
                    <a:pt x="268" y="4385624"/>
                    <a:pt x="1846" y="4398340"/>
                  </a:cubicBezTo>
                  <a:cubicBezTo>
                    <a:pt x="11493" y="4476216"/>
                    <a:pt x="49028" y="4511383"/>
                    <a:pt x="127079" y="4506648"/>
                  </a:cubicBezTo>
                  <a:cubicBezTo>
                    <a:pt x="170314" y="4504017"/>
                    <a:pt x="213900" y="4494808"/>
                    <a:pt x="255557" y="4482531"/>
                  </a:cubicBezTo>
                  <a:cubicBezTo>
                    <a:pt x="489273" y="4414038"/>
                    <a:pt x="691329" y="4285297"/>
                    <a:pt x="884178" y="4141998"/>
                  </a:cubicBezTo>
                  <a:cubicBezTo>
                    <a:pt x="1037737" y="4027903"/>
                    <a:pt x="1711347" y="3520306"/>
                    <a:pt x="1887094" y="3369465"/>
                  </a:cubicBezTo>
                  <a:cubicBezTo>
                    <a:pt x="2099061" y="3187491"/>
                    <a:pt x="2348387" y="3091987"/>
                    <a:pt x="2634020" y="3111807"/>
                  </a:cubicBezTo>
                  <a:cubicBezTo>
                    <a:pt x="2760832" y="3120577"/>
                    <a:pt x="2887819" y="3127856"/>
                    <a:pt x="3014718" y="3133995"/>
                  </a:cubicBezTo>
                  <a:cubicBezTo>
                    <a:pt x="3224054" y="3144168"/>
                    <a:pt x="3431723" y="3143116"/>
                    <a:pt x="3635446" y="3078570"/>
                  </a:cubicBezTo>
                  <a:cubicBezTo>
                    <a:pt x="3708148" y="3055593"/>
                    <a:pt x="4077533" y="3042000"/>
                    <a:pt x="4183735" y="3034545"/>
                  </a:cubicBezTo>
                  <a:cubicBezTo>
                    <a:pt x="4286956" y="3027266"/>
                    <a:pt x="4296515" y="3007359"/>
                    <a:pt x="4259945" y="2912206"/>
                  </a:cubicBezTo>
                  <a:cubicBezTo>
                    <a:pt x="4234425" y="2845819"/>
                    <a:pt x="4249772" y="2809512"/>
                    <a:pt x="4318440" y="2794866"/>
                  </a:cubicBezTo>
                  <a:cubicBezTo>
                    <a:pt x="4412540" y="2774783"/>
                    <a:pt x="4508044" y="2756893"/>
                    <a:pt x="4602932" y="2746807"/>
                  </a:cubicBezTo>
                  <a:cubicBezTo>
                    <a:pt x="4870412" y="2718218"/>
                    <a:pt x="5294609" y="2761453"/>
                    <a:pt x="5346088" y="2766013"/>
                  </a:cubicBezTo>
                  <a:cubicBezTo>
                    <a:pt x="5694775" y="2797146"/>
                    <a:pt x="5866226" y="2941497"/>
                    <a:pt x="6113710" y="3061819"/>
                  </a:cubicBezTo>
                  <a:cubicBezTo>
                    <a:pt x="6268234" y="3136977"/>
                    <a:pt x="6415918" y="3221518"/>
                    <a:pt x="6524225" y="3361221"/>
                  </a:cubicBezTo>
                  <a:cubicBezTo>
                    <a:pt x="6551675" y="3396651"/>
                    <a:pt x="6586315" y="3427609"/>
                    <a:pt x="6621395" y="3455935"/>
                  </a:cubicBezTo>
                  <a:cubicBezTo>
                    <a:pt x="6761273" y="3568715"/>
                    <a:pt x="7359024" y="4056492"/>
                    <a:pt x="7452247" y="4246622"/>
                  </a:cubicBezTo>
                  <a:cubicBezTo>
                    <a:pt x="7472681" y="4288279"/>
                    <a:pt x="7490659" y="4332128"/>
                    <a:pt x="7501622" y="4377029"/>
                  </a:cubicBezTo>
                  <a:cubicBezTo>
                    <a:pt x="7524336" y="4469551"/>
                    <a:pt x="7494606" y="4556723"/>
                    <a:pt x="7461894" y="4641527"/>
                  </a:cubicBezTo>
                  <a:cubicBezTo>
                    <a:pt x="7347273" y="4938123"/>
                    <a:pt x="7307019" y="5247346"/>
                    <a:pt x="7319823" y="5562008"/>
                  </a:cubicBezTo>
                  <a:cubicBezTo>
                    <a:pt x="7331926" y="5860445"/>
                    <a:pt x="7439882" y="6111963"/>
                    <a:pt x="7726304" y="6255350"/>
                  </a:cubicBezTo>
                  <a:cubicBezTo>
                    <a:pt x="7728672" y="6253157"/>
                    <a:pt x="7727094" y="6254648"/>
                    <a:pt x="7729461" y="6252543"/>
                  </a:cubicBezTo>
                  <a:cubicBezTo>
                    <a:pt x="7686928" y="6142658"/>
                    <a:pt x="7658426" y="6030141"/>
                    <a:pt x="7663688" y="5911134"/>
                  </a:cubicBezTo>
                  <a:cubicBezTo>
                    <a:pt x="7671142" y="5742929"/>
                    <a:pt x="7730075" y="5595421"/>
                    <a:pt x="7840400" y="5468171"/>
                  </a:cubicBezTo>
                  <a:cubicBezTo>
                    <a:pt x="7937394" y="5356356"/>
                    <a:pt x="8006325" y="5230596"/>
                    <a:pt x="8018515" y="5080720"/>
                  </a:cubicBezTo>
                  <a:cubicBezTo>
                    <a:pt x="8023952" y="5013894"/>
                    <a:pt x="8018865" y="4998459"/>
                    <a:pt x="8120157" y="4871296"/>
                  </a:cubicBezTo>
                  <a:cubicBezTo>
                    <a:pt x="8163392" y="4817099"/>
                    <a:pt x="8212503" y="4763428"/>
                    <a:pt x="8195402" y="4685991"/>
                  </a:cubicBezTo>
                  <a:cubicBezTo>
                    <a:pt x="8298886" y="4668100"/>
                    <a:pt x="8393687" y="4636002"/>
                    <a:pt x="8480684" y="4582506"/>
                  </a:cubicBezTo>
                  <a:cubicBezTo>
                    <a:pt x="8639944" y="4484547"/>
                    <a:pt x="8731676" y="4339231"/>
                    <a:pt x="8782892" y="4162695"/>
                  </a:cubicBezTo>
                  <a:cubicBezTo>
                    <a:pt x="8863925" y="3883464"/>
                    <a:pt x="9097465" y="3718065"/>
                    <a:pt x="9379854" y="3633261"/>
                  </a:cubicBezTo>
                  <a:cubicBezTo>
                    <a:pt x="9071419" y="3489962"/>
                    <a:pt x="8849368" y="3534688"/>
                    <a:pt x="8651959" y="3632121"/>
                  </a:cubicBezTo>
                  <a:close/>
                  <a:moveTo>
                    <a:pt x="1070712" y="3450849"/>
                  </a:moveTo>
                  <a:cubicBezTo>
                    <a:pt x="968105" y="3647819"/>
                    <a:pt x="789464" y="3750864"/>
                    <a:pt x="783939" y="3744287"/>
                  </a:cubicBezTo>
                  <a:cubicBezTo>
                    <a:pt x="799900" y="3733938"/>
                    <a:pt x="874970" y="3674304"/>
                    <a:pt x="886897" y="3660447"/>
                  </a:cubicBezTo>
                  <a:cubicBezTo>
                    <a:pt x="932587" y="3607653"/>
                    <a:pt x="982487" y="3556788"/>
                    <a:pt x="1017654" y="3497416"/>
                  </a:cubicBezTo>
                  <a:cubicBezTo>
                    <a:pt x="1041596" y="3456988"/>
                    <a:pt x="1058434" y="3401650"/>
                    <a:pt x="1052208" y="3356573"/>
                  </a:cubicBezTo>
                  <a:cubicBezTo>
                    <a:pt x="1041245" y="3277294"/>
                    <a:pt x="1068432" y="3216607"/>
                    <a:pt x="1110702" y="3157235"/>
                  </a:cubicBezTo>
                  <a:cubicBezTo>
                    <a:pt x="1133504" y="3125225"/>
                    <a:pt x="1158849" y="3095057"/>
                    <a:pt x="1190683" y="3054277"/>
                  </a:cubicBezTo>
                  <a:cubicBezTo>
                    <a:pt x="1051243" y="3144957"/>
                    <a:pt x="1007657" y="3194857"/>
                    <a:pt x="974156" y="3341664"/>
                  </a:cubicBezTo>
                  <a:cubicBezTo>
                    <a:pt x="924168" y="3560208"/>
                    <a:pt x="846906" y="3639663"/>
                    <a:pt x="753157" y="3695790"/>
                  </a:cubicBezTo>
                  <a:cubicBezTo>
                    <a:pt x="819018" y="3612827"/>
                    <a:pt x="871637" y="3586518"/>
                    <a:pt x="898999" y="3479175"/>
                  </a:cubicBezTo>
                  <a:cubicBezTo>
                    <a:pt x="862078" y="3488734"/>
                    <a:pt x="838136" y="3526620"/>
                    <a:pt x="810161" y="3533899"/>
                  </a:cubicBezTo>
                  <a:cubicBezTo>
                    <a:pt x="792621" y="3542669"/>
                    <a:pt x="775081" y="3533899"/>
                    <a:pt x="797093" y="3491804"/>
                  </a:cubicBezTo>
                  <a:cubicBezTo>
                    <a:pt x="812002" y="3463477"/>
                    <a:pt x="824017" y="3433134"/>
                    <a:pt x="842609" y="3407526"/>
                  </a:cubicBezTo>
                  <a:cubicBezTo>
                    <a:pt x="918994" y="3302376"/>
                    <a:pt x="1146395" y="2994906"/>
                    <a:pt x="1160953" y="2972718"/>
                  </a:cubicBezTo>
                  <a:cubicBezTo>
                    <a:pt x="1156744" y="2969035"/>
                    <a:pt x="1037299" y="3076728"/>
                    <a:pt x="1008271" y="3111369"/>
                  </a:cubicBezTo>
                  <a:cubicBezTo>
                    <a:pt x="889791" y="3252738"/>
                    <a:pt x="789025" y="3404807"/>
                    <a:pt x="705800" y="3570995"/>
                  </a:cubicBezTo>
                  <a:cubicBezTo>
                    <a:pt x="642920" y="3696491"/>
                    <a:pt x="525843" y="3981335"/>
                    <a:pt x="515758" y="3998261"/>
                  </a:cubicBezTo>
                  <a:cubicBezTo>
                    <a:pt x="472610" y="3957042"/>
                    <a:pt x="470330" y="3912141"/>
                    <a:pt x="489974" y="3869783"/>
                  </a:cubicBezTo>
                  <a:cubicBezTo>
                    <a:pt x="513741" y="3818480"/>
                    <a:pt x="666248" y="3573275"/>
                    <a:pt x="707992" y="3496627"/>
                  </a:cubicBezTo>
                  <a:cubicBezTo>
                    <a:pt x="760260" y="3400685"/>
                    <a:pt x="809634" y="3302990"/>
                    <a:pt x="859973" y="3206346"/>
                  </a:cubicBezTo>
                  <a:cubicBezTo>
                    <a:pt x="976875" y="2981575"/>
                    <a:pt x="1117192" y="2806179"/>
                    <a:pt x="1227165" y="2646919"/>
                  </a:cubicBezTo>
                  <a:cubicBezTo>
                    <a:pt x="1242250" y="2625082"/>
                    <a:pt x="1243127" y="2594826"/>
                    <a:pt x="1250669" y="2568517"/>
                  </a:cubicBezTo>
                  <a:lnTo>
                    <a:pt x="1236988" y="2562729"/>
                  </a:lnTo>
                  <a:cubicBezTo>
                    <a:pt x="1222956" y="2582198"/>
                    <a:pt x="1208837" y="2601667"/>
                    <a:pt x="1194805" y="2621223"/>
                  </a:cubicBezTo>
                  <a:cubicBezTo>
                    <a:pt x="1140520" y="2696819"/>
                    <a:pt x="1087375" y="2773292"/>
                    <a:pt x="1031686" y="2847836"/>
                  </a:cubicBezTo>
                  <a:cubicBezTo>
                    <a:pt x="982926" y="2913171"/>
                    <a:pt x="922063" y="2971315"/>
                    <a:pt x="882950" y="3041736"/>
                  </a:cubicBezTo>
                  <a:cubicBezTo>
                    <a:pt x="802355" y="3187140"/>
                    <a:pt x="590915" y="3630630"/>
                    <a:pt x="547066" y="3700788"/>
                  </a:cubicBezTo>
                  <a:cubicBezTo>
                    <a:pt x="570043" y="3600374"/>
                    <a:pt x="666774" y="3418488"/>
                    <a:pt x="722462" y="3288607"/>
                  </a:cubicBezTo>
                  <a:cubicBezTo>
                    <a:pt x="749736" y="3225026"/>
                    <a:pt x="787798" y="3138205"/>
                    <a:pt x="796830" y="3070852"/>
                  </a:cubicBezTo>
                  <a:cubicBezTo>
                    <a:pt x="805951" y="3002886"/>
                    <a:pt x="819544" y="2939305"/>
                    <a:pt x="851203" y="2879144"/>
                  </a:cubicBezTo>
                  <a:cubicBezTo>
                    <a:pt x="858044" y="2866077"/>
                    <a:pt x="863919" y="2852571"/>
                    <a:pt x="870234" y="2839241"/>
                  </a:cubicBezTo>
                  <a:cubicBezTo>
                    <a:pt x="813405" y="2905980"/>
                    <a:pt x="784728" y="2984470"/>
                    <a:pt x="764996" y="3067870"/>
                  </a:cubicBezTo>
                  <a:cubicBezTo>
                    <a:pt x="751578" y="3124261"/>
                    <a:pt x="735091" y="3180738"/>
                    <a:pt x="711763" y="3233620"/>
                  </a:cubicBezTo>
                  <a:cubicBezTo>
                    <a:pt x="675368" y="3316144"/>
                    <a:pt x="501024" y="3685266"/>
                    <a:pt x="452352" y="3788048"/>
                  </a:cubicBezTo>
                  <a:cubicBezTo>
                    <a:pt x="407450" y="3882850"/>
                    <a:pt x="281428" y="4137613"/>
                    <a:pt x="267046" y="4171991"/>
                  </a:cubicBezTo>
                  <a:cubicBezTo>
                    <a:pt x="265379" y="4068156"/>
                    <a:pt x="272658" y="3966251"/>
                    <a:pt x="331679" y="3878728"/>
                  </a:cubicBezTo>
                  <a:cubicBezTo>
                    <a:pt x="455158" y="3695351"/>
                    <a:pt x="512074" y="3577660"/>
                    <a:pt x="564693" y="3314565"/>
                  </a:cubicBezTo>
                  <a:cubicBezTo>
                    <a:pt x="588021" y="3198102"/>
                    <a:pt x="652391" y="3060241"/>
                    <a:pt x="721585" y="2926764"/>
                  </a:cubicBezTo>
                  <a:cubicBezTo>
                    <a:pt x="696942" y="2951057"/>
                    <a:pt x="675982" y="2977804"/>
                    <a:pt x="661951" y="3007271"/>
                  </a:cubicBezTo>
                  <a:cubicBezTo>
                    <a:pt x="590915" y="3156796"/>
                    <a:pt x="551889" y="3245459"/>
                    <a:pt x="527772" y="3371569"/>
                  </a:cubicBezTo>
                  <a:cubicBezTo>
                    <a:pt x="468225" y="3682898"/>
                    <a:pt x="247927" y="3939416"/>
                    <a:pt x="244858" y="3937398"/>
                  </a:cubicBezTo>
                  <a:cubicBezTo>
                    <a:pt x="255294" y="3908896"/>
                    <a:pt x="263888" y="3879605"/>
                    <a:pt x="276605" y="3852156"/>
                  </a:cubicBezTo>
                  <a:cubicBezTo>
                    <a:pt x="312736" y="3774455"/>
                    <a:pt x="345535" y="3696316"/>
                    <a:pt x="404469" y="3629578"/>
                  </a:cubicBezTo>
                  <a:cubicBezTo>
                    <a:pt x="466647" y="3559156"/>
                    <a:pt x="481117" y="3464266"/>
                    <a:pt x="503129" y="3374814"/>
                  </a:cubicBezTo>
                  <a:cubicBezTo>
                    <a:pt x="608542" y="2946233"/>
                    <a:pt x="672825" y="2850730"/>
                    <a:pt x="672825" y="2847748"/>
                  </a:cubicBezTo>
                  <a:cubicBezTo>
                    <a:pt x="645814" y="2882301"/>
                    <a:pt x="621259" y="2917994"/>
                    <a:pt x="608893" y="2957458"/>
                  </a:cubicBezTo>
                  <a:cubicBezTo>
                    <a:pt x="565395" y="3096548"/>
                    <a:pt x="522949" y="3236163"/>
                    <a:pt x="486291" y="3377182"/>
                  </a:cubicBezTo>
                  <a:cubicBezTo>
                    <a:pt x="466120" y="3454620"/>
                    <a:pt x="442705" y="3527848"/>
                    <a:pt x="390349" y="3590376"/>
                  </a:cubicBezTo>
                  <a:cubicBezTo>
                    <a:pt x="266432" y="3738411"/>
                    <a:pt x="183908" y="3907932"/>
                    <a:pt x="133569" y="4093676"/>
                  </a:cubicBezTo>
                  <a:cubicBezTo>
                    <a:pt x="120239" y="4142963"/>
                    <a:pt x="75337" y="4271090"/>
                    <a:pt x="66743" y="4285999"/>
                  </a:cubicBezTo>
                  <a:cubicBezTo>
                    <a:pt x="37890" y="4204264"/>
                    <a:pt x="38504" y="4103850"/>
                    <a:pt x="56044" y="4042461"/>
                  </a:cubicBezTo>
                  <a:cubicBezTo>
                    <a:pt x="301599" y="3183018"/>
                    <a:pt x="720884" y="2481082"/>
                    <a:pt x="1325651" y="1954454"/>
                  </a:cubicBezTo>
                  <a:cubicBezTo>
                    <a:pt x="1321704" y="2014439"/>
                    <a:pt x="1313285" y="2072145"/>
                    <a:pt x="1296535" y="2127220"/>
                  </a:cubicBezTo>
                  <a:cubicBezTo>
                    <a:pt x="1259175" y="2249646"/>
                    <a:pt x="1254440" y="2372161"/>
                    <a:pt x="1291974" y="2494149"/>
                  </a:cubicBezTo>
                  <a:cubicBezTo>
                    <a:pt x="1320652" y="2587460"/>
                    <a:pt x="1356170" y="2678753"/>
                    <a:pt x="1389056" y="2770749"/>
                  </a:cubicBezTo>
                  <a:cubicBezTo>
                    <a:pt x="1405368" y="2816440"/>
                    <a:pt x="1410279" y="2856693"/>
                    <a:pt x="1362484" y="2890632"/>
                  </a:cubicBezTo>
                  <a:cubicBezTo>
                    <a:pt x="1339682" y="2906769"/>
                    <a:pt x="1321880" y="2933429"/>
                    <a:pt x="1308550" y="2958862"/>
                  </a:cubicBezTo>
                  <a:cubicBezTo>
                    <a:pt x="1255229" y="3060855"/>
                    <a:pt x="1104739" y="3393582"/>
                    <a:pt x="1070712" y="3450849"/>
                  </a:cubicBezTo>
                  <a:close/>
                  <a:moveTo>
                    <a:pt x="1336964" y="3517587"/>
                  </a:moveTo>
                  <a:cubicBezTo>
                    <a:pt x="1293378" y="3507063"/>
                    <a:pt x="1277943" y="3473036"/>
                    <a:pt x="1273646" y="3432783"/>
                  </a:cubicBezTo>
                  <a:cubicBezTo>
                    <a:pt x="1269261" y="3391389"/>
                    <a:pt x="1275487" y="3352276"/>
                    <a:pt x="1306620" y="3317460"/>
                  </a:cubicBezTo>
                  <a:cubicBezTo>
                    <a:pt x="1301446" y="3367097"/>
                    <a:pt x="1327229" y="3351487"/>
                    <a:pt x="1327755" y="3375867"/>
                  </a:cubicBezTo>
                  <a:cubicBezTo>
                    <a:pt x="1327931" y="3385776"/>
                    <a:pt x="1301446" y="3402176"/>
                    <a:pt x="1303200" y="3425767"/>
                  </a:cubicBezTo>
                  <a:cubicBezTo>
                    <a:pt x="1306006" y="3463302"/>
                    <a:pt x="1333894" y="3496364"/>
                    <a:pt x="1371604" y="3489874"/>
                  </a:cubicBezTo>
                  <a:cubicBezTo>
                    <a:pt x="1393880" y="3486016"/>
                    <a:pt x="1415454" y="3467511"/>
                    <a:pt x="1438080" y="3460232"/>
                  </a:cubicBezTo>
                  <a:cubicBezTo>
                    <a:pt x="1414314" y="3503906"/>
                    <a:pt x="1375288" y="3526795"/>
                    <a:pt x="1336964" y="3517587"/>
                  </a:cubicBezTo>
                  <a:close/>
                  <a:moveTo>
                    <a:pt x="1388179" y="3307199"/>
                  </a:moveTo>
                  <a:cubicBezTo>
                    <a:pt x="1406158" y="3322634"/>
                    <a:pt x="1417997" y="3332807"/>
                    <a:pt x="1432116" y="3344909"/>
                  </a:cubicBezTo>
                  <a:cubicBezTo>
                    <a:pt x="1418874" y="3350171"/>
                    <a:pt x="1407824" y="3354556"/>
                    <a:pt x="1391424" y="3361046"/>
                  </a:cubicBezTo>
                  <a:cubicBezTo>
                    <a:pt x="1397826" y="3384637"/>
                    <a:pt x="1415366" y="3384637"/>
                    <a:pt x="1432906" y="3393406"/>
                  </a:cubicBezTo>
                  <a:cubicBezTo>
                    <a:pt x="1389056" y="3410946"/>
                    <a:pt x="1351872" y="3384023"/>
                    <a:pt x="1346698" y="3342366"/>
                  </a:cubicBezTo>
                  <a:cubicBezTo>
                    <a:pt x="1341612" y="3300885"/>
                    <a:pt x="1360993" y="3267735"/>
                    <a:pt x="1392214" y="3264402"/>
                  </a:cubicBezTo>
                  <a:cubicBezTo>
                    <a:pt x="1430976" y="3260280"/>
                    <a:pt x="1469476" y="3296237"/>
                    <a:pt x="1475001" y="3346575"/>
                  </a:cubicBezTo>
                  <a:cubicBezTo>
                    <a:pt x="1457461" y="3310619"/>
                    <a:pt x="1434659" y="3293869"/>
                    <a:pt x="1388179" y="3307199"/>
                  </a:cubicBezTo>
                  <a:close/>
                  <a:moveTo>
                    <a:pt x="1869993" y="2362426"/>
                  </a:moveTo>
                  <a:cubicBezTo>
                    <a:pt x="1855348" y="2413554"/>
                    <a:pt x="1824390" y="2459157"/>
                    <a:pt x="1762388" y="2464507"/>
                  </a:cubicBezTo>
                  <a:cubicBezTo>
                    <a:pt x="1694860" y="2470383"/>
                    <a:pt x="1642943" y="2438110"/>
                    <a:pt x="1615844" y="2380755"/>
                  </a:cubicBezTo>
                  <a:cubicBezTo>
                    <a:pt x="1592867" y="2332082"/>
                    <a:pt x="1576204" y="2276307"/>
                    <a:pt x="1573661" y="2222898"/>
                  </a:cubicBezTo>
                  <a:cubicBezTo>
                    <a:pt x="1569627" y="2138708"/>
                    <a:pt x="1581642" y="2053816"/>
                    <a:pt x="1583308" y="1969187"/>
                  </a:cubicBezTo>
                  <a:cubicBezTo>
                    <a:pt x="1584360" y="1915341"/>
                    <a:pt x="1584536" y="1860354"/>
                    <a:pt x="1574450" y="1807910"/>
                  </a:cubicBezTo>
                  <a:cubicBezTo>
                    <a:pt x="1567785" y="1773269"/>
                    <a:pt x="1545948" y="1739242"/>
                    <a:pt x="1523585" y="1710653"/>
                  </a:cubicBezTo>
                  <a:cubicBezTo>
                    <a:pt x="1506309" y="1688553"/>
                    <a:pt x="1502012" y="1672066"/>
                    <a:pt x="1514903" y="1648299"/>
                  </a:cubicBezTo>
                  <a:cubicBezTo>
                    <a:pt x="1553841" y="1576562"/>
                    <a:pt x="1591639" y="1504211"/>
                    <a:pt x="1630665" y="1432474"/>
                  </a:cubicBezTo>
                  <a:cubicBezTo>
                    <a:pt x="1653730" y="1390116"/>
                    <a:pt x="1667586" y="1347407"/>
                    <a:pt x="1653203" y="1298471"/>
                  </a:cubicBezTo>
                  <a:cubicBezTo>
                    <a:pt x="1640400" y="1254710"/>
                    <a:pt x="1655484" y="1219105"/>
                    <a:pt x="1696000" y="1199285"/>
                  </a:cubicBezTo>
                  <a:cubicBezTo>
                    <a:pt x="1747216" y="1174115"/>
                    <a:pt x="1765896" y="1134476"/>
                    <a:pt x="1764492" y="1079401"/>
                  </a:cubicBezTo>
                  <a:cubicBezTo>
                    <a:pt x="1762738" y="1007226"/>
                    <a:pt x="1795275" y="952502"/>
                    <a:pt x="1859645" y="919264"/>
                  </a:cubicBezTo>
                  <a:cubicBezTo>
                    <a:pt x="1926383" y="884799"/>
                    <a:pt x="1970495" y="838494"/>
                    <a:pt x="1973390" y="757023"/>
                  </a:cubicBezTo>
                  <a:cubicBezTo>
                    <a:pt x="1974267" y="732116"/>
                    <a:pt x="1998384" y="705895"/>
                    <a:pt x="2016625" y="684233"/>
                  </a:cubicBezTo>
                  <a:cubicBezTo>
                    <a:pt x="2050739" y="643804"/>
                    <a:pt x="2088362" y="606445"/>
                    <a:pt x="2125634" y="566542"/>
                  </a:cubicBezTo>
                  <a:cubicBezTo>
                    <a:pt x="2149312" y="846738"/>
                    <a:pt x="2173429" y="1129038"/>
                    <a:pt x="2196318" y="1411427"/>
                  </a:cubicBezTo>
                  <a:cubicBezTo>
                    <a:pt x="2197722" y="1428528"/>
                    <a:pt x="2194652" y="1451856"/>
                    <a:pt x="2183953" y="1463256"/>
                  </a:cubicBezTo>
                  <a:cubicBezTo>
                    <a:pt x="2011977" y="1646984"/>
                    <a:pt x="1934539" y="1866317"/>
                    <a:pt x="1922437" y="2115380"/>
                  </a:cubicBezTo>
                  <a:cubicBezTo>
                    <a:pt x="1918490" y="2198430"/>
                    <a:pt x="1893233" y="2281568"/>
                    <a:pt x="1869993" y="2362426"/>
                  </a:cubicBezTo>
                  <a:close/>
                  <a:moveTo>
                    <a:pt x="3301053" y="1584104"/>
                  </a:moveTo>
                  <a:cubicBezTo>
                    <a:pt x="3154509" y="1573581"/>
                    <a:pt x="3020769" y="1610852"/>
                    <a:pt x="2897904" y="1691096"/>
                  </a:cubicBezTo>
                  <a:cubicBezTo>
                    <a:pt x="2773987" y="1772042"/>
                    <a:pt x="2670853" y="1874824"/>
                    <a:pt x="2582015" y="1991901"/>
                  </a:cubicBezTo>
                  <a:cubicBezTo>
                    <a:pt x="2392675" y="2241139"/>
                    <a:pt x="1904985" y="2766013"/>
                    <a:pt x="1899811" y="2761190"/>
                  </a:cubicBezTo>
                  <a:cubicBezTo>
                    <a:pt x="1909808" y="2748298"/>
                    <a:pt x="2297610" y="2283410"/>
                    <a:pt x="2479233" y="2062060"/>
                  </a:cubicBezTo>
                  <a:cubicBezTo>
                    <a:pt x="2530712" y="1999355"/>
                    <a:pt x="2586663" y="1936914"/>
                    <a:pt x="2602449" y="1852812"/>
                  </a:cubicBezTo>
                  <a:cubicBezTo>
                    <a:pt x="2608325" y="1821591"/>
                    <a:pt x="2612183" y="1788967"/>
                    <a:pt x="2609991" y="1757484"/>
                  </a:cubicBezTo>
                  <a:cubicBezTo>
                    <a:pt x="2606571" y="1708197"/>
                    <a:pt x="2577630" y="1687851"/>
                    <a:pt x="2527993" y="1700831"/>
                  </a:cubicBezTo>
                  <a:cubicBezTo>
                    <a:pt x="2447837" y="1721703"/>
                    <a:pt x="2378818" y="1763184"/>
                    <a:pt x="2334619" y="1834746"/>
                  </a:cubicBezTo>
                  <a:cubicBezTo>
                    <a:pt x="2304100" y="1884120"/>
                    <a:pt x="2164835" y="2176331"/>
                    <a:pt x="2117302" y="2268151"/>
                  </a:cubicBezTo>
                  <a:cubicBezTo>
                    <a:pt x="2185619" y="1992252"/>
                    <a:pt x="2258935" y="1719072"/>
                    <a:pt x="2486161" y="1522979"/>
                  </a:cubicBezTo>
                  <a:cubicBezTo>
                    <a:pt x="2634897" y="1394589"/>
                    <a:pt x="2809855" y="1341356"/>
                    <a:pt x="3032784" y="1309346"/>
                  </a:cubicBezTo>
                  <a:cubicBezTo>
                    <a:pt x="2713299" y="1420284"/>
                    <a:pt x="2581752" y="1534292"/>
                    <a:pt x="2551847" y="1615413"/>
                  </a:cubicBezTo>
                  <a:cubicBezTo>
                    <a:pt x="2569299" y="1609537"/>
                    <a:pt x="2896238" y="1504738"/>
                    <a:pt x="3051464" y="1499037"/>
                  </a:cubicBezTo>
                  <a:cubicBezTo>
                    <a:pt x="3186431" y="1494038"/>
                    <a:pt x="3310787" y="1529205"/>
                    <a:pt x="3437950" y="1597610"/>
                  </a:cubicBezTo>
                  <a:cubicBezTo>
                    <a:pt x="3385594" y="1592348"/>
                    <a:pt x="3343411" y="1587086"/>
                    <a:pt x="3301053" y="1584104"/>
                  </a:cubicBezTo>
                  <a:close/>
                  <a:moveTo>
                    <a:pt x="6759432" y="2466261"/>
                  </a:moveTo>
                  <a:cubicBezTo>
                    <a:pt x="6749171" y="2461087"/>
                    <a:pt x="6089680" y="2016544"/>
                    <a:pt x="5963658" y="2043468"/>
                  </a:cubicBezTo>
                  <a:cubicBezTo>
                    <a:pt x="6019610" y="2121782"/>
                    <a:pt x="6150981" y="2160545"/>
                    <a:pt x="6214563" y="2196150"/>
                  </a:cubicBezTo>
                  <a:cubicBezTo>
                    <a:pt x="6244468" y="2212901"/>
                    <a:pt x="6272268" y="2236842"/>
                    <a:pt x="6294543" y="2262976"/>
                  </a:cubicBezTo>
                  <a:cubicBezTo>
                    <a:pt x="6327869" y="2302090"/>
                    <a:pt x="6312083" y="2340502"/>
                    <a:pt x="6261218" y="2339888"/>
                  </a:cubicBezTo>
                  <a:cubicBezTo>
                    <a:pt x="6210967" y="2339274"/>
                    <a:pt x="6159049" y="2332170"/>
                    <a:pt x="6111167" y="2317349"/>
                  </a:cubicBezTo>
                  <a:cubicBezTo>
                    <a:pt x="5974006" y="2274728"/>
                    <a:pt x="5856140" y="2195712"/>
                    <a:pt x="5743886" y="2108277"/>
                  </a:cubicBezTo>
                  <a:cubicBezTo>
                    <a:pt x="5623828" y="2014703"/>
                    <a:pt x="5500261" y="1927004"/>
                    <a:pt x="5361873" y="1861757"/>
                  </a:cubicBezTo>
                  <a:cubicBezTo>
                    <a:pt x="5214627" y="1792300"/>
                    <a:pt x="5059753" y="1758975"/>
                    <a:pt x="4898037" y="1774936"/>
                  </a:cubicBezTo>
                  <a:cubicBezTo>
                    <a:pt x="4705627" y="1793879"/>
                    <a:pt x="4515848" y="1777479"/>
                    <a:pt x="4326508" y="1746697"/>
                  </a:cubicBezTo>
                  <a:cubicBezTo>
                    <a:pt x="4253719" y="1734858"/>
                    <a:pt x="4181543" y="1719423"/>
                    <a:pt x="4109104" y="1705566"/>
                  </a:cubicBezTo>
                  <a:cubicBezTo>
                    <a:pt x="4109981" y="1700392"/>
                    <a:pt x="4291867" y="1683379"/>
                    <a:pt x="4362552" y="1635583"/>
                  </a:cubicBezTo>
                  <a:cubicBezTo>
                    <a:pt x="4213027" y="1542974"/>
                    <a:pt x="3734194" y="1490618"/>
                    <a:pt x="3666053" y="1469921"/>
                  </a:cubicBezTo>
                  <a:cubicBezTo>
                    <a:pt x="3597648" y="1449137"/>
                    <a:pt x="3595631" y="1426423"/>
                    <a:pt x="3650355" y="1382135"/>
                  </a:cubicBezTo>
                  <a:cubicBezTo>
                    <a:pt x="3658072" y="1375909"/>
                    <a:pt x="3668421" y="1373103"/>
                    <a:pt x="3677541" y="1368630"/>
                  </a:cubicBezTo>
                  <a:cubicBezTo>
                    <a:pt x="3674296" y="1362053"/>
                    <a:pt x="3671051" y="1355475"/>
                    <a:pt x="3667894" y="1348898"/>
                  </a:cubicBezTo>
                  <a:cubicBezTo>
                    <a:pt x="3414973" y="1314959"/>
                    <a:pt x="3147756" y="1360562"/>
                    <a:pt x="3147406" y="1355563"/>
                  </a:cubicBezTo>
                  <a:cubicBezTo>
                    <a:pt x="3453998" y="1221911"/>
                    <a:pt x="3704289" y="1148420"/>
                    <a:pt x="4046312" y="1148420"/>
                  </a:cubicBezTo>
                  <a:cubicBezTo>
                    <a:pt x="4955392" y="1217000"/>
                    <a:pt x="5783701" y="1513244"/>
                    <a:pt x="6516507" y="2042503"/>
                  </a:cubicBezTo>
                  <a:cubicBezTo>
                    <a:pt x="6511509" y="2041363"/>
                    <a:pt x="5703808" y="1595681"/>
                    <a:pt x="5510872" y="1639530"/>
                  </a:cubicBezTo>
                  <a:cubicBezTo>
                    <a:pt x="5572261" y="1709688"/>
                    <a:pt x="5726873" y="1809752"/>
                    <a:pt x="5811502" y="1840797"/>
                  </a:cubicBezTo>
                  <a:cubicBezTo>
                    <a:pt x="6052321" y="1929285"/>
                    <a:pt x="6287265" y="2029260"/>
                    <a:pt x="6493004" y="2185364"/>
                  </a:cubicBezTo>
                  <a:cubicBezTo>
                    <a:pt x="6571670" y="2245174"/>
                    <a:pt x="6761975" y="2463104"/>
                    <a:pt x="6759432" y="2466261"/>
                  </a:cubicBezTo>
                  <a:close/>
                  <a:moveTo>
                    <a:pt x="7905647" y="4998634"/>
                  </a:moveTo>
                  <a:cubicBezTo>
                    <a:pt x="7905033" y="4954522"/>
                    <a:pt x="7922573" y="4901903"/>
                    <a:pt x="7854081" y="4840778"/>
                  </a:cubicBezTo>
                  <a:cubicBezTo>
                    <a:pt x="7843732" y="4884364"/>
                    <a:pt x="7837331" y="4923652"/>
                    <a:pt x="7834963" y="4954522"/>
                  </a:cubicBezTo>
                  <a:cubicBezTo>
                    <a:pt x="7826193" y="5068530"/>
                    <a:pt x="7841715" y="5091244"/>
                    <a:pt x="7848731" y="5169646"/>
                  </a:cubicBezTo>
                  <a:cubicBezTo>
                    <a:pt x="7856185" y="5252871"/>
                    <a:pt x="7851362" y="5331625"/>
                    <a:pt x="7788219" y="5397311"/>
                  </a:cubicBezTo>
                  <a:cubicBezTo>
                    <a:pt x="7796112" y="5360214"/>
                    <a:pt x="7817423" y="5322855"/>
                    <a:pt x="7800059" y="5280233"/>
                  </a:cubicBezTo>
                  <a:cubicBezTo>
                    <a:pt x="7729637" y="5322855"/>
                    <a:pt x="7703327" y="5357934"/>
                    <a:pt x="7694558" y="5419323"/>
                  </a:cubicBezTo>
                  <a:cubicBezTo>
                    <a:pt x="7694031" y="5423269"/>
                    <a:pt x="7691751" y="5448702"/>
                    <a:pt x="7693330" y="5452385"/>
                  </a:cubicBezTo>
                  <a:cubicBezTo>
                    <a:pt x="7737793" y="5555342"/>
                    <a:pt x="7651410" y="5617784"/>
                    <a:pt x="7625890" y="5698992"/>
                  </a:cubicBezTo>
                  <a:cubicBezTo>
                    <a:pt x="7622119" y="5698554"/>
                    <a:pt x="7633169" y="5647338"/>
                    <a:pt x="7597739" y="5647075"/>
                  </a:cubicBezTo>
                  <a:cubicBezTo>
                    <a:pt x="7503463" y="5704956"/>
                    <a:pt x="7492852" y="5813965"/>
                    <a:pt x="7607123" y="6017688"/>
                  </a:cubicBezTo>
                  <a:cubicBezTo>
                    <a:pt x="7476540" y="5915607"/>
                    <a:pt x="7410941" y="5704780"/>
                    <a:pt x="7482240" y="5581301"/>
                  </a:cubicBezTo>
                  <a:cubicBezTo>
                    <a:pt x="7557573" y="5450806"/>
                    <a:pt x="7589320" y="5480799"/>
                    <a:pt x="7637642" y="5165787"/>
                  </a:cubicBezTo>
                  <a:cubicBezTo>
                    <a:pt x="7638168" y="5162367"/>
                    <a:pt x="7650709" y="5270323"/>
                    <a:pt x="7680087" y="5271902"/>
                  </a:cubicBezTo>
                  <a:cubicBezTo>
                    <a:pt x="7755946" y="5270236"/>
                    <a:pt x="7773310" y="5015209"/>
                    <a:pt x="7796112" y="4906727"/>
                  </a:cubicBezTo>
                  <a:cubicBezTo>
                    <a:pt x="7817335" y="4805523"/>
                    <a:pt x="7773486" y="4726594"/>
                    <a:pt x="7735864" y="4663627"/>
                  </a:cubicBezTo>
                  <a:cubicBezTo>
                    <a:pt x="7859167" y="4714405"/>
                    <a:pt x="8009043" y="4884013"/>
                    <a:pt x="7905647" y="4998634"/>
                  </a:cubicBezTo>
                  <a:close/>
                  <a:moveTo>
                    <a:pt x="8825864" y="3744287"/>
                  </a:moveTo>
                  <a:cubicBezTo>
                    <a:pt x="8803238" y="3772175"/>
                    <a:pt x="8782015" y="3805675"/>
                    <a:pt x="8773245" y="3858294"/>
                  </a:cubicBezTo>
                  <a:cubicBezTo>
                    <a:pt x="8799555" y="3867064"/>
                    <a:pt x="8825864" y="3867064"/>
                    <a:pt x="8849893" y="3845666"/>
                  </a:cubicBezTo>
                  <a:cubicBezTo>
                    <a:pt x="8843404" y="3893374"/>
                    <a:pt x="8808325" y="3963533"/>
                    <a:pt x="8758512" y="4011153"/>
                  </a:cubicBezTo>
                  <a:cubicBezTo>
                    <a:pt x="8743779" y="4025272"/>
                    <a:pt x="8721065" y="4034305"/>
                    <a:pt x="8701595" y="4045355"/>
                  </a:cubicBezTo>
                  <a:cubicBezTo>
                    <a:pt x="8691949" y="4050792"/>
                    <a:pt x="8675199" y="4052809"/>
                    <a:pt x="8673182" y="4061579"/>
                  </a:cubicBezTo>
                  <a:cubicBezTo>
                    <a:pt x="8659238" y="4121389"/>
                    <a:pt x="8668007" y="4138929"/>
                    <a:pt x="8598463" y="4226978"/>
                  </a:cubicBezTo>
                  <a:cubicBezTo>
                    <a:pt x="8603812" y="4230661"/>
                    <a:pt x="8659238" y="4191635"/>
                    <a:pt x="8684231" y="4144278"/>
                  </a:cubicBezTo>
                  <a:cubicBezTo>
                    <a:pt x="8676777" y="4191548"/>
                    <a:pt x="8642838" y="4271265"/>
                    <a:pt x="8586799" y="4305029"/>
                  </a:cubicBezTo>
                  <a:cubicBezTo>
                    <a:pt x="8541897" y="4332128"/>
                    <a:pt x="8493049" y="4365190"/>
                    <a:pt x="8448762" y="4393254"/>
                  </a:cubicBezTo>
                  <a:cubicBezTo>
                    <a:pt x="8397195" y="4425877"/>
                    <a:pt x="8348699" y="4444469"/>
                    <a:pt x="8299675" y="4480952"/>
                  </a:cubicBezTo>
                  <a:cubicBezTo>
                    <a:pt x="8287836" y="4489809"/>
                    <a:pt x="8264596" y="4516031"/>
                    <a:pt x="8269595" y="4521205"/>
                  </a:cubicBezTo>
                  <a:cubicBezTo>
                    <a:pt x="8273366" y="4533571"/>
                    <a:pt x="8369834" y="4533571"/>
                    <a:pt x="8433765" y="4473235"/>
                  </a:cubicBezTo>
                  <a:cubicBezTo>
                    <a:pt x="8410262" y="4540675"/>
                    <a:pt x="8370974" y="4569965"/>
                    <a:pt x="8317653" y="4579700"/>
                  </a:cubicBezTo>
                  <a:cubicBezTo>
                    <a:pt x="8224868" y="4596538"/>
                    <a:pt x="8141029" y="4566194"/>
                    <a:pt x="8045263" y="4525327"/>
                  </a:cubicBezTo>
                  <a:cubicBezTo>
                    <a:pt x="8141818" y="4507349"/>
                    <a:pt x="8279943" y="4440786"/>
                    <a:pt x="8292835" y="4433507"/>
                  </a:cubicBezTo>
                  <a:cubicBezTo>
                    <a:pt x="8396143" y="4375714"/>
                    <a:pt x="8439992" y="4314325"/>
                    <a:pt x="8501381" y="4217857"/>
                  </a:cubicBezTo>
                  <a:cubicBezTo>
                    <a:pt x="8512080" y="4201107"/>
                    <a:pt x="8527690" y="4165238"/>
                    <a:pt x="8531900" y="4138666"/>
                  </a:cubicBezTo>
                  <a:cubicBezTo>
                    <a:pt x="8501381" y="4138929"/>
                    <a:pt x="8448850" y="4158924"/>
                    <a:pt x="8401317" y="4179270"/>
                  </a:cubicBezTo>
                  <a:cubicBezTo>
                    <a:pt x="8433590" y="4146559"/>
                    <a:pt x="8457093" y="4123143"/>
                    <a:pt x="8480246" y="4099289"/>
                  </a:cubicBezTo>
                  <a:cubicBezTo>
                    <a:pt x="8555403" y="4022115"/>
                    <a:pt x="8613196" y="3933539"/>
                    <a:pt x="8658448" y="3835668"/>
                  </a:cubicBezTo>
                  <a:cubicBezTo>
                    <a:pt x="8727028" y="3687546"/>
                    <a:pt x="8931102" y="3577573"/>
                    <a:pt x="9150348" y="3647731"/>
                  </a:cubicBezTo>
                  <a:cubicBezTo>
                    <a:pt x="9055283" y="3648784"/>
                    <a:pt x="8893655" y="3660535"/>
                    <a:pt x="8825864" y="3744287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27F3BEA5-10A9-452D-BF53-AE06B99F00CC}"/>
                </a:ext>
              </a:extLst>
            </p:cNvPr>
            <p:cNvSpPr/>
            <p:nvPr/>
          </p:nvSpPr>
          <p:spPr>
            <a:xfrm>
              <a:off x="10574527" y="4858656"/>
              <a:ext cx="517717" cy="522344"/>
            </a:xfrm>
            <a:custGeom>
              <a:avLst/>
              <a:gdLst>
                <a:gd name="connsiteX0" fmla="*/ 428539 w 517717"/>
                <a:gd name="connsiteY0" fmla="*/ 236785 h 522344"/>
                <a:gd name="connsiteX1" fmla="*/ 101599 w 517717"/>
                <a:gd name="connsiteY1" fmla="*/ 335270 h 522344"/>
                <a:gd name="connsiteX2" fmla="*/ 37755 w 517717"/>
                <a:gd name="connsiteY2" fmla="*/ 308084 h 522344"/>
                <a:gd name="connsiteX3" fmla="*/ 19690 w 517717"/>
                <a:gd name="connsiteY3" fmla="*/ 185745 h 522344"/>
                <a:gd name="connsiteX4" fmla="*/ 181756 w 517717"/>
                <a:gd name="connsiteY4" fmla="*/ 151016 h 522344"/>
                <a:gd name="connsiteX5" fmla="*/ 214204 w 517717"/>
                <a:gd name="connsiteY5" fmla="*/ 173028 h 522344"/>
                <a:gd name="connsiteX6" fmla="*/ 451340 w 517717"/>
                <a:gd name="connsiteY6" fmla="*/ 133740 h 522344"/>
                <a:gd name="connsiteX7" fmla="*/ 515447 w 517717"/>
                <a:gd name="connsiteY7" fmla="*/ 0 h 522344"/>
                <a:gd name="connsiteX8" fmla="*/ 415910 w 517717"/>
                <a:gd name="connsiteY8" fmla="*/ 440508 h 522344"/>
                <a:gd name="connsiteX9" fmla="*/ 253668 w 517717"/>
                <a:gd name="connsiteY9" fmla="*/ 522331 h 522344"/>
                <a:gd name="connsiteX10" fmla="*/ 199559 w 517717"/>
                <a:gd name="connsiteY10" fmla="*/ 424897 h 522344"/>
                <a:gd name="connsiteX11" fmla="*/ 287257 w 517717"/>
                <a:gd name="connsiteY11" fmla="*/ 367280 h 522344"/>
                <a:gd name="connsiteX12" fmla="*/ 428539 w 517717"/>
                <a:gd name="connsiteY12" fmla="*/ 236785 h 52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7717" h="522344">
                  <a:moveTo>
                    <a:pt x="428539" y="236785"/>
                  </a:moveTo>
                  <a:cubicBezTo>
                    <a:pt x="342155" y="346408"/>
                    <a:pt x="227973" y="362632"/>
                    <a:pt x="101599" y="335270"/>
                  </a:cubicBezTo>
                  <a:cubicBezTo>
                    <a:pt x="79324" y="330447"/>
                    <a:pt x="56874" y="320625"/>
                    <a:pt x="37755" y="308084"/>
                  </a:cubicBezTo>
                  <a:cubicBezTo>
                    <a:pt x="-5217" y="279845"/>
                    <a:pt x="-11883" y="226261"/>
                    <a:pt x="19690" y="185745"/>
                  </a:cubicBezTo>
                  <a:cubicBezTo>
                    <a:pt x="56698" y="138125"/>
                    <a:pt x="126857" y="122865"/>
                    <a:pt x="181756" y="151016"/>
                  </a:cubicBezTo>
                  <a:cubicBezTo>
                    <a:pt x="193331" y="156979"/>
                    <a:pt x="205346" y="163732"/>
                    <a:pt x="214204" y="173028"/>
                  </a:cubicBezTo>
                  <a:cubicBezTo>
                    <a:pt x="303831" y="267041"/>
                    <a:pt x="395037" y="226349"/>
                    <a:pt x="451340" y="133740"/>
                  </a:cubicBezTo>
                  <a:cubicBezTo>
                    <a:pt x="478263" y="89452"/>
                    <a:pt x="496593" y="39990"/>
                    <a:pt x="515447" y="0"/>
                  </a:cubicBezTo>
                  <a:cubicBezTo>
                    <a:pt x="528427" y="120409"/>
                    <a:pt x="484490" y="355967"/>
                    <a:pt x="415910" y="440508"/>
                  </a:cubicBezTo>
                  <a:cubicBezTo>
                    <a:pt x="373376" y="492864"/>
                    <a:pt x="320231" y="521190"/>
                    <a:pt x="253668" y="522331"/>
                  </a:cubicBezTo>
                  <a:cubicBezTo>
                    <a:pt x="193507" y="523295"/>
                    <a:pt x="163427" y="472781"/>
                    <a:pt x="199559" y="424897"/>
                  </a:cubicBezTo>
                  <a:cubicBezTo>
                    <a:pt x="219553" y="398325"/>
                    <a:pt x="254720" y="377190"/>
                    <a:pt x="287257" y="367280"/>
                  </a:cubicBezTo>
                  <a:cubicBezTo>
                    <a:pt x="357152" y="345882"/>
                    <a:pt x="399334" y="300191"/>
                    <a:pt x="428539" y="236785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2F826D58-AB01-48AE-B8B6-DC7A0EAD1E72}"/>
                </a:ext>
              </a:extLst>
            </p:cNvPr>
            <p:cNvSpPr/>
            <p:nvPr/>
          </p:nvSpPr>
          <p:spPr>
            <a:xfrm>
              <a:off x="10743985" y="4234245"/>
              <a:ext cx="278065" cy="758182"/>
            </a:xfrm>
            <a:custGeom>
              <a:avLst/>
              <a:gdLst>
                <a:gd name="connsiteX0" fmla="*/ 36852 w 278065"/>
                <a:gd name="connsiteY0" fmla="*/ 0 h 758182"/>
                <a:gd name="connsiteX1" fmla="*/ 207775 w 278065"/>
                <a:gd name="connsiteY1" fmla="*/ 675364 h 758182"/>
                <a:gd name="connsiteX2" fmla="*/ 203040 w 278065"/>
                <a:gd name="connsiteY2" fmla="*/ 682730 h 758182"/>
                <a:gd name="connsiteX3" fmla="*/ 79912 w 278065"/>
                <a:gd name="connsiteY3" fmla="*/ 755433 h 758182"/>
                <a:gd name="connsiteX4" fmla="*/ 194 w 278065"/>
                <a:gd name="connsiteY4" fmla="*/ 625464 h 758182"/>
                <a:gd name="connsiteX5" fmla="*/ 63600 w 278065"/>
                <a:gd name="connsiteY5" fmla="*/ 452610 h 758182"/>
                <a:gd name="connsiteX6" fmla="*/ 76141 w 278065"/>
                <a:gd name="connsiteY6" fmla="*/ 56653 h 758182"/>
                <a:gd name="connsiteX7" fmla="*/ 36852 w 278065"/>
                <a:gd name="connsiteY7" fmla="*/ 0 h 75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8065" h="758182">
                  <a:moveTo>
                    <a:pt x="36852" y="0"/>
                  </a:moveTo>
                  <a:cubicBezTo>
                    <a:pt x="273199" y="140054"/>
                    <a:pt x="347391" y="442964"/>
                    <a:pt x="207775" y="675364"/>
                  </a:cubicBezTo>
                  <a:cubicBezTo>
                    <a:pt x="206285" y="677907"/>
                    <a:pt x="204618" y="680275"/>
                    <a:pt x="203040" y="682730"/>
                  </a:cubicBezTo>
                  <a:cubicBezTo>
                    <a:pt x="165857" y="740962"/>
                    <a:pt x="121481" y="767184"/>
                    <a:pt x="79912" y="755433"/>
                  </a:cubicBezTo>
                  <a:cubicBezTo>
                    <a:pt x="36063" y="743067"/>
                    <a:pt x="2913" y="688869"/>
                    <a:pt x="194" y="625464"/>
                  </a:cubicBezTo>
                  <a:cubicBezTo>
                    <a:pt x="-2612" y="559076"/>
                    <a:pt x="25276" y="504615"/>
                    <a:pt x="63600" y="452610"/>
                  </a:cubicBezTo>
                  <a:cubicBezTo>
                    <a:pt x="156911" y="326062"/>
                    <a:pt x="160507" y="189253"/>
                    <a:pt x="76141" y="56653"/>
                  </a:cubicBezTo>
                  <a:cubicBezTo>
                    <a:pt x="63776" y="37272"/>
                    <a:pt x="50006" y="18855"/>
                    <a:pt x="36852" y="0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E2B1523B-B72B-4D7F-9140-FDD9A3A20383}"/>
                </a:ext>
              </a:extLst>
            </p:cNvPr>
            <p:cNvSpPr/>
            <p:nvPr/>
          </p:nvSpPr>
          <p:spPr>
            <a:xfrm>
              <a:off x="3430500" y="1368670"/>
              <a:ext cx="541345" cy="353717"/>
            </a:xfrm>
            <a:custGeom>
              <a:avLst/>
              <a:gdLst>
                <a:gd name="connsiteX0" fmla="*/ 0 w 541345"/>
                <a:gd name="connsiteY0" fmla="*/ 279179 h 353717"/>
                <a:gd name="connsiteX1" fmla="*/ 147859 w 541345"/>
                <a:gd name="connsiteY1" fmla="*/ 254711 h 353717"/>
                <a:gd name="connsiteX2" fmla="*/ 271251 w 541345"/>
                <a:gd name="connsiteY2" fmla="*/ 112289 h 353717"/>
                <a:gd name="connsiteX3" fmla="*/ 415339 w 541345"/>
                <a:gd name="connsiteY3" fmla="*/ 1351 h 353717"/>
                <a:gd name="connsiteX4" fmla="*/ 540396 w 541345"/>
                <a:gd name="connsiteY4" fmla="*/ 153770 h 353717"/>
                <a:gd name="connsiteX5" fmla="*/ 432265 w 541345"/>
                <a:gd name="connsiteY5" fmla="*/ 314784 h 353717"/>
                <a:gd name="connsiteX6" fmla="*/ 0 w 541345"/>
                <a:gd name="connsiteY6" fmla="*/ 279179 h 35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1345" h="353717">
                  <a:moveTo>
                    <a:pt x="0" y="279179"/>
                  </a:moveTo>
                  <a:cubicBezTo>
                    <a:pt x="50602" y="271110"/>
                    <a:pt x="100415" y="267427"/>
                    <a:pt x="147859" y="254711"/>
                  </a:cubicBezTo>
                  <a:cubicBezTo>
                    <a:pt x="218982" y="235593"/>
                    <a:pt x="261165" y="187885"/>
                    <a:pt x="271251" y="112289"/>
                  </a:cubicBezTo>
                  <a:cubicBezTo>
                    <a:pt x="281950" y="32571"/>
                    <a:pt x="336761" y="-8121"/>
                    <a:pt x="415339" y="1351"/>
                  </a:cubicBezTo>
                  <a:cubicBezTo>
                    <a:pt x="492952" y="10734"/>
                    <a:pt x="549429" y="78613"/>
                    <a:pt x="540396" y="153770"/>
                  </a:cubicBezTo>
                  <a:cubicBezTo>
                    <a:pt x="531890" y="225420"/>
                    <a:pt x="494004" y="278477"/>
                    <a:pt x="432265" y="314784"/>
                  </a:cubicBezTo>
                  <a:cubicBezTo>
                    <a:pt x="322379" y="379330"/>
                    <a:pt x="101204" y="361001"/>
                    <a:pt x="0" y="279179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038BBFF-1657-4A8D-A492-1227067CCF73}"/>
                </a:ext>
              </a:extLst>
            </p:cNvPr>
            <p:cNvSpPr/>
            <p:nvPr/>
          </p:nvSpPr>
          <p:spPr>
            <a:xfrm>
              <a:off x="9101768" y="5195790"/>
              <a:ext cx="581912" cy="310404"/>
            </a:xfrm>
            <a:custGeom>
              <a:avLst/>
              <a:gdLst>
                <a:gd name="connsiteX0" fmla="*/ 0 w 581912"/>
                <a:gd name="connsiteY0" fmla="*/ 200543 h 310404"/>
                <a:gd name="connsiteX1" fmla="*/ 142510 w 581912"/>
                <a:gd name="connsiteY1" fmla="*/ 200017 h 310404"/>
                <a:gd name="connsiteX2" fmla="*/ 335533 w 581912"/>
                <a:gd name="connsiteY2" fmla="*/ 77327 h 310404"/>
                <a:gd name="connsiteX3" fmla="*/ 455855 w 581912"/>
                <a:gd name="connsiteY3" fmla="*/ 854 h 310404"/>
                <a:gd name="connsiteX4" fmla="*/ 575124 w 581912"/>
                <a:gd name="connsiteY4" fmla="*/ 96796 h 310404"/>
                <a:gd name="connsiteX5" fmla="*/ 529522 w 581912"/>
                <a:gd name="connsiteY5" fmla="*/ 237552 h 310404"/>
                <a:gd name="connsiteX6" fmla="*/ 315012 w 581912"/>
                <a:gd name="connsiteY6" fmla="*/ 310166 h 310404"/>
                <a:gd name="connsiteX7" fmla="*/ 0 w 581912"/>
                <a:gd name="connsiteY7" fmla="*/ 200543 h 31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1912" h="310404">
                  <a:moveTo>
                    <a:pt x="0" y="200543"/>
                  </a:moveTo>
                  <a:cubicBezTo>
                    <a:pt x="47532" y="200543"/>
                    <a:pt x="95153" y="202824"/>
                    <a:pt x="142510" y="200017"/>
                  </a:cubicBezTo>
                  <a:cubicBezTo>
                    <a:pt x="228717" y="194843"/>
                    <a:pt x="296069" y="156957"/>
                    <a:pt x="335533" y="77327"/>
                  </a:cubicBezTo>
                  <a:cubicBezTo>
                    <a:pt x="360352" y="27164"/>
                    <a:pt x="397536" y="-5811"/>
                    <a:pt x="455855" y="854"/>
                  </a:cubicBezTo>
                  <a:cubicBezTo>
                    <a:pt x="513911" y="7520"/>
                    <a:pt x="556358" y="40143"/>
                    <a:pt x="575124" y="96796"/>
                  </a:cubicBezTo>
                  <a:cubicBezTo>
                    <a:pt x="593980" y="153712"/>
                    <a:pt x="571880" y="200368"/>
                    <a:pt x="529522" y="237552"/>
                  </a:cubicBezTo>
                  <a:cubicBezTo>
                    <a:pt x="468396" y="291135"/>
                    <a:pt x="394818" y="312973"/>
                    <a:pt x="315012" y="310166"/>
                  </a:cubicBezTo>
                  <a:cubicBezTo>
                    <a:pt x="200040" y="306220"/>
                    <a:pt x="96205" y="265615"/>
                    <a:pt x="0" y="200543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A7590D86-04CD-4BF5-8C22-45E416521B8B}"/>
                </a:ext>
              </a:extLst>
            </p:cNvPr>
            <p:cNvSpPr/>
            <p:nvPr/>
          </p:nvSpPr>
          <p:spPr>
            <a:xfrm>
              <a:off x="8874191" y="3938397"/>
              <a:ext cx="1432638" cy="642869"/>
            </a:xfrm>
            <a:custGeom>
              <a:avLst/>
              <a:gdLst>
                <a:gd name="connsiteX0" fmla="*/ 0 w 1432638"/>
                <a:gd name="connsiteY0" fmla="*/ 634801 h 642869"/>
                <a:gd name="connsiteX1" fmla="*/ 34115 w 1432638"/>
                <a:gd name="connsiteY1" fmla="*/ 585514 h 642869"/>
                <a:gd name="connsiteX2" fmla="*/ 488041 w 1432638"/>
                <a:gd name="connsiteY2" fmla="*/ 152899 h 642869"/>
                <a:gd name="connsiteX3" fmla="*/ 1410187 w 1432638"/>
                <a:gd name="connsiteY3" fmla="*/ 87915 h 642869"/>
                <a:gd name="connsiteX4" fmla="*/ 1432638 w 1432638"/>
                <a:gd name="connsiteY4" fmla="*/ 102297 h 642869"/>
                <a:gd name="connsiteX5" fmla="*/ 640635 w 1432638"/>
                <a:gd name="connsiteY5" fmla="*/ 156670 h 642869"/>
                <a:gd name="connsiteX6" fmla="*/ 7542 w 1432638"/>
                <a:gd name="connsiteY6" fmla="*/ 642869 h 642869"/>
                <a:gd name="connsiteX7" fmla="*/ 0 w 1432638"/>
                <a:gd name="connsiteY7" fmla="*/ 634801 h 64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2638" h="642869">
                  <a:moveTo>
                    <a:pt x="0" y="634801"/>
                  </a:moveTo>
                  <a:cubicBezTo>
                    <a:pt x="11401" y="618314"/>
                    <a:pt x="22363" y="601651"/>
                    <a:pt x="34115" y="585514"/>
                  </a:cubicBezTo>
                  <a:cubicBezTo>
                    <a:pt x="159523" y="414152"/>
                    <a:pt x="305891" y="264101"/>
                    <a:pt x="488041" y="152899"/>
                  </a:cubicBezTo>
                  <a:cubicBezTo>
                    <a:pt x="783584" y="-27672"/>
                    <a:pt x="1091755" y="-46965"/>
                    <a:pt x="1410187" y="87915"/>
                  </a:cubicBezTo>
                  <a:cubicBezTo>
                    <a:pt x="1418080" y="91247"/>
                    <a:pt x="1425359" y="95895"/>
                    <a:pt x="1432638" y="102297"/>
                  </a:cubicBezTo>
                  <a:cubicBezTo>
                    <a:pt x="1162352" y="34770"/>
                    <a:pt x="898556" y="49064"/>
                    <a:pt x="640635" y="156670"/>
                  </a:cubicBezTo>
                  <a:cubicBezTo>
                    <a:pt x="386574" y="262610"/>
                    <a:pt x="183552" y="434849"/>
                    <a:pt x="7542" y="642869"/>
                  </a:cubicBezTo>
                  <a:cubicBezTo>
                    <a:pt x="4999" y="640151"/>
                    <a:pt x="2456" y="637520"/>
                    <a:pt x="0" y="634801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6660986D-7259-43D2-9043-9C47E23E1CB6}"/>
                </a:ext>
              </a:extLst>
            </p:cNvPr>
            <p:cNvSpPr/>
            <p:nvPr/>
          </p:nvSpPr>
          <p:spPr>
            <a:xfrm>
              <a:off x="10214395" y="3958457"/>
              <a:ext cx="442097" cy="455336"/>
            </a:xfrm>
            <a:custGeom>
              <a:avLst/>
              <a:gdLst>
                <a:gd name="connsiteX0" fmla="*/ 0 w 442097"/>
                <a:gd name="connsiteY0" fmla="*/ 2696 h 455336"/>
                <a:gd name="connsiteX1" fmla="*/ 435947 w 442097"/>
                <a:gd name="connsiteY1" fmla="*/ 280787 h 455336"/>
                <a:gd name="connsiteX2" fmla="*/ 442087 w 442097"/>
                <a:gd name="connsiteY2" fmla="*/ 337001 h 455336"/>
                <a:gd name="connsiteX3" fmla="*/ 356230 w 442097"/>
                <a:gd name="connsiteY3" fmla="*/ 453114 h 455336"/>
                <a:gd name="connsiteX4" fmla="*/ 223894 w 442097"/>
                <a:gd name="connsiteY4" fmla="*/ 377255 h 455336"/>
                <a:gd name="connsiteX5" fmla="*/ 209423 w 442097"/>
                <a:gd name="connsiteY5" fmla="*/ 270175 h 455336"/>
                <a:gd name="connsiteX6" fmla="*/ 13155 w 442097"/>
                <a:gd name="connsiteY6" fmla="*/ 8221 h 455336"/>
                <a:gd name="connsiteX7" fmla="*/ 0 w 442097"/>
                <a:gd name="connsiteY7" fmla="*/ 2696 h 45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097" h="455336">
                  <a:moveTo>
                    <a:pt x="0" y="2696"/>
                  </a:moveTo>
                  <a:cubicBezTo>
                    <a:pt x="204425" y="-19930"/>
                    <a:pt x="395081" y="102233"/>
                    <a:pt x="435947" y="280787"/>
                  </a:cubicBezTo>
                  <a:cubicBezTo>
                    <a:pt x="440158" y="299028"/>
                    <a:pt x="442263" y="318234"/>
                    <a:pt x="442087" y="337001"/>
                  </a:cubicBezTo>
                  <a:cubicBezTo>
                    <a:pt x="441560" y="399004"/>
                    <a:pt x="408586" y="442502"/>
                    <a:pt x="356230" y="453114"/>
                  </a:cubicBezTo>
                  <a:cubicBezTo>
                    <a:pt x="301770" y="464076"/>
                    <a:pt x="243011" y="433820"/>
                    <a:pt x="223894" y="377255"/>
                  </a:cubicBezTo>
                  <a:cubicBezTo>
                    <a:pt x="212580" y="343666"/>
                    <a:pt x="210388" y="306044"/>
                    <a:pt x="209423" y="270175"/>
                  </a:cubicBezTo>
                  <a:cubicBezTo>
                    <a:pt x="205565" y="123193"/>
                    <a:pt x="152332" y="50842"/>
                    <a:pt x="13155" y="8221"/>
                  </a:cubicBezTo>
                  <a:cubicBezTo>
                    <a:pt x="9297" y="6993"/>
                    <a:pt x="5613" y="5064"/>
                    <a:pt x="0" y="2696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1F56AD1B-EE7F-4B69-B2EF-FA0987BAC22A}"/>
                </a:ext>
              </a:extLst>
            </p:cNvPr>
            <p:cNvSpPr/>
            <p:nvPr/>
          </p:nvSpPr>
          <p:spPr>
            <a:xfrm>
              <a:off x="10333461" y="4624502"/>
              <a:ext cx="437292" cy="422463"/>
            </a:xfrm>
            <a:custGeom>
              <a:avLst/>
              <a:gdLst>
                <a:gd name="connsiteX0" fmla="*/ 437292 w 437292"/>
                <a:gd name="connsiteY0" fmla="*/ 1403 h 422463"/>
                <a:gd name="connsiteX1" fmla="*/ 264877 w 437292"/>
                <a:gd name="connsiteY1" fmla="*/ 359650 h 422463"/>
                <a:gd name="connsiteX2" fmla="*/ 107020 w 437292"/>
                <a:gd name="connsiteY2" fmla="*/ 421828 h 422463"/>
                <a:gd name="connsiteX3" fmla="*/ 379 w 437292"/>
                <a:gd name="connsiteY3" fmla="*/ 318608 h 422463"/>
                <a:gd name="connsiteX4" fmla="*/ 86849 w 437292"/>
                <a:gd name="connsiteY4" fmla="*/ 215299 h 422463"/>
                <a:gd name="connsiteX5" fmla="*/ 138679 w 437292"/>
                <a:gd name="connsiteY5" fmla="*/ 209598 h 422463"/>
                <a:gd name="connsiteX6" fmla="*/ 431416 w 437292"/>
                <a:gd name="connsiteY6" fmla="*/ 0 h 422463"/>
                <a:gd name="connsiteX7" fmla="*/ 437292 w 437292"/>
                <a:gd name="connsiteY7" fmla="*/ 1403 h 422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7292" h="422463">
                  <a:moveTo>
                    <a:pt x="437292" y="1403"/>
                  </a:moveTo>
                  <a:cubicBezTo>
                    <a:pt x="437292" y="13593"/>
                    <a:pt x="359591" y="272741"/>
                    <a:pt x="264877" y="359650"/>
                  </a:cubicBezTo>
                  <a:cubicBezTo>
                    <a:pt x="220853" y="400079"/>
                    <a:pt x="170163" y="427003"/>
                    <a:pt x="107020" y="421828"/>
                  </a:cubicBezTo>
                  <a:cubicBezTo>
                    <a:pt x="50630" y="417268"/>
                    <a:pt x="5027" y="373945"/>
                    <a:pt x="379" y="318608"/>
                  </a:cubicBezTo>
                  <a:cubicBezTo>
                    <a:pt x="-3918" y="267918"/>
                    <a:pt x="28530" y="228542"/>
                    <a:pt x="86849" y="215299"/>
                  </a:cubicBezTo>
                  <a:cubicBezTo>
                    <a:pt x="103688" y="211440"/>
                    <a:pt x="121403" y="209160"/>
                    <a:pt x="138679" y="209598"/>
                  </a:cubicBezTo>
                  <a:cubicBezTo>
                    <a:pt x="274612" y="212844"/>
                    <a:pt x="427470" y="8770"/>
                    <a:pt x="431416" y="0"/>
                  </a:cubicBezTo>
                  <a:cubicBezTo>
                    <a:pt x="433345" y="526"/>
                    <a:pt x="435274" y="965"/>
                    <a:pt x="437292" y="1403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03BD684C-2EA4-4A95-B0A8-F781CF045A3F}"/>
                </a:ext>
              </a:extLst>
            </p:cNvPr>
            <p:cNvSpPr/>
            <p:nvPr/>
          </p:nvSpPr>
          <p:spPr>
            <a:xfrm>
              <a:off x="8261882" y="3264308"/>
              <a:ext cx="494849" cy="381909"/>
            </a:xfrm>
            <a:custGeom>
              <a:avLst/>
              <a:gdLst>
                <a:gd name="connsiteX0" fmla="*/ 0 w 494849"/>
                <a:gd name="connsiteY0" fmla="*/ 321321 h 381909"/>
                <a:gd name="connsiteX1" fmla="*/ 117604 w 494849"/>
                <a:gd name="connsiteY1" fmla="*/ 335177 h 381909"/>
                <a:gd name="connsiteX2" fmla="*/ 281424 w 494849"/>
                <a:gd name="connsiteY2" fmla="*/ 201174 h 381909"/>
                <a:gd name="connsiteX3" fmla="*/ 305979 w 494849"/>
                <a:gd name="connsiteY3" fmla="*/ 76906 h 381909"/>
                <a:gd name="connsiteX4" fmla="*/ 371052 w 494849"/>
                <a:gd name="connsiteY4" fmla="*/ 2099 h 381909"/>
                <a:gd name="connsiteX5" fmla="*/ 465064 w 494849"/>
                <a:gd name="connsiteY5" fmla="*/ 34899 h 381909"/>
                <a:gd name="connsiteX6" fmla="*/ 484358 w 494849"/>
                <a:gd name="connsiteY6" fmla="*/ 183196 h 381909"/>
                <a:gd name="connsiteX7" fmla="*/ 0 w 494849"/>
                <a:gd name="connsiteY7" fmla="*/ 321321 h 38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849" h="381909">
                  <a:moveTo>
                    <a:pt x="0" y="321321"/>
                  </a:moveTo>
                  <a:cubicBezTo>
                    <a:pt x="40166" y="326320"/>
                    <a:pt x="78841" y="335089"/>
                    <a:pt x="117604" y="335177"/>
                  </a:cubicBezTo>
                  <a:cubicBezTo>
                    <a:pt x="205390" y="335528"/>
                    <a:pt x="263007" y="286855"/>
                    <a:pt x="281424" y="201174"/>
                  </a:cubicBezTo>
                  <a:cubicBezTo>
                    <a:pt x="290281" y="159869"/>
                    <a:pt x="296069" y="117949"/>
                    <a:pt x="305979" y="76906"/>
                  </a:cubicBezTo>
                  <a:cubicBezTo>
                    <a:pt x="314486" y="41651"/>
                    <a:pt x="331675" y="9466"/>
                    <a:pt x="371052" y="2099"/>
                  </a:cubicBezTo>
                  <a:cubicBezTo>
                    <a:pt x="410428" y="-5267"/>
                    <a:pt x="442525" y="7010"/>
                    <a:pt x="465064" y="34899"/>
                  </a:cubicBezTo>
                  <a:cubicBezTo>
                    <a:pt x="497600" y="75152"/>
                    <a:pt x="502599" y="133734"/>
                    <a:pt x="484358" y="183196"/>
                  </a:cubicBezTo>
                  <a:cubicBezTo>
                    <a:pt x="428143" y="335966"/>
                    <a:pt x="177063" y="460849"/>
                    <a:pt x="0" y="321321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616099A-66E9-45AC-ABCA-C5F3BED62E67}"/>
                </a:ext>
              </a:extLst>
            </p:cNvPr>
            <p:cNvSpPr/>
            <p:nvPr/>
          </p:nvSpPr>
          <p:spPr>
            <a:xfrm>
              <a:off x="9883597" y="3600514"/>
              <a:ext cx="511647" cy="276638"/>
            </a:xfrm>
            <a:custGeom>
              <a:avLst/>
              <a:gdLst>
                <a:gd name="connsiteX0" fmla="*/ 0 w 511647"/>
                <a:gd name="connsiteY0" fmla="*/ 205851 h 276638"/>
                <a:gd name="connsiteX1" fmla="*/ 258885 w 511647"/>
                <a:gd name="connsiteY1" fmla="*/ 109734 h 276638"/>
                <a:gd name="connsiteX2" fmla="*/ 344215 w 511647"/>
                <a:gd name="connsiteY2" fmla="*/ 23000 h 276638"/>
                <a:gd name="connsiteX3" fmla="*/ 486725 w 511647"/>
                <a:gd name="connsiteY3" fmla="*/ 35453 h 276638"/>
                <a:gd name="connsiteX4" fmla="*/ 481112 w 511647"/>
                <a:gd name="connsiteY4" fmla="*/ 179980 h 276638"/>
                <a:gd name="connsiteX5" fmla="*/ 163294 w 511647"/>
                <a:gd name="connsiteY5" fmla="*/ 264959 h 276638"/>
                <a:gd name="connsiteX6" fmla="*/ 0 w 511647"/>
                <a:gd name="connsiteY6" fmla="*/ 205851 h 276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1647" h="276638">
                  <a:moveTo>
                    <a:pt x="0" y="205851"/>
                  </a:moveTo>
                  <a:cubicBezTo>
                    <a:pt x="141282" y="207342"/>
                    <a:pt x="198637" y="198923"/>
                    <a:pt x="258885" y="109734"/>
                  </a:cubicBezTo>
                  <a:cubicBezTo>
                    <a:pt x="281248" y="76584"/>
                    <a:pt x="311854" y="46767"/>
                    <a:pt x="344215" y="23000"/>
                  </a:cubicBezTo>
                  <a:cubicBezTo>
                    <a:pt x="393502" y="-13132"/>
                    <a:pt x="452523" y="-4976"/>
                    <a:pt x="486725" y="35453"/>
                  </a:cubicBezTo>
                  <a:cubicBezTo>
                    <a:pt x="520752" y="75795"/>
                    <a:pt x="520928" y="136920"/>
                    <a:pt x="481112" y="179980"/>
                  </a:cubicBezTo>
                  <a:cubicBezTo>
                    <a:pt x="393765" y="274343"/>
                    <a:pt x="282739" y="292409"/>
                    <a:pt x="163294" y="264959"/>
                  </a:cubicBezTo>
                  <a:cubicBezTo>
                    <a:pt x="110587" y="252857"/>
                    <a:pt x="60774" y="228302"/>
                    <a:pt x="0" y="205851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C8E6A02-3E41-4EA4-A238-9C56E9B021CC}"/>
                </a:ext>
              </a:extLst>
            </p:cNvPr>
            <p:cNvSpPr/>
            <p:nvPr/>
          </p:nvSpPr>
          <p:spPr>
            <a:xfrm>
              <a:off x="10311572" y="4350971"/>
              <a:ext cx="383847" cy="335395"/>
            </a:xfrm>
            <a:custGeom>
              <a:avLst/>
              <a:gdLst>
                <a:gd name="connsiteX0" fmla="*/ 383847 w 383847"/>
                <a:gd name="connsiteY0" fmla="*/ 0 h 335395"/>
                <a:gd name="connsiteX1" fmla="*/ 185124 w 383847"/>
                <a:gd name="connsiteY1" fmla="*/ 310890 h 335395"/>
                <a:gd name="connsiteX2" fmla="*/ 431 w 383847"/>
                <a:gd name="connsiteY2" fmla="*/ 234505 h 335395"/>
                <a:gd name="connsiteX3" fmla="*/ 81727 w 383847"/>
                <a:gd name="connsiteY3" fmla="*/ 128215 h 335395"/>
                <a:gd name="connsiteX4" fmla="*/ 169338 w 383847"/>
                <a:gd name="connsiteY4" fmla="*/ 141019 h 335395"/>
                <a:gd name="connsiteX5" fmla="*/ 368412 w 383847"/>
                <a:gd name="connsiteY5" fmla="*/ 24380 h 335395"/>
                <a:gd name="connsiteX6" fmla="*/ 383847 w 383847"/>
                <a:gd name="connsiteY6" fmla="*/ 0 h 33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3847" h="335395">
                  <a:moveTo>
                    <a:pt x="383847" y="0"/>
                  </a:moveTo>
                  <a:cubicBezTo>
                    <a:pt x="352977" y="126548"/>
                    <a:pt x="299657" y="239854"/>
                    <a:pt x="185124" y="310890"/>
                  </a:cubicBezTo>
                  <a:cubicBezTo>
                    <a:pt x="98039" y="364912"/>
                    <a:pt x="7535" y="325272"/>
                    <a:pt x="431" y="234505"/>
                  </a:cubicBezTo>
                  <a:cubicBezTo>
                    <a:pt x="-3866" y="178641"/>
                    <a:pt x="24022" y="139791"/>
                    <a:pt x="81727" y="128215"/>
                  </a:cubicBezTo>
                  <a:cubicBezTo>
                    <a:pt x="106897" y="123216"/>
                    <a:pt x="143905" y="137160"/>
                    <a:pt x="169338" y="141019"/>
                  </a:cubicBezTo>
                  <a:cubicBezTo>
                    <a:pt x="263526" y="155577"/>
                    <a:pt x="321231" y="104273"/>
                    <a:pt x="368412" y="24380"/>
                  </a:cubicBezTo>
                  <a:cubicBezTo>
                    <a:pt x="373236" y="16049"/>
                    <a:pt x="378673" y="8068"/>
                    <a:pt x="383847" y="0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5FFF2522-FE50-4736-87AB-EF3EC1757B17}"/>
                </a:ext>
              </a:extLst>
            </p:cNvPr>
            <p:cNvSpPr/>
            <p:nvPr/>
          </p:nvSpPr>
          <p:spPr>
            <a:xfrm>
              <a:off x="7977126" y="3176955"/>
              <a:ext cx="472007" cy="384406"/>
            </a:xfrm>
            <a:custGeom>
              <a:avLst/>
              <a:gdLst>
                <a:gd name="connsiteX0" fmla="*/ 317730 w 472007"/>
                <a:gd name="connsiteY0" fmla="*/ 126724 h 384406"/>
                <a:gd name="connsiteX1" fmla="*/ 468484 w 472007"/>
                <a:gd name="connsiteY1" fmla="*/ 311329 h 384406"/>
                <a:gd name="connsiteX2" fmla="*/ 461468 w 472007"/>
                <a:gd name="connsiteY2" fmla="*/ 378067 h 384406"/>
                <a:gd name="connsiteX3" fmla="*/ 390695 w 472007"/>
                <a:gd name="connsiteY3" fmla="*/ 373682 h 384406"/>
                <a:gd name="connsiteX4" fmla="*/ 295105 w 472007"/>
                <a:gd name="connsiteY4" fmla="*/ 286159 h 384406"/>
                <a:gd name="connsiteX5" fmla="*/ 0 w 472007"/>
                <a:gd name="connsiteY5" fmla="*/ 0 h 384406"/>
                <a:gd name="connsiteX6" fmla="*/ 317730 w 472007"/>
                <a:gd name="connsiteY6" fmla="*/ 126724 h 38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007" h="384406">
                  <a:moveTo>
                    <a:pt x="317730" y="126724"/>
                  </a:moveTo>
                  <a:cubicBezTo>
                    <a:pt x="392186" y="165399"/>
                    <a:pt x="445332" y="228805"/>
                    <a:pt x="468484" y="311329"/>
                  </a:cubicBezTo>
                  <a:cubicBezTo>
                    <a:pt x="474447" y="332464"/>
                    <a:pt x="473307" y="371139"/>
                    <a:pt x="461468" y="378067"/>
                  </a:cubicBezTo>
                  <a:cubicBezTo>
                    <a:pt x="444016" y="388328"/>
                    <a:pt x="408673" y="385609"/>
                    <a:pt x="390695" y="373682"/>
                  </a:cubicBezTo>
                  <a:cubicBezTo>
                    <a:pt x="355002" y="350091"/>
                    <a:pt x="319835" y="320712"/>
                    <a:pt x="295105" y="286159"/>
                  </a:cubicBezTo>
                  <a:cubicBezTo>
                    <a:pt x="213984" y="172765"/>
                    <a:pt x="129092" y="64458"/>
                    <a:pt x="0" y="0"/>
                  </a:cubicBezTo>
                  <a:cubicBezTo>
                    <a:pt x="118393" y="17101"/>
                    <a:pt x="217579" y="74719"/>
                    <a:pt x="317730" y="12672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1A1F8E5-AA2E-4EB2-863A-1A85F82FAE36}"/>
                </a:ext>
              </a:extLst>
            </p:cNvPr>
            <p:cNvSpPr/>
            <p:nvPr/>
          </p:nvSpPr>
          <p:spPr>
            <a:xfrm>
              <a:off x="10623315" y="3759182"/>
              <a:ext cx="249261" cy="266606"/>
            </a:xfrm>
            <a:custGeom>
              <a:avLst/>
              <a:gdLst>
                <a:gd name="connsiteX0" fmla="*/ 249255 w 249261"/>
                <a:gd name="connsiteY0" fmla="*/ 135758 h 266606"/>
                <a:gd name="connsiteX1" fmla="*/ 123495 w 249261"/>
                <a:gd name="connsiteY1" fmla="*/ 266604 h 266606"/>
                <a:gd name="connsiteX2" fmla="*/ 17 w 249261"/>
                <a:gd name="connsiteY2" fmla="*/ 133478 h 266606"/>
                <a:gd name="connsiteX3" fmla="*/ 123847 w 249261"/>
                <a:gd name="connsiteY3" fmla="*/ 2 h 266606"/>
                <a:gd name="connsiteX4" fmla="*/ 249255 w 249261"/>
                <a:gd name="connsiteY4" fmla="*/ 135758 h 26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61" h="266606">
                  <a:moveTo>
                    <a:pt x="249255" y="135758"/>
                  </a:moveTo>
                  <a:cubicBezTo>
                    <a:pt x="248553" y="208109"/>
                    <a:pt x="192777" y="266166"/>
                    <a:pt x="123495" y="266604"/>
                  </a:cubicBezTo>
                  <a:cubicBezTo>
                    <a:pt x="56319" y="267043"/>
                    <a:pt x="-1123" y="205040"/>
                    <a:pt x="17" y="133478"/>
                  </a:cubicBezTo>
                  <a:cubicBezTo>
                    <a:pt x="1245" y="60426"/>
                    <a:pt x="57635" y="-349"/>
                    <a:pt x="123847" y="2"/>
                  </a:cubicBezTo>
                  <a:cubicBezTo>
                    <a:pt x="194706" y="352"/>
                    <a:pt x="249957" y="60163"/>
                    <a:pt x="249255" y="135758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5F108A44-FCA5-4D24-9915-49D77039EFE0}"/>
                </a:ext>
              </a:extLst>
            </p:cNvPr>
            <p:cNvSpPr/>
            <p:nvPr/>
          </p:nvSpPr>
          <p:spPr>
            <a:xfrm>
              <a:off x="4630993" y="1028259"/>
              <a:ext cx="247501" cy="265201"/>
            </a:xfrm>
            <a:custGeom>
              <a:avLst/>
              <a:gdLst>
                <a:gd name="connsiteX0" fmla="*/ 247493 w 247501"/>
                <a:gd name="connsiteY0" fmla="*/ 130760 h 265201"/>
                <a:gd name="connsiteX1" fmla="*/ 123136 w 247501"/>
                <a:gd name="connsiteY1" fmla="*/ 265201 h 265201"/>
                <a:gd name="connsiteX2" fmla="*/ 8 w 247501"/>
                <a:gd name="connsiteY2" fmla="*/ 133127 h 265201"/>
                <a:gd name="connsiteX3" fmla="*/ 122698 w 247501"/>
                <a:gd name="connsiteY3" fmla="*/ 2 h 265201"/>
                <a:gd name="connsiteX4" fmla="*/ 247493 w 247501"/>
                <a:gd name="connsiteY4" fmla="*/ 130760 h 26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501" h="265201">
                  <a:moveTo>
                    <a:pt x="247493" y="130760"/>
                  </a:moveTo>
                  <a:cubicBezTo>
                    <a:pt x="248282" y="208373"/>
                    <a:pt x="195487" y="265464"/>
                    <a:pt x="123136" y="265201"/>
                  </a:cubicBezTo>
                  <a:cubicBezTo>
                    <a:pt x="53855" y="264938"/>
                    <a:pt x="798" y="208109"/>
                    <a:pt x="8" y="133127"/>
                  </a:cubicBezTo>
                  <a:cubicBezTo>
                    <a:pt x="-781" y="60689"/>
                    <a:pt x="54820" y="352"/>
                    <a:pt x="122698" y="2"/>
                  </a:cubicBezTo>
                  <a:cubicBezTo>
                    <a:pt x="191892" y="-349"/>
                    <a:pt x="246791" y="57093"/>
                    <a:pt x="247493" y="130760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75751ECB-880F-4E00-B79D-6F1FA7239230}"/>
                </a:ext>
              </a:extLst>
            </p:cNvPr>
            <p:cNvSpPr/>
            <p:nvPr/>
          </p:nvSpPr>
          <p:spPr>
            <a:xfrm>
              <a:off x="4877345" y="800390"/>
              <a:ext cx="247931" cy="264098"/>
            </a:xfrm>
            <a:custGeom>
              <a:avLst/>
              <a:gdLst>
                <a:gd name="connsiteX0" fmla="*/ 247923 w 247931"/>
                <a:gd name="connsiteY0" fmla="*/ 134824 h 264098"/>
                <a:gd name="connsiteX1" fmla="*/ 122690 w 247931"/>
                <a:gd name="connsiteY1" fmla="*/ 264091 h 264098"/>
                <a:gd name="connsiteX2" fmla="*/ 0 w 247931"/>
                <a:gd name="connsiteY2" fmla="*/ 131491 h 264098"/>
                <a:gd name="connsiteX3" fmla="*/ 128478 w 247931"/>
                <a:gd name="connsiteY3" fmla="*/ 31 h 264098"/>
                <a:gd name="connsiteX4" fmla="*/ 247923 w 247931"/>
                <a:gd name="connsiteY4" fmla="*/ 134824 h 264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931" h="264098">
                  <a:moveTo>
                    <a:pt x="247923" y="134824"/>
                  </a:moveTo>
                  <a:cubicBezTo>
                    <a:pt x="247133" y="208490"/>
                    <a:pt x="192498" y="264880"/>
                    <a:pt x="122690" y="264091"/>
                  </a:cubicBezTo>
                  <a:cubicBezTo>
                    <a:pt x="53321" y="263301"/>
                    <a:pt x="-88" y="205596"/>
                    <a:pt x="0" y="131491"/>
                  </a:cubicBezTo>
                  <a:cubicBezTo>
                    <a:pt x="88" y="56684"/>
                    <a:pt x="57004" y="-1547"/>
                    <a:pt x="128478" y="31"/>
                  </a:cubicBezTo>
                  <a:cubicBezTo>
                    <a:pt x="198023" y="1522"/>
                    <a:pt x="248712" y="58789"/>
                    <a:pt x="247923" y="13482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84E4116C-5585-40D2-9051-CCFD5934D34A}"/>
                </a:ext>
              </a:extLst>
            </p:cNvPr>
            <p:cNvSpPr/>
            <p:nvPr/>
          </p:nvSpPr>
          <p:spPr>
            <a:xfrm>
              <a:off x="9700380" y="5291144"/>
              <a:ext cx="201295" cy="216252"/>
            </a:xfrm>
            <a:custGeom>
              <a:avLst/>
              <a:gdLst>
                <a:gd name="connsiteX0" fmla="*/ 15 w 201295"/>
                <a:gd name="connsiteY0" fmla="*/ 108083 h 216252"/>
                <a:gd name="connsiteX1" fmla="*/ 102272 w 201295"/>
                <a:gd name="connsiteY1" fmla="*/ 39 h 216252"/>
                <a:gd name="connsiteX2" fmla="*/ 201282 w 201295"/>
                <a:gd name="connsiteY2" fmla="*/ 112205 h 216252"/>
                <a:gd name="connsiteX3" fmla="*/ 98325 w 201295"/>
                <a:gd name="connsiteY3" fmla="*/ 216215 h 216252"/>
                <a:gd name="connsiteX4" fmla="*/ 15 w 201295"/>
                <a:gd name="connsiteY4" fmla="*/ 108083 h 21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95" h="216252">
                  <a:moveTo>
                    <a:pt x="15" y="108083"/>
                  </a:moveTo>
                  <a:cubicBezTo>
                    <a:pt x="1068" y="44677"/>
                    <a:pt x="44829" y="-1540"/>
                    <a:pt x="102272" y="39"/>
                  </a:cubicBezTo>
                  <a:cubicBezTo>
                    <a:pt x="159714" y="1530"/>
                    <a:pt x="202160" y="49764"/>
                    <a:pt x="201282" y="112205"/>
                  </a:cubicBezTo>
                  <a:cubicBezTo>
                    <a:pt x="200493" y="168858"/>
                    <a:pt x="152084" y="217794"/>
                    <a:pt x="98325" y="216215"/>
                  </a:cubicBezTo>
                  <a:cubicBezTo>
                    <a:pt x="43513" y="214549"/>
                    <a:pt x="-949" y="165613"/>
                    <a:pt x="15" y="108083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79086FC6-4723-4374-8B20-CAFE724CEE85}"/>
                </a:ext>
              </a:extLst>
            </p:cNvPr>
            <p:cNvSpPr/>
            <p:nvPr/>
          </p:nvSpPr>
          <p:spPr>
            <a:xfrm>
              <a:off x="5220844" y="3403211"/>
              <a:ext cx="125862" cy="132794"/>
            </a:xfrm>
            <a:custGeom>
              <a:avLst/>
              <a:gdLst>
                <a:gd name="connsiteX0" fmla="*/ 125862 w 125862"/>
                <a:gd name="connsiteY0" fmla="*/ 66042 h 132794"/>
                <a:gd name="connsiteX1" fmla="*/ 64386 w 125862"/>
                <a:gd name="connsiteY1" fmla="*/ 132780 h 132794"/>
                <a:gd name="connsiteX2" fmla="*/ 15 w 125862"/>
                <a:gd name="connsiteY2" fmla="*/ 64375 h 132794"/>
                <a:gd name="connsiteX3" fmla="*/ 63772 w 125862"/>
                <a:gd name="connsiteY3" fmla="*/ 5 h 132794"/>
                <a:gd name="connsiteX4" fmla="*/ 125862 w 125862"/>
                <a:gd name="connsiteY4" fmla="*/ 66042 h 1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62" h="132794">
                  <a:moveTo>
                    <a:pt x="125862" y="66042"/>
                  </a:moveTo>
                  <a:cubicBezTo>
                    <a:pt x="125950" y="101998"/>
                    <a:pt x="98325" y="132078"/>
                    <a:pt x="64386" y="132780"/>
                  </a:cubicBezTo>
                  <a:cubicBezTo>
                    <a:pt x="28868" y="133569"/>
                    <a:pt x="-774" y="101998"/>
                    <a:pt x="15" y="64375"/>
                  </a:cubicBezTo>
                  <a:cubicBezTo>
                    <a:pt x="804" y="28770"/>
                    <a:pt x="29745" y="-434"/>
                    <a:pt x="63772" y="5"/>
                  </a:cubicBezTo>
                  <a:cubicBezTo>
                    <a:pt x="98062" y="531"/>
                    <a:pt x="125774" y="29910"/>
                    <a:pt x="125862" y="66042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EB14A868-D50C-4A44-906B-79C24C27E946}"/>
                </a:ext>
              </a:extLst>
            </p:cNvPr>
            <p:cNvSpPr/>
            <p:nvPr/>
          </p:nvSpPr>
          <p:spPr>
            <a:xfrm>
              <a:off x="5891838" y="3808110"/>
              <a:ext cx="124304" cy="132793"/>
            </a:xfrm>
            <a:custGeom>
              <a:avLst/>
              <a:gdLst>
                <a:gd name="connsiteX0" fmla="*/ 61126 w 124304"/>
                <a:gd name="connsiteY0" fmla="*/ 132783 h 132793"/>
                <a:gd name="connsiteX1" fmla="*/ 0 w 124304"/>
                <a:gd name="connsiteY1" fmla="*/ 66835 h 132793"/>
                <a:gd name="connsiteX2" fmla="*/ 64985 w 124304"/>
                <a:gd name="connsiteY2" fmla="*/ 96 h 132793"/>
                <a:gd name="connsiteX3" fmla="*/ 124269 w 124304"/>
                <a:gd name="connsiteY3" fmla="*/ 68588 h 132793"/>
                <a:gd name="connsiteX4" fmla="*/ 61126 w 124304"/>
                <a:gd name="connsiteY4" fmla="*/ 132783 h 13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4" h="132793">
                  <a:moveTo>
                    <a:pt x="61126" y="132783"/>
                  </a:moveTo>
                  <a:cubicBezTo>
                    <a:pt x="26397" y="132170"/>
                    <a:pt x="-87" y="103580"/>
                    <a:pt x="0" y="66835"/>
                  </a:cubicBezTo>
                  <a:cubicBezTo>
                    <a:pt x="88" y="28072"/>
                    <a:pt x="29292" y="-1921"/>
                    <a:pt x="64985" y="96"/>
                  </a:cubicBezTo>
                  <a:cubicBezTo>
                    <a:pt x="98924" y="2025"/>
                    <a:pt x="125409" y="32544"/>
                    <a:pt x="124269" y="68588"/>
                  </a:cubicBezTo>
                  <a:cubicBezTo>
                    <a:pt x="123129" y="105422"/>
                    <a:pt x="95591" y="133397"/>
                    <a:pt x="61126" y="132783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4A1B5627-24D5-4018-BA8F-306431C6EE9D}"/>
                </a:ext>
              </a:extLst>
            </p:cNvPr>
            <p:cNvSpPr/>
            <p:nvPr/>
          </p:nvSpPr>
          <p:spPr>
            <a:xfrm>
              <a:off x="3749922" y="424537"/>
              <a:ext cx="125416" cy="132144"/>
            </a:xfrm>
            <a:custGeom>
              <a:avLst/>
              <a:gdLst>
                <a:gd name="connsiteX0" fmla="*/ 63 w 125416"/>
                <a:gd name="connsiteY0" fmla="*/ 64994 h 132144"/>
                <a:gd name="connsiteX1" fmla="*/ 63118 w 125416"/>
                <a:gd name="connsiteY1" fmla="*/ 10 h 132144"/>
                <a:gd name="connsiteX2" fmla="*/ 125296 w 125416"/>
                <a:gd name="connsiteY2" fmla="*/ 71133 h 132144"/>
                <a:gd name="connsiteX3" fmla="*/ 59172 w 125416"/>
                <a:gd name="connsiteY3" fmla="*/ 132083 h 132144"/>
                <a:gd name="connsiteX4" fmla="*/ 63 w 125416"/>
                <a:gd name="connsiteY4" fmla="*/ 64994 h 13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16" h="132144">
                  <a:moveTo>
                    <a:pt x="63" y="64994"/>
                  </a:moveTo>
                  <a:cubicBezTo>
                    <a:pt x="1466" y="28336"/>
                    <a:pt x="29530" y="-604"/>
                    <a:pt x="63118" y="10"/>
                  </a:cubicBezTo>
                  <a:cubicBezTo>
                    <a:pt x="97233" y="623"/>
                    <a:pt x="127576" y="35352"/>
                    <a:pt x="125296" y="71133"/>
                  </a:cubicBezTo>
                  <a:cubicBezTo>
                    <a:pt x="123016" y="107791"/>
                    <a:pt x="94953" y="133574"/>
                    <a:pt x="59172" y="132083"/>
                  </a:cubicBezTo>
                  <a:cubicBezTo>
                    <a:pt x="23654" y="130680"/>
                    <a:pt x="-1428" y="102266"/>
                    <a:pt x="63" y="6499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2E8D619-FC8C-4DC8-9AC5-C37EC3208788}"/>
                </a:ext>
              </a:extLst>
            </p:cNvPr>
            <p:cNvSpPr/>
            <p:nvPr/>
          </p:nvSpPr>
          <p:spPr>
            <a:xfrm>
              <a:off x="5133248" y="1060534"/>
              <a:ext cx="124619" cy="132810"/>
            </a:xfrm>
            <a:custGeom>
              <a:avLst/>
              <a:gdLst>
                <a:gd name="connsiteX0" fmla="*/ 124620 w 124619"/>
                <a:gd name="connsiteY0" fmla="*/ 64458 h 132810"/>
                <a:gd name="connsiteX1" fmla="*/ 64634 w 124619"/>
                <a:gd name="connsiteY1" fmla="*/ 132775 h 132810"/>
                <a:gd name="connsiteX2" fmla="*/ 0 w 124619"/>
                <a:gd name="connsiteY2" fmla="*/ 64809 h 132810"/>
                <a:gd name="connsiteX3" fmla="*/ 62178 w 124619"/>
                <a:gd name="connsiteY3" fmla="*/ 0 h 132810"/>
                <a:gd name="connsiteX4" fmla="*/ 124620 w 124619"/>
                <a:gd name="connsiteY4" fmla="*/ 64458 h 1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19" h="132810">
                  <a:moveTo>
                    <a:pt x="124620" y="64458"/>
                  </a:moveTo>
                  <a:cubicBezTo>
                    <a:pt x="124532" y="101028"/>
                    <a:pt x="97696" y="131723"/>
                    <a:pt x="64634" y="132775"/>
                  </a:cubicBezTo>
                  <a:cubicBezTo>
                    <a:pt x="29642" y="134003"/>
                    <a:pt x="-87" y="102782"/>
                    <a:pt x="0" y="64809"/>
                  </a:cubicBezTo>
                  <a:cubicBezTo>
                    <a:pt x="88" y="28414"/>
                    <a:pt x="27187" y="88"/>
                    <a:pt x="62178" y="0"/>
                  </a:cubicBezTo>
                  <a:cubicBezTo>
                    <a:pt x="97433" y="0"/>
                    <a:pt x="124707" y="28151"/>
                    <a:pt x="124620" y="64458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AF342654-2A83-4600-BC9F-65E461E98BCD}"/>
                </a:ext>
              </a:extLst>
            </p:cNvPr>
            <p:cNvSpPr/>
            <p:nvPr/>
          </p:nvSpPr>
          <p:spPr>
            <a:xfrm>
              <a:off x="5362662" y="971825"/>
              <a:ext cx="125454" cy="133102"/>
            </a:xfrm>
            <a:custGeom>
              <a:avLst/>
              <a:gdLst>
                <a:gd name="connsiteX0" fmla="*/ 125414 w 125454"/>
                <a:gd name="connsiteY0" fmla="*/ 68801 h 133102"/>
                <a:gd name="connsiteX1" fmla="*/ 60780 w 125454"/>
                <a:gd name="connsiteY1" fmla="*/ 133084 h 133102"/>
                <a:gd name="connsiteX2" fmla="*/ 5 w 125454"/>
                <a:gd name="connsiteY2" fmla="*/ 65907 h 133102"/>
                <a:gd name="connsiteX3" fmla="*/ 65954 w 125454"/>
                <a:gd name="connsiteY3" fmla="*/ 134 h 133102"/>
                <a:gd name="connsiteX4" fmla="*/ 125414 w 125454"/>
                <a:gd name="connsiteY4" fmla="*/ 68801 h 13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54" h="133102">
                  <a:moveTo>
                    <a:pt x="125414" y="68801"/>
                  </a:moveTo>
                  <a:cubicBezTo>
                    <a:pt x="124273" y="103004"/>
                    <a:pt x="93141" y="133961"/>
                    <a:pt x="60780" y="133084"/>
                  </a:cubicBezTo>
                  <a:cubicBezTo>
                    <a:pt x="26929" y="132207"/>
                    <a:pt x="-433" y="101951"/>
                    <a:pt x="5" y="65907"/>
                  </a:cubicBezTo>
                  <a:cubicBezTo>
                    <a:pt x="444" y="27145"/>
                    <a:pt x="29910" y="-2234"/>
                    <a:pt x="65954" y="134"/>
                  </a:cubicBezTo>
                  <a:cubicBezTo>
                    <a:pt x="99894" y="2326"/>
                    <a:pt x="126641" y="33196"/>
                    <a:pt x="125414" y="68801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79955200-6434-4E03-BF1C-A64F7873A5C9}"/>
                </a:ext>
              </a:extLst>
            </p:cNvPr>
            <p:cNvSpPr/>
            <p:nvPr/>
          </p:nvSpPr>
          <p:spPr>
            <a:xfrm>
              <a:off x="4234868" y="1394662"/>
              <a:ext cx="124065" cy="132972"/>
            </a:xfrm>
            <a:custGeom>
              <a:avLst/>
              <a:gdLst>
                <a:gd name="connsiteX0" fmla="*/ 60687 w 124065"/>
                <a:gd name="connsiteY0" fmla="*/ 132952 h 132972"/>
                <a:gd name="connsiteX1" fmla="*/ 0 w 124065"/>
                <a:gd name="connsiteY1" fmla="*/ 66302 h 132972"/>
                <a:gd name="connsiteX2" fmla="*/ 65335 w 124065"/>
                <a:gd name="connsiteY2" fmla="*/ 90 h 132972"/>
                <a:gd name="connsiteX3" fmla="*/ 124005 w 124065"/>
                <a:gd name="connsiteY3" fmla="*/ 68757 h 132972"/>
                <a:gd name="connsiteX4" fmla="*/ 60687 w 124065"/>
                <a:gd name="connsiteY4" fmla="*/ 132952 h 13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5" h="132972">
                  <a:moveTo>
                    <a:pt x="60687" y="132952"/>
                  </a:moveTo>
                  <a:cubicBezTo>
                    <a:pt x="26573" y="132163"/>
                    <a:pt x="0" y="102872"/>
                    <a:pt x="0" y="66302"/>
                  </a:cubicBezTo>
                  <a:cubicBezTo>
                    <a:pt x="0" y="27627"/>
                    <a:pt x="29028" y="-1840"/>
                    <a:pt x="65335" y="90"/>
                  </a:cubicBezTo>
                  <a:cubicBezTo>
                    <a:pt x="99011" y="1844"/>
                    <a:pt x="125496" y="32801"/>
                    <a:pt x="124005" y="68757"/>
                  </a:cubicBezTo>
                  <a:cubicBezTo>
                    <a:pt x="122602" y="105240"/>
                    <a:pt x="94451" y="133829"/>
                    <a:pt x="60687" y="132952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8556951-3D98-433F-B79C-0D644C8BC05C}"/>
                </a:ext>
              </a:extLst>
            </p:cNvPr>
            <p:cNvSpPr/>
            <p:nvPr/>
          </p:nvSpPr>
          <p:spPr>
            <a:xfrm>
              <a:off x="11410441" y="4685101"/>
              <a:ext cx="105063" cy="106495"/>
            </a:xfrm>
            <a:custGeom>
              <a:avLst/>
              <a:gdLst>
                <a:gd name="connsiteX0" fmla="*/ 55846 w 105063"/>
                <a:gd name="connsiteY0" fmla="*/ 0 h 106495"/>
                <a:gd name="connsiteX1" fmla="*/ 105044 w 105063"/>
                <a:gd name="connsiteY1" fmla="*/ 55864 h 106495"/>
                <a:gd name="connsiteX2" fmla="*/ 46638 w 105063"/>
                <a:gd name="connsiteY2" fmla="*/ 106027 h 106495"/>
                <a:gd name="connsiteX3" fmla="*/ 158 w 105063"/>
                <a:gd name="connsiteY3" fmla="*/ 48760 h 106495"/>
                <a:gd name="connsiteX4" fmla="*/ 55846 w 105063"/>
                <a:gd name="connsiteY4" fmla="*/ 0 h 10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63" h="106495">
                  <a:moveTo>
                    <a:pt x="55846" y="0"/>
                  </a:moveTo>
                  <a:cubicBezTo>
                    <a:pt x="86540" y="6139"/>
                    <a:pt x="105747" y="22890"/>
                    <a:pt x="105044" y="55864"/>
                  </a:cubicBezTo>
                  <a:cubicBezTo>
                    <a:pt x="104431" y="86558"/>
                    <a:pt x="76981" y="110149"/>
                    <a:pt x="46638" y="106027"/>
                  </a:cubicBezTo>
                  <a:cubicBezTo>
                    <a:pt x="14014" y="101555"/>
                    <a:pt x="-1771" y="80420"/>
                    <a:pt x="158" y="48760"/>
                  </a:cubicBezTo>
                  <a:cubicBezTo>
                    <a:pt x="2262" y="15786"/>
                    <a:pt x="24187" y="1579"/>
                    <a:pt x="55846" y="0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B59710D3-59D0-4691-8ADF-A93AEDB67EA1}"/>
                </a:ext>
              </a:extLst>
            </p:cNvPr>
            <p:cNvSpPr/>
            <p:nvPr/>
          </p:nvSpPr>
          <p:spPr>
            <a:xfrm>
              <a:off x="9591240" y="5039642"/>
              <a:ext cx="102666" cy="109651"/>
            </a:xfrm>
            <a:custGeom>
              <a:avLst/>
              <a:gdLst>
                <a:gd name="connsiteX0" fmla="*/ 102666 w 102666"/>
                <a:gd name="connsiteY0" fmla="*/ 54922 h 109651"/>
                <a:gd name="connsiteX1" fmla="*/ 51977 w 102666"/>
                <a:gd name="connsiteY1" fmla="*/ 109645 h 109651"/>
                <a:gd name="connsiteX2" fmla="*/ 147 w 102666"/>
                <a:gd name="connsiteY2" fmla="*/ 57290 h 109651"/>
                <a:gd name="connsiteX3" fmla="*/ 52240 w 102666"/>
                <a:gd name="connsiteY3" fmla="*/ 198 h 109651"/>
                <a:gd name="connsiteX4" fmla="*/ 102666 w 102666"/>
                <a:gd name="connsiteY4" fmla="*/ 54922 h 10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66" h="109651">
                  <a:moveTo>
                    <a:pt x="102666" y="54922"/>
                  </a:moveTo>
                  <a:cubicBezTo>
                    <a:pt x="98983" y="86230"/>
                    <a:pt x="85302" y="109207"/>
                    <a:pt x="51977" y="109645"/>
                  </a:cubicBezTo>
                  <a:cubicBezTo>
                    <a:pt x="18914" y="110084"/>
                    <a:pt x="2515" y="88422"/>
                    <a:pt x="147" y="57290"/>
                  </a:cubicBezTo>
                  <a:cubicBezTo>
                    <a:pt x="-2220" y="26595"/>
                    <a:pt x="24439" y="-2696"/>
                    <a:pt x="52240" y="198"/>
                  </a:cubicBezTo>
                  <a:cubicBezTo>
                    <a:pt x="84250" y="3531"/>
                    <a:pt x="99334" y="24666"/>
                    <a:pt x="102666" y="54922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33F8BE90-CE3D-4848-BD4F-EC13D9A10128}"/>
                </a:ext>
              </a:extLst>
            </p:cNvPr>
            <p:cNvSpPr/>
            <p:nvPr/>
          </p:nvSpPr>
          <p:spPr>
            <a:xfrm>
              <a:off x="10226124" y="4695998"/>
              <a:ext cx="102629" cy="109626"/>
            </a:xfrm>
            <a:custGeom>
              <a:avLst/>
              <a:gdLst>
                <a:gd name="connsiteX0" fmla="*/ 102629 w 102629"/>
                <a:gd name="connsiteY0" fmla="*/ 58122 h 109626"/>
                <a:gd name="connsiteX1" fmla="*/ 49046 w 102629"/>
                <a:gd name="connsiteY1" fmla="*/ 109601 h 109626"/>
                <a:gd name="connsiteX2" fmla="*/ 22 w 102629"/>
                <a:gd name="connsiteY2" fmla="*/ 54702 h 109626"/>
                <a:gd name="connsiteX3" fmla="*/ 54395 w 102629"/>
                <a:gd name="connsiteY3" fmla="*/ 329 h 109626"/>
                <a:gd name="connsiteX4" fmla="*/ 102629 w 102629"/>
                <a:gd name="connsiteY4" fmla="*/ 58122 h 10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29" h="109626">
                  <a:moveTo>
                    <a:pt x="102629" y="58122"/>
                  </a:moveTo>
                  <a:cubicBezTo>
                    <a:pt x="97630" y="88729"/>
                    <a:pt x="81845" y="110478"/>
                    <a:pt x="49046" y="109601"/>
                  </a:cubicBezTo>
                  <a:cubicBezTo>
                    <a:pt x="15983" y="108636"/>
                    <a:pt x="899" y="86097"/>
                    <a:pt x="22" y="54702"/>
                  </a:cubicBezTo>
                  <a:cubicBezTo>
                    <a:pt x="-855" y="23130"/>
                    <a:pt x="25104" y="-3267"/>
                    <a:pt x="54395" y="329"/>
                  </a:cubicBezTo>
                  <a:cubicBezTo>
                    <a:pt x="87194" y="4450"/>
                    <a:pt x="99560" y="27866"/>
                    <a:pt x="102629" y="58122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B94D700-1BBC-42A8-A5E4-437F5CE0C347}"/>
                </a:ext>
              </a:extLst>
            </p:cNvPr>
            <p:cNvSpPr/>
            <p:nvPr/>
          </p:nvSpPr>
          <p:spPr>
            <a:xfrm>
              <a:off x="10521736" y="5265274"/>
              <a:ext cx="101244" cy="108236"/>
            </a:xfrm>
            <a:custGeom>
              <a:avLst/>
              <a:gdLst>
                <a:gd name="connsiteX0" fmla="*/ 101245 w 101244"/>
                <a:gd name="connsiteY0" fmla="*/ 51429 h 108236"/>
                <a:gd name="connsiteX1" fmla="*/ 52310 w 101244"/>
                <a:gd name="connsiteY1" fmla="*/ 108170 h 108236"/>
                <a:gd name="connsiteX2" fmla="*/ 42 w 101244"/>
                <a:gd name="connsiteY2" fmla="*/ 56253 h 108236"/>
                <a:gd name="connsiteX3" fmla="*/ 48100 w 101244"/>
                <a:gd name="connsiteY3" fmla="*/ 38 h 108236"/>
                <a:gd name="connsiteX4" fmla="*/ 101245 w 101244"/>
                <a:gd name="connsiteY4" fmla="*/ 51429 h 10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44" h="108236">
                  <a:moveTo>
                    <a:pt x="101245" y="51429"/>
                  </a:moveTo>
                  <a:cubicBezTo>
                    <a:pt x="100280" y="84228"/>
                    <a:pt x="85372" y="106767"/>
                    <a:pt x="52310" y="108170"/>
                  </a:cubicBezTo>
                  <a:cubicBezTo>
                    <a:pt x="19159" y="109573"/>
                    <a:pt x="1006" y="88789"/>
                    <a:pt x="42" y="56253"/>
                  </a:cubicBezTo>
                  <a:cubicBezTo>
                    <a:pt x="-923" y="24243"/>
                    <a:pt x="14775" y="1091"/>
                    <a:pt x="48100" y="38"/>
                  </a:cubicBezTo>
                  <a:cubicBezTo>
                    <a:pt x="80636" y="-1014"/>
                    <a:pt x="98000" y="19770"/>
                    <a:pt x="101245" y="51429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48349194-264D-4CD6-B8C3-E85BBA82810E}"/>
                </a:ext>
              </a:extLst>
            </p:cNvPr>
            <p:cNvSpPr/>
            <p:nvPr/>
          </p:nvSpPr>
          <p:spPr>
            <a:xfrm>
              <a:off x="474545" y="4167506"/>
              <a:ext cx="219245" cy="219245"/>
            </a:xfrm>
            <a:custGeom>
              <a:avLst/>
              <a:gdLst>
                <a:gd name="connsiteX0" fmla="*/ 219246 w 219245"/>
                <a:gd name="connsiteY0" fmla="*/ 109623 h 219245"/>
                <a:gd name="connsiteX1" fmla="*/ 109623 w 219245"/>
                <a:gd name="connsiteY1" fmla="*/ 219245 h 219245"/>
                <a:gd name="connsiteX2" fmla="*/ 0 w 219245"/>
                <a:gd name="connsiteY2" fmla="*/ 109623 h 219245"/>
                <a:gd name="connsiteX3" fmla="*/ 109623 w 219245"/>
                <a:gd name="connsiteY3" fmla="*/ 0 h 219245"/>
                <a:gd name="connsiteX4" fmla="*/ 219246 w 219245"/>
                <a:gd name="connsiteY4" fmla="*/ 109623 h 21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245" h="219245">
                  <a:moveTo>
                    <a:pt x="219246" y="109623"/>
                  </a:moveTo>
                  <a:cubicBezTo>
                    <a:pt x="219246" y="170166"/>
                    <a:pt x="170166" y="219245"/>
                    <a:pt x="109623" y="219245"/>
                  </a:cubicBezTo>
                  <a:cubicBezTo>
                    <a:pt x="49080" y="219245"/>
                    <a:pt x="0" y="170166"/>
                    <a:pt x="0" y="109623"/>
                  </a:cubicBezTo>
                  <a:cubicBezTo>
                    <a:pt x="0" y="49080"/>
                    <a:pt x="49080" y="0"/>
                    <a:pt x="109623" y="0"/>
                  </a:cubicBezTo>
                  <a:cubicBezTo>
                    <a:pt x="170166" y="0"/>
                    <a:pt x="219246" y="49080"/>
                    <a:pt x="219246" y="109623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B88C477C-AFB2-4C0D-8A23-7DC67949F55A}"/>
                </a:ext>
              </a:extLst>
            </p:cNvPr>
            <p:cNvSpPr/>
            <p:nvPr/>
          </p:nvSpPr>
          <p:spPr>
            <a:xfrm>
              <a:off x="509624" y="4693695"/>
              <a:ext cx="219245" cy="219245"/>
            </a:xfrm>
            <a:custGeom>
              <a:avLst/>
              <a:gdLst>
                <a:gd name="connsiteX0" fmla="*/ 219246 w 219245"/>
                <a:gd name="connsiteY0" fmla="*/ 109623 h 219245"/>
                <a:gd name="connsiteX1" fmla="*/ 109623 w 219245"/>
                <a:gd name="connsiteY1" fmla="*/ 219246 h 219245"/>
                <a:gd name="connsiteX2" fmla="*/ 0 w 219245"/>
                <a:gd name="connsiteY2" fmla="*/ 109623 h 219245"/>
                <a:gd name="connsiteX3" fmla="*/ 109623 w 219245"/>
                <a:gd name="connsiteY3" fmla="*/ 0 h 219245"/>
                <a:gd name="connsiteX4" fmla="*/ 219246 w 219245"/>
                <a:gd name="connsiteY4" fmla="*/ 109623 h 21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245" h="219245">
                  <a:moveTo>
                    <a:pt x="219246" y="109623"/>
                  </a:moveTo>
                  <a:cubicBezTo>
                    <a:pt x="219246" y="170166"/>
                    <a:pt x="170166" y="219246"/>
                    <a:pt x="109623" y="219246"/>
                  </a:cubicBezTo>
                  <a:cubicBezTo>
                    <a:pt x="49080" y="219246"/>
                    <a:pt x="0" y="170166"/>
                    <a:pt x="0" y="109623"/>
                  </a:cubicBezTo>
                  <a:cubicBezTo>
                    <a:pt x="0" y="49080"/>
                    <a:pt x="49080" y="0"/>
                    <a:pt x="109623" y="0"/>
                  </a:cubicBezTo>
                  <a:cubicBezTo>
                    <a:pt x="170166" y="0"/>
                    <a:pt x="219246" y="49080"/>
                    <a:pt x="219246" y="109623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C1D158E2-7E96-48B4-8425-78D207BDC6C8}"/>
                </a:ext>
              </a:extLst>
            </p:cNvPr>
            <p:cNvSpPr/>
            <p:nvPr/>
          </p:nvSpPr>
          <p:spPr>
            <a:xfrm>
              <a:off x="564435" y="4588370"/>
              <a:ext cx="104711" cy="104711"/>
            </a:xfrm>
            <a:custGeom>
              <a:avLst/>
              <a:gdLst>
                <a:gd name="connsiteX0" fmla="*/ 104712 w 104711"/>
                <a:gd name="connsiteY0" fmla="*/ 52356 h 104711"/>
                <a:gd name="connsiteX1" fmla="*/ 52356 w 104711"/>
                <a:gd name="connsiteY1" fmla="*/ 104711 h 104711"/>
                <a:gd name="connsiteX2" fmla="*/ 0 w 104711"/>
                <a:gd name="connsiteY2" fmla="*/ 52356 h 104711"/>
                <a:gd name="connsiteX3" fmla="*/ 52356 w 104711"/>
                <a:gd name="connsiteY3" fmla="*/ 0 h 104711"/>
                <a:gd name="connsiteX4" fmla="*/ 104712 w 104711"/>
                <a:gd name="connsiteY4" fmla="*/ 52356 h 104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11" h="104711">
                  <a:moveTo>
                    <a:pt x="104712" y="52356"/>
                  </a:moveTo>
                  <a:cubicBezTo>
                    <a:pt x="104712" y="81271"/>
                    <a:pt x="81271" y="104711"/>
                    <a:pt x="52356" y="104711"/>
                  </a:cubicBezTo>
                  <a:cubicBezTo>
                    <a:pt x="23441" y="104711"/>
                    <a:pt x="0" y="81271"/>
                    <a:pt x="0" y="52356"/>
                  </a:cubicBezTo>
                  <a:cubicBezTo>
                    <a:pt x="0" y="23441"/>
                    <a:pt x="23441" y="0"/>
                    <a:pt x="52356" y="0"/>
                  </a:cubicBezTo>
                  <a:cubicBezTo>
                    <a:pt x="81271" y="0"/>
                    <a:pt x="104712" y="23441"/>
                    <a:pt x="104712" y="52356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1C1F2068-DAA7-4A71-AC11-4EE646A9211D}"/>
                </a:ext>
              </a:extLst>
            </p:cNvPr>
            <p:cNvSpPr/>
            <p:nvPr/>
          </p:nvSpPr>
          <p:spPr>
            <a:xfrm>
              <a:off x="5212440" y="3729454"/>
              <a:ext cx="269759" cy="269759"/>
            </a:xfrm>
            <a:custGeom>
              <a:avLst/>
              <a:gdLst>
                <a:gd name="connsiteX0" fmla="*/ 269760 w 269759"/>
                <a:gd name="connsiteY0" fmla="*/ 134880 h 269759"/>
                <a:gd name="connsiteX1" fmla="*/ 134880 w 269759"/>
                <a:gd name="connsiteY1" fmla="*/ 269760 h 269759"/>
                <a:gd name="connsiteX2" fmla="*/ 0 w 269759"/>
                <a:gd name="connsiteY2" fmla="*/ 134880 h 269759"/>
                <a:gd name="connsiteX3" fmla="*/ 134880 w 269759"/>
                <a:gd name="connsiteY3" fmla="*/ 0 h 269759"/>
                <a:gd name="connsiteX4" fmla="*/ 269760 w 269759"/>
                <a:gd name="connsiteY4" fmla="*/ 134880 h 26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759" h="269759">
                  <a:moveTo>
                    <a:pt x="269760" y="134880"/>
                  </a:moveTo>
                  <a:cubicBezTo>
                    <a:pt x="269760" y="209372"/>
                    <a:pt x="209372" y="269760"/>
                    <a:pt x="134880" y="269760"/>
                  </a:cubicBezTo>
                  <a:cubicBezTo>
                    <a:pt x="60388" y="269760"/>
                    <a:pt x="0" y="209372"/>
                    <a:pt x="0" y="134880"/>
                  </a:cubicBezTo>
                  <a:cubicBezTo>
                    <a:pt x="0" y="60388"/>
                    <a:pt x="60388" y="0"/>
                    <a:pt x="134880" y="0"/>
                  </a:cubicBezTo>
                  <a:cubicBezTo>
                    <a:pt x="209372" y="0"/>
                    <a:pt x="269760" y="60388"/>
                    <a:pt x="269760" y="134880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63FFDEAA-BADC-4FC5-8C34-BAC148EBBCD4}"/>
                </a:ext>
              </a:extLst>
            </p:cNvPr>
            <p:cNvSpPr/>
            <p:nvPr/>
          </p:nvSpPr>
          <p:spPr>
            <a:xfrm>
              <a:off x="5408445" y="3659374"/>
              <a:ext cx="124304" cy="132793"/>
            </a:xfrm>
            <a:custGeom>
              <a:avLst/>
              <a:gdLst>
                <a:gd name="connsiteX0" fmla="*/ 61126 w 124304"/>
                <a:gd name="connsiteY0" fmla="*/ 132784 h 132793"/>
                <a:gd name="connsiteX1" fmla="*/ 0 w 124304"/>
                <a:gd name="connsiteY1" fmla="*/ 66835 h 132793"/>
                <a:gd name="connsiteX2" fmla="*/ 64985 w 124304"/>
                <a:gd name="connsiteY2" fmla="*/ 96 h 132793"/>
                <a:gd name="connsiteX3" fmla="*/ 124269 w 124304"/>
                <a:gd name="connsiteY3" fmla="*/ 68588 h 132793"/>
                <a:gd name="connsiteX4" fmla="*/ 61126 w 124304"/>
                <a:gd name="connsiteY4" fmla="*/ 132784 h 13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4" h="132793">
                  <a:moveTo>
                    <a:pt x="61126" y="132784"/>
                  </a:moveTo>
                  <a:cubicBezTo>
                    <a:pt x="26397" y="132170"/>
                    <a:pt x="-87" y="103580"/>
                    <a:pt x="0" y="66835"/>
                  </a:cubicBezTo>
                  <a:cubicBezTo>
                    <a:pt x="88" y="28072"/>
                    <a:pt x="29292" y="-1921"/>
                    <a:pt x="64985" y="96"/>
                  </a:cubicBezTo>
                  <a:cubicBezTo>
                    <a:pt x="98924" y="2025"/>
                    <a:pt x="125409" y="32545"/>
                    <a:pt x="124269" y="68588"/>
                  </a:cubicBezTo>
                  <a:cubicBezTo>
                    <a:pt x="123129" y="105422"/>
                    <a:pt x="95679" y="133397"/>
                    <a:pt x="61126" y="13278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4155886C-F87C-49E6-AB0C-F946E8771F80}"/>
                </a:ext>
              </a:extLst>
            </p:cNvPr>
            <p:cNvSpPr/>
            <p:nvPr/>
          </p:nvSpPr>
          <p:spPr>
            <a:xfrm>
              <a:off x="3141534" y="265343"/>
              <a:ext cx="247932" cy="264098"/>
            </a:xfrm>
            <a:custGeom>
              <a:avLst/>
              <a:gdLst>
                <a:gd name="connsiteX0" fmla="*/ 247923 w 247932"/>
                <a:gd name="connsiteY0" fmla="*/ 134824 h 264098"/>
                <a:gd name="connsiteX1" fmla="*/ 122690 w 247932"/>
                <a:gd name="connsiteY1" fmla="*/ 264091 h 264098"/>
                <a:gd name="connsiteX2" fmla="*/ 0 w 247932"/>
                <a:gd name="connsiteY2" fmla="*/ 131491 h 264098"/>
                <a:gd name="connsiteX3" fmla="*/ 128478 w 247932"/>
                <a:gd name="connsiteY3" fmla="*/ 31 h 264098"/>
                <a:gd name="connsiteX4" fmla="*/ 247923 w 247932"/>
                <a:gd name="connsiteY4" fmla="*/ 134824 h 264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932" h="264098">
                  <a:moveTo>
                    <a:pt x="247923" y="134824"/>
                  </a:moveTo>
                  <a:cubicBezTo>
                    <a:pt x="247134" y="208490"/>
                    <a:pt x="192498" y="264880"/>
                    <a:pt x="122690" y="264091"/>
                  </a:cubicBezTo>
                  <a:cubicBezTo>
                    <a:pt x="53321" y="263301"/>
                    <a:pt x="-87" y="205596"/>
                    <a:pt x="0" y="131491"/>
                  </a:cubicBezTo>
                  <a:cubicBezTo>
                    <a:pt x="88" y="56684"/>
                    <a:pt x="57004" y="-1547"/>
                    <a:pt x="128478" y="31"/>
                  </a:cubicBezTo>
                  <a:cubicBezTo>
                    <a:pt x="198111" y="1522"/>
                    <a:pt x="248712" y="58789"/>
                    <a:pt x="247923" y="13482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4065DC11-3F60-45B1-879E-B7B591FF3AFB}"/>
                </a:ext>
              </a:extLst>
            </p:cNvPr>
            <p:cNvSpPr/>
            <p:nvPr/>
          </p:nvSpPr>
          <p:spPr>
            <a:xfrm>
              <a:off x="3363757" y="261382"/>
              <a:ext cx="125454" cy="133102"/>
            </a:xfrm>
            <a:custGeom>
              <a:avLst/>
              <a:gdLst>
                <a:gd name="connsiteX0" fmla="*/ 125414 w 125454"/>
                <a:gd name="connsiteY0" fmla="*/ 68801 h 133102"/>
                <a:gd name="connsiteX1" fmla="*/ 60780 w 125454"/>
                <a:gd name="connsiteY1" fmla="*/ 133084 h 133102"/>
                <a:gd name="connsiteX2" fmla="*/ 5 w 125454"/>
                <a:gd name="connsiteY2" fmla="*/ 65907 h 133102"/>
                <a:gd name="connsiteX3" fmla="*/ 65954 w 125454"/>
                <a:gd name="connsiteY3" fmla="*/ 134 h 133102"/>
                <a:gd name="connsiteX4" fmla="*/ 125414 w 125454"/>
                <a:gd name="connsiteY4" fmla="*/ 68801 h 13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54" h="133102">
                  <a:moveTo>
                    <a:pt x="125414" y="68801"/>
                  </a:moveTo>
                  <a:cubicBezTo>
                    <a:pt x="124273" y="103004"/>
                    <a:pt x="93141" y="133961"/>
                    <a:pt x="60780" y="133084"/>
                  </a:cubicBezTo>
                  <a:cubicBezTo>
                    <a:pt x="26928" y="132207"/>
                    <a:pt x="-433" y="101951"/>
                    <a:pt x="5" y="65907"/>
                  </a:cubicBezTo>
                  <a:cubicBezTo>
                    <a:pt x="444" y="27145"/>
                    <a:pt x="29910" y="-2234"/>
                    <a:pt x="65954" y="134"/>
                  </a:cubicBezTo>
                  <a:cubicBezTo>
                    <a:pt x="99981" y="2414"/>
                    <a:pt x="126641" y="33196"/>
                    <a:pt x="125414" y="68801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5E015473-9550-42AB-8ED6-F96F0C08334B}"/>
                </a:ext>
              </a:extLst>
            </p:cNvPr>
            <p:cNvSpPr/>
            <p:nvPr/>
          </p:nvSpPr>
          <p:spPr>
            <a:xfrm>
              <a:off x="3095079" y="-9"/>
              <a:ext cx="125416" cy="132144"/>
            </a:xfrm>
            <a:custGeom>
              <a:avLst/>
              <a:gdLst>
                <a:gd name="connsiteX0" fmla="*/ 63 w 125416"/>
                <a:gd name="connsiteY0" fmla="*/ 64994 h 132144"/>
                <a:gd name="connsiteX1" fmla="*/ 63118 w 125416"/>
                <a:gd name="connsiteY1" fmla="*/ 10 h 132144"/>
                <a:gd name="connsiteX2" fmla="*/ 125296 w 125416"/>
                <a:gd name="connsiteY2" fmla="*/ 71133 h 132144"/>
                <a:gd name="connsiteX3" fmla="*/ 59172 w 125416"/>
                <a:gd name="connsiteY3" fmla="*/ 132083 h 132144"/>
                <a:gd name="connsiteX4" fmla="*/ 63 w 125416"/>
                <a:gd name="connsiteY4" fmla="*/ 64994 h 13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16" h="132144">
                  <a:moveTo>
                    <a:pt x="63" y="64994"/>
                  </a:moveTo>
                  <a:cubicBezTo>
                    <a:pt x="1466" y="28336"/>
                    <a:pt x="29530" y="-604"/>
                    <a:pt x="63118" y="10"/>
                  </a:cubicBezTo>
                  <a:cubicBezTo>
                    <a:pt x="97233" y="623"/>
                    <a:pt x="127576" y="35352"/>
                    <a:pt x="125296" y="71133"/>
                  </a:cubicBezTo>
                  <a:cubicBezTo>
                    <a:pt x="123016" y="107791"/>
                    <a:pt x="94953" y="133574"/>
                    <a:pt x="59172" y="132083"/>
                  </a:cubicBezTo>
                  <a:cubicBezTo>
                    <a:pt x="23654" y="130680"/>
                    <a:pt x="-1428" y="102266"/>
                    <a:pt x="63" y="6499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84DB3339-1835-4220-B801-BAC4390A2E80}"/>
                </a:ext>
              </a:extLst>
            </p:cNvPr>
            <p:cNvSpPr/>
            <p:nvPr/>
          </p:nvSpPr>
          <p:spPr>
            <a:xfrm>
              <a:off x="11182741" y="4904570"/>
              <a:ext cx="201298" cy="216252"/>
            </a:xfrm>
            <a:custGeom>
              <a:avLst/>
              <a:gdLst>
                <a:gd name="connsiteX0" fmla="*/ 18 w 201298"/>
                <a:gd name="connsiteY0" fmla="*/ 108084 h 216252"/>
                <a:gd name="connsiteX1" fmla="*/ 102274 w 201298"/>
                <a:gd name="connsiteY1" fmla="*/ 39 h 216252"/>
                <a:gd name="connsiteX2" fmla="*/ 201285 w 201298"/>
                <a:gd name="connsiteY2" fmla="*/ 112205 h 216252"/>
                <a:gd name="connsiteX3" fmla="*/ 98328 w 201298"/>
                <a:gd name="connsiteY3" fmla="*/ 216215 h 216252"/>
                <a:gd name="connsiteX4" fmla="*/ 18 w 201298"/>
                <a:gd name="connsiteY4" fmla="*/ 108084 h 21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98" h="216252">
                  <a:moveTo>
                    <a:pt x="18" y="108084"/>
                  </a:moveTo>
                  <a:cubicBezTo>
                    <a:pt x="1071" y="44677"/>
                    <a:pt x="44832" y="-1539"/>
                    <a:pt x="102274" y="39"/>
                  </a:cubicBezTo>
                  <a:cubicBezTo>
                    <a:pt x="159716" y="1530"/>
                    <a:pt x="202162" y="49764"/>
                    <a:pt x="201285" y="112205"/>
                  </a:cubicBezTo>
                  <a:cubicBezTo>
                    <a:pt x="200496" y="168858"/>
                    <a:pt x="152087" y="217794"/>
                    <a:pt x="98328" y="216215"/>
                  </a:cubicBezTo>
                  <a:cubicBezTo>
                    <a:pt x="43516" y="214549"/>
                    <a:pt x="-1034" y="165614"/>
                    <a:pt x="18" y="10808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75CDF960-A285-41A0-94D7-FB5A998C4400}"/>
                </a:ext>
              </a:extLst>
            </p:cNvPr>
            <p:cNvSpPr/>
            <p:nvPr/>
          </p:nvSpPr>
          <p:spPr>
            <a:xfrm>
              <a:off x="11261676" y="5088316"/>
              <a:ext cx="111835" cy="120188"/>
            </a:xfrm>
            <a:custGeom>
              <a:avLst/>
              <a:gdLst>
                <a:gd name="connsiteX0" fmla="*/ 11 w 111835"/>
                <a:gd name="connsiteY0" fmla="*/ 60095 h 120188"/>
                <a:gd name="connsiteX1" fmla="*/ 56839 w 111835"/>
                <a:gd name="connsiteY1" fmla="*/ 22 h 120188"/>
                <a:gd name="connsiteX2" fmla="*/ 111826 w 111835"/>
                <a:gd name="connsiteY2" fmla="*/ 62375 h 120188"/>
                <a:gd name="connsiteX3" fmla="*/ 54647 w 111835"/>
                <a:gd name="connsiteY3" fmla="*/ 120168 h 120188"/>
                <a:gd name="connsiteX4" fmla="*/ 11 w 111835"/>
                <a:gd name="connsiteY4" fmla="*/ 60095 h 12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35" h="120188">
                  <a:moveTo>
                    <a:pt x="11" y="60095"/>
                  </a:moveTo>
                  <a:cubicBezTo>
                    <a:pt x="625" y="24840"/>
                    <a:pt x="24917" y="-856"/>
                    <a:pt x="56839" y="22"/>
                  </a:cubicBezTo>
                  <a:cubicBezTo>
                    <a:pt x="88762" y="899"/>
                    <a:pt x="112352" y="27646"/>
                    <a:pt x="111826" y="62375"/>
                  </a:cubicBezTo>
                  <a:cubicBezTo>
                    <a:pt x="111388" y="93858"/>
                    <a:pt x="84465" y="121045"/>
                    <a:pt x="54647" y="120168"/>
                  </a:cubicBezTo>
                  <a:cubicBezTo>
                    <a:pt x="24128" y="119291"/>
                    <a:pt x="-603" y="92105"/>
                    <a:pt x="11" y="60095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24F65046-3274-4463-99A8-567A22B903A0}"/>
                </a:ext>
              </a:extLst>
            </p:cNvPr>
            <p:cNvSpPr/>
            <p:nvPr/>
          </p:nvSpPr>
          <p:spPr>
            <a:xfrm>
              <a:off x="11515994" y="4764253"/>
              <a:ext cx="201298" cy="216252"/>
            </a:xfrm>
            <a:custGeom>
              <a:avLst/>
              <a:gdLst>
                <a:gd name="connsiteX0" fmla="*/ 18 w 201298"/>
                <a:gd name="connsiteY0" fmla="*/ 108084 h 216252"/>
                <a:gd name="connsiteX1" fmla="*/ 102274 w 201298"/>
                <a:gd name="connsiteY1" fmla="*/ 39 h 216252"/>
                <a:gd name="connsiteX2" fmla="*/ 201285 w 201298"/>
                <a:gd name="connsiteY2" fmla="*/ 112205 h 216252"/>
                <a:gd name="connsiteX3" fmla="*/ 98328 w 201298"/>
                <a:gd name="connsiteY3" fmla="*/ 216215 h 216252"/>
                <a:gd name="connsiteX4" fmla="*/ 18 w 201298"/>
                <a:gd name="connsiteY4" fmla="*/ 108084 h 21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98" h="216252">
                  <a:moveTo>
                    <a:pt x="18" y="108084"/>
                  </a:moveTo>
                  <a:cubicBezTo>
                    <a:pt x="1071" y="44677"/>
                    <a:pt x="44832" y="-1539"/>
                    <a:pt x="102274" y="39"/>
                  </a:cubicBezTo>
                  <a:cubicBezTo>
                    <a:pt x="159716" y="1530"/>
                    <a:pt x="202162" y="49764"/>
                    <a:pt x="201285" y="112205"/>
                  </a:cubicBezTo>
                  <a:cubicBezTo>
                    <a:pt x="200496" y="168858"/>
                    <a:pt x="152087" y="217794"/>
                    <a:pt x="98328" y="216215"/>
                  </a:cubicBezTo>
                  <a:cubicBezTo>
                    <a:pt x="43516" y="214549"/>
                    <a:pt x="-1034" y="165614"/>
                    <a:pt x="18" y="10808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6713FF-FEE0-4D1A-992C-D6460FCDBE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4341225-7BF1-436B-8C73-F28351D34D4E}"/>
              </a:ext>
            </a:extLst>
          </p:cNvPr>
          <p:cNvGrpSpPr/>
          <p:nvPr/>
        </p:nvGrpSpPr>
        <p:grpSpPr>
          <a:xfrm rot="5400000" flipH="1">
            <a:off x="10956621" y="2417876"/>
            <a:ext cx="785760" cy="792879"/>
            <a:chOff x="4030776" y="743084"/>
            <a:chExt cx="1262908" cy="1274353"/>
          </a:xfrm>
        </p:grpSpPr>
        <p:sp>
          <p:nvSpPr>
            <p:cNvPr id="37" name="이등변 삼각형 27">
              <a:extLst>
                <a:ext uri="{FF2B5EF4-FFF2-40B4-BE49-F238E27FC236}">
                  <a16:creationId xmlns:a16="http://schemas.microsoft.com/office/drawing/2014/main" id="{EE0FCE88-C9EF-494A-ACC0-D755C5817F53}"/>
                </a:ext>
              </a:extLst>
            </p:cNvPr>
            <p:cNvSpPr/>
            <p:nvPr/>
          </p:nvSpPr>
          <p:spPr>
            <a:xfrm rot="5400000">
              <a:off x="4034885" y="758638"/>
              <a:ext cx="1258801" cy="1258797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28">
              <a:extLst>
                <a:ext uri="{FF2B5EF4-FFF2-40B4-BE49-F238E27FC236}">
                  <a16:creationId xmlns:a16="http://schemas.microsoft.com/office/drawing/2014/main" id="{C9B6B136-BB49-4675-A5DF-CFC343A7C305}"/>
                </a:ext>
              </a:extLst>
            </p:cNvPr>
            <p:cNvSpPr/>
            <p:nvPr/>
          </p:nvSpPr>
          <p:spPr>
            <a:xfrm rot="5400000">
              <a:off x="4030775" y="743085"/>
              <a:ext cx="1072311" cy="107231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88E8B1A-FAC4-46C0-AD50-3AD910789134}"/>
              </a:ext>
            </a:extLst>
          </p:cNvPr>
          <p:cNvGrpSpPr/>
          <p:nvPr/>
        </p:nvGrpSpPr>
        <p:grpSpPr>
          <a:xfrm rot="16200000" flipH="1">
            <a:off x="9220239" y="651412"/>
            <a:ext cx="785760" cy="792879"/>
            <a:chOff x="4030776" y="743084"/>
            <a:chExt cx="1262908" cy="1274353"/>
          </a:xfrm>
        </p:grpSpPr>
        <p:sp>
          <p:nvSpPr>
            <p:cNvPr id="40" name="이등변 삼각형 27">
              <a:extLst>
                <a:ext uri="{FF2B5EF4-FFF2-40B4-BE49-F238E27FC236}">
                  <a16:creationId xmlns:a16="http://schemas.microsoft.com/office/drawing/2014/main" id="{78EB9681-B3AF-4152-A727-6D4710C1227C}"/>
                </a:ext>
              </a:extLst>
            </p:cNvPr>
            <p:cNvSpPr/>
            <p:nvPr/>
          </p:nvSpPr>
          <p:spPr>
            <a:xfrm rot="5400000">
              <a:off x="4034885" y="758638"/>
              <a:ext cx="1258801" cy="1258797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28">
              <a:extLst>
                <a:ext uri="{FF2B5EF4-FFF2-40B4-BE49-F238E27FC236}">
                  <a16:creationId xmlns:a16="http://schemas.microsoft.com/office/drawing/2014/main" id="{D1D3D7B1-F488-453F-83DF-D55EF84E7048}"/>
                </a:ext>
              </a:extLst>
            </p:cNvPr>
            <p:cNvSpPr/>
            <p:nvPr/>
          </p:nvSpPr>
          <p:spPr>
            <a:xfrm rot="5400000">
              <a:off x="4030775" y="743085"/>
              <a:ext cx="1072311" cy="107231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A525E2A-9150-4298-836A-CCA47973A2ED}"/>
              </a:ext>
            </a:extLst>
          </p:cNvPr>
          <p:cNvGrpSpPr/>
          <p:nvPr/>
        </p:nvGrpSpPr>
        <p:grpSpPr>
          <a:xfrm rot="5400000" flipH="1">
            <a:off x="8085430" y="2420435"/>
            <a:ext cx="785760" cy="792879"/>
            <a:chOff x="4030776" y="743084"/>
            <a:chExt cx="1262908" cy="1274353"/>
          </a:xfrm>
        </p:grpSpPr>
        <p:sp>
          <p:nvSpPr>
            <p:cNvPr id="34" name="이등변 삼각형 27">
              <a:extLst>
                <a:ext uri="{FF2B5EF4-FFF2-40B4-BE49-F238E27FC236}">
                  <a16:creationId xmlns:a16="http://schemas.microsoft.com/office/drawing/2014/main" id="{8DCCA0C1-5E26-442F-87D2-DFFA0484D57D}"/>
                </a:ext>
              </a:extLst>
            </p:cNvPr>
            <p:cNvSpPr/>
            <p:nvPr/>
          </p:nvSpPr>
          <p:spPr>
            <a:xfrm rot="5400000">
              <a:off x="4034885" y="758638"/>
              <a:ext cx="1258801" cy="1258797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28">
              <a:extLst>
                <a:ext uri="{FF2B5EF4-FFF2-40B4-BE49-F238E27FC236}">
                  <a16:creationId xmlns:a16="http://schemas.microsoft.com/office/drawing/2014/main" id="{B5A5616A-F76E-4B4C-9262-418412D6C007}"/>
                </a:ext>
              </a:extLst>
            </p:cNvPr>
            <p:cNvSpPr/>
            <p:nvPr/>
          </p:nvSpPr>
          <p:spPr>
            <a:xfrm rot="5400000">
              <a:off x="4030775" y="743085"/>
              <a:ext cx="1072311" cy="107231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9A8BD78-987A-4A33-B2C1-D6C69B2F10C5}"/>
              </a:ext>
            </a:extLst>
          </p:cNvPr>
          <p:cNvGrpSpPr/>
          <p:nvPr/>
        </p:nvGrpSpPr>
        <p:grpSpPr>
          <a:xfrm rot="16200000" flipH="1">
            <a:off x="6349048" y="653971"/>
            <a:ext cx="785760" cy="792879"/>
            <a:chOff x="4030776" y="743084"/>
            <a:chExt cx="1262908" cy="1274353"/>
          </a:xfrm>
        </p:grpSpPr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DECE9304-46DC-4ADC-A339-24B4AC44420B}"/>
                </a:ext>
              </a:extLst>
            </p:cNvPr>
            <p:cNvSpPr/>
            <p:nvPr/>
          </p:nvSpPr>
          <p:spPr>
            <a:xfrm rot="5400000">
              <a:off x="4034885" y="758638"/>
              <a:ext cx="1258801" cy="1258797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111A96C2-998C-4C65-AA41-9D393A502287}"/>
                </a:ext>
              </a:extLst>
            </p:cNvPr>
            <p:cNvSpPr/>
            <p:nvPr/>
          </p:nvSpPr>
          <p:spPr>
            <a:xfrm rot="5400000">
              <a:off x="4030775" y="743085"/>
              <a:ext cx="1072311" cy="107231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A998246-AA76-41EA-9B46-17FCFDC48F3F}"/>
              </a:ext>
            </a:extLst>
          </p:cNvPr>
          <p:cNvSpPr txBox="1"/>
          <p:nvPr/>
        </p:nvSpPr>
        <p:spPr>
          <a:xfrm>
            <a:off x="6407733" y="3429000"/>
            <a:ext cx="2899749" cy="11541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 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Professional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PPT Presentation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93C071-3CFE-44D7-94FC-490A7EC3196B}"/>
              </a:ext>
            </a:extLst>
          </p:cNvPr>
          <p:cNvSpPr txBox="1"/>
          <p:nvPr/>
        </p:nvSpPr>
        <p:spPr>
          <a:xfrm>
            <a:off x="6407733" y="4733367"/>
            <a:ext cx="5118809" cy="156966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 with our Templates.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17519982-18B4-4DA6-B689-77B9919FF01C}"/>
              </a:ext>
            </a:extLst>
          </p:cNvPr>
          <p:cNvSpPr/>
          <p:nvPr/>
        </p:nvSpPr>
        <p:spPr>
          <a:xfrm>
            <a:off x="5067300" y="-4"/>
            <a:ext cx="836082" cy="68580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직사각형 1">
            <a:extLst>
              <a:ext uri="{FF2B5EF4-FFF2-40B4-BE49-F238E27FC236}">
                <a16:creationId xmlns:a16="http://schemas.microsoft.com/office/drawing/2014/main" id="{7251E49D-6152-42C9-8D1E-F7C18AB6E6FF}"/>
              </a:ext>
            </a:extLst>
          </p:cNvPr>
          <p:cNvSpPr/>
          <p:nvPr/>
        </p:nvSpPr>
        <p:spPr>
          <a:xfrm rot="16200000">
            <a:off x="2056339" y="3101760"/>
            <a:ext cx="685800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6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366BB7F-1844-472C-8EE7-A5847D14E8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60A657A-35B7-4EF4-AF5A-5F3739BB79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8A3216F-93CE-4764-A193-4E1395AE4DBC}"/>
              </a:ext>
            </a:extLst>
          </p:cNvPr>
          <p:cNvGrpSpPr/>
          <p:nvPr/>
        </p:nvGrpSpPr>
        <p:grpSpPr>
          <a:xfrm>
            <a:off x="4345831" y="4067605"/>
            <a:ext cx="3463288" cy="1902842"/>
            <a:chOff x="-548507" y="477868"/>
            <a:chExt cx="11570449" cy="6357177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D134F2E0-9DC0-4336-8A14-281FBAE9816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6E7BA712-2258-463C-80C0-AA036F77CEB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2E1275E5-B5DC-4503-8496-5480B44FE63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A9256D6C-682A-4F5C-A615-546FCF40528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59DC031B-69B8-4EFA-8E86-22D97F9357E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2946304A-ADE6-4EAD-A4ED-F550E1C6C21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4">
                <a:extLst>
                  <a:ext uri="{FF2B5EF4-FFF2-40B4-BE49-F238E27FC236}">
                    <a16:creationId xmlns:a16="http://schemas.microsoft.com/office/drawing/2014/main" id="{28E1E096-B4F4-4D2F-8431-2A21A4093A6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5">
                <a:extLst>
                  <a:ext uri="{FF2B5EF4-FFF2-40B4-BE49-F238E27FC236}">
                    <a16:creationId xmlns:a16="http://schemas.microsoft.com/office/drawing/2014/main" id="{2F85D2C5-D049-4415-914B-10E53972EEA0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DFCA0928-058F-4631-A550-7CEC2FF1BE8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2">
                <a:extLst>
                  <a:ext uri="{FF2B5EF4-FFF2-40B4-BE49-F238E27FC236}">
                    <a16:creationId xmlns:a16="http://schemas.microsoft.com/office/drawing/2014/main" id="{D74A9643-EFE7-4B8B-9B61-E7988400F5E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3">
                <a:extLst>
                  <a:ext uri="{FF2B5EF4-FFF2-40B4-BE49-F238E27FC236}">
                    <a16:creationId xmlns:a16="http://schemas.microsoft.com/office/drawing/2014/main" id="{45E0CD0F-A0C6-4535-A11B-9E1BE635DAB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ECB4CE4F-09DE-4138-A8E6-04FE848A10B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자유형: 도형 56">
            <a:extLst>
              <a:ext uri="{FF2B5EF4-FFF2-40B4-BE49-F238E27FC236}">
                <a16:creationId xmlns:a16="http://schemas.microsoft.com/office/drawing/2014/main" id="{061D5BF3-A581-43BD-A496-D88B357C62DB}"/>
              </a:ext>
            </a:extLst>
          </p:cNvPr>
          <p:cNvSpPr/>
          <p:nvPr/>
        </p:nvSpPr>
        <p:spPr>
          <a:xfrm>
            <a:off x="4843375" y="3160251"/>
            <a:ext cx="2489220" cy="2531903"/>
          </a:xfrm>
          <a:custGeom>
            <a:avLst/>
            <a:gdLst>
              <a:gd name="connsiteX0" fmla="*/ 1105472 w 2315872"/>
              <a:gd name="connsiteY0" fmla="*/ 0 h 2531903"/>
              <a:gd name="connsiteX1" fmla="*/ 1303018 w 2315872"/>
              <a:gd name="connsiteY1" fmla="*/ 0 h 2531903"/>
              <a:gd name="connsiteX2" fmla="*/ 1461252 w 2315872"/>
              <a:gd name="connsiteY2" fmla="*/ 853676 h 2531903"/>
              <a:gd name="connsiteX3" fmla="*/ 1468099 w 2315872"/>
              <a:gd name="connsiteY3" fmla="*/ 875733 h 2531903"/>
              <a:gd name="connsiteX4" fmla="*/ 1481512 w 2315872"/>
              <a:gd name="connsiteY4" fmla="*/ 874451 h 2531903"/>
              <a:gd name="connsiteX5" fmla="*/ 1693009 w 2315872"/>
              <a:gd name="connsiteY5" fmla="*/ 951693 h 2531903"/>
              <a:gd name="connsiteX6" fmla="*/ 1778864 w 2315872"/>
              <a:gd name="connsiteY6" fmla="*/ 939250 h 2531903"/>
              <a:gd name="connsiteX7" fmla="*/ 1937868 w 2315872"/>
              <a:gd name="connsiteY7" fmla="*/ 980789 h 2531903"/>
              <a:gd name="connsiteX8" fmla="*/ 2073680 w 2315872"/>
              <a:gd name="connsiteY8" fmla="*/ 951181 h 2531903"/>
              <a:gd name="connsiteX9" fmla="*/ 2306734 w 2315872"/>
              <a:gd name="connsiteY9" fmla="*/ 1049617 h 2531903"/>
              <a:gd name="connsiteX10" fmla="*/ 2315872 w 2315872"/>
              <a:gd name="connsiteY10" fmla="*/ 2531903 h 2531903"/>
              <a:gd name="connsiteX11" fmla="*/ 0 w 2315872"/>
              <a:gd name="connsiteY11" fmla="*/ 2527276 h 2531903"/>
              <a:gd name="connsiteX12" fmla="*/ 0 w 2315872"/>
              <a:gd name="connsiteY12" fmla="*/ 1366197 h 2531903"/>
              <a:gd name="connsiteX13" fmla="*/ 9341 w 2315872"/>
              <a:gd name="connsiteY13" fmla="*/ 1367196 h 2531903"/>
              <a:gd name="connsiteX14" fmla="*/ 318333 w 2315872"/>
              <a:gd name="connsiteY14" fmla="*/ 1139063 h 2531903"/>
              <a:gd name="connsiteX15" fmla="*/ 343347 w 2315872"/>
              <a:gd name="connsiteY15" fmla="*/ 1141452 h 2531903"/>
              <a:gd name="connsiteX16" fmla="*/ 335416 w 2315872"/>
              <a:gd name="connsiteY16" fmla="*/ 1077386 h 2531903"/>
              <a:gd name="connsiteX17" fmla="*/ 655539 w 2315872"/>
              <a:gd name="connsiteY17" fmla="*/ 773978 h 2531903"/>
              <a:gd name="connsiteX18" fmla="*/ 750325 w 2315872"/>
              <a:gd name="connsiteY18" fmla="*/ 787508 h 2531903"/>
              <a:gd name="connsiteX19" fmla="*/ 829107 w 2315872"/>
              <a:gd name="connsiteY19" fmla="*/ 760300 h 2531903"/>
              <a:gd name="connsiteX20" fmla="*/ 954349 w 2315872"/>
              <a:gd name="connsiteY20" fmla="*/ 646554 h 2531903"/>
              <a:gd name="connsiteX21" fmla="*/ 988090 w 2315872"/>
              <a:gd name="connsiteY21" fmla="*/ 633279 h 253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15872" h="2531903">
                <a:moveTo>
                  <a:pt x="1105472" y="0"/>
                </a:moveTo>
                <a:lnTo>
                  <a:pt x="1303018" y="0"/>
                </a:lnTo>
                <a:lnTo>
                  <a:pt x="1461252" y="853676"/>
                </a:lnTo>
                <a:lnTo>
                  <a:pt x="1468099" y="875733"/>
                </a:lnTo>
                <a:lnTo>
                  <a:pt x="1481512" y="874451"/>
                </a:lnTo>
                <a:cubicBezTo>
                  <a:pt x="1562957" y="874451"/>
                  <a:pt x="1637299" y="903278"/>
                  <a:pt x="1693009" y="951693"/>
                </a:cubicBezTo>
                <a:cubicBezTo>
                  <a:pt x="1720087" y="943127"/>
                  <a:pt x="1748998" y="939250"/>
                  <a:pt x="1778864" y="939250"/>
                </a:cubicBezTo>
                <a:cubicBezTo>
                  <a:pt x="1837001" y="939250"/>
                  <a:pt x="1891518" y="953939"/>
                  <a:pt x="1937868" y="980789"/>
                </a:cubicBezTo>
                <a:cubicBezTo>
                  <a:pt x="1978812" y="961490"/>
                  <a:pt x="2024976" y="951181"/>
                  <a:pt x="2073680" y="951181"/>
                </a:cubicBezTo>
                <a:cubicBezTo>
                  <a:pt x="2166341" y="951181"/>
                  <a:pt x="2249809" y="988495"/>
                  <a:pt x="2306734" y="1049617"/>
                </a:cubicBezTo>
                <a:lnTo>
                  <a:pt x="2315872" y="2531903"/>
                </a:lnTo>
                <a:lnTo>
                  <a:pt x="0" y="2527276"/>
                </a:lnTo>
                <a:lnTo>
                  <a:pt x="0" y="1366197"/>
                </a:lnTo>
                <a:lnTo>
                  <a:pt x="9341" y="1367196"/>
                </a:lnTo>
                <a:cubicBezTo>
                  <a:pt x="43658" y="1235892"/>
                  <a:pt x="169064" y="1139063"/>
                  <a:pt x="318333" y="1139063"/>
                </a:cubicBezTo>
                <a:cubicBezTo>
                  <a:pt x="326787" y="1139063"/>
                  <a:pt x="335166" y="1139373"/>
                  <a:pt x="343347" y="1141452"/>
                </a:cubicBezTo>
                <a:cubicBezTo>
                  <a:pt x="337896" y="1120918"/>
                  <a:pt x="335416" y="1099426"/>
                  <a:pt x="335416" y="1077386"/>
                </a:cubicBezTo>
                <a:cubicBezTo>
                  <a:pt x="335416" y="909819"/>
                  <a:pt x="478741" y="773978"/>
                  <a:pt x="655539" y="773978"/>
                </a:cubicBezTo>
                <a:cubicBezTo>
                  <a:pt x="688541" y="773978"/>
                  <a:pt x="720376" y="778711"/>
                  <a:pt x="750325" y="787508"/>
                </a:cubicBezTo>
                <a:lnTo>
                  <a:pt x="829107" y="760300"/>
                </a:lnTo>
                <a:cubicBezTo>
                  <a:pt x="861027" y="713053"/>
                  <a:pt x="904014" y="673898"/>
                  <a:pt x="954349" y="646554"/>
                </a:cubicBezTo>
                <a:lnTo>
                  <a:pt x="988090" y="6332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자유형: 도형 55">
            <a:extLst>
              <a:ext uri="{FF2B5EF4-FFF2-40B4-BE49-F238E27FC236}">
                <a16:creationId xmlns:a16="http://schemas.microsoft.com/office/drawing/2014/main" id="{80344EB6-2CAB-4CFB-A74F-7D3F393D9186}"/>
              </a:ext>
            </a:extLst>
          </p:cNvPr>
          <p:cNvSpPr/>
          <p:nvPr/>
        </p:nvSpPr>
        <p:spPr>
          <a:xfrm>
            <a:off x="4848286" y="3142393"/>
            <a:ext cx="2479398" cy="2545135"/>
          </a:xfrm>
          <a:custGeom>
            <a:avLst/>
            <a:gdLst>
              <a:gd name="connsiteX0" fmla="*/ 1150510 w 2306734"/>
              <a:gd name="connsiteY0" fmla="*/ 0 h 2545135"/>
              <a:gd name="connsiteX1" fmla="*/ 1257994 w 2306734"/>
              <a:gd name="connsiteY1" fmla="*/ 0 h 2545135"/>
              <a:gd name="connsiteX2" fmla="*/ 1369590 w 2306734"/>
              <a:gd name="connsiteY2" fmla="*/ 1306465 h 2545135"/>
              <a:gd name="connsiteX3" fmla="*/ 1407581 w 2306734"/>
              <a:gd name="connsiteY3" fmla="*/ 1350335 h 2545135"/>
              <a:gd name="connsiteX4" fmla="*/ 1624338 w 2306734"/>
              <a:gd name="connsiteY4" fmla="*/ 1503312 h 2545135"/>
              <a:gd name="connsiteX5" fmla="*/ 1733275 w 2306734"/>
              <a:gd name="connsiteY5" fmla="*/ 1482313 h 2545135"/>
              <a:gd name="connsiteX6" fmla="*/ 1820687 w 2306734"/>
              <a:gd name="connsiteY6" fmla="*/ 1496631 h 2545135"/>
              <a:gd name="connsiteX7" fmla="*/ 2109550 w 2306734"/>
              <a:gd name="connsiteY7" fmla="*/ 1281367 h 2545135"/>
              <a:gd name="connsiteX8" fmla="*/ 2306734 w 2306734"/>
              <a:gd name="connsiteY8" fmla="*/ 1357093 h 2545135"/>
              <a:gd name="connsiteX9" fmla="*/ 2306734 w 2306734"/>
              <a:gd name="connsiteY9" fmla="*/ 2545135 h 2545135"/>
              <a:gd name="connsiteX10" fmla="*/ 0 w 2306734"/>
              <a:gd name="connsiteY10" fmla="*/ 2545135 h 2545135"/>
              <a:gd name="connsiteX11" fmla="*/ 0 w 2306734"/>
              <a:gd name="connsiteY11" fmla="*/ 1864764 h 2545135"/>
              <a:gd name="connsiteX12" fmla="*/ 210730 w 2306734"/>
              <a:gd name="connsiteY12" fmla="*/ 1778935 h 2545135"/>
              <a:gd name="connsiteX13" fmla="*/ 346789 w 2306734"/>
              <a:gd name="connsiteY13" fmla="*/ 1812526 h 2545135"/>
              <a:gd name="connsiteX14" fmla="*/ 539025 w 2306734"/>
              <a:gd name="connsiteY14" fmla="*/ 1602716 h 2545135"/>
              <a:gd name="connsiteX15" fmla="*/ 836862 w 2306734"/>
              <a:gd name="connsiteY15" fmla="*/ 1354583 h 2545135"/>
              <a:gd name="connsiteX16" fmla="*/ 861940 w 2306734"/>
              <a:gd name="connsiteY16" fmla="*/ 1358186 h 2545135"/>
              <a:gd name="connsiteX17" fmla="*/ 866201 w 2306734"/>
              <a:gd name="connsiteY17" fmla="*/ 1350335 h 2545135"/>
              <a:gd name="connsiteX18" fmla="*/ 981290 w 2306734"/>
              <a:gd name="connsiteY18" fmla="*/ 1245810 h 2545135"/>
              <a:gd name="connsiteX19" fmla="*/ 1046280 w 2306734"/>
              <a:gd name="connsiteY19" fmla="*/ 1220240 h 254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06734" h="2545135">
                <a:moveTo>
                  <a:pt x="1150510" y="0"/>
                </a:moveTo>
                <a:lnTo>
                  <a:pt x="1257994" y="0"/>
                </a:lnTo>
                <a:lnTo>
                  <a:pt x="1369590" y="1306465"/>
                </a:lnTo>
                <a:lnTo>
                  <a:pt x="1407581" y="1350335"/>
                </a:lnTo>
                <a:cubicBezTo>
                  <a:pt x="1543841" y="1383039"/>
                  <a:pt x="1561230" y="1415744"/>
                  <a:pt x="1624338" y="1503312"/>
                </a:cubicBezTo>
                <a:cubicBezTo>
                  <a:pt x="1657942" y="1489486"/>
                  <a:pt x="1694771" y="1482313"/>
                  <a:pt x="1733275" y="1482313"/>
                </a:cubicBezTo>
                <a:cubicBezTo>
                  <a:pt x="1763818" y="1482313"/>
                  <a:pt x="1793307" y="1486827"/>
                  <a:pt x="1820687" y="1496631"/>
                </a:cubicBezTo>
                <a:cubicBezTo>
                  <a:pt x="1857174" y="1371843"/>
                  <a:pt x="1972797" y="1281367"/>
                  <a:pt x="2109550" y="1281367"/>
                </a:cubicBezTo>
                <a:cubicBezTo>
                  <a:pt x="2185561" y="1281367"/>
                  <a:pt x="2255041" y="1309319"/>
                  <a:pt x="2306734" y="1357093"/>
                </a:cubicBezTo>
                <a:lnTo>
                  <a:pt x="2306734" y="2545135"/>
                </a:lnTo>
                <a:lnTo>
                  <a:pt x="0" y="2545135"/>
                </a:lnTo>
                <a:lnTo>
                  <a:pt x="0" y="1864764"/>
                </a:lnTo>
                <a:cubicBezTo>
                  <a:pt x="54196" y="1811523"/>
                  <a:pt x="128658" y="1778935"/>
                  <a:pt x="210730" y="1778935"/>
                </a:cubicBezTo>
                <a:cubicBezTo>
                  <a:pt x="259882" y="1778935"/>
                  <a:pt x="306307" y="1790624"/>
                  <a:pt x="346789" y="1812526"/>
                </a:cubicBezTo>
                <a:cubicBezTo>
                  <a:pt x="369874" y="1713549"/>
                  <a:pt x="443556" y="1634731"/>
                  <a:pt x="539025" y="1602716"/>
                </a:cubicBezTo>
                <a:cubicBezTo>
                  <a:pt x="564520" y="1461492"/>
                  <a:pt x="688206" y="1354583"/>
                  <a:pt x="836862" y="1354583"/>
                </a:cubicBezTo>
                <a:lnTo>
                  <a:pt x="861940" y="1358186"/>
                </a:lnTo>
                <a:lnTo>
                  <a:pt x="866201" y="1350335"/>
                </a:lnTo>
                <a:cubicBezTo>
                  <a:pt x="895533" y="1306918"/>
                  <a:pt x="935036" y="1270937"/>
                  <a:pt x="981290" y="1245810"/>
                </a:cubicBezTo>
                <a:lnTo>
                  <a:pt x="1046280" y="12202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E20890-28CE-4240-A76D-E8DDF8F36085}"/>
              </a:ext>
            </a:extLst>
          </p:cNvPr>
          <p:cNvSpPr/>
          <p:nvPr/>
        </p:nvSpPr>
        <p:spPr>
          <a:xfrm>
            <a:off x="5594048" y="1631154"/>
            <a:ext cx="1080103" cy="1777970"/>
          </a:xfrm>
          <a:custGeom>
            <a:avLst/>
            <a:gdLst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081285 h 4007282"/>
              <a:gd name="connsiteX1" fmla="*/ 1668701 w 2487611"/>
              <a:gd name="connsiteY1" fmla="*/ 3381869 h 4007282"/>
              <a:gd name="connsiteX2" fmla="*/ 1698103 w 2487611"/>
              <a:gd name="connsiteY2" fmla="*/ 3725512 h 4007282"/>
              <a:gd name="connsiteX3" fmla="*/ 1503571 w 2487611"/>
              <a:gd name="connsiteY3" fmla="*/ 3508020 h 4007282"/>
              <a:gd name="connsiteX4" fmla="*/ 1461585 w 2487611"/>
              <a:gd name="connsiteY4" fmla="*/ 3721761 h 4007282"/>
              <a:gd name="connsiteX5" fmla="*/ 1244671 w 2487611"/>
              <a:gd name="connsiteY5" fmla="*/ 4007282 h 4007282"/>
              <a:gd name="connsiteX6" fmla="*/ 1079392 w 2487611"/>
              <a:gd name="connsiteY6" fmla="*/ 3701523 h 4007282"/>
              <a:gd name="connsiteX7" fmla="*/ 987763 w 2487611"/>
              <a:gd name="connsiteY7" fmla="*/ 3569325 h 4007282"/>
              <a:gd name="connsiteX8" fmla="*/ 854400 w 2487611"/>
              <a:gd name="connsiteY8" fmla="*/ 3636047 h 4007282"/>
              <a:gd name="connsiteX9" fmla="*/ 869102 w 2487611"/>
              <a:gd name="connsiteY9" fmla="*/ 3312632 h 4007282"/>
              <a:gd name="connsiteX10" fmla="*/ 1052587 w 2487611"/>
              <a:gd name="connsiteY10" fmla="*/ 3115087 h 4007282"/>
              <a:gd name="connsiteX11" fmla="*/ 1019981 w 2487611"/>
              <a:gd name="connsiteY11" fmla="*/ 3159110 h 4007282"/>
              <a:gd name="connsiteX12" fmla="*/ 1012121 w 2487611"/>
              <a:gd name="connsiteY12" fmla="*/ 3332027 h 4007282"/>
              <a:gd name="connsiteX13" fmla="*/ 1083424 w 2487611"/>
              <a:gd name="connsiteY13" fmla="*/ 3296354 h 4007282"/>
              <a:gd name="connsiteX14" fmla="*/ 1132416 w 2487611"/>
              <a:gd name="connsiteY14" fmla="*/ 3367034 h 4007282"/>
              <a:gd name="connsiteX15" fmla="*/ 1220783 w 2487611"/>
              <a:gd name="connsiteY15" fmla="*/ 3530511 h 4007282"/>
              <a:gd name="connsiteX16" fmla="*/ 1336759 w 2487611"/>
              <a:gd name="connsiteY16" fmla="*/ 3377854 h 4007282"/>
              <a:gd name="connsiteX17" fmla="*/ 1359207 w 2487611"/>
              <a:gd name="connsiteY17" fmla="*/ 3263575 h 4007282"/>
              <a:gd name="connsiteX18" fmla="*/ 1463216 w 2487611"/>
              <a:gd name="connsiteY18" fmla="*/ 3379859 h 4007282"/>
              <a:gd name="connsiteX19" fmla="*/ 1447496 w 2487611"/>
              <a:gd name="connsiteY19" fmla="*/ 3196127 h 4007282"/>
              <a:gd name="connsiteX20" fmla="*/ 1355591 w 2487611"/>
              <a:gd name="connsiteY20" fmla="*/ 3081285 h 4007282"/>
              <a:gd name="connsiteX21" fmla="*/ 803026 w 2487611"/>
              <a:gd name="connsiteY21" fmla="*/ 2773720 h 4007282"/>
              <a:gd name="connsiteX22" fmla="*/ 1689473 w 2487611"/>
              <a:gd name="connsiteY22" fmla="*/ 2773720 h 4007282"/>
              <a:gd name="connsiteX23" fmla="*/ 1482985 w 2487611"/>
              <a:gd name="connsiteY23" fmla="*/ 3053768 h 4007282"/>
              <a:gd name="connsiteX24" fmla="*/ 1009514 w 2487611"/>
              <a:gd name="connsiteY24" fmla="*/ 3053768 h 4007282"/>
              <a:gd name="connsiteX25" fmla="*/ 803026 w 2487611"/>
              <a:gd name="connsiteY25" fmla="*/ 2773720 h 4007282"/>
              <a:gd name="connsiteX26" fmla="*/ 1246249 w 2487611"/>
              <a:gd name="connsiteY26" fmla="*/ 1473655 h 4007282"/>
              <a:gd name="connsiteX27" fmla="*/ 1346518 w 2487611"/>
              <a:gd name="connsiteY27" fmla="*/ 1573924 h 4007282"/>
              <a:gd name="connsiteX28" fmla="*/ 1246249 w 2487611"/>
              <a:gd name="connsiteY28" fmla="*/ 1674193 h 4007282"/>
              <a:gd name="connsiteX29" fmla="*/ 1145980 w 2487611"/>
              <a:gd name="connsiteY29" fmla="*/ 1573924 h 4007282"/>
              <a:gd name="connsiteX30" fmla="*/ 1246249 w 2487611"/>
              <a:gd name="connsiteY30" fmla="*/ 1473655 h 4007282"/>
              <a:gd name="connsiteX31" fmla="*/ 1246249 w 2487611"/>
              <a:gd name="connsiteY31" fmla="*/ 1404149 h 4007282"/>
              <a:gd name="connsiteX32" fmla="*/ 1076474 w 2487611"/>
              <a:gd name="connsiteY32" fmla="*/ 1573924 h 4007282"/>
              <a:gd name="connsiteX33" fmla="*/ 1246249 w 2487611"/>
              <a:gd name="connsiteY33" fmla="*/ 1743699 h 4007282"/>
              <a:gd name="connsiteX34" fmla="*/ 1416024 w 2487611"/>
              <a:gd name="connsiteY34" fmla="*/ 1573924 h 4007282"/>
              <a:gd name="connsiteX35" fmla="*/ 1246249 w 2487611"/>
              <a:gd name="connsiteY35" fmla="*/ 1404149 h 4007282"/>
              <a:gd name="connsiteX36" fmla="*/ 1246249 w 2487611"/>
              <a:gd name="connsiteY36" fmla="*/ 650779 h 4007282"/>
              <a:gd name="connsiteX37" fmla="*/ 1446787 w 2487611"/>
              <a:gd name="connsiteY37" fmla="*/ 851317 h 4007282"/>
              <a:gd name="connsiteX38" fmla="*/ 1246249 w 2487611"/>
              <a:gd name="connsiteY38" fmla="*/ 1051855 h 4007282"/>
              <a:gd name="connsiteX39" fmla="*/ 1045711 w 2487611"/>
              <a:gd name="connsiteY39" fmla="*/ 851317 h 4007282"/>
              <a:gd name="connsiteX40" fmla="*/ 1246249 w 2487611"/>
              <a:gd name="connsiteY40" fmla="*/ 650779 h 4007282"/>
              <a:gd name="connsiteX41" fmla="*/ 1246249 w 2487611"/>
              <a:gd name="connsiteY41" fmla="*/ 511767 h 4007282"/>
              <a:gd name="connsiteX42" fmla="*/ 906699 w 2487611"/>
              <a:gd name="connsiteY42" fmla="*/ 851317 h 4007282"/>
              <a:gd name="connsiteX43" fmla="*/ 1246249 w 2487611"/>
              <a:gd name="connsiteY43" fmla="*/ 1190867 h 4007282"/>
              <a:gd name="connsiteX44" fmla="*/ 1585799 w 2487611"/>
              <a:gd name="connsiteY44" fmla="*/ 851317 h 4007282"/>
              <a:gd name="connsiteX45" fmla="*/ 1246249 w 2487611"/>
              <a:gd name="connsiteY45" fmla="*/ 511767 h 4007282"/>
              <a:gd name="connsiteX46" fmla="*/ 1236486 w 2487611"/>
              <a:gd name="connsiteY46" fmla="*/ 0 h 4007282"/>
              <a:gd name="connsiteX47" fmla="*/ 1243449 w 2487611"/>
              <a:gd name="connsiteY47" fmla="*/ 468 h 4007282"/>
              <a:gd name="connsiteX48" fmla="*/ 1250411 w 2487611"/>
              <a:gd name="connsiteY48" fmla="*/ 0 h 4007282"/>
              <a:gd name="connsiteX49" fmla="*/ 1891856 w 2487611"/>
              <a:gd name="connsiteY49" fmla="*/ 602756 h 4007282"/>
              <a:gd name="connsiteX50" fmla="*/ 2096831 w 2487611"/>
              <a:gd name="connsiteY50" fmla="*/ 1442023 h 4007282"/>
              <a:gd name="connsiteX51" fmla="*/ 2003408 w 2487611"/>
              <a:gd name="connsiteY51" fmla="*/ 1943608 h 4007282"/>
              <a:gd name="connsiteX52" fmla="*/ 2224895 w 2487611"/>
              <a:gd name="connsiteY52" fmla="*/ 2078968 h 4007282"/>
              <a:gd name="connsiteX53" fmla="*/ 2487611 w 2487611"/>
              <a:gd name="connsiteY53" fmla="*/ 2809123 h 4007282"/>
              <a:gd name="connsiteX54" fmla="*/ 1777602 w 2487611"/>
              <a:gd name="connsiteY54" fmla="*/ 2545137 h 4007282"/>
              <a:gd name="connsiteX55" fmla="*/ 1697050 w 2487611"/>
              <a:gd name="connsiteY55" fmla="*/ 2693117 h 4007282"/>
              <a:gd name="connsiteX56" fmla="*/ 789847 w 2487611"/>
              <a:gd name="connsiteY56" fmla="*/ 2693117 h 4007282"/>
              <a:gd name="connsiteX57" fmla="*/ 709405 w 2487611"/>
              <a:gd name="connsiteY57" fmla="*/ 2545362 h 4007282"/>
              <a:gd name="connsiteX58" fmla="*/ 0 w 2487611"/>
              <a:gd name="connsiteY58" fmla="*/ 2809123 h 4007282"/>
              <a:gd name="connsiteX59" fmla="*/ 262716 w 2487611"/>
              <a:gd name="connsiteY59" fmla="*/ 2078968 h 4007282"/>
              <a:gd name="connsiteX60" fmla="*/ 483603 w 2487611"/>
              <a:gd name="connsiteY60" fmla="*/ 1943974 h 4007282"/>
              <a:gd name="connsiteX61" fmla="*/ 390066 w 2487611"/>
              <a:gd name="connsiteY61" fmla="*/ 1442023 h 4007282"/>
              <a:gd name="connsiteX62" fmla="*/ 595041 w 2487611"/>
              <a:gd name="connsiteY62" fmla="*/ 602756 h 4007282"/>
              <a:gd name="connsiteX63" fmla="*/ 1236486 w 2487611"/>
              <a:gd name="connsiteY63" fmla="*/ 0 h 4007282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0411 w 2487611"/>
              <a:gd name="connsiteY48" fmla="*/ 101253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82538 h 4108535"/>
              <a:gd name="connsiteX1" fmla="*/ 1668701 w 2487611"/>
              <a:gd name="connsiteY1" fmla="*/ 3483122 h 4108535"/>
              <a:gd name="connsiteX2" fmla="*/ 1698103 w 2487611"/>
              <a:gd name="connsiteY2" fmla="*/ 3826765 h 4108535"/>
              <a:gd name="connsiteX3" fmla="*/ 1503571 w 2487611"/>
              <a:gd name="connsiteY3" fmla="*/ 3609273 h 4108535"/>
              <a:gd name="connsiteX4" fmla="*/ 1461585 w 2487611"/>
              <a:gd name="connsiteY4" fmla="*/ 3823014 h 4108535"/>
              <a:gd name="connsiteX5" fmla="*/ 1244671 w 2487611"/>
              <a:gd name="connsiteY5" fmla="*/ 4108535 h 4108535"/>
              <a:gd name="connsiteX6" fmla="*/ 1079392 w 2487611"/>
              <a:gd name="connsiteY6" fmla="*/ 3802776 h 4108535"/>
              <a:gd name="connsiteX7" fmla="*/ 987763 w 2487611"/>
              <a:gd name="connsiteY7" fmla="*/ 3670578 h 4108535"/>
              <a:gd name="connsiteX8" fmla="*/ 854400 w 2487611"/>
              <a:gd name="connsiteY8" fmla="*/ 3737300 h 4108535"/>
              <a:gd name="connsiteX9" fmla="*/ 869102 w 2487611"/>
              <a:gd name="connsiteY9" fmla="*/ 3413885 h 4108535"/>
              <a:gd name="connsiteX10" fmla="*/ 1052587 w 2487611"/>
              <a:gd name="connsiteY10" fmla="*/ 3216340 h 4108535"/>
              <a:gd name="connsiteX11" fmla="*/ 1019981 w 2487611"/>
              <a:gd name="connsiteY11" fmla="*/ 3260363 h 4108535"/>
              <a:gd name="connsiteX12" fmla="*/ 1012121 w 2487611"/>
              <a:gd name="connsiteY12" fmla="*/ 3433280 h 4108535"/>
              <a:gd name="connsiteX13" fmla="*/ 1083424 w 2487611"/>
              <a:gd name="connsiteY13" fmla="*/ 3397607 h 4108535"/>
              <a:gd name="connsiteX14" fmla="*/ 1132416 w 2487611"/>
              <a:gd name="connsiteY14" fmla="*/ 3468287 h 4108535"/>
              <a:gd name="connsiteX15" fmla="*/ 1220783 w 2487611"/>
              <a:gd name="connsiteY15" fmla="*/ 3631764 h 4108535"/>
              <a:gd name="connsiteX16" fmla="*/ 1336759 w 2487611"/>
              <a:gd name="connsiteY16" fmla="*/ 3479107 h 4108535"/>
              <a:gd name="connsiteX17" fmla="*/ 1359207 w 2487611"/>
              <a:gd name="connsiteY17" fmla="*/ 3364828 h 4108535"/>
              <a:gd name="connsiteX18" fmla="*/ 1463216 w 2487611"/>
              <a:gd name="connsiteY18" fmla="*/ 3481112 h 4108535"/>
              <a:gd name="connsiteX19" fmla="*/ 1447496 w 2487611"/>
              <a:gd name="connsiteY19" fmla="*/ 3297380 h 4108535"/>
              <a:gd name="connsiteX20" fmla="*/ 1355591 w 2487611"/>
              <a:gd name="connsiteY20" fmla="*/ 3182538 h 4108535"/>
              <a:gd name="connsiteX21" fmla="*/ 803026 w 2487611"/>
              <a:gd name="connsiteY21" fmla="*/ 2874973 h 4108535"/>
              <a:gd name="connsiteX22" fmla="*/ 1689473 w 2487611"/>
              <a:gd name="connsiteY22" fmla="*/ 2874973 h 4108535"/>
              <a:gd name="connsiteX23" fmla="*/ 1482985 w 2487611"/>
              <a:gd name="connsiteY23" fmla="*/ 3155021 h 4108535"/>
              <a:gd name="connsiteX24" fmla="*/ 1009514 w 2487611"/>
              <a:gd name="connsiteY24" fmla="*/ 3155021 h 4108535"/>
              <a:gd name="connsiteX25" fmla="*/ 803026 w 2487611"/>
              <a:gd name="connsiteY25" fmla="*/ 2874973 h 4108535"/>
              <a:gd name="connsiteX26" fmla="*/ 1246249 w 2487611"/>
              <a:gd name="connsiteY26" fmla="*/ 1574908 h 4108535"/>
              <a:gd name="connsiteX27" fmla="*/ 1346518 w 2487611"/>
              <a:gd name="connsiteY27" fmla="*/ 1675177 h 4108535"/>
              <a:gd name="connsiteX28" fmla="*/ 1246249 w 2487611"/>
              <a:gd name="connsiteY28" fmla="*/ 1775446 h 4108535"/>
              <a:gd name="connsiteX29" fmla="*/ 1145980 w 2487611"/>
              <a:gd name="connsiteY29" fmla="*/ 1675177 h 4108535"/>
              <a:gd name="connsiteX30" fmla="*/ 1246249 w 2487611"/>
              <a:gd name="connsiteY30" fmla="*/ 1574908 h 4108535"/>
              <a:gd name="connsiteX31" fmla="*/ 1246249 w 2487611"/>
              <a:gd name="connsiteY31" fmla="*/ 1505402 h 4108535"/>
              <a:gd name="connsiteX32" fmla="*/ 1076474 w 2487611"/>
              <a:gd name="connsiteY32" fmla="*/ 1675177 h 4108535"/>
              <a:gd name="connsiteX33" fmla="*/ 1246249 w 2487611"/>
              <a:gd name="connsiteY33" fmla="*/ 1844952 h 4108535"/>
              <a:gd name="connsiteX34" fmla="*/ 1416024 w 2487611"/>
              <a:gd name="connsiteY34" fmla="*/ 1675177 h 4108535"/>
              <a:gd name="connsiteX35" fmla="*/ 1246249 w 2487611"/>
              <a:gd name="connsiteY35" fmla="*/ 1505402 h 4108535"/>
              <a:gd name="connsiteX36" fmla="*/ 1246249 w 2487611"/>
              <a:gd name="connsiteY36" fmla="*/ 752032 h 4108535"/>
              <a:gd name="connsiteX37" fmla="*/ 1446787 w 2487611"/>
              <a:gd name="connsiteY37" fmla="*/ 952570 h 4108535"/>
              <a:gd name="connsiteX38" fmla="*/ 1246249 w 2487611"/>
              <a:gd name="connsiteY38" fmla="*/ 1153108 h 4108535"/>
              <a:gd name="connsiteX39" fmla="*/ 1045711 w 2487611"/>
              <a:gd name="connsiteY39" fmla="*/ 952570 h 4108535"/>
              <a:gd name="connsiteX40" fmla="*/ 1246249 w 2487611"/>
              <a:gd name="connsiteY40" fmla="*/ 752032 h 4108535"/>
              <a:gd name="connsiteX41" fmla="*/ 1246249 w 2487611"/>
              <a:gd name="connsiteY41" fmla="*/ 613020 h 4108535"/>
              <a:gd name="connsiteX42" fmla="*/ 906699 w 2487611"/>
              <a:gd name="connsiteY42" fmla="*/ 952570 h 4108535"/>
              <a:gd name="connsiteX43" fmla="*/ 1246249 w 2487611"/>
              <a:gd name="connsiteY43" fmla="*/ 1292120 h 4108535"/>
              <a:gd name="connsiteX44" fmla="*/ 1585799 w 2487611"/>
              <a:gd name="connsiteY44" fmla="*/ 952570 h 4108535"/>
              <a:gd name="connsiteX45" fmla="*/ 1246249 w 2487611"/>
              <a:gd name="connsiteY45" fmla="*/ 613020 h 4108535"/>
              <a:gd name="connsiteX46" fmla="*/ 1247310 w 2487611"/>
              <a:gd name="connsiteY46" fmla="*/ 0 h 4108535"/>
              <a:gd name="connsiteX47" fmla="*/ 1243449 w 2487611"/>
              <a:gd name="connsiteY47" fmla="*/ 101721 h 4108535"/>
              <a:gd name="connsiteX48" fmla="*/ 1258169 w 2487611"/>
              <a:gd name="connsiteY48" fmla="*/ 3411 h 4108535"/>
              <a:gd name="connsiteX49" fmla="*/ 1891856 w 2487611"/>
              <a:gd name="connsiteY49" fmla="*/ 704009 h 4108535"/>
              <a:gd name="connsiteX50" fmla="*/ 2096831 w 2487611"/>
              <a:gd name="connsiteY50" fmla="*/ 1543276 h 4108535"/>
              <a:gd name="connsiteX51" fmla="*/ 2003408 w 2487611"/>
              <a:gd name="connsiteY51" fmla="*/ 2044861 h 4108535"/>
              <a:gd name="connsiteX52" fmla="*/ 2224895 w 2487611"/>
              <a:gd name="connsiteY52" fmla="*/ 2180221 h 4108535"/>
              <a:gd name="connsiteX53" fmla="*/ 2487611 w 2487611"/>
              <a:gd name="connsiteY53" fmla="*/ 2910376 h 4108535"/>
              <a:gd name="connsiteX54" fmla="*/ 1777602 w 2487611"/>
              <a:gd name="connsiteY54" fmla="*/ 2646390 h 4108535"/>
              <a:gd name="connsiteX55" fmla="*/ 1697050 w 2487611"/>
              <a:gd name="connsiteY55" fmla="*/ 2794370 h 4108535"/>
              <a:gd name="connsiteX56" fmla="*/ 789847 w 2487611"/>
              <a:gd name="connsiteY56" fmla="*/ 2794370 h 4108535"/>
              <a:gd name="connsiteX57" fmla="*/ 709405 w 2487611"/>
              <a:gd name="connsiteY57" fmla="*/ 2646615 h 4108535"/>
              <a:gd name="connsiteX58" fmla="*/ 0 w 2487611"/>
              <a:gd name="connsiteY58" fmla="*/ 2910376 h 4108535"/>
              <a:gd name="connsiteX59" fmla="*/ 262716 w 2487611"/>
              <a:gd name="connsiteY59" fmla="*/ 2180221 h 4108535"/>
              <a:gd name="connsiteX60" fmla="*/ 483603 w 2487611"/>
              <a:gd name="connsiteY60" fmla="*/ 2045227 h 4108535"/>
              <a:gd name="connsiteX61" fmla="*/ 390066 w 2487611"/>
              <a:gd name="connsiteY61" fmla="*/ 1543276 h 4108535"/>
              <a:gd name="connsiteX62" fmla="*/ 595041 w 2487611"/>
              <a:gd name="connsiteY62" fmla="*/ 704009 h 4108535"/>
              <a:gd name="connsiteX63" fmla="*/ 1247310 w 2487611"/>
              <a:gd name="connsiteY63" fmla="*/ 0 h 4108535"/>
              <a:gd name="connsiteX0" fmla="*/ 1355591 w 2487611"/>
              <a:gd name="connsiteY0" fmla="*/ 3191732 h 4117729"/>
              <a:gd name="connsiteX1" fmla="*/ 1668701 w 2487611"/>
              <a:gd name="connsiteY1" fmla="*/ 3492316 h 4117729"/>
              <a:gd name="connsiteX2" fmla="*/ 1698103 w 2487611"/>
              <a:gd name="connsiteY2" fmla="*/ 3835959 h 4117729"/>
              <a:gd name="connsiteX3" fmla="*/ 1503571 w 2487611"/>
              <a:gd name="connsiteY3" fmla="*/ 3618467 h 4117729"/>
              <a:gd name="connsiteX4" fmla="*/ 1461585 w 2487611"/>
              <a:gd name="connsiteY4" fmla="*/ 3832208 h 4117729"/>
              <a:gd name="connsiteX5" fmla="*/ 1244671 w 2487611"/>
              <a:gd name="connsiteY5" fmla="*/ 4117729 h 4117729"/>
              <a:gd name="connsiteX6" fmla="*/ 1079392 w 2487611"/>
              <a:gd name="connsiteY6" fmla="*/ 3811970 h 4117729"/>
              <a:gd name="connsiteX7" fmla="*/ 987763 w 2487611"/>
              <a:gd name="connsiteY7" fmla="*/ 3679772 h 4117729"/>
              <a:gd name="connsiteX8" fmla="*/ 854400 w 2487611"/>
              <a:gd name="connsiteY8" fmla="*/ 3746494 h 4117729"/>
              <a:gd name="connsiteX9" fmla="*/ 869102 w 2487611"/>
              <a:gd name="connsiteY9" fmla="*/ 3423079 h 4117729"/>
              <a:gd name="connsiteX10" fmla="*/ 1052587 w 2487611"/>
              <a:gd name="connsiteY10" fmla="*/ 3225534 h 4117729"/>
              <a:gd name="connsiteX11" fmla="*/ 1019981 w 2487611"/>
              <a:gd name="connsiteY11" fmla="*/ 3269557 h 4117729"/>
              <a:gd name="connsiteX12" fmla="*/ 1012121 w 2487611"/>
              <a:gd name="connsiteY12" fmla="*/ 3442474 h 4117729"/>
              <a:gd name="connsiteX13" fmla="*/ 1083424 w 2487611"/>
              <a:gd name="connsiteY13" fmla="*/ 3406801 h 4117729"/>
              <a:gd name="connsiteX14" fmla="*/ 1132416 w 2487611"/>
              <a:gd name="connsiteY14" fmla="*/ 3477481 h 4117729"/>
              <a:gd name="connsiteX15" fmla="*/ 1220783 w 2487611"/>
              <a:gd name="connsiteY15" fmla="*/ 3640958 h 4117729"/>
              <a:gd name="connsiteX16" fmla="*/ 1336759 w 2487611"/>
              <a:gd name="connsiteY16" fmla="*/ 3488301 h 4117729"/>
              <a:gd name="connsiteX17" fmla="*/ 1359207 w 2487611"/>
              <a:gd name="connsiteY17" fmla="*/ 3374022 h 4117729"/>
              <a:gd name="connsiteX18" fmla="*/ 1463216 w 2487611"/>
              <a:gd name="connsiteY18" fmla="*/ 3490306 h 4117729"/>
              <a:gd name="connsiteX19" fmla="*/ 1447496 w 2487611"/>
              <a:gd name="connsiteY19" fmla="*/ 3306574 h 4117729"/>
              <a:gd name="connsiteX20" fmla="*/ 1355591 w 2487611"/>
              <a:gd name="connsiteY20" fmla="*/ 3191732 h 4117729"/>
              <a:gd name="connsiteX21" fmla="*/ 803026 w 2487611"/>
              <a:gd name="connsiteY21" fmla="*/ 2884167 h 4117729"/>
              <a:gd name="connsiteX22" fmla="*/ 1689473 w 2487611"/>
              <a:gd name="connsiteY22" fmla="*/ 2884167 h 4117729"/>
              <a:gd name="connsiteX23" fmla="*/ 1482985 w 2487611"/>
              <a:gd name="connsiteY23" fmla="*/ 3164215 h 4117729"/>
              <a:gd name="connsiteX24" fmla="*/ 1009514 w 2487611"/>
              <a:gd name="connsiteY24" fmla="*/ 3164215 h 4117729"/>
              <a:gd name="connsiteX25" fmla="*/ 803026 w 2487611"/>
              <a:gd name="connsiteY25" fmla="*/ 2884167 h 4117729"/>
              <a:gd name="connsiteX26" fmla="*/ 1246249 w 2487611"/>
              <a:gd name="connsiteY26" fmla="*/ 1584102 h 4117729"/>
              <a:gd name="connsiteX27" fmla="*/ 1346518 w 2487611"/>
              <a:gd name="connsiteY27" fmla="*/ 1684371 h 4117729"/>
              <a:gd name="connsiteX28" fmla="*/ 1246249 w 2487611"/>
              <a:gd name="connsiteY28" fmla="*/ 1784640 h 4117729"/>
              <a:gd name="connsiteX29" fmla="*/ 1145980 w 2487611"/>
              <a:gd name="connsiteY29" fmla="*/ 1684371 h 4117729"/>
              <a:gd name="connsiteX30" fmla="*/ 1246249 w 2487611"/>
              <a:gd name="connsiteY30" fmla="*/ 1584102 h 4117729"/>
              <a:gd name="connsiteX31" fmla="*/ 1246249 w 2487611"/>
              <a:gd name="connsiteY31" fmla="*/ 1514596 h 4117729"/>
              <a:gd name="connsiteX32" fmla="*/ 1076474 w 2487611"/>
              <a:gd name="connsiteY32" fmla="*/ 1684371 h 4117729"/>
              <a:gd name="connsiteX33" fmla="*/ 1246249 w 2487611"/>
              <a:gd name="connsiteY33" fmla="*/ 1854146 h 4117729"/>
              <a:gd name="connsiteX34" fmla="*/ 1416024 w 2487611"/>
              <a:gd name="connsiteY34" fmla="*/ 1684371 h 4117729"/>
              <a:gd name="connsiteX35" fmla="*/ 1246249 w 2487611"/>
              <a:gd name="connsiteY35" fmla="*/ 1514596 h 4117729"/>
              <a:gd name="connsiteX36" fmla="*/ 1246249 w 2487611"/>
              <a:gd name="connsiteY36" fmla="*/ 761226 h 4117729"/>
              <a:gd name="connsiteX37" fmla="*/ 1446787 w 2487611"/>
              <a:gd name="connsiteY37" fmla="*/ 961764 h 4117729"/>
              <a:gd name="connsiteX38" fmla="*/ 1246249 w 2487611"/>
              <a:gd name="connsiteY38" fmla="*/ 1162302 h 4117729"/>
              <a:gd name="connsiteX39" fmla="*/ 1045711 w 2487611"/>
              <a:gd name="connsiteY39" fmla="*/ 961764 h 4117729"/>
              <a:gd name="connsiteX40" fmla="*/ 1246249 w 2487611"/>
              <a:gd name="connsiteY40" fmla="*/ 761226 h 4117729"/>
              <a:gd name="connsiteX41" fmla="*/ 1246249 w 2487611"/>
              <a:gd name="connsiteY41" fmla="*/ 622214 h 4117729"/>
              <a:gd name="connsiteX42" fmla="*/ 906699 w 2487611"/>
              <a:gd name="connsiteY42" fmla="*/ 961764 h 4117729"/>
              <a:gd name="connsiteX43" fmla="*/ 1246249 w 2487611"/>
              <a:gd name="connsiteY43" fmla="*/ 1301314 h 4117729"/>
              <a:gd name="connsiteX44" fmla="*/ 1585799 w 2487611"/>
              <a:gd name="connsiteY44" fmla="*/ 961764 h 4117729"/>
              <a:gd name="connsiteX45" fmla="*/ 1246249 w 2487611"/>
              <a:gd name="connsiteY45" fmla="*/ 622214 h 4117729"/>
              <a:gd name="connsiteX46" fmla="*/ 1237076 w 2487611"/>
              <a:gd name="connsiteY46" fmla="*/ 0 h 4117729"/>
              <a:gd name="connsiteX47" fmla="*/ 1243449 w 2487611"/>
              <a:gd name="connsiteY47" fmla="*/ 110915 h 4117729"/>
              <a:gd name="connsiteX48" fmla="*/ 1258169 w 2487611"/>
              <a:gd name="connsiteY48" fmla="*/ 12605 h 4117729"/>
              <a:gd name="connsiteX49" fmla="*/ 1891856 w 2487611"/>
              <a:gd name="connsiteY49" fmla="*/ 713203 h 4117729"/>
              <a:gd name="connsiteX50" fmla="*/ 2096831 w 2487611"/>
              <a:gd name="connsiteY50" fmla="*/ 1552470 h 4117729"/>
              <a:gd name="connsiteX51" fmla="*/ 2003408 w 2487611"/>
              <a:gd name="connsiteY51" fmla="*/ 2054055 h 4117729"/>
              <a:gd name="connsiteX52" fmla="*/ 2224895 w 2487611"/>
              <a:gd name="connsiteY52" fmla="*/ 2189415 h 4117729"/>
              <a:gd name="connsiteX53" fmla="*/ 2487611 w 2487611"/>
              <a:gd name="connsiteY53" fmla="*/ 2919570 h 4117729"/>
              <a:gd name="connsiteX54" fmla="*/ 1777602 w 2487611"/>
              <a:gd name="connsiteY54" fmla="*/ 2655584 h 4117729"/>
              <a:gd name="connsiteX55" fmla="*/ 1697050 w 2487611"/>
              <a:gd name="connsiteY55" fmla="*/ 2803564 h 4117729"/>
              <a:gd name="connsiteX56" fmla="*/ 789847 w 2487611"/>
              <a:gd name="connsiteY56" fmla="*/ 2803564 h 4117729"/>
              <a:gd name="connsiteX57" fmla="*/ 709405 w 2487611"/>
              <a:gd name="connsiteY57" fmla="*/ 2655809 h 4117729"/>
              <a:gd name="connsiteX58" fmla="*/ 0 w 2487611"/>
              <a:gd name="connsiteY58" fmla="*/ 2919570 h 4117729"/>
              <a:gd name="connsiteX59" fmla="*/ 262716 w 2487611"/>
              <a:gd name="connsiteY59" fmla="*/ 2189415 h 4117729"/>
              <a:gd name="connsiteX60" fmla="*/ 483603 w 2487611"/>
              <a:gd name="connsiteY60" fmla="*/ 2054421 h 4117729"/>
              <a:gd name="connsiteX61" fmla="*/ 390066 w 2487611"/>
              <a:gd name="connsiteY61" fmla="*/ 1552470 h 4117729"/>
              <a:gd name="connsiteX62" fmla="*/ 595041 w 2487611"/>
              <a:gd name="connsiteY62" fmla="*/ 713203 h 4117729"/>
              <a:gd name="connsiteX63" fmla="*/ 1237076 w 2487611"/>
              <a:gd name="connsiteY63" fmla="*/ 0 h 411772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7076 w 2487611"/>
              <a:gd name="connsiteY46" fmla="*/ 544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7076 w 2487611"/>
              <a:gd name="connsiteY63" fmla="*/ 5440 h 4123169"/>
              <a:gd name="connsiteX0" fmla="*/ 1355591 w 2487611"/>
              <a:gd name="connsiteY0" fmla="*/ 3197172 h 4123169"/>
              <a:gd name="connsiteX1" fmla="*/ 1668701 w 2487611"/>
              <a:gd name="connsiteY1" fmla="*/ 3497756 h 4123169"/>
              <a:gd name="connsiteX2" fmla="*/ 1698103 w 2487611"/>
              <a:gd name="connsiteY2" fmla="*/ 3841399 h 4123169"/>
              <a:gd name="connsiteX3" fmla="*/ 1503571 w 2487611"/>
              <a:gd name="connsiteY3" fmla="*/ 3623907 h 4123169"/>
              <a:gd name="connsiteX4" fmla="*/ 1461585 w 2487611"/>
              <a:gd name="connsiteY4" fmla="*/ 3837648 h 4123169"/>
              <a:gd name="connsiteX5" fmla="*/ 1244671 w 2487611"/>
              <a:gd name="connsiteY5" fmla="*/ 4123169 h 4123169"/>
              <a:gd name="connsiteX6" fmla="*/ 1079392 w 2487611"/>
              <a:gd name="connsiteY6" fmla="*/ 3817410 h 4123169"/>
              <a:gd name="connsiteX7" fmla="*/ 987763 w 2487611"/>
              <a:gd name="connsiteY7" fmla="*/ 3685212 h 4123169"/>
              <a:gd name="connsiteX8" fmla="*/ 854400 w 2487611"/>
              <a:gd name="connsiteY8" fmla="*/ 3751934 h 4123169"/>
              <a:gd name="connsiteX9" fmla="*/ 869102 w 2487611"/>
              <a:gd name="connsiteY9" fmla="*/ 3428519 h 4123169"/>
              <a:gd name="connsiteX10" fmla="*/ 1052587 w 2487611"/>
              <a:gd name="connsiteY10" fmla="*/ 3230974 h 4123169"/>
              <a:gd name="connsiteX11" fmla="*/ 1019981 w 2487611"/>
              <a:gd name="connsiteY11" fmla="*/ 3274997 h 4123169"/>
              <a:gd name="connsiteX12" fmla="*/ 1012121 w 2487611"/>
              <a:gd name="connsiteY12" fmla="*/ 3447914 h 4123169"/>
              <a:gd name="connsiteX13" fmla="*/ 1083424 w 2487611"/>
              <a:gd name="connsiteY13" fmla="*/ 3412241 h 4123169"/>
              <a:gd name="connsiteX14" fmla="*/ 1132416 w 2487611"/>
              <a:gd name="connsiteY14" fmla="*/ 3482921 h 4123169"/>
              <a:gd name="connsiteX15" fmla="*/ 1220783 w 2487611"/>
              <a:gd name="connsiteY15" fmla="*/ 3646398 h 4123169"/>
              <a:gd name="connsiteX16" fmla="*/ 1336759 w 2487611"/>
              <a:gd name="connsiteY16" fmla="*/ 3493741 h 4123169"/>
              <a:gd name="connsiteX17" fmla="*/ 1359207 w 2487611"/>
              <a:gd name="connsiteY17" fmla="*/ 3379462 h 4123169"/>
              <a:gd name="connsiteX18" fmla="*/ 1463216 w 2487611"/>
              <a:gd name="connsiteY18" fmla="*/ 3495746 h 4123169"/>
              <a:gd name="connsiteX19" fmla="*/ 1447496 w 2487611"/>
              <a:gd name="connsiteY19" fmla="*/ 3312014 h 4123169"/>
              <a:gd name="connsiteX20" fmla="*/ 1355591 w 2487611"/>
              <a:gd name="connsiteY20" fmla="*/ 3197172 h 4123169"/>
              <a:gd name="connsiteX21" fmla="*/ 803026 w 2487611"/>
              <a:gd name="connsiteY21" fmla="*/ 2889607 h 4123169"/>
              <a:gd name="connsiteX22" fmla="*/ 1689473 w 2487611"/>
              <a:gd name="connsiteY22" fmla="*/ 2889607 h 4123169"/>
              <a:gd name="connsiteX23" fmla="*/ 1482985 w 2487611"/>
              <a:gd name="connsiteY23" fmla="*/ 3169655 h 4123169"/>
              <a:gd name="connsiteX24" fmla="*/ 1009514 w 2487611"/>
              <a:gd name="connsiteY24" fmla="*/ 3169655 h 4123169"/>
              <a:gd name="connsiteX25" fmla="*/ 803026 w 2487611"/>
              <a:gd name="connsiteY25" fmla="*/ 2889607 h 4123169"/>
              <a:gd name="connsiteX26" fmla="*/ 1246249 w 2487611"/>
              <a:gd name="connsiteY26" fmla="*/ 1589542 h 4123169"/>
              <a:gd name="connsiteX27" fmla="*/ 1346518 w 2487611"/>
              <a:gd name="connsiteY27" fmla="*/ 1689811 h 4123169"/>
              <a:gd name="connsiteX28" fmla="*/ 1246249 w 2487611"/>
              <a:gd name="connsiteY28" fmla="*/ 1790080 h 4123169"/>
              <a:gd name="connsiteX29" fmla="*/ 1145980 w 2487611"/>
              <a:gd name="connsiteY29" fmla="*/ 1689811 h 4123169"/>
              <a:gd name="connsiteX30" fmla="*/ 1246249 w 2487611"/>
              <a:gd name="connsiteY30" fmla="*/ 1589542 h 4123169"/>
              <a:gd name="connsiteX31" fmla="*/ 1246249 w 2487611"/>
              <a:gd name="connsiteY31" fmla="*/ 1520036 h 4123169"/>
              <a:gd name="connsiteX32" fmla="*/ 1076474 w 2487611"/>
              <a:gd name="connsiteY32" fmla="*/ 1689811 h 4123169"/>
              <a:gd name="connsiteX33" fmla="*/ 1246249 w 2487611"/>
              <a:gd name="connsiteY33" fmla="*/ 1859586 h 4123169"/>
              <a:gd name="connsiteX34" fmla="*/ 1416024 w 2487611"/>
              <a:gd name="connsiteY34" fmla="*/ 1689811 h 4123169"/>
              <a:gd name="connsiteX35" fmla="*/ 1246249 w 2487611"/>
              <a:gd name="connsiteY35" fmla="*/ 1520036 h 4123169"/>
              <a:gd name="connsiteX36" fmla="*/ 1246249 w 2487611"/>
              <a:gd name="connsiteY36" fmla="*/ 766666 h 4123169"/>
              <a:gd name="connsiteX37" fmla="*/ 1446787 w 2487611"/>
              <a:gd name="connsiteY37" fmla="*/ 967204 h 4123169"/>
              <a:gd name="connsiteX38" fmla="*/ 1246249 w 2487611"/>
              <a:gd name="connsiteY38" fmla="*/ 1167742 h 4123169"/>
              <a:gd name="connsiteX39" fmla="*/ 1045711 w 2487611"/>
              <a:gd name="connsiteY39" fmla="*/ 967204 h 4123169"/>
              <a:gd name="connsiteX40" fmla="*/ 1246249 w 2487611"/>
              <a:gd name="connsiteY40" fmla="*/ 766666 h 4123169"/>
              <a:gd name="connsiteX41" fmla="*/ 1246249 w 2487611"/>
              <a:gd name="connsiteY41" fmla="*/ 627654 h 4123169"/>
              <a:gd name="connsiteX42" fmla="*/ 906699 w 2487611"/>
              <a:gd name="connsiteY42" fmla="*/ 967204 h 4123169"/>
              <a:gd name="connsiteX43" fmla="*/ 1246249 w 2487611"/>
              <a:gd name="connsiteY43" fmla="*/ 1306754 h 4123169"/>
              <a:gd name="connsiteX44" fmla="*/ 1585799 w 2487611"/>
              <a:gd name="connsiteY44" fmla="*/ 967204 h 4123169"/>
              <a:gd name="connsiteX45" fmla="*/ 1246249 w 2487611"/>
              <a:gd name="connsiteY45" fmla="*/ 627654 h 4123169"/>
              <a:gd name="connsiteX46" fmla="*/ 1238115 w 2487611"/>
              <a:gd name="connsiteY46" fmla="*/ 24870 h 4123169"/>
              <a:gd name="connsiteX47" fmla="*/ 1243449 w 2487611"/>
              <a:gd name="connsiteY47" fmla="*/ 116355 h 4123169"/>
              <a:gd name="connsiteX48" fmla="*/ 1231224 w 2487611"/>
              <a:gd name="connsiteY48" fmla="*/ 0 h 4123169"/>
              <a:gd name="connsiteX49" fmla="*/ 1891856 w 2487611"/>
              <a:gd name="connsiteY49" fmla="*/ 718643 h 4123169"/>
              <a:gd name="connsiteX50" fmla="*/ 2096831 w 2487611"/>
              <a:gd name="connsiteY50" fmla="*/ 1557910 h 4123169"/>
              <a:gd name="connsiteX51" fmla="*/ 2003408 w 2487611"/>
              <a:gd name="connsiteY51" fmla="*/ 2059495 h 4123169"/>
              <a:gd name="connsiteX52" fmla="*/ 2224895 w 2487611"/>
              <a:gd name="connsiteY52" fmla="*/ 2194855 h 4123169"/>
              <a:gd name="connsiteX53" fmla="*/ 2487611 w 2487611"/>
              <a:gd name="connsiteY53" fmla="*/ 2925010 h 4123169"/>
              <a:gd name="connsiteX54" fmla="*/ 1777602 w 2487611"/>
              <a:gd name="connsiteY54" fmla="*/ 2661024 h 4123169"/>
              <a:gd name="connsiteX55" fmla="*/ 1697050 w 2487611"/>
              <a:gd name="connsiteY55" fmla="*/ 2809004 h 4123169"/>
              <a:gd name="connsiteX56" fmla="*/ 789847 w 2487611"/>
              <a:gd name="connsiteY56" fmla="*/ 2809004 h 4123169"/>
              <a:gd name="connsiteX57" fmla="*/ 709405 w 2487611"/>
              <a:gd name="connsiteY57" fmla="*/ 2661249 h 4123169"/>
              <a:gd name="connsiteX58" fmla="*/ 0 w 2487611"/>
              <a:gd name="connsiteY58" fmla="*/ 2925010 h 4123169"/>
              <a:gd name="connsiteX59" fmla="*/ 262716 w 2487611"/>
              <a:gd name="connsiteY59" fmla="*/ 2194855 h 4123169"/>
              <a:gd name="connsiteX60" fmla="*/ 483603 w 2487611"/>
              <a:gd name="connsiteY60" fmla="*/ 2059861 h 4123169"/>
              <a:gd name="connsiteX61" fmla="*/ 390066 w 2487611"/>
              <a:gd name="connsiteY61" fmla="*/ 1557910 h 4123169"/>
              <a:gd name="connsiteX62" fmla="*/ 595041 w 2487611"/>
              <a:gd name="connsiteY62" fmla="*/ 718643 h 4123169"/>
              <a:gd name="connsiteX63" fmla="*/ 1238115 w 2487611"/>
              <a:gd name="connsiteY63" fmla="*/ 24870 h 4123169"/>
              <a:gd name="connsiteX0" fmla="*/ 1355591 w 2487611"/>
              <a:gd name="connsiteY0" fmla="*/ 3172302 h 4098299"/>
              <a:gd name="connsiteX1" fmla="*/ 1668701 w 2487611"/>
              <a:gd name="connsiteY1" fmla="*/ 3472886 h 4098299"/>
              <a:gd name="connsiteX2" fmla="*/ 1698103 w 2487611"/>
              <a:gd name="connsiteY2" fmla="*/ 3816529 h 4098299"/>
              <a:gd name="connsiteX3" fmla="*/ 1503571 w 2487611"/>
              <a:gd name="connsiteY3" fmla="*/ 3599037 h 4098299"/>
              <a:gd name="connsiteX4" fmla="*/ 1461585 w 2487611"/>
              <a:gd name="connsiteY4" fmla="*/ 3812778 h 4098299"/>
              <a:gd name="connsiteX5" fmla="*/ 1244671 w 2487611"/>
              <a:gd name="connsiteY5" fmla="*/ 4098299 h 4098299"/>
              <a:gd name="connsiteX6" fmla="*/ 1079392 w 2487611"/>
              <a:gd name="connsiteY6" fmla="*/ 3792540 h 4098299"/>
              <a:gd name="connsiteX7" fmla="*/ 987763 w 2487611"/>
              <a:gd name="connsiteY7" fmla="*/ 3660342 h 4098299"/>
              <a:gd name="connsiteX8" fmla="*/ 854400 w 2487611"/>
              <a:gd name="connsiteY8" fmla="*/ 3727064 h 4098299"/>
              <a:gd name="connsiteX9" fmla="*/ 869102 w 2487611"/>
              <a:gd name="connsiteY9" fmla="*/ 3403649 h 4098299"/>
              <a:gd name="connsiteX10" fmla="*/ 1052587 w 2487611"/>
              <a:gd name="connsiteY10" fmla="*/ 3206104 h 4098299"/>
              <a:gd name="connsiteX11" fmla="*/ 1019981 w 2487611"/>
              <a:gd name="connsiteY11" fmla="*/ 3250127 h 4098299"/>
              <a:gd name="connsiteX12" fmla="*/ 1012121 w 2487611"/>
              <a:gd name="connsiteY12" fmla="*/ 3423044 h 4098299"/>
              <a:gd name="connsiteX13" fmla="*/ 1083424 w 2487611"/>
              <a:gd name="connsiteY13" fmla="*/ 3387371 h 4098299"/>
              <a:gd name="connsiteX14" fmla="*/ 1132416 w 2487611"/>
              <a:gd name="connsiteY14" fmla="*/ 3458051 h 4098299"/>
              <a:gd name="connsiteX15" fmla="*/ 1220783 w 2487611"/>
              <a:gd name="connsiteY15" fmla="*/ 3621528 h 4098299"/>
              <a:gd name="connsiteX16" fmla="*/ 1336759 w 2487611"/>
              <a:gd name="connsiteY16" fmla="*/ 3468871 h 4098299"/>
              <a:gd name="connsiteX17" fmla="*/ 1359207 w 2487611"/>
              <a:gd name="connsiteY17" fmla="*/ 3354592 h 4098299"/>
              <a:gd name="connsiteX18" fmla="*/ 1463216 w 2487611"/>
              <a:gd name="connsiteY18" fmla="*/ 3470876 h 4098299"/>
              <a:gd name="connsiteX19" fmla="*/ 1447496 w 2487611"/>
              <a:gd name="connsiteY19" fmla="*/ 3287144 h 4098299"/>
              <a:gd name="connsiteX20" fmla="*/ 1355591 w 2487611"/>
              <a:gd name="connsiteY20" fmla="*/ 3172302 h 4098299"/>
              <a:gd name="connsiteX21" fmla="*/ 803026 w 2487611"/>
              <a:gd name="connsiteY21" fmla="*/ 2864737 h 4098299"/>
              <a:gd name="connsiteX22" fmla="*/ 1689473 w 2487611"/>
              <a:gd name="connsiteY22" fmla="*/ 2864737 h 4098299"/>
              <a:gd name="connsiteX23" fmla="*/ 1482985 w 2487611"/>
              <a:gd name="connsiteY23" fmla="*/ 3144785 h 4098299"/>
              <a:gd name="connsiteX24" fmla="*/ 1009514 w 2487611"/>
              <a:gd name="connsiteY24" fmla="*/ 3144785 h 4098299"/>
              <a:gd name="connsiteX25" fmla="*/ 803026 w 2487611"/>
              <a:gd name="connsiteY25" fmla="*/ 2864737 h 4098299"/>
              <a:gd name="connsiteX26" fmla="*/ 1246249 w 2487611"/>
              <a:gd name="connsiteY26" fmla="*/ 1564672 h 4098299"/>
              <a:gd name="connsiteX27" fmla="*/ 1346518 w 2487611"/>
              <a:gd name="connsiteY27" fmla="*/ 1664941 h 4098299"/>
              <a:gd name="connsiteX28" fmla="*/ 1246249 w 2487611"/>
              <a:gd name="connsiteY28" fmla="*/ 1765210 h 4098299"/>
              <a:gd name="connsiteX29" fmla="*/ 1145980 w 2487611"/>
              <a:gd name="connsiteY29" fmla="*/ 1664941 h 4098299"/>
              <a:gd name="connsiteX30" fmla="*/ 1246249 w 2487611"/>
              <a:gd name="connsiteY30" fmla="*/ 1564672 h 4098299"/>
              <a:gd name="connsiteX31" fmla="*/ 1246249 w 2487611"/>
              <a:gd name="connsiteY31" fmla="*/ 1495166 h 4098299"/>
              <a:gd name="connsiteX32" fmla="*/ 1076474 w 2487611"/>
              <a:gd name="connsiteY32" fmla="*/ 1664941 h 4098299"/>
              <a:gd name="connsiteX33" fmla="*/ 1246249 w 2487611"/>
              <a:gd name="connsiteY33" fmla="*/ 1834716 h 4098299"/>
              <a:gd name="connsiteX34" fmla="*/ 1416024 w 2487611"/>
              <a:gd name="connsiteY34" fmla="*/ 1664941 h 4098299"/>
              <a:gd name="connsiteX35" fmla="*/ 1246249 w 2487611"/>
              <a:gd name="connsiteY35" fmla="*/ 1495166 h 4098299"/>
              <a:gd name="connsiteX36" fmla="*/ 1246249 w 2487611"/>
              <a:gd name="connsiteY36" fmla="*/ 741796 h 4098299"/>
              <a:gd name="connsiteX37" fmla="*/ 1446787 w 2487611"/>
              <a:gd name="connsiteY37" fmla="*/ 942334 h 4098299"/>
              <a:gd name="connsiteX38" fmla="*/ 1246249 w 2487611"/>
              <a:gd name="connsiteY38" fmla="*/ 1142872 h 4098299"/>
              <a:gd name="connsiteX39" fmla="*/ 1045711 w 2487611"/>
              <a:gd name="connsiteY39" fmla="*/ 942334 h 4098299"/>
              <a:gd name="connsiteX40" fmla="*/ 1246249 w 2487611"/>
              <a:gd name="connsiteY40" fmla="*/ 741796 h 4098299"/>
              <a:gd name="connsiteX41" fmla="*/ 1246249 w 2487611"/>
              <a:gd name="connsiteY41" fmla="*/ 602784 h 4098299"/>
              <a:gd name="connsiteX42" fmla="*/ 906699 w 2487611"/>
              <a:gd name="connsiteY42" fmla="*/ 942334 h 4098299"/>
              <a:gd name="connsiteX43" fmla="*/ 1246249 w 2487611"/>
              <a:gd name="connsiteY43" fmla="*/ 1281884 h 4098299"/>
              <a:gd name="connsiteX44" fmla="*/ 1585799 w 2487611"/>
              <a:gd name="connsiteY44" fmla="*/ 942334 h 4098299"/>
              <a:gd name="connsiteX45" fmla="*/ 1246249 w 2487611"/>
              <a:gd name="connsiteY45" fmla="*/ 602784 h 4098299"/>
              <a:gd name="connsiteX46" fmla="*/ 1238115 w 2487611"/>
              <a:gd name="connsiteY46" fmla="*/ 0 h 4098299"/>
              <a:gd name="connsiteX47" fmla="*/ 1243449 w 2487611"/>
              <a:gd name="connsiteY47" fmla="*/ 91485 h 4098299"/>
              <a:gd name="connsiteX48" fmla="*/ 1229544 w 2487611"/>
              <a:gd name="connsiteY48" fmla="*/ 4448 h 4098299"/>
              <a:gd name="connsiteX49" fmla="*/ 1891856 w 2487611"/>
              <a:gd name="connsiteY49" fmla="*/ 693773 h 4098299"/>
              <a:gd name="connsiteX50" fmla="*/ 2096831 w 2487611"/>
              <a:gd name="connsiteY50" fmla="*/ 1533040 h 4098299"/>
              <a:gd name="connsiteX51" fmla="*/ 2003408 w 2487611"/>
              <a:gd name="connsiteY51" fmla="*/ 2034625 h 4098299"/>
              <a:gd name="connsiteX52" fmla="*/ 2224895 w 2487611"/>
              <a:gd name="connsiteY52" fmla="*/ 2169985 h 4098299"/>
              <a:gd name="connsiteX53" fmla="*/ 2487611 w 2487611"/>
              <a:gd name="connsiteY53" fmla="*/ 2900140 h 4098299"/>
              <a:gd name="connsiteX54" fmla="*/ 1777602 w 2487611"/>
              <a:gd name="connsiteY54" fmla="*/ 2636154 h 4098299"/>
              <a:gd name="connsiteX55" fmla="*/ 1697050 w 2487611"/>
              <a:gd name="connsiteY55" fmla="*/ 2784134 h 4098299"/>
              <a:gd name="connsiteX56" fmla="*/ 789847 w 2487611"/>
              <a:gd name="connsiteY56" fmla="*/ 2784134 h 4098299"/>
              <a:gd name="connsiteX57" fmla="*/ 709405 w 2487611"/>
              <a:gd name="connsiteY57" fmla="*/ 2636379 h 4098299"/>
              <a:gd name="connsiteX58" fmla="*/ 0 w 2487611"/>
              <a:gd name="connsiteY58" fmla="*/ 2900140 h 4098299"/>
              <a:gd name="connsiteX59" fmla="*/ 262716 w 2487611"/>
              <a:gd name="connsiteY59" fmla="*/ 2169985 h 4098299"/>
              <a:gd name="connsiteX60" fmla="*/ 483603 w 2487611"/>
              <a:gd name="connsiteY60" fmla="*/ 2034991 h 4098299"/>
              <a:gd name="connsiteX61" fmla="*/ 390066 w 2487611"/>
              <a:gd name="connsiteY61" fmla="*/ 1533040 h 4098299"/>
              <a:gd name="connsiteX62" fmla="*/ 595041 w 2487611"/>
              <a:gd name="connsiteY62" fmla="*/ 693773 h 4098299"/>
              <a:gd name="connsiteX63" fmla="*/ 1238115 w 2487611"/>
              <a:gd name="connsiteY63" fmla="*/ 0 h 4098299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43449 w 2487611"/>
              <a:gd name="connsiteY47" fmla="*/ 87037 h 4093851"/>
              <a:gd name="connsiteX48" fmla="*/ 1229544 w 2487611"/>
              <a:gd name="connsiteY48" fmla="*/ 0 h 4093851"/>
              <a:gd name="connsiteX49" fmla="*/ 1891856 w 2487611"/>
              <a:gd name="connsiteY49" fmla="*/ 689325 h 4093851"/>
              <a:gd name="connsiteX50" fmla="*/ 2096831 w 2487611"/>
              <a:gd name="connsiteY50" fmla="*/ 1528592 h 4093851"/>
              <a:gd name="connsiteX51" fmla="*/ 2003408 w 2487611"/>
              <a:gd name="connsiteY51" fmla="*/ 2030177 h 4093851"/>
              <a:gd name="connsiteX52" fmla="*/ 2224895 w 2487611"/>
              <a:gd name="connsiteY52" fmla="*/ 2165537 h 4093851"/>
              <a:gd name="connsiteX53" fmla="*/ 2487611 w 2487611"/>
              <a:gd name="connsiteY53" fmla="*/ 2895692 h 4093851"/>
              <a:gd name="connsiteX54" fmla="*/ 1777602 w 2487611"/>
              <a:gd name="connsiteY54" fmla="*/ 2631706 h 4093851"/>
              <a:gd name="connsiteX55" fmla="*/ 1697050 w 2487611"/>
              <a:gd name="connsiteY55" fmla="*/ 2779686 h 4093851"/>
              <a:gd name="connsiteX56" fmla="*/ 789847 w 2487611"/>
              <a:gd name="connsiteY56" fmla="*/ 2779686 h 4093851"/>
              <a:gd name="connsiteX57" fmla="*/ 709405 w 2487611"/>
              <a:gd name="connsiteY57" fmla="*/ 2631931 h 4093851"/>
              <a:gd name="connsiteX58" fmla="*/ 0 w 2487611"/>
              <a:gd name="connsiteY58" fmla="*/ 2895692 h 4093851"/>
              <a:gd name="connsiteX59" fmla="*/ 262716 w 2487611"/>
              <a:gd name="connsiteY59" fmla="*/ 2165537 h 4093851"/>
              <a:gd name="connsiteX60" fmla="*/ 483603 w 2487611"/>
              <a:gd name="connsiteY60" fmla="*/ 2030543 h 4093851"/>
              <a:gd name="connsiteX61" fmla="*/ 390066 w 2487611"/>
              <a:gd name="connsiteY61" fmla="*/ 1528592 h 4093851"/>
              <a:gd name="connsiteX62" fmla="*/ 595041 w 2487611"/>
              <a:gd name="connsiteY62" fmla="*/ 689325 h 4093851"/>
              <a:gd name="connsiteX63" fmla="*/ 1225855 w 2487611"/>
              <a:gd name="connsiteY63" fmla="*/ 9198 h 4093851"/>
              <a:gd name="connsiteX0" fmla="*/ 1355591 w 2487611"/>
              <a:gd name="connsiteY0" fmla="*/ 3167854 h 4093851"/>
              <a:gd name="connsiteX1" fmla="*/ 1668701 w 2487611"/>
              <a:gd name="connsiteY1" fmla="*/ 3468438 h 4093851"/>
              <a:gd name="connsiteX2" fmla="*/ 1698103 w 2487611"/>
              <a:gd name="connsiteY2" fmla="*/ 3812081 h 4093851"/>
              <a:gd name="connsiteX3" fmla="*/ 1503571 w 2487611"/>
              <a:gd name="connsiteY3" fmla="*/ 3594589 h 4093851"/>
              <a:gd name="connsiteX4" fmla="*/ 1461585 w 2487611"/>
              <a:gd name="connsiteY4" fmla="*/ 3808330 h 4093851"/>
              <a:gd name="connsiteX5" fmla="*/ 1244671 w 2487611"/>
              <a:gd name="connsiteY5" fmla="*/ 4093851 h 4093851"/>
              <a:gd name="connsiteX6" fmla="*/ 1079392 w 2487611"/>
              <a:gd name="connsiteY6" fmla="*/ 3788092 h 4093851"/>
              <a:gd name="connsiteX7" fmla="*/ 987763 w 2487611"/>
              <a:gd name="connsiteY7" fmla="*/ 3655894 h 4093851"/>
              <a:gd name="connsiteX8" fmla="*/ 854400 w 2487611"/>
              <a:gd name="connsiteY8" fmla="*/ 3722616 h 4093851"/>
              <a:gd name="connsiteX9" fmla="*/ 869102 w 2487611"/>
              <a:gd name="connsiteY9" fmla="*/ 3399201 h 4093851"/>
              <a:gd name="connsiteX10" fmla="*/ 1052587 w 2487611"/>
              <a:gd name="connsiteY10" fmla="*/ 3201656 h 4093851"/>
              <a:gd name="connsiteX11" fmla="*/ 1019981 w 2487611"/>
              <a:gd name="connsiteY11" fmla="*/ 3245679 h 4093851"/>
              <a:gd name="connsiteX12" fmla="*/ 1012121 w 2487611"/>
              <a:gd name="connsiteY12" fmla="*/ 3418596 h 4093851"/>
              <a:gd name="connsiteX13" fmla="*/ 1083424 w 2487611"/>
              <a:gd name="connsiteY13" fmla="*/ 3382923 h 4093851"/>
              <a:gd name="connsiteX14" fmla="*/ 1132416 w 2487611"/>
              <a:gd name="connsiteY14" fmla="*/ 3453603 h 4093851"/>
              <a:gd name="connsiteX15" fmla="*/ 1220783 w 2487611"/>
              <a:gd name="connsiteY15" fmla="*/ 3617080 h 4093851"/>
              <a:gd name="connsiteX16" fmla="*/ 1336759 w 2487611"/>
              <a:gd name="connsiteY16" fmla="*/ 3464423 h 4093851"/>
              <a:gd name="connsiteX17" fmla="*/ 1359207 w 2487611"/>
              <a:gd name="connsiteY17" fmla="*/ 3350144 h 4093851"/>
              <a:gd name="connsiteX18" fmla="*/ 1463216 w 2487611"/>
              <a:gd name="connsiteY18" fmla="*/ 3466428 h 4093851"/>
              <a:gd name="connsiteX19" fmla="*/ 1447496 w 2487611"/>
              <a:gd name="connsiteY19" fmla="*/ 3282696 h 4093851"/>
              <a:gd name="connsiteX20" fmla="*/ 1355591 w 2487611"/>
              <a:gd name="connsiteY20" fmla="*/ 3167854 h 4093851"/>
              <a:gd name="connsiteX21" fmla="*/ 803026 w 2487611"/>
              <a:gd name="connsiteY21" fmla="*/ 2860289 h 4093851"/>
              <a:gd name="connsiteX22" fmla="*/ 1689473 w 2487611"/>
              <a:gd name="connsiteY22" fmla="*/ 2860289 h 4093851"/>
              <a:gd name="connsiteX23" fmla="*/ 1482985 w 2487611"/>
              <a:gd name="connsiteY23" fmla="*/ 3140337 h 4093851"/>
              <a:gd name="connsiteX24" fmla="*/ 1009514 w 2487611"/>
              <a:gd name="connsiteY24" fmla="*/ 3140337 h 4093851"/>
              <a:gd name="connsiteX25" fmla="*/ 803026 w 2487611"/>
              <a:gd name="connsiteY25" fmla="*/ 2860289 h 4093851"/>
              <a:gd name="connsiteX26" fmla="*/ 1246249 w 2487611"/>
              <a:gd name="connsiteY26" fmla="*/ 1560224 h 4093851"/>
              <a:gd name="connsiteX27" fmla="*/ 1346518 w 2487611"/>
              <a:gd name="connsiteY27" fmla="*/ 1660493 h 4093851"/>
              <a:gd name="connsiteX28" fmla="*/ 1246249 w 2487611"/>
              <a:gd name="connsiteY28" fmla="*/ 1760762 h 4093851"/>
              <a:gd name="connsiteX29" fmla="*/ 1145980 w 2487611"/>
              <a:gd name="connsiteY29" fmla="*/ 1660493 h 4093851"/>
              <a:gd name="connsiteX30" fmla="*/ 1246249 w 2487611"/>
              <a:gd name="connsiteY30" fmla="*/ 1560224 h 4093851"/>
              <a:gd name="connsiteX31" fmla="*/ 1246249 w 2487611"/>
              <a:gd name="connsiteY31" fmla="*/ 1490718 h 4093851"/>
              <a:gd name="connsiteX32" fmla="*/ 1076474 w 2487611"/>
              <a:gd name="connsiteY32" fmla="*/ 1660493 h 4093851"/>
              <a:gd name="connsiteX33" fmla="*/ 1246249 w 2487611"/>
              <a:gd name="connsiteY33" fmla="*/ 1830268 h 4093851"/>
              <a:gd name="connsiteX34" fmla="*/ 1416024 w 2487611"/>
              <a:gd name="connsiteY34" fmla="*/ 1660493 h 4093851"/>
              <a:gd name="connsiteX35" fmla="*/ 1246249 w 2487611"/>
              <a:gd name="connsiteY35" fmla="*/ 1490718 h 4093851"/>
              <a:gd name="connsiteX36" fmla="*/ 1246249 w 2487611"/>
              <a:gd name="connsiteY36" fmla="*/ 737348 h 4093851"/>
              <a:gd name="connsiteX37" fmla="*/ 1446787 w 2487611"/>
              <a:gd name="connsiteY37" fmla="*/ 937886 h 4093851"/>
              <a:gd name="connsiteX38" fmla="*/ 1246249 w 2487611"/>
              <a:gd name="connsiteY38" fmla="*/ 1138424 h 4093851"/>
              <a:gd name="connsiteX39" fmla="*/ 1045711 w 2487611"/>
              <a:gd name="connsiteY39" fmla="*/ 937886 h 4093851"/>
              <a:gd name="connsiteX40" fmla="*/ 1246249 w 2487611"/>
              <a:gd name="connsiteY40" fmla="*/ 737348 h 4093851"/>
              <a:gd name="connsiteX41" fmla="*/ 1246249 w 2487611"/>
              <a:gd name="connsiteY41" fmla="*/ 598336 h 4093851"/>
              <a:gd name="connsiteX42" fmla="*/ 906699 w 2487611"/>
              <a:gd name="connsiteY42" fmla="*/ 937886 h 4093851"/>
              <a:gd name="connsiteX43" fmla="*/ 1246249 w 2487611"/>
              <a:gd name="connsiteY43" fmla="*/ 1277436 h 4093851"/>
              <a:gd name="connsiteX44" fmla="*/ 1585799 w 2487611"/>
              <a:gd name="connsiteY44" fmla="*/ 937886 h 4093851"/>
              <a:gd name="connsiteX45" fmla="*/ 1246249 w 2487611"/>
              <a:gd name="connsiteY45" fmla="*/ 598336 h 4093851"/>
              <a:gd name="connsiteX46" fmla="*/ 1225855 w 2487611"/>
              <a:gd name="connsiteY46" fmla="*/ 9198 h 4093851"/>
              <a:gd name="connsiteX47" fmla="*/ 1229544 w 2487611"/>
              <a:gd name="connsiteY47" fmla="*/ 0 h 4093851"/>
              <a:gd name="connsiteX48" fmla="*/ 1891856 w 2487611"/>
              <a:gd name="connsiteY48" fmla="*/ 689325 h 4093851"/>
              <a:gd name="connsiteX49" fmla="*/ 2096831 w 2487611"/>
              <a:gd name="connsiteY49" fmla="*/ 1528592 h 4093851"/>
              <a:gd name="connsiteX50" fmla="*/ 2003408 w 2487611"/>
              <a:gd name="connsiteY50" fmla="*/ 2030177 h 4093851"/>
              <a:gd name="connsiteX51" fmla="*/ 2224895 w 2487611"/>
              <a:gd name="connsiteY51" fmla="*/ 2165537 h 4093851"/>
              <a:gd name="connsiteX52" fmla="*/ 2487611 w 2487611"/>
              <a:gd name="connsiteY52" fmla="*/ 2895692 h 4093851"/>
              <a:gd name="connsiteX53" fmla="*/ 1777602 w 2487611"/>
              <a:gd name="connsiteY53" fmla="*/ 2631706 h 4093851"/>
              <a:gd name="connsiteX54" fmla="*/ 1697050 w 2487611"/>
              <a:gd name="connsiteY54" fmla="*/ 2779686 h 4093851"/>
              <a:gd name="connsiteX55" fmla="*/ 789847 w 2487611"/>
              <a:gd name="connsiteY55" fmla="*/ 2779686 h 4093851"/>
              <a:gd name="connsiteX56" fmla="*/ 709405 w 2487611"/>
              <a:gd name="connsiteY56" fmla="*/ 2631931 h 4093851"/>
              <a:gd name="connsiteX57" fmla="*/ 0 w 2487611"/>
              <a:gd name="connsiteY57" fmla="*/ 2895692 h 4093851"/>
              <a:gd name="connsiteX58" fmla="*/ 262716 w 2487611"/>
              <a:gd name="connsiteY58" fmla="*/ 2165537 h 4093851"/>
              <a:gd name="connsiteX59" fmla="*/ 483603 w 2487611"/>
              <a:gd name="connsiteY59" fmla="*/ 2030543 h 4093851"/>
              <a:gd name="connsiteX60" fmla="*/ 390066 w 2487611"/>
              <a:gd name="connsiteY60" fmla="*/ 1528592 h 4093851"/>
              <a:gd name="connsiteX61" fmla="*/ 595041 w 2487611"/>
              <a:gd name="connsiteY61" fmla="*/ 689325 h 4093851"/>
              <a:gd name="connsiteX62" fmla="*/ 1225855 w 2487611"/>
              <a:gd name="connsiteY62" fmla="*/ 9198 h 4093851"/>
              <a:gd name="connsiteX0" fmla="*/ 1355591 w 2487611"/>
              <a:gd name="connsiteY0" fmla="*/ 3168890 h 4094887"/>
              <a:gd name="connsiteX1" fmla="*/ 1668701 w 2487611"/>
              <a:gd name="connsiteY1" fmla="*/ 3469474 h 4094887"/>
              <a:gd name="connsiteX2" fmla="*/ 1698103 w 2487611"/>
              <a:gd name="connsiteY2" fmla="*/ 3813117 h 4094887"/>
              <a:gd name="connsiteX3" fmla="*/ 1503571 w 2487611"/>
              <a:gd name="connsiteY3" fmla="*/ 3595625 h 4094887"/>
              <a:gd name="connsiteX4" fmla="*/ 1461585 w 2487611"/>
              <a:gd name="connsiteY4" fmla="*/ 3809366 h 4094887"/>
              <a:gd name="connsiteX5" fmla="*/ 1244671 w 2487611"/>
              <a:gd name="connsiteY5" fmla="*/ 4094887 h 4094887"/>
              <a:gd name="connsiteX6" fmla="*/ 1079392 w 2487611"/>
              <a:gd name="connsiteY6" fmla="*/ 3789128 h 4094887"/>
              <a:gd name="connsiteX7" fmla="*/ 987763 w 2487611"/>
              <a:gd name="connsiteY7" fmla="*/ 3656930 h 4094887"/>
              <a:gd name="connsiteX8" fmla="*/ 854400 w 2487611"/>
              <a:gd name="connsiteY8" fmla="*/ 3723652 h 4094887"/>
              <a:gd name="connsiteX9" fmla="*/ 869102 w 2487611"/>
              <a:gd name="connsiteY9" fmla="*/ 3400237 h 4094887"/>
              <a:gd name="connsiteX10" fmla="*/ 1052587 w 2487611"/>
              <a:gd name="connsiteY10" fmla="*/ 3202692 h 4094887"/>
              <a:gd name="connsiteX11" fmla="*/ 1019981 w 2487611"/>
              <a:gd name="connsiteY11" fmla="*/ 3246715 h 4094887"/>
              <a:gd name="connsiteX12" fmla="*/ 1012121 w 2487611"/>
              <a:gd name="connsiteY12" fmla="*/ 3419632 h 4094887"/>
              <a:gd name="connsiteX13" fmla="*/ 1083424 w 2487611"/>
              <a:gd name="connsiteY13" fmla="*/ 3383959 h 4094887"/>
              <a:gd name="connsiteX14" fmla="*/ 1132416 w 2487611"/>
              <a:gd name="connsiteY14" fmla="*/ 3454639 h 4094887"/>
              <a:gd name="connsiteX15" fmla="*/ 1220783 w 2487611"/>
              <a:gd name="connsiteY15" fmla="*/ 3618116 h 4094887"/>
              <a:gd name="connsiteX16" fmla="*/ 1336759 w 2487611"/>
              <a:gd name="connsiteY16" fmla="*/ 3465459 h 4094887"/>
              <a:gd name="connsiteX17" fmla="*/ 1359207 w 2487611"/>
              <a:gd name="connsiteY17" fmla="*/ 3351180 h 4094887"/>
              <a:gd name="connsiteX18" fmla="*/ 1463216 w 2487611"/>
              <a:gd name="connsiteY18" fmla="*/ 3467464 h 4094887"/>
              <a:gd name="connsiteX19" fmla="*/ 1447496 w 2487611"/>
              <a:gd name="connsiteY19" fmla="*/ 3283732 h 4094887"/>
              <a:gd name="connsiteX20" fmla="*/ 1355591 w 2487611"/>
              <a:gd name="connsiteY20" fmla="*/ 3168890 h 4094887"/>
              <a:gd name="connsiteX21" fmla="*/ 803026 w 2487611"/>
              <a:gd name="connsiteY21" fmla="*/ 2861325 h 4094887"/>
              <a:gd name="connsiteX22" fmla="*/ 1689473 w 2487611"/>
              <a:gd name="connsiteY22" fmla="*/ 2861325 h 4094887"/>
              <a:gd name="connsiteX23" fmla="*/ 1482985 w 2487611"/>
              <a:gd name="connsiteY23" fmla="*/ 3141373 h 4094887"/>
              <a:gd name="connsiteX24" fmla="*/ 1009514 w 2487611"/>
              <a:gd name="connsiteY24" fmla="*/ 3141373 h 4094887"/>
              <a:gd name="connsiteX25" fmla="*/ 803026 w 2487611"/>
              <a:gd name="connsiteY25" fmla="*/ 2861325 h 4094887"/>
              <a:gd name="connsiteX26" fmla="*/ 1246249 w 2487611"/>
              <a:gd name="connsiteY26" fmla="*/ 1561260 h 4094887"/>
              <a:gd name="connsiteX27" fmla="*/ 1346518 w 2487611"/>
              <a:gd name="connsiteY27" fmla="*/ 1661529 h 4094887"/>
              <a:gd name="connsiteX28" fmla="*/ 1246249 w 2487611"/>
              <a:gd name="connsiteY28" fmla="*/ 1761798 h 4094887"/>
              <a:gd name="connsiteX29" fmla="*/ 1145980 w 2487611"/>
              <a:gd name="connsiteY29" fmla="*/ 1661529 h 4094887"/>
              <a:gd name="connsiteX30" fmla="*/ 1246249 w 2487611"/>
              <a:gd name="connsiteY30" fmla="*/ 1561260 h 4094887"/>
              <a:gd name="connsiteX31" fmla="*/ 1246249 w 2487611"/>
              <a:gd name="connsiteY31" fmla="*/ 1491754 h 4094887"/>
              <a:gd name="connsiteX32" fmla="*/ 1076474 w 2487611"/>
              <a:gd name="connsiteY32" fmla="*/ 1661529 h 4094887"/>
              <a:gd name="connsiteX33" fmla="*/ 1246249 w 2487611"/>
              <a:gd name="connsiteY33" fmla="*/ 1831304 h 4094887"/>
              <a:gd name="connsiteX34" fmla="*/ 1416024 w 2487611"/>
              <a:gd name="connsiteY34" fmla="*/ 1661529 h 4094887"/>
              <a:gd name="connsiteX35" fmla="*/ 1246249 w 2487611"/>
              <a:gd name="connsiteY35" fmla="*/ 1491754 h 4094887"/>
              <a:gd name="connsiteX36" fmla="*/ 1246249 w 2487611"/>
              <a:gd name="connsiteY36" fmla="*/ 738384 h 4094887"/>
              <a:gd name="connsiteX37" fmla="*/ 1446787 w 2487611"/>
              <a:gd name="connsiteY37" fmla="*/ 938922 h 4094887"/>
              <a:gd name="connsiteX38" fmla="*/ 1246249 w 2487611"/>
              <a:gd name="connsiteY38" fmla="*/ 1139460 h 4094887"/>
              <a:gd name="connsiteX39" fmla="*/ 1045711 w 2487611"/>
              <a:gd name="connsiteY39" fmla="*/ 938922 h 4094887"/>
              <a:gd name="connsiteX40" fmla="*/ 1246249 w 2487611"/>
              <a:gd name="connsiteY40" fmla="*/ 738384 h 4094887"/>
              <a:gd name="connsiteX41" fmla="*/ 1246249 w 2487611"/>
              <a:gd name="connsiteY41" fmla="*/ 599372 h 4094887"/>
              <a:gd name="connsiteX42" fmla="*/ 906699 w 2487611"/>
              <a:gd name="connsiteY42" fmla="*/ 938922 h 4094887"/>
              <a:gd name="connsiteX43" fmla="*/ 1246249 w 2487611"/>
              <a:gd name="connsiteY43" fmla="*/ 1278472 h 4094887"/>
              <a:gd name="connsiteX44" fmla="*/ 1585799 w 2487611"/>
              <a:gd name="connsiteY44" fmla="*/ 938922 h 4094887"/>
              <a:gd name="connsiteX45" fmla="*/ 1246249 w 2487611"/>
              <a:gd name="connsiteY45" fmla="*/ 599372 h 4094887"/>
              <a:gd name="connsiteX46" fmla="*/ 1235050 w 2487611"/>
              <a:gd name="connsiteY46" fmla="*/ 0 h 4094887"/>
              <a:gd name="connsiteX47" fmla="*/ 1229544 w 2487611"/>
              <a:gd name="connsiteY47" fmla="*/ 1036 h 4094887"/>
              <a:gd name="connsiteX48" fmla="*/ 1891856 w 2487611"/>
              <a:gd name="connsiteY48" fmla="*/ 690361 h 4094887"/>
              <a:gd name="connsiteX49" fmla="*/ 2096831 w 2487611"/>
              <a:gd name="connsiteY49" fmla="*/ 1529628 h 4094887"/>
              <a:gd name="connsiteX50" fmla="*/ 2003408 w 2487611"/>
              <a:gd name="connsiteY50" fmla="*/ 2031213 h 4094887"/>
              <a:gd name="connsiteX51" fmla="*/ 2224895 w 2487611"/>
              <a:gd name="connsiteY51" fmla="*/ 2166573 h 4094887"/>
              <a:gd name="connsiteX52" fmla="*/ 2487611 w 2487611"/>
              <a:gd name="connsiteY52" fmla="*/ 2896728 h 4094887"/>
              <a:gd name="connsiteX53" fmla="*/ 1777602 w 2487611"/>
              <a:gd name="connsiteY53" fmla="*/ 2632742 h 4094887"/>
              <a:gd name="connsiteX54" fmla="*/ 1697050 w 2487611"/>
              <a:gd name="connsiteY54" fmla="*/ 2780722 h 4094887"/>
              <a:gd name="connsiteX55" fmla="*/ 789847 w 2487611"/>
              <a:gd name="connsiteY55" fmla="*/ 2780722 h 4094887"/>
              <a:gd name="connsiteX56" fmla="*/ 709405 w 2487611"/>
              <a:gd name="connsiteY56" fmla="*/ 2632967 h 4094887"/>
              <a:gd name="connsiteX57" fmla="*/ 0 w 2487611"/>
              <a:gd name="connsiteY57" fmla="*/ 2896728 h 4094887"/>
              <a:gd name="connsiteX58" fmla="*/ 262716 w 2487611"/>
              <a:gd name="connsiteY58" fmla="*/ 2166573 h 4094887"/>
              <a:gd name="connsiteX59" fmla="*/ 483603 w 2487611"/>
              <a:gd name="connsiteY59" fmla="*/ 2031579 h 4094887"/>
              <a:gd name="connsiteX60" fmla="*/ 390066 w 2487611"/>
              <a:gd name="connsiteY60" fmla="*/ 1529628 h 4094887"/>
              <a:gd name="connsiteX61" fmla="*/ 595041 w 2487611"/>
              <a:gd name="connsiteY61" fmla="*/ 690361 h 4094887"/>
              <a:gd name="connsiteX62" fmla="*/ 1235050 w 2487611"/>
              <a:gd name="connsiteY62" fmla="*/ 0 h 409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87611" h="4094887">
                <a:moveTo>
                  <a:pt x="1355591" y="3168890"/>
                </a:moveTo>
                <a:cubicBezTo>
                  <a:pt x="1473595" y="3210993"/>
                  <a:pt x="1581876" y="3305191"/>
                  <a:pt x="1668701" y="3469474"/>
                </a:cubicBezTo>
                <a:cubicBezTo>
                  <a:pt x="1695925" y="3526851"/>
                  <a:pt x="1780322" y="3714906"/>
                  <a:pt x="1698103" y="3813117"/>
                </a:cubicBezTo>
                <a:cubicBezTo>
                  <a:pt x="1602299" y="3649464"/>
                  <a:pt x="1614173" y="3625906"/>
                  <a:pt x="1503571" y="3595625"/>
                </a:cubicBezTo>
                <a:cubicBezTo>
                  <a:pt x="1496942" y="3685463"/>
                  <a:pt x="1467966" y="3774165"/>
                  <a:pt x="1461585" y="3809366"/>
                </a:cubicBezTo>
                <a:cubicBezTo>
                  <a:pt x="1385470" y="3978592"/>
                  <a:pt x="1404096" y="3968132"/>
                  <a:pt x="1244671" y="4094887"/>
                </a:cubicBezTo>
                <a:cubicBezTo>
                  <a:pt x="1246206" y="3880802"/>
                  <a:pt x="1159532" y="3834965"/>
                  <a:pt x="1079392" y="3789128"/>
                </a:cubicBezTo>
                <a:cubicBezTo>
                  <a:pt x="1026853" y="3769315"/>
                  <a:pt x="996695" y="3717697"/>
                  <a:pt x="987763" y="3656930"/>
                </a:cubicBezTo>
                <a:cubicBezTo>
                  <a:pt x="943900" y="3685346"/>
                  <a:pt x="898437" y="3695225"/>
                  <a:pt x="854400" y="3723652"/>
                </a:cubicBezTo>
                <a:cubicBezTo>
                  <a:pt x="854400" y="3658863"/>
                  <a:pt x="789060" y="3535267"/>
                  <a:pt x="869102" y="3400237"/>
                </a:cubicBezTo>
                <a:cubicBezTo>
                  <a:pt x="905823" y="3342803"/>
                  <a:pt x="973047" y="3258718"/>
                  <a:pt x="1052587" y="3202692"/>
                </a:cubicBezTo>
                <a:lnTo>
                  <a:pt x="1019981" y="3246715"/>
                </a:lnTo>
                <a:cubicBezTo>
                  <a:pt x="977187" y="3318910"/>
                  <a:pt x="1012121" y="3384991"/>
                  <a:pt x="1012121" y="3419632"/>
                </a:cubicBezTo>
                <a:cubicBezTo>
                  <a:pt x="1035665" y="3404433"/>
                  <a:pt x="1059972" y="3399151"/>
                  <a:pt x="1083424" y="3383959"/>
                </a:cubicBezTo>
                <a:cubicBezTo>
                  <a:pt x="1088200" y="3416448"/>
                  <a:pt x="1104325" y="3444046"/>
                  <a:pt x="1132416" y="3454639"/>
                </a:cubicBezTo>
                <a:cubicBezTo>
                  <a:pt x="1175263" y="3479146"/>
                  <a:pt x="1221604" y="3503653"/>
                  <a:pt x="1220783" y="3618116"/>
                </a:cubicBezTo>
                <a:cubicBezTo>
                  <a:pt x="1306022" y="3550346"/>
                  <a:pt x="1296063" y="3555938"/>
                  <a:pt x="1336759" y="3465459"/>
                </a:cubicBezTo>
                <a:cubicBezTo>
                  <a:pt x="1340170" y="3446638"/>
                  <a:pt x="1355662" y="3399214"/>
                  <a:pt x="1359207" y="3351180"/>
                </a:cubicBezTo>
                <a:cubicBezTo>
                  <a:pt x="1418341" y="3367371"/>
                  <a:pt x="1411993" y="3379966"/>
                  <a:pt x="1463216" y="3467464"/>
                </a:cubicBezTo>
                <a:cubicBezTo>
                  <a:pt x="1507175" y="3414955"/>
                  <a:pt x="1462051" y="3314410"/>
                  <a:pt x="1447496" y="3283732"/>
                </a:cubicBezTo>
                <a:cubicBezTo>
                  <a:pt x="1420721" y="3233074"/>
                  <a:pt x="1390133" y="3194880"/>
                  <a:pt x="1355591" y="3168890"/>
                </a:cubicBezTo>
                <a:close/>
                <a:moveTo>
                  <a:pt x="803026" y="2861325"/>
                </a:moveTo>
                <a:lnTo>
                  <a:pt x="1689473" y="2861325"/>
                </a:lnTo>
                <a:lnTo>
                  <a:pt x="1482985" y="3141373"/>
                </a:lnTo>
                <a:lnTo>
                  <a:pt x="1009514" y="3141373"/>
                </a:lnTo>
                <a:lnTo>
                  <a:pt x="803026" y="2861325"/>
                </a:lnTo>
                <a:close/>
                <a:moveTo>
                  <a:pt x="1246249" y="1561260"/>
                </a:moveTo>
                <a:cubicBezTo>
                  <a:pt x="1301626" y="1561260"/>
                  <a:pt x="1346518" y="1606152"/>
                  <a:pt x="1346518" y="1661529"/>
                </a:cubicBezTo>
                <a:cubicBezTo>
                  <a:pt x="1346518" y="1716906"/>
                  <a:pt x="1301626" y="1761798"/>
                  <a:pt x="1246249" y="1761798"/>
                </a:cubicBezTo>
                <a:cubicBezTo>
                  <a:pt x="1190872" y="1761798"/>
                  <a:pt x="1145980" y="1716906"/>
                  <a:pt x="1145980" y="1661529"/>
                </a:cubicBezTo>
                <a:cubicBezTo>
                  <a:pt x="1145980" y="1606152"/>
                  <a:pt x="1190872" y="1561260"/>
                  <a:pt x="1246249" y="1561260"/>
                </a:cubicBezTo>
                <a:close/>
                <a:moveTo>
                  <a:pt x="1246249" y="1491754"/>
                </a:moveTo>
                <a:cubicBezTo>
                  <a:pt x="1152485" y="1491754"/>
                  <a:pt x="1076474" y="1567765"/>
                  <a:pt x="1076474" y="1661529"/>
                </a:cubicBezTo>
                <a:cubicBezTo>
                  <a:pt x="1076474" y="1755293"/>
                  <a:pt x="1152485" y="1831304"/>
                  <a:pt x="1246249" y="1831304"/>
                </a:cubicBezTo>
                <a:cubicBezTo>
                  <a:pt x="1340013" y="1831304"/>
                  <a:pt x="1416024" y="1755293"/>
                  <a:pt x="1416024" y="1661529"/>
                </a:cubicBezTo>
                <a:cubicBezTo>
                  <a:pt x="1416024" y="1567765"/>
                  <a:pt x="1340013" y="1491754"/>
                  <a:pt x="1246249" y="1491754"/>
                </a:cubicBezTo>
                <a:close/>
                <a:moveTo>
                  <a:pt x="1246249" y="738384"/>
                </a:moveTo>
                <a:cubicBezTo>
                  <a:pt x="1357003" y="738384"/>
                  <a:pt x="1446787" y="828168"/>
                  <a:pt x="1446787" y="938922"/>
                </a:cubicBezTo>
                <a:cubicBezTo>
                  <a:pt x="1446787" y="1049676"/>
                  <a:pt x="1357003" y="1139460"/>
                  <a:pt x="1246249" y="1139460"/>
                </a:cubicBezTo>
                <a:cubicBezTo>
                  <a:pt x="1135495" y="1139460"/>
                  <a:pt x="1045711" y="1049676"/>
                  <a:pt x="1045711" y="938922"/>
                </a:cubicBezTo>
                <a:cubicBezTo>
                  <a:pt x="1045711" y="828168"/>
                  <a:pt x="1135495" y="738384"/>
                  <a:pt x="1246249" y="738384"/>
                </a:cubicBezTo>
                <a:close/>
                <a:moveTo>
                  <a:pt x="1246249" y="599372"/>
                </a:moveTo>
                <a:cubicBezTo>
                  <a:pt x="1058721" y="599372"/>
                  <a:pt x="906699" y="751394"/>
                  <a:pt x="906699" y="938922"/>
                </a:cubicBezTo>
                <a:cubicBezTo>
                  <a:pt x="906699" y="1126450"/>
                  <a:pt x="1058721" y="1278472"/>
                  <a:pt x="1246249" y="1278472"/>
                </a:cubicBezTo>
                <a:cubicBezTo>
                  <a:pt x="1433777" y="1278472"/>
                  <a:pt x="1585799" y="1126450"/>
                  <a:pt x="1585799" y="938922"/>
                </a:cubicBezTo>
                <a:cubicBezTo>
                  <a:pt x="1585799" y="751394"/>
                  <a:pt x="1433777" y="599372"/>
                  <a:pt x="1246249" y="599372"/>
                </a:cubicBezTo>
                <a:close/>
                <a:moveTo>
                  <a:pt x="1235050" y="0"/>
                </a:moveTo>
                <a:lnTo>
                  <a:pt x="1229544" y="1036"/>
                </a:lnTo>
                <a:cubicBezTo>
                  <a:pt x="1489347" y="133873"/>
                  <a:pt x="1749649" y="461397"/>
                  <a:pt x="1891856" y="690361"/>
                </a:cubicBezTo>
                <a:cubicBezTo>
                  <a:pt x="2013592" y="919326"/>
                  <a:pt x="2102003" y="1246061"/>
                  <a:pt x="2096831" y="1529628"/>
                </a:cubicBezTo>
                <a:cubicBezTo>
                  <a:pt x="2096831" y="1659128"/>
                  <a:pt x="2058845" y="1842372"/>
                  <a:pt x="2003408" y="2031213"/>
                </a:cubicBezTo>
                <a:lnTo>
                  <a:pt x="2224895" y="2166573"/>
                </a:lnTo>
                <a:lnTo>
                  <a:pt x="2487611" y="2896728"/>
                </a:lnTo>
                <a:lnTo>
                  <a:pt x="1777602" y="2632742"/>
                </a:lnTo>
                <a:cubicBezTo>
                  <a:pt x="1749049" y="2692676"/>
                  <a:pt x="1721557" y="2743254"/>
                  <a:pt x="1697050" y="2780722"/>
                </a:cubicBezTo>
                <a:lnTo>
                  <a:pt x="789847" y="2780722"/>
                </a:lnTo>
                <a:cubicBezTo>
                  <a:pt x="765372" y="2743301"/>
                  <a:pt x="737918" y="2692803"/>
                  <a:pt x="709405" y="2632967"/>
                </a:cubicBezTo>
                <a:lnTo>
                  <a:pt x="0" y="2896728"/>
                </a:lnTo>
                <a:lnTo>
                  <a:pt x="262716" y="2166573"/>
                </a:lnTo>
                <a:lnTo>
                  <a:pt x="483603" y="2031579"/>
                </a:lnTo>
                <a:cubicBezTo>
                  <a:pt x="428102" y="1842611"/>
                  <a:pt x="390066" y="1659212"/>
                  <a:pt x="390066" y="1529628"/>
                </a:cubicBezTo>
                <a:cubicBezTo>
                  <a:pt x="384894" y="1246061"/>
                  <a:pt x="473305" y="919326"/>
                  <a:pt x="595041" y="690361"/>
                </a:cubicBezTo>
                <a:cubicBezTo>
                  <a:pt x="737248" y="461397"/>
                  <a:pt x="957359" y="97388"/>
                  <a:pt x="12350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8722F-58AF-4B88-BF5F-844C4D7798CB}"/>
              </a:ext>
            </a:extLst>
          </p:cNvPr>
          <p:cNvSpPr txBox="1"/>
          <p:nvPr/>
        </p:nvSpPr>
        <p:spPr>
          <a:xfrm>
            <a:off x="5382024" y="5081766"/>
            <a:ext cx="1411922" cy="5078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Oval Callout 21">
            <a:extLst>
              <a:ext uri="{FF2B5EF4-FFF2-40B4-BE49-F238E27FC236}">
                <a16:creationId xmlns:a16="http://schemas.microsoft.com/office/drawing/2014/main" id="{A73CB8C8-BA64-4974-A4EB-28A2CAB8FE7D}"/>
              </a:ext>
            </a:extLst>
          </p:cNvPr>
          <p:cNvSpPr/>
          <p:nvPr/>
        </p:nvSpPr>
        <p:spPr>
          <a:xfrm rot="1882940">
            <a:off x="8942747" y="1959776"/>
            <a:ext cx="1767671" cy="1767475"/>
          </a:xfrm>
          <a:prstGeom prst="wedgeEllipseCallout">
            <a:avLst>
              <a:gd name="adj1" fmla="val -53426"/>
              <a:gd name="adj2" fmla="val 787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1" name="Oval Callout 22">
            <a:extLst>
              <a:ext uri="{FF2B5EF4-FFF2-40B4-BE49-F238E27FC236}">
                <a16:creationId xmlns:a16="http://schemas.microsoft.com/office/drawing/2014/main" id="{CFF7E88C-8406-4DF1-96FE-64C0120AB1DA}"/>
              </a:ext>
            </a:extLst>
          </p:cNvPr>
          <p:cNvSpPr/>
          <p:nvPr/>
        </p:nvSpPr>
        <p:spPr>
          <a:xfrm rot="1882940">
            <a:off x="1481584" y="2018064"/>
            <a:ext cx="1767671" cy="1767475"/>
          </a:xfrm>
          <a:prstGeom prst="wedgeEllipseCallout">
            <a:avLst>
              <a:gd name="adj1" fmla="val 100855"/>
              <a:gd name="adj2" fmla="val -179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C69E4512-B51F-48AD-BD25-AB0F60D973FB}"/>
              </a:ext>
            </a:extLst>
          </p:cNvPr>
          <p:cNvSpPr/>
          <p:nvPr/>
        </p:nvSpPr>
        <p:spPr>
          <a:xfrm>
            <a:off x="1645000" y="300458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Add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3" name="그룹 6">
            <a:extLst>
              <a:ext uri="{FF2B5EF4-FFF2-40B4-BE49-F238E27FC236}">
                <a16:creationId xmlns:a16="http://schemas.microsoft.com/office/drawing/2014/main" id="{F88BEFD4-59F9-4F79-B506-E28E70B0F5F1}"/>
              </a:ext>
            </a:extLst>
          </p:cNvPr>
          <p:cNvGrpSpPr/>
          <p:nvPr/>
        </p:nvGrpSpPr>
        <p:grpSpPr>
          <a:xfrm>
            <a:off x="1273522" y="4058224"/>
            <a:ext cx="2617901" cy="884485"/>
            <a:chOff x="2010671" y="4058224"/>
            <a:chExt cx="2007493" cy="884485"/>
          </a:xfrm>
        </p:grpSpPr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F9731401-E4A0-4902-A786-2077E925B574}"/>
                </a:ext>
              </a:extLst>
            </p:cNvPr>
            <p:cNvSpPr/>
            <p:nvPr/>
          </p:nvSpPr>
          <p:spPr>
            <a:xfrm>
              <a:off x="2011465" y="4058224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id="{325C58C1-8545-4F0A-A956-D153CC079D76}"/>
                </a:ext>
              </a:extLst>
            </p:cNvPr>
            <p:cNvSpPr/>
            <p:nvPr/>
          </p:nvSpPr>
          <p:spPr>
            <a:xfrm>
              <a:off x="2010671" y="4419489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grpSp>
        <p:nvGrpSpPr>
          <p:cNvPr id="26" name="그룹 5">
            <a:extLst>
              <a:ext uri="{FF2B5EF4-FFF2-40B4-BE49-F238E27FC236}">
                <a16:creationId xmlns:a16="http://schemas.microsoft.com/office/drawing/2014/main" id="{BB6EF35B-13B6-4F90-9498-42393B2267D4}"/>
              </a:ext>
            </a:extLst>
          </p:cNvPr>
          <p:cNvGrpSpPr/>
          <p:nvPr/>
        </p:nvGrpSpPr>
        <p:grpSpPr>
          <a:xfrm>
            <a:off x="8284241" y="4058224"/>
            <a:ext cx="2634239" cy="884485"/>
            <a:chOff x="8157498" y="4058224"/>
            <a:chExt cx="2006699" cy="884485"/>
          </a:xfrm>
        </p:grpSpPr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CC61B020-E2A0-4166-A2A1-7BAE90E743AA}"/>
                </a:ext>
              </a:extLst>
            </p:cNvPr>
            <p:cNvSpPr/>
            <p:nvPr/>
          </p:nvSpPr>
          <p:spPr>
            <a:xfrm>
              <a:off x="8157498" y="4058224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ectangle 18">
              <a:extLst>
                <a:ext uri="{FF2B5EF4-FFF2-40B4-BE49-F238E27FC236}">
                  <a16:creationId xmlns:a16="http://schemas.microsoft.com/office/drawing/2014/main" id="{C8B3C4BE-0D19-47B2-B988-022731CE965E}"/>
                </a:ext>
              </a:extLst>
            </p:cNvPr>
            <p:cNvSpPr/>
            <p:nvPr/>
          </p:nvSpPr>
          <p:spPr>
            <a:xfrm>
              <a:off x="8157498" y="4419489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sp>
        <p:nvSpPr>
          <p:cNvPr id="29" name="Rectangle 18">
            <a:extLst>
              <a:ext uri="{FF2B5EF4-FFF2-40B4-BE49-F238E27FC236}">
                <a16:creationId xmlns:a16="http://schemas.microsoft.com/office/drawing/2014/main" id="{6CE015F7-1A5D-4350-A203-0CA659FC6C4E}"/>
              </a:ext>
            </a:extLst>
          </p:cNvPr>
          <p:cNvSpPr/>
          <p:nvPr/>
        </p:nvSpPr>
        <p:spPr>
          <a:xfrm>
            <a:off x="9083140" y="300458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Add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ounded Rectangle 2">
            <a:extLst>
              <a:ext uri="{FF2B5EF4-FFF2-40B4-BE49-F238E27FC236}">
                <a16:creationId xmlns:a16="http://schemas.microsoft.com/office/drawing/2014/main" id="{A05BECCA-0832-48F0-908E-2145CDEBF650}"/>
              </a:ext>
            </a:extLst>
          </p:cNvPr>
          <p:cNvSpPr>
            <a:spLocks noChangeAspect="1"/>
          </p:cNvSpPr>
          <p:nvPr/>
        </p:nvSpPr>
        <p:spPr>
          <a:xfrm>
            <a:off x="9655279" y="2351886"/>
            <a:ext cx="394013" cy="500412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" name="Rounded Rectangle 2">
            <a:extLst>
              <a:ext uri="{FF2B5EF4-FFF2-40B4-BE49-F238E27FC236}">
                <a16:creationId xmlns:a16="http://schemas.microsoft.com/office/drawing/2014/main" id="{66989CE0-76A0-47C1-BF11-C27AA319BC01}"/>
              </a:ext>
            </a:extLst>
          </p:cNvPr>
          <p:cNvSpPr>
            <a:spLocks noChangeAspect="1"/>
          </p:cNvSpPr>
          <p:nvPr/>
        </p:nvSpPr>
        <p:spPr>
          <a:xfrm>
            <a:off x="2235426" y="2406166"/>
            <a:ext cx="278562" cy="512517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2" name="Group 32">
            <a:extLst>
              <a:ext uri="{FF2B5EF4-FFF2-40B4-BE49-F238E27FC236}">
                <a16:creationId xmlns:a16="http://schemas.microsoft.com/office/drawing/2014/main" id="{750F34DF-9B96-4FCA-B05C-88EF4C13CEA9}"/>
              </a:ext>
            </a:extLst>
          </p:cNvPr>
          <p:cNvGrpSpPr/>
          <p:nvPr/>
        </p:nvGrpSpPr>
        <p:grpSpPr>
          <a:xfrm>
            <a:off x="8069991" y="5293621"/>
            <a:ext cx="1761331" cy="758741"/>
            <a:chOff x="203895" y="3409836"/>
            <a:chExt cx="1761331" cy="7587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28C1E0-879E-42D2-AEE8-DE43F57ABC6E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$34,090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D94EA2-E893-4925-971B-3FF1580482F0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5">
            <a:extLst>
              <a:ext uri="{FF2B5EF4-FFF2-40B4-BE49-F238E27FC236}">
                <a16:creationId xmlns:a16="http://schemas.microsoft.com/office/drawing/2014/main" id="{91CC74C4-8823-44C7-B397-781952E19949}"/>
              </a:ext>
            </a:extLst>
          </p:cNvPr>
          <p:cNvGrpSpPr/>
          <p:nvPr/>
        </p:nvGrpSpPr>
        <p:grpSpPr>
          <a:xfrm>
            <a:off x="9734298" y="5293621"/>
            <a:ext cx="1761331" cy="758741"/>
            <a:chOff x="203895" y="3409836"/>
            <a:chExt cx="1761331" cy="75874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A13B3D-B104-4A86-A36A-05143AA19D49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$15,090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63F4E34-6668-48E6-B7FB-D6907394865D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135A694A-3EC6-4A1A-8507-E0DC5DFFD461}"/>
              </a:ext>
            </a:extLst>
          </p:cNvPr>
          <p:cNvGrpSpPr/>
          <p:nvPr/>
        </p:nvGrpSpPr>
        <p:grpSpPr>
          <a:xfrm>
            <a:off x="663959" y="5289883"/>
            <a:ext cx="1761331" cy="758741"/>
            <a:chOff x="203895" y="3409836"/>
            <a:chExt cx="1761331" cy="75874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0113B4-7A1F-4A9E-8B08-ED16BE4764DE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$25,070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8DCD26-3B0B-42B0-A4E7-D6FB238CD72B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1">
            <a:extLst>
              <a:ext uri="{FF2B5EF4-FFF2-40B4-BE49-F238E27FC236}">
                <a16:creationId xmlns:a16="http://schemas.microsoft.com/office/drawing/2014/main" id="{F1F65120-0BBD-49FE-8674-71439EB66FE4}"/>
              </a:ext>
            </a:extLst>
          </p:cNvPr>
          <p:cNvGrpSpPr/>
          <p:nvPr/>
        </p:nvGrpSpPr>
        <p:grpSpPr>
          <a:xfrm>
            <a:off x="2328266" y="5289883"/>
            <a:ext cx="1761331" cy="758741"/>
            <a:chOff x="203895" y="3409836"/>
            <a:chExt cx="1761331" cy="75874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B04126-EEF1-4B83-9E34-79B20EA5540F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$18,000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CD31774-6CF0-4BC4-8ABC-12D120660829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9A9991F-98A1-404A-AFCE-8ABEDD3D2B1E}"/>
              </a:ext>
            </a:extLst>
          </p:cNvPr>
          <p:cNvGrpSpPr/>
          <p:nvPr/>
        </p:nvGrpSpPr>
        <p:grpSpPr>
          <a:xfrm rot="2632765">
            <a:off x="7480518" y="2372868"/>
            <a:ext cx="5260148" cy="3206771"/>
            <a:chOff x="474545" y="-9"/>
            <a:chExt cx="11242747" cy="6853974"/>
          </a:xfrm>
          <a:solidFill>
            <a:schemeClr val="accent5"/>
          </a:solidFill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4AB4916-1E3C-4BC3-BBA0-2D40043BDC1E}"/>
                </a:ext>
              </a:extLst>
            </p:cNvPr>
            <p:cNvSpPr/>
            <p:nvPr/>
          </p:nvSpPr>
          <p:spPr>
            <a:xfrm>
              <a:off x="760524" y="598616"/>
              <a:ext cx="9379854" cy="6255349"/>
            </a:xfrm>
            <a:custGeom>
              <a:avLst/>
              <a:gdLst>
                <a:gd name="connsiteX0" fmla="*/ 8651959 w 9379854"/>
                <a:gd name="connsiteY0" fmla="*/ 3632121 h 6255349"/>
                <a:gd name="connsiteX1" fmla="*/ 8173741 w 9379854"/>
                <a:gd name="connsiteY1" fmla="*/ 4004575 h 6255349"/>
                <a:gd name="connsiteX2" fmla="*/ 7963265 w 9379854"/>
                <a:gd name="connsiteY2" fmla="*/ 4011240 h 6255349"/>
                <a:gd name="connsiteX3" fmla="*/ 7716833 w 9379854"/>
                <a:gd name="connsiteY3" fmla="*/ 3633261 h 6255349"/>
                <a:gd name="connsiteX4" fmla="*/ 7192749 w 9379854"/>
                <a:gd name="connsiteY4" fmla="*/ 2651479 h 6255349"/>
                <a:gd name="connsiteX5" fmla="*/ 7182488 w 9379854"/>
                <a:gd name="connsiteY5" fmla="*/ 2629467 h 6255349"/>
                <a:gd name="connsiteX6" fmla="*/ 7130483 w 9379854"/>
                <a:gd name="connsiteY6" fmla="*/ 2541331 h 6255349"/>
                <a:gd name="connsiteX7" fmla="*/ 7078302 w 9379854"/>
                <a:gd name="connsiteY7" fmla="*/ 2496341 h 6255349"/>
                <a:gd name="connsiteX8" fmla="*/ 6704006 w 9379854"/>
                <a:gd name="connsiteY8" fmla="*/ 2139936 h 6255349"/>
                <a:gd name="connsiteX9" fmla="*/ 4040173 w 9379854"/>
                <a:gd name="connsiteY9" fmla="*/ 1093170 h 6255349"/>
                <a:gd name="connsiteX10" fmla="*/ 2376538 w 9379854"/>
                <a:gd name="connsiteY10" fmla="*/ 1306101 h 6255349"/>
                <a:gd name="connsiteX11" fmla="*/ 2406356 w 9379854"/>
                <a:gd name="connsiteY11" fmla="*/ 964166 h 6255349"/>
                <a:gd name="connsiteX12" fmla="*/ 2524836 w 9379854"/>
                <a:gd name="connsiteY12" fmla="*/ 692564 h 6255349"/>
                <a:gd name="connsiteX13" fmla="*/ 2585523 w 9379854"/>
                <a:gd name="connsiteY13" fmla="*/ 564350 h 6255349"/>
                <a:gd name="connsiteX14" fmla="*/ 2658839 w 9379854"/>
                <a:gd name="connsiteY14" fmla="*/ 423682 h 6255349"/>
                <a:gd name="connsiteX15" fmla="*/ 2731102 w 9379854"/>
                <a:gd name="connsiteY15" fmla="*/ 296344 h 6255349"/>
                <a:gd name="connsiteX16" fmla="*/ 2708914 w 9379854"/>
                <a:gd name="connsiteY16" fmla="*/ 62628 h 6255349"/>
                <a:gd name="connsiteX17" fmla="*/ 2604027 w 9379854"/>
                <a:gd name="connsiteY17" fmla="*/ 14394 h 6255349"/>
                <a:gd name="connsiteX18" fmla="*/ 2227627 w 9379854"/>
                <a:gd name="connsiteY18" fmla="*/ 341772 h 6255349"/>
                <a:gd name="connsiteX19" fmla="*/ 2279193 w 9379854"/>
                <a:gd name="connsiteY19" fmla="*/ 79642 h 6255349"/>
                <a:gd name="connsiteX20" fmla="*/ 2248762 w 9379854"/>
                <a:gd name="connsiteY20" fmla="*/ 20095 h 6255349"/>
                <a:gd name="connsiteX21" fmla="*/ 2185970 w 9379854"/>
                <a:gd name="connsiteY21" fmla="*/ 45702 h 6255349"/>
                <a:gd name="connsiteX22" fmla="*/ 1720731 w 9379854"/>
                <a:gd name="connsiteY22" fmla="*/ 414298 h 6255349"/>
                <a:gd name="connsiteX23" fmla="*/ 1632156 w 9379854"/>
                <a:gd name="connsiteY23" fmla="*/ 661168 h 6255349"/>
                <a:gd name="connsiteX24" fmla="*/ 1608828 w 9379854"/>
                <a:gd name="connsiteY24" fmla="*/ 754479 h 6255349"/>
                <a:gd name="connsiteX25" fmla="*/ 1581291 w 9379854"/>
                <a:gd name="connsiteY25" fmla="*/ 831654 h 6255349"/>
                <a:gd name="connsiteX26" fmla="*/ 1572872 w 9379854"/>
                <a:gd name="connsiteY26" fmla="*/ 949432 h 6255349"/>
                <a:gd name="connsiteX27" fmla="*/ 1546650 w 9379854"/>
                <a:gd name="connsiteY27" fmla="*/ 1005384 h 6255349"/>
                <a:gd name="connsiteX28" fmla="*/ 1482718 w 9379854"/>
                <a:gd name="connsiteY28" fmla="*/ 1143509 h 6255349"/>
                <a:gd name="connsiteX29" fmla="*/ 1419049 w 9379854"/>
                <a:gd name="connsiteY29" fmla="*/ 1326359 h 6255349"/>
                <a:gd name="connsiteX30" fmla="*/ 1348891 w 9379854"/>
                <a:gd name="connsiteY30" fmla="*/ 1506491 h 6255349"/>
                <a:gd name="connsiteX31" fmla="*/ 1302937 w 9379854"/>
                <a:gd name="connsiteY31" fmla="*/ 1639880 h 6255349"/>
                <a:gd name="connsiteX32" fmla="*/ 1276364 w 9379854"/>
                <a:gd name="connsiteY32" fmla="*/ 1703549 h 6255349"/>
                <a:gd name="connsiteX33" fmla="*/ 1302849 w 9379854"/>
                <a:gd name="connsiteY33" fmla="*/ 1850531 h 6255349"/>
                <a:gd name="connsiteX34" fmla="*/ 1288730 w 9379854"/>
                <a:gd name="connsiteY34" fmla="*/ 1920339 h 6255349"/>
                <a:gd name="connsiteX35" fmla="*/ 1201821 w 9379854"/>
                <a:gd name="connsiteY35" fmla="*/ 1994006 h 6255349"/>
                <a:gd name="connsiteX36" fmla="*/ 82792 w 9379854"/>
                <a:gd name="connsiteY36" fmla="*/ 3853997 h 6255349"/>
                <a:gd name="connsiteX37" fmla="*/ 16053 w 9379854"/>
                <a:gd name="connsiteY37" fmla="*/ 4168922 h 6255349"/>
                <a:gd name="connsiteX38" fmla="*/ 1846 w 9379854"/>
                <a:gd name="connsiteY38" fmla="*/ 4398340 h 6255349"/>
                <a:gd name="connsiteX39" fmla="*/ 127079 w 9379854"/>
                <a:gd name="connsiteY39" fmla="*/ 4506648 h 6255349"/>
                <a:gd name="connsiteX40" fmla="*/ 255557 w 9379854"/>
                <a:gd name="connsiteY40" fmla="*/ 4482531 h 6255349"/>
                <a:gd name="connsiteX41" fmla="*/ 884178 w 9379854"/>
                <a:gd name="connsiteY41" fmla="*/ 4141998 h 6255349"/>
                <a:gd name="connsiteX42" fmla="*/ 1887094 w 9379854"/>
                <a:gd name="connsiteY42" fmla="*/ 3369465 h 6255349"/>
                <a:gd name="connsiteX43" fmla="*/ 2634020 w 9379854"/>
                <a:gd name="connsiteY43" fmla="*/ 3111807 h 6255349"/>
                <a:gd name="connsiteX44" fmla="*/ 3014718 w 9379854"/>
                <a:gd name="connsiteY44" fmla="*/ 3133995 h 6255349"/>
                <a:gd name="connsiteX45" fmla="*/ 3635446 w 9379854"/>
                <a:gd name="connsiteY45" fmla="*/ 3078570 h 6255349"/>
                <a:gd name="connsiteX46" fmla="*/ 4183735 w 9379854"/>
                <a:gd name="connsiteY46" fmla="*/ 3034545 h 6255349"/>
                <a:gd name="connsiteX47" fmla="*/ 4259945 w 9379854"/>
                <a:gd name="connsiteY47" fmla="*/ 2912206 h 6255349"/>
                <a:gd name="connsiteX48" fmla="*/ 4318440 w 9379854"/>
                <a:gd name="connsiteY48" fmla="*/ 2794866 h 6255349"/>
                <a:gd name="connsiteX49" fmla="*/ 4602932 w 9379854"/>
                <a:gd name="connsiteY49" fmla="*/ 2746807 h 6255349"/>
                <a:gd name="connsiteX50" fmla="*/ 5346088 w 9379854"/>
                <a:gd name="connsiteY50" fmla="*/ 2766013 h 6255349"/>
                <a:gd name="connsiteX51" fmla="*/ 6113710 w 9379854"/>
                <a:gd name="connsiteY51" fmla="*/ 3061819 h 6255349"/>
                <a:gd name="connsiteX52" fmla="*/ 6524225 w 9379854"/>
                <a:gd name="connsiteY52" fmla="*/ 3361221 h 6255349"/>
                <a:gd name="connsiteX53" fmla="*/ 6621395 w 9379854"/>
                <a:gd name="connsiteY53" fmla="*/ 3455935 h 6255349"/>
                <a:gd name="connsiteX54" fmla="*/ 7452247 w 9379854"/>
                <a:gd name="connsiteY54" fmla="*/ 4246622 h 6255349"/>
                <a:gd name="connsiteX55" fmla="*/ 7501622 w 9379854"/>
                <a:gd name="connsiteY55" fmla="*/ 4377029 h 6255349"/>
                <a:gd name="connsiteX56" fmla="*/ 7461894 w 9379854"/>
                <a:gd name="connsiteY56" fmla="*/ 4641527 h 6255349"/>
                <a:gd name="connsiteX57" fmla="*/ 7319823 w 9379854"/>
                <a:gd name="connsiteY57" fmla="*/ 5562008 h 6255349"/>
                <a:gd name="connsiteX58" fmla="*/ 7726304 w 9379854"/>
                <a:gd name="connsiteY58" fmla="*/ 6255350 h 6255349"/>
                <a:gd name="connsiteX59" fmla="*/ 7729461 w 9379854"/>
                <a:gd name="connsiteY59" fmla="*/ 6252543 h 6255349"/>
                <a:gd name="connsiteX60" fmla="*/ 7663688 w 9379854"/>
                <a:gd name="connsiteY60" fmla="*/ 5911134 h 6255349"/>
                <a:gd name="connsiteX61" fmla="*/ 7840400 w 9379854"/>
                <a:gd name="connsiteY61" fmla="*/ 5468171 h 6255349"/>
                <a:gd name="connsiteX62" fmla="*/ 8018515 w 9379854"/>
                <a:gd name="connsiteY62" fmla="*/ 5080720 h 6255349"/>
                <a:gd name="connsiteX63" fmla="*/ 8120157 w 9379854"/>
                <a:gd name="connsiteY63" fmla="*/ 4871296 h 6255349"/>
                <a:gd name="connsiteX64" fmla="*/ 8195402 w 9379854"/>
                <a:gd name="connsiteY64" fmla="*/ 4685991 h 6255349"/>
                <a:gd name="connsiteX65" fmla="*/ 8480684 w 9379854"/>
                <a:gd name="connsiteY65" fmla="*/ 4582506 h 6255349"/>
                <a:gd name="connsiteX66" fmla="*/ 8782892 w 9379854"/>
                <a:gd name="connsiteY66" fmla="*/ 4162695 h 6255349"/>
                <a:gd name="connsiteX67" fmla="*/ 9379854 w 9379854"/>
                <a:gd name="connsiteY67" fmla="*/ 3633261 h 6255349"/>
                <a:gd name="connsiteX68" fmla="*/ 8651959 w 9379854"/>
                <a:gd name="connsiteY68" fmla="*/ 3632121 h 6255349"/>
                <a:gd name="connsiteX69" fmla="*/ 1070712 w 9379854"/>
                <a:gd name="connsiteY69" fmla="*/ 3450849 h 6255349"/>
                <a:gd name="connsiteX70" fmla="*/ 783939 w 9379854"/>
                <a:gd name="connsiteY70" fmla="*/ 3744287 h 6255349"/>
                <a:gd name="connsiteX71" fmla="*/ 886897 w 9379854"/>
                <a:gd name="connsiteY71" fmla="*/ 3660447 h 6255349"/>
                <a:gd name="connsiteX72" fmla="*/ 1017654 w 9379854"/>
                <a:gd name="connsiteY72" fmla="*/ 3497416 h 6255349"/>
                <a:gd name="connsiteX73" fmla="*/ 1052208 w 9379854"/>
                <a:gd name="connsiteY73" fmla="*/ 3356573 h 6255349"/>
                <a:gd name="connsiteX74" fmla="*/ 1110702 w 9379854"/>
                <a:gd name="connsiteY74" fmla="*/ 3157235 h 6255349"/>
                <a:gd name="connsiteX75" fmla="*/ 1190683 w 9379854"/>
                <a:gd name="connsiteY75" fmla="*/ 3054277 h 6255349"/>
                <a:gd name="connsiteX76" fmla="*/ 974156 w 9379854"/>
                <a:gd name="connsiteY76" fmla="*/ 3341664 h 6255349"/>
                <a:gd name="connsiteX77" fmla="*/ 753157 w 9379854"/>
                <a:gd name="connsiteY77" fmla="*/ 3695790 h 6255349"/>
                <a:gd name="connsiteX78" fmla="*/ 898999 w 9379854"/>
                <a:gd name="connsiteY78" fmla="*/ 3479175 h 6255349"/>
                <a:gd name="connsiteX79" fmla="*/ 810161 w 9379854"/>
                <a:gd name="connsiteY79" fmla="*/ 3533899 h 6255349"/>
                <a:gd name="connsiteX80" fmla="*/ 797093 w 9379854"/>
                <a:gd name="connsiteY80" fmla="*/ 3491804 h 6255349"/>
                <a:gd name="connsiteX81" fmla="*/ 842609 w 9379854"/>
                <a:gd name="connsiteY81" fmla="*/ 3407526 h 6255349"/>
                <a:gd name="connsiteX82" fmla="*/ 1160953 w 9379854"/>
                <a:gd name="connsiteY82" fmla="*/ 2972718 h 6255349"/>
                <a:gd name="connsiteX83" fmla="*/ 1008271 w 9379854"/>
                <a:gd name="connsiteY83" fmla="*/ 3111369 h 6255349"/>
                <a:gd name="connsiteX84" fmla="*/ 705800 w 9379854"/>
                <a:gd name="connsiteY84" fmla="*/ 3570995 h 6255349"/>
                <a:gd name="connsiteX85" fmla="*/ 515758 w 9379854"/>
                <a:gd name="connsiteY85" fmla="*/ 3998261 h 6255349"/>
                <a:gd name="connsiteX86" fmla="*/ 489974 w 9379854"/>
                <a:gd name="connsiteY86" fmla="*/ 3869783 h 6255349"/>
                <a:gd name="connsiteX87" fmla="*/ 707992 w 9379854"/>
                <a:gd name="connsiteY87" fmla="*/ 3496627 h 6255349"/>
                <a:gd name="connsiteX88" fmla="*/ 859973 w 9379854"/>
                <a:gd name="connsiteY88" fmla="*/ 3206346 h 6255349"/>
                <a:gd name="connsiteX89" fmla="*/ 1227165 w 9379854"/>
                <a:gd name="connsiteY89" fmla="*/ 2646919 h 6255349"/>
                <a:gd name="connsiteX90" fmla="*/ 1250669 w 9379854"/>
                <a:gd name="connsiteY90" fmla="*/ 2568517 h 6255349"/>
                <a:gd name="connsiteX91" fmla="*/ 1236988 w 9379854"/>
                <a:gd name="connsiteY91" fmla="*/ 2562729 h 6255349"/>
                <a:gd name="connsiteX92" fmla="*/ 1194805 w 9379854"/>
                <a:gd name="connsiteY92" fmla="*/ 2621223 h 6255349"/>
                <a:gd name="connsiteX93" fmla="*/ 1031686 w 9379854"/>
                <a:gd name="connsiteY93" fmla="*/ 2847836 h 6255349"/>
                <a:gd name="connsiteX94" fmla="*/ 882950 w 9379854"/>
                <a:gd name="connsiteY94" fmla="*/ 3041736 h 6255349"/>
                <a:gd name="connsiteX95" fmla="*/ 547066 w 9379854"/>
                <a:gd name="connsiteY95" fmla="*/ 3700788 h 6255349"/>
                <a:gd name="connsiteX96" fmla="*/ 722462 w 9379854"/>
                <a:gd name="connsiteY96" fmla="*/ 3288607 h 6255349"/>
                <a:gd name="connsiteX97" fmla="*/ 796830 w 9379854"/>
                <a:gd name="connsiteY97" fmla="*/ 3070852 h 6255349"/>
                <a:gd name="connsiteX98" fmla="*/ 851203 w 9379854"/>
                <a:gd name="connsiteY98" fmla="*/ 2879144 h 6255349"/>
                <a:gd name="connsiteX99" fmla="*/ 870234 w 9379854"/>
                <a:gd name="connsiteY99" fmla="*/ 2839241 h 6255349"/>
                <a:gd name="connsiteX100" fmla="*/ 764996 w 9379854"/>
                <a:gd name="connsiteY100" fmla="*/ 3067870 h 6255349"/>
                <a:gd name="connsiteX101" fmla="*/ 711763 w 9379854"/>
                <a:gd name="connsiteY101" fmla="*/ 3233620 h 6255349"/>
                <a:gd name="connsiteX102" fmla="*/ 452352 w 9379854"/>
                <a:gd name="connsiteY102" fmla="*/ 3788048 h 6255349"/>
                <a:gd name="connsiteX103" fmla="*/ 267046 w 9379854"/>
                <a:gd name="connsiteY103" fmla="*/ 4171991 h 6255349"/>
                <a:gd name="connsiteX104" fmla="*/ 331679 w 9379854"/>
                <a:gd name="connsiteY104" fmla="*/ 3878728 h 6255349"/>
                <a:gd name="connsiteX105" fmla="*/ 564693 w 9379854"/>
                <a:gd name="connsiteY105" fmla="*/ 3314565 h 6255349"/>
                <a:gd name="connsiteX106" fmla="*/ 721585 w 9379854"/>
                <a:gd name="connsiteY106" fmla="*/ 2926764 h 6255349"/>
                <a:gd name="connsiteX107" fmla="*/ 661951 w 9379854"/>
                <a:gd name="connsiteY107" fmla="*/ 3007271 h 6255349"/>
                <a:gd name="connsiteX108" fmla="*/ 527772 w 9379854"/>
                <a:gd name="connsiteY108" fmla="*/ 3371569 h 6255349"/>
                <a:gd name="connsiteX109" fmla="*/ 244858 w 9379854"/>
                <a:gd name="connsiteY109" fmla="*/ 3937398 h 6255349"/>
                <a:gd name="connsiteX110" fmla="*/ 276605 w 9379854"/>
                <a:gd name="connsiteY110" fmla="*/ 3852156 h 6255349"/>
                <a:gd name="connsiteX111" fmla="*/ 404469 w 9379854"/>
                <a:gd name="connsiteY111" fmla="*/ 3629578 h 6255349"/>
                <a:gd name="connsiteX112" fmla="*/ 503129 w 9379854"/>
                <a:gd name="connsiteY112" fmla="*/ 3374814 h 6255349"/>
                <a:gd name="connsiteX113" fmla="*/ 672825 w 9379854"/>
                <a:gd name="connsiteY113" fmla="*/ 2847748 h 6255349"/>
                <a:gd name="connsiteX114" fmla="*/ 608893 w 9379854"/>
                <a:gd name="connsiteY114" fmla="*/ 2957458 h 6255349"/>
                <a:gd name="connsiteX115" fmla="*/ 486291 w 9379854"/>
                <a:gd name="connsiteY115" fmla="*/ 3377182 h 6255349"/>
                <a:gd name="connsiteX116" fmla="*/ 390349 w 9379854"/>
                <a:gd name="connsiteY116" fmla="*/ 3590376 h 6255349"/>
                <a:gd name="connsiteX117" fmla="*/ 133569 w 9379854"/>
                <a:gd name="connsiteY117" fmla="*/ 4093676 h 6255349"/>
                <a:gd name="connsiteX118" fmla="*/ 66743 w 9379854"/>
                <a:gd name="connsiteY118" fmla="*/ 4285999 h 6255349"/>
                <a:gd name="connsiteX119" fmla="*/ 56044 w 9379854"/>
                <a:gd name="connsiteY119" fmla="*/ 4042461 h 6255349"/>
                <a:gd name="connsiteX120" fmla="*/ 1325651 w 9379854"/>
                <a:gd name="connsiteY120" fmla="*/ 1954454 h 6255349"/>
                <a:gd name="connsiteX121" fmla="*/ 1296535 w 9379854"/>
                <a:gd name="connsiteY121" fmla="*/ 2127220 h 6255349"/>
                <a:gd name="connsiteX122" fmla="*/ 1291974 w 9379854"/>
                <a:gd name="connsiteY122" fmla="*/ 2494149 h 6255349"/>
                <a:gd name="connsiteX123" fmla="*/ 1389056 w 9379854"/>
                <a:gd name="connsiteY123" fmla="*/ 2770749 h 6255349"/>
                <a:gd name="connsiteX124" fmla="*/ 1362484 w 9379854"/>
                <a:gd name="connsiteY124" fmla="*/ 2890632 h 6255349"/>
                <a:gd name="connsiteX125" fmla="*/ 1308550 w 9379854"/>
                <a:gd name="connsiteY125" fmla="*/ 2958862 h 6255349"/>
                <a:gd name="connsiteX126" fmla="*/ 1070712 w 9379854"/>
                <a:gd name="connsiteY126" fmla="*/ 3450849 h 6255349"/>
                <a:gd name="connsiteX127" fmla="*/ 1336964 w 9379854"/>
                <a:gd name="connsiteY127" fmla="*/ 3517587 h 6255349"/>
                <a:gd name="connsiteX128" fmla="*/ 1273646 w 9379854"/>
                <a:gd name="connsiteY128" fmla="*/ 3432783 h 6255349"/>
                <a:gd name="connsiteX129" fmla="*/ 1306620 w 9379854"/>
                <a:gd name="connsiteY129" fmla="*/ 3317460 h 6255349"/>
                <a:gd name="connsiteX130" fmla="*/ 1327755 w 9379854"/>
                <a:gd name="connsiteY130" fmla="*/ 3375867 h 6255349"/>
                <a:gd name="connsiteX131" fmla="*/ 1303200 w 9379854"/>
                <a:gd name="connsiteY131" fmla="*/ 3425767 h 6255349"/>
                <a:gd name="connsiteX132" fmla="*/ 1371604 w 9379854"/>
                <a:gd name="connsiteY132" fmla="*/ 3489874 h 6255349"/>
                <a:gd name="connsiteX133" fmla="*/ 1438080 w 9379854"/>
                <a:gd name="connsiteY133" fmla="*/ 3460232 h 6255349"/>
                <a:gd name="connsiteX134" fmla="*/ 1336964 w 9379854"/>
                <a:gd name="connsiteY134" fmla="*/ 3517587 h 6255349"/>
                <a:gd name="connsiteX135" fmla="*/ 1388179 w 9379854"/>
                <a:gd name="connsiteY135" fmla="*/ 3307199 h 6255349"/>
                <a:gd name="connsiteX136" fmla="*/ 1432116 w 9379854"/>
                <a:gd name="connsiteY136" fmla="*/ 3344909 h 6255349"/>
                <a:gd name="connsiteX137" fmla="*/ 1391424 w 9379854"/>
                <a:gd name="connsiteY137" fmla="*/ 3361046 h 6255349"/>
                <a:gd name="connsiteX138" fmla="*/ 1432906 w 9379854"/>
                <a:gd name="connsiteY138" fmla="*/ 3393406 h 6255349"/>
                <a:gd name="connsiteX139" fmla="*/ 1346698 w 9379854"/>
                <a:gd name="connsiteY139" fmla="*/ 3342366 h 6255349"/>
                <a:gd name="connsiteX140" fmla="*/ 1392214 w 9379854"/>
                <a:gd name="connsiteY140" fmla="*/ 3264402 h 6255349"/>
                <a:gd name="connsiteX141" fmla="*/ 1475001 w 9379854"/>
                <a:gd name="connsiteY141" fmla="*/ 3346575 h 6255349"/>
                <a:gd name="connsiteX142" fmla="*/ 1388179 w 9379854"/>
                <a:gd name="connsiteY142" fmla="*/ 3307199 h 6255349"/>
                <a:gd name="connsiteX143" fmla="*/ 1869993 w 9379854"/>
                <a:gd name="connsiteY143" fmla="*/ 2362426 h 6255349"/>
                <a:gd name="connsiteX144" fmla="*/ 1762388 w 9379854"/>
                <a:gd name="connsiteY144" fmla="*/ 2464507 h 6255349"/>
                <a:gd name="connsiteX145" fmla="*/ 1615844 w 9379854"/>
                <a:gd name="connsiteY145" fmla="*/ 2380755 h 6255349"/>
                <a:gd name="connsiteX146" fmla="*/ 1573661 w 9379854"/>
                <a:gd name="connsiteY146" fmla="*/ 2222898 h 6255349"/>
                <a:gd name="connsiteX147" fmla="*/ 1583308 w 9379854"/>
                <a:gd name="connsiteY147" fmla="*/ 1969187 h 6255349"/>
                <a:gd name="connsiteX148" fmla="*/ 1574450 w 9379854"/>
                <a:gd name="connsiteY148" fmla="*/ 1807910 h 6255349"/>
                <a:gd name="connsiteX149" fmla="*/ 1523585 w 9379854"/>
                <a:gd name="connsiteY149" fmla="*/ 1710653 h 6255349"/>
                <a:gd name="connsiteX150" fmla="*/ 1514903 w 9379854"/>
                <a:gd name="connsiteY150" fmla="*/ 1648299 h 6255349"/>
                <a:gd name="connsiteX151" fmla="*/ 1630665 w 9379854"/>
                <a:gd name="connsiteY151" fmla="*/ 1432474 h 6255349"/>
                <a:gd name="connsiteX152" fmla="*/ 1653203 w 9379854"/>
                <a:gd name="connsiteY152" fmla="*/ 1298471 h 6255349"/>
                <a:gd name="connsiteX153" fmla="*/ 1696000 w 9379854"/>
                <a:gd name="connsiteY153" fmla="*/ 1199285 h 6255349"/>
                <a:gd name="connsiteX154" fmla="*/ 1764492 w 9379854"/>
                <a:gd name="connsiteY154" fmla="*/ 1079401 h 6255349"/>
                <a:gd name="connsiteX155" fmla="*/ 1859645 w 9379854"/>
                <a:gd name="connsiteY155" fmla="*/ 919264 h 6255349"/>
                <a:gd name="connsiteX156" fmla="*/ 1973390 w 9379854"/>
                <a:gd name="connsiteY156" fmla="*/ 757023 h 6255349"/>
                <a:gd name="connsiteX157" fmla="*/ 2016625 w 9379854"/>
                <a:gd name="connsiteY157" fmla="*/ 684233 h 6255349"/>
                <a:gd name="connsiteX158" fmla="*/ 2125634 w 9379854"/>
                <a:gd name="connsiteY158" fmla="*/ 566542 h 6255349"/>
                <a:gd name="connsiteX159" fmla="*/ 2196318 w 9379854"/>
                <a:gd name="connsiteY159" fmla="*/ 1411427 h 6255349"/>
                <a:gd name="connsiteX160" fmla="*/ 2183953 w 9379854"/>
                <a:gd name="connsiteY160" fmla="*/ 1463256 h 6255349"/>
                <a:gd name="connsiteX161" fmla="*/ 1922437 w 9379854"/>
                <a:gd name="connsiteY161" fmla="*/ 2115380 h 6255349"/>
                <a:gd name="connsiteX162" fmla="*/ 1869993 w 9379854"/>
                <a:gd name="connsiteY162" fmla="*/ 2362426 h 6255349"/>
                <a:gd name="connsiteX163" fmla="*/ 3301053 w 9379854"/>
                <a:gd name="connsiteY163" fmla="*/ 1584104 h 6255349"/>
                <a:gd name="connsiteX164" fmla="*/ 2897904 w 9379854"/>
                <a:gd name="connsiteY164" fmla="*/ 1691096 h 6255349"/>
                <a:gd name="connsiteX165" fmla="*/ 2582015 w 9379854"/>
                <a:gd name="connsiteY165" fmla="*/ 1991901 h 6255349"/>
                <a:gd name="connsiteX166" fmla="*/ 1899811 w 9379854"/>
                <a:gd name="connsiteY166" fmla="*/ 2761190 h 6255349"/>
                <a:gd name="connsiteX167" fmla="*/ 2479233 w 9379854"/>
                <a:gd name="connsiteY167" fmla="*/ 2062060 h 6255349"/>
                <a:gd name="connsiteX168" fmla="*/ 2602449 w 9379854"/>
                <a:gd name="connsiteY168" fmla="*/ 1852812 h 6255349"/>
                <a:gd name="connsiteX169" fmla="*/ 2609991 w 9379854"/>
                <a:gd name="connsiteY169" fmla="*/ 1757484 h 6255349"/>
                <a:gd name="connsiteX170" fmla="*/ 2527993 w 9379854"/>
                <a:gd name="connsiteY170" fmla="*/ 1700831 h 6255349"/>
                <a:gd name="connsiteX171" fmla="*/ 2334619 w 9379854"/>
                <a:gd name="connsiteY171" fmla="*/ 1834746 h 6255349"/>
                <a:gd name="connsiteX172" fmla="*/ 2117302 w 9379854"/>
                <a:gd name="connsiteY172" fmla="*/ 2268151 h 6255349"/>
                <a:gd name="connsiteX173" fmla="*/ 2486161 w 9379854"/>
                <a:gd name="connsiteY173" fmla="*/ 1522979 h 6255349"/>
                <a:gd name="connsiteX174" fmla="*/ 3032784 w 9379854"/>
                <a:gd name="connsiteY174" fmla="*/ 1309346 h 6255349"/>
                <a:gd name="connsiteX175" fmla="*/ 2551847 w 9379854"/>
                <a:gd name="connsiteY175" fmla="*/ 1615413 h 6255349"/>
                <a:gd name="connsiteX176" fmla="*/ 3051464 w 9379854"/>
                <a:gd name="connsiteY176" fmla="*/ 1499037 h 6255349"/>
                <a:gd name="connsiteX177" fmla="*/ 3437950 w 9379854"/>
                <a:gd name="connsiteY177" fmla="*/ 1597610 h 6255349"/>
                <a:gd name="connsiteX178" fmla="*/ 3301053 w 9379854"/>
                <a:gd name="connsiteY178" fmla="*/ 1584104 h 6255349"/>
                <a:gd name="connsiteX179" fmla="*/ 6759432 w 9379854"/>
                <a:gd name="connsiteY179" fmla="*/ 2466261 h 6255349"/>
                <a:gd name="connsiteX180" fmla="*/ 5963658 w 9379854"/>
                <a:gd name="connsiteY180" fmla="*/ 2043468 h 6255349"/>
                <a:gd name="connsiteX181" fmla="*/ 6214563 w 9379854"/>
                <a:gd name="connsiteY181" fmla="*/ 2196150 h 6255349"/>
                <a:gd name="connsiteX182" fmla="*/ 6294543 w 9379854"/>
                <a:gd name="connsiteY182" fmla="*/ 2262976 h 6255349"/>
                <a:gd name="connsiteX183" fmla="*/ 6261218 w 9379854"/>
                <a:gd name="connsiteY183" fmla="*/ 2339888 h 6255349"/>
                <a:gd name="connsiteX184" fmla="*/ 6111167 w 9379854"/>
                <a:gd name="connsiteY184" fmla="*/ 2317349 h 6255349"/>
                <a:gd name="connsiteX185" fmla="*/ 5743886 w 9379854"/>
                <a:gd name="connsiteY185" fmla="*/ 2108277 h 6255349"/>
                <a:gd name="connsiteX186" fmla="*/ 5361873 w 9379854"/>
                <a:gd name="connsiteY186" fmla="*/ 1861757 h 6255349"/>
                <a:gd name="connsiteX187" fmla="*/ 4898037 w 9379854"/>
                <a:gd name="connsiteY187" fmla="*/ 1774936 h 6255349"/>
                <a:gd name="connsiteX188" fmla="*/ 4326508 w 9379854"/>
                <a:gd name="connsiteY188" fmla="*/ 1746697 h 6255349"/>
                <a:gd name="connsiteX189" fmla="*/ 4109104 w 9379854"/>
                <a:gd name="connsiteY189" fmla="*/ 1705566 h 6255349"/>
                <a:gd name="connsiteX190" fmla="*/ 4362552 w 9379854"/>
                <a:gd name="connsiteY190" fmla="*/ 1635583 h 6255349"/>
                <a:gd name="connsiteX191" fmla="*/ 3666053 w 9379854"/>
                <a:gd name="connsiteY191" fmla="*/ 1469921 h 6255349"/>
                <a:gd name="connsiteX192" fmla="*/ 3650355 w 9379854"/>
                <a:gd name="connsiteY192" fmla="*/ 1382135 h 6255349"/>
                <a:gd name="connsiteX193" fmla="*/ 3677541 w 9379854"/>
                <a:gd name="connsiteY193" fmla="*/ 1368630 h 6255349"/>
                <a:gd name="connsiteX194" fmla="*/ 3667894 w 9379854"/>
                <a:gd name="connsiteY194" fmla="*/ 1348898 h 6255349"/>
                <a:gd name="connsiteX195" fmla="*/ 3147406 w 9379854"/>
                <a:gd name="connsiteY195" fmla="*/ 1355563 h 6255349"/>
                <a:gd name="connsiteX196" fmla="*/ 4046312 w 9379854"/>
                <a:gd name="connsiteY196" fmla="*/ 1148420 h 6255349"/>
                <a:gd name="connsiteX197" fmla="*/ 6516507 w 9379854"/>
                <a:gd name="connsiteY197" fmla="*/ 2042503 h 6255349"/>
                <a:gd name="connsiteX198" fmla="*/ 5510872 w 9379854"/>
                <a:gd name="connsiteY198" fmla="*/ 1639530 h 6255349"/>
                <a:gd name="connsiteX199" fmla="*/ 5811502 w 9379854"/>
                <a:gd name="connsiteY199" fmla="*/ 1840797 h 6255349"/>
                <a:gd name="connsiteX200" fmla="*/ 6493004 w 9379854"/>
                <a:gd name="connsiteY200" fmla="*/ 2185364 h 6255349"/>
                <a:gd name="connsiteX201" fmla="*/ 6759432 w 9379854"/>
                <a:gd name="connsiteY201" fmla="*/ 2466261 h 6255349"/>
                <a:gd name="connsiteX202" fmla="*/ 7905647 w 9379854"/>
                <a:gd name="connsiteY202" fmla="*/ 4998634 h 6255349"/>
                <a:gd name="connsiteX203" fmla="*/ 7854081 w 9379854"/>
                <a:gd name="connsiteY203" fmla="*/ 4840778 h 6255349"/>
                <a:gd name="connsiteX204" fmla="*/ 7834963 w 9379854"/>
                <a:gd name="connsiteY204" fmla="*/ 4954522 h 6255349"/>
                <a:gd name="connsiteX205" fmla="*/ 7848731 w 9379854"/>
                <a:gd name="connsiteY205" fmla="*/ 5169646 h 6255349"/>
                <a:gd name="connsiteX206" fmla="*/ 7788219 w 9379854"/>
                <a:gd name="connsiteY206" fmla="*/ 5397311 h 6255349"/>
                <a:gd name="connsiteX207" fmla="*/ 7800059 w 9379854"/>
                <a:gd name="connsiteY207" fmla="*/ 5280233 h 6255349"/>
                <a:gd name="connsiteX208" fmla="*/ 7694558 w 9379854"/>
                <a:gd name="connsiteY208" fmla="*/ 5419323 h 6255349"/>
                <a:gd name="connsiteX209" fmla="*/ 7693330 w 9379854"/>
                <a:gd name="connsiteY209" fmla="*/ 5452385 h 6255349"/>
                <a:gd name="connsiteX210" fmla="*/ 7625890 w 9379854"/>
                <a:gd name="connsiteY210" fmla="*/ 5698992 h 6255349"/>
                <a:gd name="connsiteX211" fmla="*/ 7597739 w 9379854"/>
                <a:gd name="connsiteY211" fmla="*/ 5647075 h 6255349"/>
                <a:gd name="connsiteX212" fmla="*/ 7607123 w 9379854"/>
                <a:gd name="connsiteY212" fmla="*/ 6017688 h 6255349"/>
                <a:gd name="connsiteX213" fmla="*/ 7482240 w 9379854"/>
                <a:gd name="connsiteY213" fmla="*/ 5581301 h 6255349"/>
                <a:gd name="connsiteX214" fmla="*/ 7637642 w 9379854"/>
                <a:gd name="connsiteY214" fmla="*/ 5165787 h 6255349"/>
                <a:gd name="connsiteX215" fmla="*/ 7680087 w 9379854"/>
                <a:gd name="connsiteY215" fmla="*/ 5271902 h 6255349"/>
                <a:gd name="connsiteX216" fmla="*/ 7796112 w 9379854"/>
                <a:gd name="connsiteY216" fmla="*/ 4906727 h 6255349"/>
                <a:gd name="connsiteX217" fmla="*/ 7735864 w 9379854"/>
                <a:gd name="connsiteY217" fmla="*/ 4663627 h 6255349"/>
                <a:gd name="connsiteX218" fmla="*/ 7905647 w 9379854"/>
                <a:gd name="connsiteY218" fmla="*/ 4998634 h 6255349"/>
                <a:gd name="connsiteX219" fmla="*/ 8825864 w 9379854"/>
                <a:gd name="connsiteY219" fmla="*/ 3744287 h 6255349"/>
                <a:gd name="connsiteX220" fmla="*/ 8773245 w 9379854"/>
                <a:gd name="connsiteY220" fmla="*/ 3858294 h 6255349"/>
                <a:gd name="connsiteX221" fmla="*/ 8849893 w 9379854"/>
                <a:gd name="connsiteY221" fmla="*/ 3845666 h 6255349"/>
                <a:gd name="connsiteX222" fmla="*/ 8758512 w 9379854"/>
                <a:gd name="connsiteY222" fmla="*/ 4011153 h 6255349"/>
                <a:gd name="connsiteX223" fmla="*/ 8701595 w 9379854"/>
                <a:gd name="connsiteY223" fmla="*/ 4045355 h 6255349"/>
                <a:gd name="connsiteX224" fmla="*/ 8673182 w 9379854"/>
                <a:gd name="connsiteY224" fmla="*/ 4061579 h 6255349"/>
                <a:gd name="connsiteX225" fmla="*/ 8598463 w 9379854"/>
                <a:gd name="connsiteY225" fmla="*/ 4226978 h 6255349"/>
                <a:gd name="connsiteX226" fmla="*/ 8684231 w 9379854"/>
                <a:gd name="connsiteY226" fmla="*/ 4144278 h 6255349"/>
                <a:gd name="connsiteX227" fmla="*/ 8586799 w 9379854"/>
                <a:gd name="connsiteY227" fmla="*/ 4305029 h 6255349"/>
                <a:gd name="connsiteX228" fmla="*/ 8448762 w 9379854"/>
                <a:gd name="connsiteY228" fmla="*/ 4393254 h 6255349"/>
                <a:gd name="connsiteX229" fmla="*/ 8299675 w 9379854"/>
                <a:gd name="connsiteY229" fmla="*/ 4480952 h 6255349"/>
                <a:gd name="connsiteX230" fmla="*/ 8269595 w 9379854"/>
                <a:gd name="connsiteY230" fmla="*/ 4521205 h 6255349"/>
                <a:gd name="connsiteX231" fmla="*/ 8433765 w 9379854"/>
                <a:gd name="connsiteY231" fmla="*/ 4473235 h 6255349"/>
                <a:gd name="connsiteX232" fmla="*/ 8317653 w 9379854"/>
                <a:gd name="connsiteY232" fmla="*/ 4579700 h 6255349"/>
                <a:gd name="connsiteX233" fmla="*/ 8045263 w 9379854"/>
                <a:gd name="connsiteY233" fmla="*/ 4525327 h 6255349"/>
                <a:gd name="connsiteX234" fmla="*/ 8292835 w 9379854"/>
                <a:gd name="connsiteY234" fmla="*/ 4433507 h 6255349"/>
                <a:gd name="connsiteX235" fmla="*/ 8501381 w 9379854"/>
                <a:gd name="connsiteY235" fmla="*/ 4217857 h 6255349"/>
                <a:gd name="connsiteX236" fmla="*/ 8531900 w 9379854"/>
                <a:gd name="connsiteY236" fmla="*/ 4138666 h 6255349"/>
                <a:gd name="connsiteX237" fmla="*/ 8401317 w 9379854"/>
                <a:gd name="connsiteY237" fmla="*/ 4179270 h 6255349"/>
                <a:gd name="connsiteX238" fmla="*/ 8480246 w 9379854"/>
                <a:gd name="connsiteY238" fmla="*/ 4099289 h 6255349"/>
                <a:gd name="connsiteX239" fmla="*/ 8658448 w 9379854"/>
                <a:gd name="connsiteY239" fmla="*/ 3835668 h 6255349"/>
                <a:gd name="connsiteX240" fmla="*/ 9150348 w 9379854"/>
                <a:gd name="connsiteY240" fmla="*/ 3647731 h 6255349"/>
                <a:gd name="connsiteX241" fmla="*/ 8825864 w 9379854"/>
                <a:gd name="connsiteY241" fmla="*/ 3744287 h 625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</a:cxnLst>
              <a:rect l="l" t="t" r="r" b="b"/>
              <a:pathLst>
                <a:path w="9379854" h="6255349">
                  <a:moveTo>
                    <a:pt x="8651959" y="3632121"/>
                  </a:moveTo>
                  <a:cubicBezTo>
                    <a:pt x="8467178" y="3723239"/>
                    <a:pt x="8314759" y="3856716"/>
                    <a:pt x="8173741" y="4004575"/>
                  </a:cubicBezTo>
                  <a:cubicBezTo>
                    <a:pt x="8105950" y="4075611"/>
                    <a:pt x="8035265" y="4076751"/>
                    <a:pt x="7963265" y="4011240"/>
                  </a:cubicBezTo>
                  <a:cubicBezTo>
                    <a:pt x="7848293" y="3906529"/>
                    <a:pt x="7770680" y="3778051"/>
                    <a:pt x="7716833" y="3633261"/>
                  </a:cubicBezTo>
                  <a:cubicBezTo>
                    <a:pt x="7586426" y="3282468"/>
                    <a:pt x="7422518" y="2949390"/>
                    <a:pt x="7192749" y="2651479"/>
                  </a:cubicBezTo>
                  <a:cubicBezTo>
                    <a:pt x="7187925" y="2645253"/>
                    <a:pt x="7186522" y="2636483"/>
                    <a:pt x="7182488" y="2629467"/>
                  </a:cubicBezTo>
                  <a:cubicBezTo>
                    <a:pt x="7165650" y="2599738"/>
                    <a:pt x="7150741" y="2568517"/>
                    <a:pt x="7130483" y="2541331"/>
                  </a:cubicBezTo>
                  <a:cubicBezTo>
                    <a:pt x="7117152" y="2523352"/>
                    <a:pt x="7094965" y="2512215"/>
                    <a:pt x="7078302" y="2496341"/>
                  </a:cubicBezTo>
                  <a:cubicBezTo>
                    <a:pt x="6953683" y="2377335"/>
                    <a:pt x="6836518" y="2249383"/>
                    <a:pt x="6704006" y="2139936"/>
                  </a:cubicBezTo>
                  <a:cubicBezTo>
                    <a:pt x="5930947" y="1500703"/>
                    <a:pt x="5045458" y="1143158"/>
                    <a:pt x="4040173" y="1093170"/>
                  </a:cubicBezTo>
                  <a:cubicBezTo>
                    <a:pt x="3483377" y="1065457"/>
                    <a:pt x="2757148" y="1157102"/>
                    <a:pt x="2376538" y="1306101"/>
                  </a:cubicBezTo>
                  <a:cubicBezTo>
                    <a:pt x="2384256" y="1227611"/>
                    <a:pt x="2364962" y="1094135"/>
                    <a:pt x="2406356" y="964166"/>
                  </a:cubicBezTo>
                  <a:cubicBezTo>
                    <a:pt x="2448363" y="832355"/>
                    <a:pt x="2499667" y="718611"/>
                    <a:pt x="2524836" y="692564"/>
                  </a:cubicBezTo>
                  <a:cubicBezTo>
                    <a:pt x="2561406" y="654679"/>
                    <a:pt x="2584120" y="615390"/>
                    <a:pt x="2585523" y="564350"/>
                  </a:cubicBezTo>
                  <a:cubicBezTo>
                    <a:pt x="2587014" y="508398"/>
                    <a:pt x="2612271" y="454727"/>
                    <a:pt x="2658839" y="423682"/>
                  </a:cubicBezTo>
                  <a:cubicBezTo>
                    <a:pt x="2703565" y="393864"/>
                    <a:pt x="2732505" y="349050"/>
                    <a:pt x="2731102" y="296344"/>
                  </a:cubicBezTo>
                  <a:cubicBezTo>
                    <a:pt x="2729085" y="218205"/>
                    <a:pt x="2722157" y="139627"/>
                    <a:pt x="2708914" y="62628"/>
                  </a:cubicBezTo>
                  <a:cubicBezTo>
                    <a:pt x="2697601" y="-3321"/>
                    <a:pt x="2665679" y="-13143"/>
                    <a:pt x="2604027" y="14394"/>
                  </a:cubicBezTo>
                  <a:cubicBezTo>
                    <a:pt x="2362331" y="122351"/>
                    <a:pt x="2236484" y="329845"/>
                    <a:pt x="2227627" y="341772"/>
                  </a:cubicBezTo>
                  <a:cubicBezTo>
                    <a:pt x="2230696" y="302921"/>
                    <a:pt x="2275510" y="131559"/>
                    <a:pt x="2279193" y="79642"/>
                  </a:cubicBezTo>
                  <a:cubicBezTo>
                    <a:pt x="2280596" y="59471"/>
                    <a:pt x="2264723" y="25795"/>
                    <a:pt x="2248762" y="20095"/>
                  </a:cubicBezTo>
                  <a:cubicBezTo>
                    <a:pt x="2232713" y="14306"/>
                    <a:pt x="2204913" y="32548"/>
                    <a:pt x="2185970" y="45702"/>
                  </a:cubicBezTo>
                  <a:cubicBezTo>
                    <a:pt x="2168430" y="57892"/>
                    <a:pt x="1784137" y="340281"/>
                    <a:pt x="1720731" y="414298"/>
                  </a:cubicBezTo>
                  <a:cubicBezTo>
                    <a:pt x="1663026" y="481650"/>
                    <a:pt x="1601286" y="554878"/>
                    <a:pt x="1632156" y="661168"/>
                  </a:cubicBezTo>
                  <a:cubicBezTo>
                    <a:pt x="1639873" y="687829"/>
                    <a:pt x="1618563" y="723522"/>
                    <a:pt x="1608828" y="754479"/>
                  </a:cubicBezTo>
                  <a:cubicBezTo>
                    <a:pt x="1600584" y="780526"/>
                    <a:pt x="1585500" y="805169"/>
                    <a:pt x="1581291" y="831654"/>
                  </a:cubicBezTo>
                  <a:cubicBezTo>
                    <a:pt x="1575152" y="870416"/>
                    <a:pt x="1578572" y="910582"/>
                    <a:pt x="1572872" y="949432"/>
                  </a:cubicBezTo>
                  <a:cubicBezTo>
                    <a:pt x="1569978" y="969515"/>
                    <a:pt x="1561383" y="997754"/>
                    <a:pt x="1546650" y="1005384"/>
                  </a:cubicBezTo>
                  <a:cubicBezTo>
                    <a:pt x="1487629" y="1036078"/>
                    <a:pt x="1475351" y="1091679"/>
                    <a:pt x="1482718" y="1143509"/>
                  </a:cubicBezTo>
                  <a:cubicBezTo>
                    <a:pt x="1493417" y="1219455"/>
                    <a:pt x="1461232" y="1272337"/>
                    <a:pt x="1419049" y="1326359"/>
                  </a:cubicBezTo>
                  <a:cubicBezTo>
                    <a:pt x="1377919" y="1379066"/>
                    <a:pt x="1346961" y="1437210"/>
                    <a:pt x="1348891" y="1506491"/>
                  </a:cubicBezTo>
                  <a:cubicBezTo>
                    <a:pt x="1350294" y="1557444"/>
                    <a:pt x="1333894" y="1599890"/>
                    <a:pt x="1302937" y="1639880"/>
                  </a:cubicBezTo>
                  <a:cubicBezTo>
                    <a:pt x="1289344" y="1657508"/>
                    <a:pt x="1281977" y="1681362"/>
                    <a:pt x="1276364" y="1703549"/>
                  </a:cubicBezTo>
                  <a:cubicBezTo>
                    <a:pt x="1263034" y="1755993"/>
                    <a:pt x="1275575" y="1805192"/>
                    <a:pt x="1302849" y="1850531"/>
                  </a:cubicBezTo>
                  <a:cubicBezTo>
                    <a:pt x="1320126" y="1879121"/>
                    <a:pt x="1317582" y="1899818"/>
                    <a:pt x="1288730" y="1920339"/>
                  </a:cubicBezTo>
                  <a:cubicBezTo>
                    <a:pt x="1257948" y="1942264"/>
                    <a:pt x="1229884" y="1968398"/>
                    <a:pt x="1201821" y="1994006"/>
                  </a:cubicBezTo>
                  <a:cubicBezTo>
                    <a:pt x="644411" y="2503006"/>
                    <a:pt x="288532" y="3133381"/>
                    <a:pt x="82792" y="3853997"/>
                  </a:cubicBezTo>
                  <a:cubicBezTo>
                    <a:pt x="56044" y="3937135"/>
                    <a:pt x="26226" y="4120074"/>
                    <a:pt x="16053" y="4168922"/>
                  </a:cubicBezTo>
                  <a:cubicBezTo>
                    <a:pt x="-5345" y="4270389"/>
                    <a:pt x="268" y="4385624"/>
                    <a:pt x="1846" y="4398340"/>
                  </a:cubicBezTo>
                  <a:cubicBezTo>
                    <a:pt x="11493" y="4476216"/>
                    <a:pt x="49028" y="4511383"/>
                    <a:pt x="127079" y="4506648"/>
                  </a:cubicBezTo>
                  <a:cubicBezTo>
                    <a:pt x="170314" y="4504017"/>
                    <a:pt x="213900" y="4494808"/>
                    <a:pt x="255557" y="4482531"/>
                  </a:cubicBezTo>
                  <a:cubicBezTo>
                    <a:pt x="489273" y="4414038"/>
                    <a:pt x="691329" y="4285297"/>
                    <a:pt x="884178" y="4141998"/>
                  </a:cubicBezTo>
                  <a:cubicBezTo>
                    <a:pt x="1037737" y="4027903"/>
                    <a:pt x="1711347" y="3520306"/>
                    <a:pt x="1887094" y="3369465"/>
                  </a:cubicBezTo>
                  <a:cubicBezTo>
                    <a:pt x="2099061" y="3187491"/>
                    <a:pt x="2348387" y="3091987"/>
                    <a:pt x="2634020" y="3111807"/>
                  </a:cubicBezTo>
                  <a:cubicBezTo>
                    <a:pt x="2760832" y="3120577"/>
                    <a:pt x="2887819" y="3127856"/>
                    <a:pt x="3014718" y="3133995"/>
                  </a:cubicBezTo>
                  <a:cubicBezTo>
                    <a:pt x="3224054" y="3144168"/>
                    <a:pt x="3431723" y="3143116"/>
                    <a:pt x="3635446" y="3078570"/>
                  </a:cubicBezTo>
                  <a:cubicBezTo>
                    <a:pt x="3708148" y="3055593"/>
                    <a:pt x="4077533" y="3042000"/>
                    <a:pt x="4183735" y="3034545"/>
                  </a:cubicBezTo>
                  <a:cubicBezTo>
                    <a:pt x="4286956" y="3027266"/>
                    <a:pt x="4296515" y="3007359"/>
                    <a:pt x="4259945" y="2912206"/>
                  </a:cubicBezTo>
                  <a:cubicBezTo>
                    <a:pt x="4234425" y="2845819"/>
                    <a:pt x="4249772" y="2809512"/>
                    <a:pt x="4318440" y="2794866"/>
                  </a:cubicBezTo>
                  <a:cubicBezTo>
                    <a:pt x="4412540" y="2774783"/>
                    <a:pt x="4508044" y="2756893"/>
                    <a:pt x="4602932" y="2746807"/>
                  </a:cubicBezTo>
                  <a:cubicBezTo>
                    <a:pt x="4870412" y="2718218"/>
                    <a:pt x="5294609" y="2761453"/>
                    <a:pt x="5346088" y="2766013"/>
                  </a:cubicBezTo>
                  <a:cubicBezTo>
                    <a:pt x="5694775" y="2797146"/>
                    <a:pt x="5866226" y="2941497"/>
                    <a:pt x="6113710" y="3061819"/>
                  </a:cubicBezTo>
                  <a:cubicBezTo>
                    <a:pt x="6268234" y="3136977"/>
                    <a:pt x="6415918" y="3221518"/>
                    <a:pt x="6524225" y="3361221"/>
                  </a:cubicBezTo>
                  <a:cubicBezTo>
                    <a:pt x="6551675" y="3396651"/>
                    <a:pt x="6586315" y="3427609"/>
                    <a:pt x="6621395" y="3455935"/>
                  </a:cubicBezTo>
                  <a:cubicBezTo>
                    <a:pt x="6761273" y="3568715"/>
                    <a:pt x="7359024" y="4056492"/>
                    <a:pt x="7452247" y="4246622"/>
                  </a:cubicBezTo>
                  <a:cubicBezTo>
                    <a:pt x="7472681" y="4288279"/>
                    <a:pt x="7490659" y="4332128"/>
                    <a:pt x="7501622" y="4377029"/>
                  </a:cubicBezTo>
                  <a:cubicBezTo>
                    <a:pt x="7524336" y="4469551"/>
                    <a:pt x="7494606" y="4556723"/>
                    <a:pt x="7461894" y="4641527"/>
                  </a:cubicBezTo>
                  <a:cubicBezTo>
                    <a:pt x="7347273" y="4938123"/>
                    <a:pt x="7307019" y="5247346"/>
                    <a:pt x="7319823" y="5562008"/>
                  </a:cubicBezTo>
                  <a:cubicBezTo>
                    <a:pt x="7331926" y="5860445"/>
                    <a:pt x="7439882" y="6111963"/>
                    <a:pt x="7726304" y="6255350"/>
                  </a:cubicBezTo>
                  <a:cubicBezTo>
                    <a:pt x="7728672" y="6253157"/>
                    <a:pt x="7727094" y="6254648"/>
                    <a:pt x="7729461" y="6252543"/>
                  </a:cubicBezTo>
                  <a:cubicBezTo>
                    <a:pt x="7686928" y="6142658"/>
                    <a:pt x="7658426" y="6030141"/>
                    <a:pt x="7663688" y="5911134"/>
                  </a:cubicBezTo>
                  <a:cubicBezTo>
                    <a:pt x="7671142" y="5742929"/>
                    <a:pt x="7730075" y="5595421"/>
                    <a:pt x="7840400" y="5468171"/>
                  </a:cubicBezTo>
                  <a:cubicBezTo>
                    <a:pt x="7937394" y="5356356"/>
                    <a:pt x="8006325" y="5230596"/>
                    <a:pt x="8018515" y="5080720"/>
                  </a:cubicBezTo>
                  <a:cubicBezTo>
                    <a:pt x="8023952" y="5013894"/>
                    <a:pt x="8018865" y="4998459"/>
                    <a:pt x="8120157" y="4871296"/>
                  </a:cubicBezTo>
                  <a:cubicBezTo>
                    <a:pt x="8163392" y="4817099"/>
                    <a:pt x="8212503" y="4763428"/>
                    <a:pt x="8195402" y="4685991"/>
                  </a:cubicBezTo>
                  <a:cubicBezTo>
                    <a:pt x="8298886" y="4668100"/>
                    <a:pt x="8393687" y="4636002"/>
                    <a:pt x="8480684" y="4582506"/>
                  </a:cubicBezTo>
                  <a:cubicBezTo>
                    <a:pt x="8639944" y="4484547"/>
                    <a:pt x="8731676" y="4339231"/>
                    <a:pt x="8782892" y="4162695"/>
                  </a:cubicBezTo>
                  <a:cubicBezTo>
                    <a:pt x="8863925" y="3883464"/>
                    <a:pt x="9097465" y="3718065"/>
                    <a:pt x="9379854" y="3633261"/>
                  </a:cubicBezTo>
                  <a:cubicBezTo>
                    <a:pt x="9071419" y="3489962"/>
                    <a:pt x="8849368" y="3534688"/>
                    <a:pt x="8651959" y="3632121"/>
                  </a:cubicBezTo>
                  <a:close/>
                  <a:moveTo>
                    <a:pt x="1070712" y="3450849"/>
                  </a:moveTo>
                  <a:cubicBezTo>
                    <a:pt x="968105" y="3647819"/>
                    <a:pt x="789464" y="3750864"/>
                    <a:pt x="783939" y="3744287"/>
                  </a:cubicBezTo>
                  <a:cubicBezTo>
                    <a:pt x="799900" y="3733938"/>
                    <a:pt x="874970" y="3674304"/>
                    <a:pt x="886897" y="3660447"/>
                  </a:cubicBezTo>
                  <a:cubicBezTo>
                    <a:pt x="932587" y="3607653"/>
                    <a:pt x="982487" y="3556788"/>
                    <a:pt x="1017654" y="3497416"/>
                  </a:cubicBezTo>
                  <a:cubicBezTo>
                    <a:pt x="1041596" y="3456988"/>
                    <a:pt x="1058434" y="3401650"/>
                    <a:pt x="1052208" y="3356573"/>
                  </a:cubicBezTo>
                  <a:cubicBezTo>
                    <a:pt x="1041245" y="3277294"/>
                    <a:pt x="1068432" y="3216607"/>
                    <a:pt x="1110702" y="3157235"/>
                  </a:cubicBezTo>
                  <a:cubicBezTo>
                    <a:pt x="1133504" y="3125225"/>
                    <a:pt x="1158849" y="3095057"/>
                    <a:pt x="1190683" y="3054277"/>
                  </a:cubicBezTo>
                  <a:cubicBezTo>
                    <a:pt x="1051243" y="3144957"/>
                    <a:pt x="1007657" y="3194857"/>
                    <a:pt x="974156" y="3341664"/>
                  </a:cubicBezTo>
                  <a:cubicBezTo>
                    <a:pt x="924168" y="3560208"/>
                    <a:pt x="846906" y="3639663"/>
                    <a:pt x="753157" y="3695790"/>
                  </a:cubicBezTo>
                  <a:cubicBezTo>
                    <a:pt x="819018" y="3612827"/>
                    <a:pt x="871637" y="3586518"/>
                    <a:pt x="898999" y="3479175"/>
                  </a:cubicBezTo>
                  <a:cubicBezTo>
                    <a:pt x="862078" y="3488734"/>
                    <a:pt x="838136" y="3526620"/>
                    <a:pt x="810161" y="3533899"/>
                  </a:cubicBezTo>
                  <a:cubicBezTo>
                    <a:pt x="792621" y="3542669"/>
                    <a:pt x="775081" y="3533899"/>
                    <a:pt x="797093" y="3491804"/>
                  </a:cubicBezTo>
                  <a:cubicBezTo>
                    <a:pt x="812002" y="3463477"/>
                    <a:pt x="824017" y="3433134"/>
                    <a:pt x="842609" y="3407526"/>
                  </a:cubicBezTo>
                  <a:cubicBezTo>
                    <a:pt x="918994" y="3302376"/>
                    <a:pt x="1146395" y="2994906"/>
                    <a:pt x="1160953" y="2972718"/>
                  </a:cubicBezTo>
                  <a:cubicBezTo>
                    <a:pt x="1156744" y="2969035"/>
                    <a:pt x="1037299" y="3076728"/>
                    <a:pt x="1008271" y="3111369"/>
                  </a:cubicBezTo>
                  <a:cubicBezTo>
                    <a:pt x="889791" y="3252738"/>
                    <a:pt x="789025" y="3404807"/>
                    <a:pt x="705800" y="3570995"/>
                  </a:cubicBezTo>
                  <a:cubicBezTo>
                    <a:pt x="642920" y="3696491"/>
                    <a:pt x="525843" y="3981335"/>
                    <a:pt x="515758" y="3998261"/>
                  </a:cubicBezTo>
                  <a:cubicBezTo>
                    <a:pt x="472610" y="3957042"/>
                    <a:pt x="470330" y="3912141"/>
                    <a:pt x="489974" y="3869783"/>
                  </a:cubicBezTo>
                  <a:cubicBezTo>
                    <a:pt x="513741" y="3818480"/>
                    <a:pt x="666248" y="3573275"/>
                    <a:pt x="707992" y="3496627"/>
                  </a:cubicBezTo>
                  <a:cubicBezTo>
                    <a:pt x="760260" y="3400685"/>
                    <a:pt x="809634" y="3302990"/>
                    <a:pt x="859973" y="3206346"/>
                  </a:cubicBezTo>
                  <a:cubicBezTo>
                    <a:pt x="976875" y="2981575"/>
                    <a:pt x="1117192" y="2806179"/>
                    <a:pt x="1227165" y="2646919"/>
                  </a:cubicBezTo>
                  <a:cubicBezTo>
                    <a:pt x="1242250" y="2625082"/>
                    <a:pt x="1243127" y="2594826"/>
                    <a:pt x="1250669" y="2568517"/>
                  </a:cubicBezTo>
                  <a:lnTo>
                    <a:pt x="1236988" y="2562729"/>
                  </a:lnTo>
                  <a:cubicBezTo>
                    <a:pt x="1222956" y="2582198"/>
                    <a:pt x="1208837" y="2601667"/>
                    <a:pt x="1194805" y="2621223"/>
                  </a:cubicBezTo>
                  <a:cubicBezTo>
                    <a:pt x="1140520" y="2696819"/>
                    <a:pt x="1087375" y="2773292"/>
                    <a:pt x="1031686" y="2847836"/>
                  </a:cubicBezTo>
                  <a:cubicBezTo>
                    <a:pt x="982926" y="2913171"/>
                    <a:pt x="922063" y="2971315"/>
                    <a:pt x="882950" y="3041736"/>
                  </a:cubicBezTo>
                  <a:cubicBezTo>
                    <a:pt x="802355" y="3187140"/>
                    <a:pt x="590915" y="3630630"/>
                    <a:pt x="547066" y="3700788"/>
                  </a:cubicBezTo>
                  <a:cubicBezTo>
                    <a:pt x="570043" y="3600374"/>
                    <a:pt x="666774" y="3418488"/>
                    <a:pt x="722462" y="3288607"/>
                  </a:cubicBezTo>
                  <a:cubicBezTo>
                    <a:pt x="749736" y="3225026"/>
                    <a:pt x="787798" y="3138205"/>
                    <a:pt x="796830" y="3070852"/>
                  </a:cubicBezTo>
                  <a:cubicBezTo>
                    <a:pt x="805951" y="3002886"/>
                    <a:pt x="819544" y="2939305"/>
                    <a:pt x="851203" y="2879144"/>
                  </a:cubicBezTo>
                  <a:cubicBezTo>
                    <a:pt x="858044" y="2866077"/>
                    <a:pt x="863919" y="2852571"/>
                    <a:pt x="870234" y="2839241"/>
                  </a:cubicBezTo>
                  <a:cubicBezTo>
                    <a:pt x="813405" y="2905980"/>
                    <a:pt x="784728" y="2984470"/>
                    <a:pt x="764996" y="3067870"/>
                  </a:cubicBezTo>
                  <a:cubicBezTo>
                    <a:pt x="751578" y="3124261"/>
                    <a:pt x="735091" y="3180738"/>
                    <a:pt x="711763" y="3233620"/>
                  </a:cubicBezTo>
                  <a:cubicBezTo>
                    <a:pt x="675368" y="3316144"/>
                    <a:pt x="501024" y="3685266"/>
                    <a:pt x="452352" y="3788048"/>
                  </a:cubicBezTo>
                  <a:cubicBezTo>
                    <a:pt x="407450" y="3882850"/>
                    <a:pt x="281428" y="4137613"/>
                    <a:pt x="267046" y="4171991"/>
                  </a:cubicBezTo>
                  <a:cubicBezTo>
                    <a:pt x="265379" y="4068156"/>
                    <a:pt x="272658" y="3966251"/>
                    <a:pt x="331679" y="3878728"/>
                  </a:cubicBezTo>
                  <a:cubicBezTo>
                    <a:pt x="455158" y="3695351"/>
                    <a:pt x="512074" y="3577660"/>
                    <a:pt x="564693" y="3314565"/>
                  </a:cubicBezTo>
                  <a:cubicBezTo>
                    <a:pt x="588021" y="3198102"/>
                    <a:pt x="652391" y="3060241"/>
                    <a:pt x="721585" y="2926764"/>
                  </a:cubicBezTo>
                  <a:cubicBezTo>
                    <a:pt x="696942" y="2951057"/>
                    <a:pt x="675982" y="2977804"/>
                    <a:pt x="661951" y="3007271"/>
                  </a:cubicBezTo>
                  <a:cubicBezTo>
                    <a:pt x="590915" y="3156796"/>
                    <a:pt x="551889" y="3245459"/>
                    <a:pt x="527772" y="3371569"/>
                  </a:cubicBezTo>
                  <a:cubicBezTo>
                    <a:pt x="468225" y="3682898"/>
                    <a:pt x="247927" y="3939416"/>
                    <a:pt x="244858" y="3937398"/>
                  </a:cubicBezTo>
                  <a:cubicBezTo>
                    <a:pt x="255294" y="3908896"/>
                    <a:pt x="263888" y="3879605"/>
                    <a:pt x="276605" y="3852156"/>
                  </a:cubicBezTo>
                  <a:cubicBezTo>
                    <a:pt x="312736" y="3774455"/>
                    <a:pt x="345535" y="3696316"/>
                    <a:pt x="404469" y="3629578"/>
                  </a:cubicBezTo>
                  <a:cubicBezTo>
                    <a:pt x="466647" y="3559156"/>
                    <a:pt x="481117" y="3464266"/>
                    <a:pt x="503129" y="3374814"/>
                  </a:cubicBezTo>
                  <a:cubicBezTo>
                    <a:pt x="608542" y="2946233"/>
                    <a:pt x="672825" y="2850730"/>
                    <a:pt x="672825" y="2847748"/>
                  </a:cubicBezTo>
                  <a:cubicBezTo>
                    <a:pt x="645814" y="2882301"/>
                    <a:pt x="621259" y="2917994"/>
                    <a:pt x="608893" y="2957458"/>
                  </a:cubicBezTo>
                  <a:cubicBezTo>
                    <a:pt x="565395" y="3096548"/>
                    <a:pt x="522949" y="3236163"/>
                    <a:pt x="486291" y="3377182"/>
                  </a:cubicBezTo>
                  <a:cubicBezTo>
                    <a:pt x="466120" y="3454620"/>
                    <a:pt x="442705" y="3527848"/>
                    <a:pt x="390349" y="3590376"/>
                  </a:cubicBezTo>
                  <a:cubicBezTo>
                    <a:pt x="266432" y="3738411"/>
                    <a:pt x="183908" y="3907932"/>
                    <a:pt x="133569" y="4093676"/>
                  </a:cubicBezTo>
                  <a:cubicBezTo>
                    <a:pt x="120239" y="4142963"/>
                    <a:pt x="75337" y="4271090"/>
                    <a:pt x="66743" y="4285999"/>
                  </a:cubicBezTo>
                  <a:cubicBezTo>
                    <a:pt x="37890" y="4204264"/>
                    <a:pt x="38504" y="4103850"/>
                    <a:pt x="56044" y="4042461"/>
                  </a:cubicBezTo>
                  <a:cubicBezTo>
                    <a:pt x="301599" y="3183018"/>
                    <a:pt x="720884" y="2481082"/>
                    <a:pt x="1325651" y="1954454"/>
                  </a:cubicBezTo>
                  <a:cubicBezTo>
                    <a:pt x="1321704" y="2014439"/>
                    <a:pt x="1313285" y="2072145"/>
                    <a:pt x="1296535" y="2127220"/>
                  </a:cubicBezTo>
                  <a:cubicBezTo>
                    <a:pt x="1259175" y="2249646"/>
                    <a:pt x="1254440" y="2372161"/>
                    <a:pt x="1291974" y="2494149"/>
                  </a:cubicBezTo>
                  <a:cubicBezTo>
                    <a:pt x="1320652" y="2587460"/>
                    <a:pt x="1356170" y="2678753"/>
                    <a:pt x="1389056" y="2770749"/>
                  </a:cubicBezTo>
                  <a:cubicBezTo>
                    <a:pt x="1405368" y="2816440"/>
                    <a:pt x="1410279" y="2856693"/>
                    <a:pt x="1362484" y="2890632"/>
                  </a:cubicBezTo>
                  <a:cubicBezTo>
                    <a:pt x="1339682" y="2906769"/>
                    <a:pt x="1321880" y="2933429"/>
                    <a:pt x="1308550" y="2958862"/>
                  </a:cubicBezTo>
                  <a:cubicBezTo>
                    <a:pt x="1255229" y="3060855"/>
                    <a:pt x="1104739" y="3393582"/>
                    <a:pt x="1070712" y="3450849"/>
                  </a:cubicBezTo>
                  <a:close/>
                  <a:moveTo>
                    <a:pt x="1336964" y="3517587"/>
                  </a:moveTo>
                  <a:cubicBezTo>
                    <a:pt x="1293378" y="3507063"/>
                    <a:pt x="1277943" y="3473036"/>
                    <a:pt x="1273646" y="3432783"/>
                  </a:cubicBezTo>
                  <a:cubicBezTo>
                    <a:pt x="1269261" y="3391389"/>
                    <a:pt x="1275487" y="3352276"/>
                    <a:pt x="1306620" y="3317460"/>
                  </a:cubicBezTo>
                  <a:cubicBezTo>
                    <a:pt x="1301446" y="3367097"/>
                    <a:pt x="1327229" y="3351487"/>
                    <a:pt x="1327755" y="3375867"/>
                  </a:cubicBezTo>
                  <a:cubicBezTo>
                    <a:pt x="1327931" y="3385776"/>
                    <a:pt x="1301446" y="3402176"/>
                    <a:pt x="1303200" y="3425767"/>
                  </a:cubicBezTo>
                  <a:cubicBezTo>
                    <a:pt x="1306006" y="3463302"/>
                    <a:pt x="1333894" y="3496364"/>
                    <a:pt x="1371604" y="3489874"/>
                  </a:cubicBezTo>
                  <a:cubicBezTo>
                    <a:pt x="1393880" y="3486016"/>
                    <a:pt x="1415454" y="3467511"/>
                    <a:pt x="1438080" y="3460232"/>
                  </a:cubicBezTo>
                  <a:cubicBezTo>
                    <a:pt x="1414314" y="3503906"/>
                    <a:pt x="1375288" y="3526795"/>
                    <a:pt x="1336964" y="3517587"/>
                  </a:cubicBezTo>
                  <a:close/>
                  <a:moveTo>
                    <a:pt x="1388179" y="3307199"/>
                  </a:moveTo>
                  <a:cubicBezTo>
                    <a:pt x="1406158" y="3322634"/>
                    <a:pt x="1417997" y="3332807"/>
                    <a:pt x="1432116" y="3344909"/>
                  </a:cubicBezTo>
                  <a:cubicBezTo>
                    <a:pt x="1418874" y="3350171"/>
                    <a:pt x="1407824" y="3354556"/>
                    <a:pt x="1391424" y="3361046"/>
                  </a:cubicBezTo>
                  <a:cubicBezTo>
                    <a:pt x="1397826" y="3384637"/>
                    <a:pt x="1415366" y="3384637"/>
                    <a:pt x="1432906" y="3393406"/>
                  </a:cubicBezTo>
                  <a:cubicBezTo>
                    <a:pt x="1389056" y="3410946"/>
                    <a:pt x="1351872" y="3384023"/>
                    <a:pt x="1346698" y="3342366"/>
                  </a:cubicBezTo>
                  <a:cubicBezTo>
                    <a:pt x="1341612" y="3300885"/>
                    <a:pt x="1360993" y="3267735"/>
                    <a:pt x="1392214" y="3264402"/>
                  </a:cubicBezTo>
                  <a:cubicBezTo>
                    <a:pt x="1430976" y="3260280"/>
                    <a:pt x="1469476" y="3296237"/>
                    <a:pt x="1475001" y="3346575"/>
                  </a:cubicBezTo>
                  <a:cubicBezTo>
                    <a:pt x="1457461" y="3310619"/>
                    <a:pt x="1434659" y="3293869"/>
                    <a:pt x="1388179" y="3307199"/>
                  </a:cubicBezTo>
                  <a:close/>
                  <a:moveTo>
                    <a:pt x="1869993" y="2362426"/>
                  </a:moveTo>
                  <a:cubicBezTo>
                    <a:pt x="1855348" y="2413554"/>
                    <a:pt x="1824390" y="2459157"/>
                    <a:pt x="1762388" y="2464507"/>
                  </a:cubicBezTo>
                  <a:cubicBezTo>
                    <a:pt x="1694860" y="2470383"/>
                    <a:pt x="1642943" y="2438110"/>
                    <a:pt x="1615844" y="2380755"/>
                  </a:cubicBezTo>
                  <a:cubicBezTo>
                    <a:pt x="1592867" y="2332082"/>
                    <a:pt x="1576204" y="2276307"/>
                    <a:pt x="1573661" y="2222898"/>
                  </a:cubicBezTo>
                  <a:cubicBezTo>
                    <a:pt x="1569627" y="2138708"/>
                    <a:pt x="1581642" y="2053816"/>
                    <a:pt x="1583308" y="1969187"/>
                  </a:cubicBezTo>
                  <a:cubicBezTo>
                    <a:pt x="1584360" y="1915341"/>
                    <a:pt x="1584536" y="1860354"/>
                    <a:pt x="1574450" y="1807910"/>
                  </a:cubicBezTo>
                  <a:cubicBezTo>
                    <a:pt x="1567785" y="1773269"/>
                    <a:pt x="1545948" y="1739242"/>
                    <a:pt x="1523585" y="1710653"/>
                  </a:cubicBezTo>
                  <a:cubicBezTo>
                    <a:pt x="1506309" y="1688553"/>
                    <a:pt x="1502012" y="1672066"/>
                    <a:pt x="1514903" y="1648299"/>
                  </a:cubicBezTo>
                  <a:cubicBezTo>
                    <a:pt x="1553841" y="1576562"/>
                    <a:pt x="1591639" y="1504211"/>
                    <a:pt x="1630665" y="1432474"/>
                  </a:cubicBezTo>
                  <a:cubicBezTo>
                    <a:pt x="1653730" y="1390116"/>
                    <a:pt x="1667586" y="1347407"/>
                    <a:pt x="1653203" y="1298471"/>
                  </a:cubicBezTo>
                  <a:cubicBezTo>
                    <a:pt x="1640400" y="1254710"/>
                    <a:pt x="1655484" y="1219105"/>
                    <a:pt x="1696000" y="1199285"/>
                  </a:cubicBezTo>
                  <a:cubicBezTo>
                    <a:pt x="1747216" y="1174115"/>
                    <a:pt x="1765896" y="1134476"/>
                    <a:pt x="1764492" y="1079401"/>
                  </a:cubicBezTo>
                  <a:cubicBezTo>
                    <a:pt x="1762738" y="1007226"/>
                    <a:pt x="1795275" y="952502"/>
                    <a:pt x="1859645" y="919264"/>
                  </a:cubicBezTo>
                  <a:cubicBezTo>
                    <a:pt x="1926383" y="884799"/>
                    <a:pt x="1970495" y="838494"/>
                    <a:pt x="1973390" y="757023"/>
                  </a:cubicBezTo>
                  <a:cubicBezTo>
                    <a:pt x="1974267" y="732116"/>
                    <a:pt x="1998384" y="705895"/>
                    <a:pt x="2016625" y="684233"/>
                  </a:cubicBezTo>
                  <a:cubicBezTo>
                    <a:pt x="2050739" y="643804"/>
                    <a:pt x="2088362" y="606445"/>
                    <a:pt x="2125634" y="566542"/>
                  </a:cubicBezTo>
                  <a:cubicBezTo>
                    <a:pt x="2149312" y="846738"/>
                    <a:pt x="2173429" y="1129038"/>
                    <a:pt x="2196318" y="1411427"/>
                  </a:cubicBezTo>
                  <a:cubicBezTo>
                    <a:pt x="2197722" y="1428528"/>
                    <a:pt x="2194652" y="1451856"/>
                    <a:pt x="2183953" y="1463256"/>
                  </a:cubicBezTo>
                  <a:cubicBezTo>
                    <a:pt x="2011977" y="1646984"/>
                    <a:pt x="1934539" y="1866317"/>
                    <a:pt x="1922437" y="2115380"/>
                  </a:cubicBezTo>
                  <a:cubicBezTo>
                    <a:pt x="1918490" y="2198430"/>
                    <a:pt x="1893233" y="2281568"/>
                    <a:pt x="1869993" y="2362426"/>
                  </a:cubicBezTo>
                  <a:close/>
                  <a:moveTo>
                    <a:pt x="3301053" y="1584104"/>
                  </a:moveTo>
                  <a:cubicBezTo>
                    <a:pt x="3154509" y="1573581"/>
                    <a:pt x="3020769" y="1610852"/>
                    <a:pt x="2897904" y="1691096"/>
                  </a:cubicBezTo>
                  <a:cubicBezTo>
                    <a:pt x="2773987" y="1772042"/>
                    <a:pt x="2670853" y="1874824"/>
                    <a:pt x="2582015" y="1991901"/>
                  </a:cubicBezTo>
                  <a:cubicBezTo>
                    <a:pt x="2392675" y="2241139"/>
                    <a:pt x="1904985" y="2766013"/>
                    <a:pt x="1899811" y="2761190"/>
                  </a:cubicBezTo>
                  <a:cubicBezTo>
                    <a:pt x="1909808" y="2748298"/>
                    <a:pt x="2297610" y="2283410"/>
                    <a:pt x="2479233" y="2062060"/>
                  </a:cubicBezTo>
                  <a:cubicBezTo>
                    <a:pt x="2530712" y="1999355"/>
                    <a:pt x="2586663" y="1936914"/>
                    <a:pt x="2602449" y="1852812"/>
                  </a:cubicBezTo>
                  <a:cubicBezTo>
                    <a:pt x="2608325" y="1821591"/>
                    <a:pt x="2612183" y="1788967"/>
                    <a:pt x="2609991" y="1757484"/>
                  </a:cubicBezTo>
                  <a:cubicBezTo>
                    <a:pt x="2606571" y="1708197"/>
                    <a:pt x="2577630" y="1687851"/>
                    <a:pt x="2527993" y="1700831"/>
                  </a:cubicBezTo>
                  <a:cubicBezTo>
                    <a:pt x="2447837" y="1721703"/>
                    <a:pt x="2378818" y="1763184"/>
                    <a:pt x="2334619" y="1834746"/>
                  </a:cubicBezTo>
                  <a:cubicBezTo>
                    <a:pt x="2304100" y="1884120"/>
                    <a:pt x="2164835" y="2176331"/>
                    <a:pt x="2117302" y="2268151"/>
                  </a:cubicBezTo>
                  <a:cubicBezTo>
                    <a:pt x="2185619" y="1992252"/>
                    <a:pt x="2258935" y="1719072"/>
                    <a:pt x="2486161" y="1522979"/>
                  </a:cubicBezTo>
                  <a:cubicBezTo>
                    <a:pt x="2634897" y="1394589"/>
                    <a:pt x="2809855" y="1341356"/>
                    <a:pt x="3032784" y="1309346"/>
                  </a:cubicBezTo>
                  <a:cubicBezTo>
                    <a:pt x="2713299" y="1420284"/>
                    <a:pt x="2581752" y="1534292"/>
                    <a:pt x="2551847" y="1615413"/>
                  </a:cubicBezTo>
                  <a:cubicBezTo>
                    <a:pt x="2569299" y="1609537"/>
                    <a:pt x="2896238" y="1504738"/>
                    <a:pt x="3051464" y="1499037"/>
                  </a:cubicBezTo>
                  <a:cubicBezTo>
                    <a:pt x="3186431" y="1494038"/>
                    <a:pt x="3310787" y="1529205"/>
                    <a:pt x="3437950" y="1597610"/>
                  </a:cubicBezTo>
                  <a:cubicBezTo>
                    <a:pt x="3385594" y="1592348"/>
                    <a:pt x="3343411" y="1587086"/>
                    <a:pt x="3301053" y="1584104"/>
                  </a:cubicBezTo>
                  <a:close/>
                  <a:moveTo>
                    <a:pt x="6759432" y="2466261"/>
                  </a:moveTo>
                  <a:cubicBezTo>
                    <a:pt x="6749171" y="2461087"/>
                    <a:pt x="6089680" y="2016544"/>
                    <a:pt x="5963658" y="2043468"/>
                  </a:cubicBezTo>
                  <a:cubicBezTo>
                    <a:pt x="6019610" y="2121782"/>
                    <a:pt x="6150981" y="2160545"/>
                    <a:pt x="6214563" y="2196150"/>
                  </a:cubicBezTo>
                  <a:cubicBezTo>
                    <a:pt x="6244468" y="2212901"/>
                    <a:pt x="6272268" y="2236842"/>
                    <a:pt x="6294543" y="2262976"/>
                  </a:cubicBezTo>
                  <a:cubicBezTo>
                    <a:pt x="6327869" y="2302090"/>
                    <a:pt x="6312083" y="2340502"/>
                    <a:pt x="6261218" y="2339888"/>
                  </a:cubicBezTo>
                  <a:cubicBezTo>
                    <a:pt x="6210967" y="2339274"/>
                    <a:pt x="6159049" y="2332170"/>
                    <a:pt x="6111167" y="2317349"/>
                  </a:cubicBezTo>
                  <a:cubicBezTo>
                    <a:pt x="5974006" y="2274728"/>
                    <a:pt x="5856140" y="2195712"/>
                    <a:pt x="5743886" y="2108277"/>
                  </a:cubicBezTo>
                  <a:cubicBezTo>
                    <a:pt x="5623828" y="2014703"/>
                    <a:pt x="5500261" y="1927004"/>
                    <a:pt x="5361873" y="1861757"/>
                  </a:cubicBezTo>
                  <a:cubicBezTo>
                    <a:pt x="5214627" y="1792300"/>
                    <a:pt x="5059753" y="1758975"/>
                    <a:pt x="4898037" y="1774936"/>
                  </a:cubicBezTo>
                  <a:cubicBezTo>
                    <a:pt x="4705627" y="1793879"/>
                    <a:pt x="4515848" y="1777479"/>
                    <a:pt x="4326508" y="1746697"/>
                  </a:cubicBezTo>
                  <a:cubicBezTo>
                    <a:pt x="4253719" y="1734858"/>
                    <a:pt x="4181543" y="1719423"/>
                    <a:pt x="4109104" y="1705566"/>
                  </a:cubicBezTo>
                  <a:cubicBezTo>
                    <a:pt x="4109981" y="1700392"/>
                    <a:pt x="4291867" y="1683379"/>
                    <a:pt x="4362552" y="1635583"/>
                  </a:cubicBezTo>
                  <a:cubicBezTo>
                    <a:pt x="4213027" y="1542974"/>
                    <a:pt x="3734194" y="1490618"/>
                    <a:pt x="3666053" y="1469921"/>
                  </a:cubicBezTo>
                  <a:cubicBezTo>
                    <a:pt x="3597648" y="1449137"/>
                    <a:pt x="3595631" y="1426423"/>
                    <a:pt x="3650355" y="1382135"/>
                  </a:cubicBezTo>
                  <a:cubicBezTo>
                    <a:pt x="3658072" y="1375909"/>
                    <a:pt x="3668421" y="1373103"/>
                    <a:pt x="3677541" y="1368630"/>
                  </a:cubicBezTo>
                  <a:cubicBezTo>
                    <a:pt x="3674296" y="1362053"/>
                    <a:pt x="3671051" y="1355475"/>
                    <a:pt x="3667894" y="1348898"/>
                  </a:cubicBezTo>
                  <a:cubicBezTo>
                    <a:pt x="3414973" y="1314959"/>
                    <a:pt x="3147756" y="1360562"/>
                    <a:pt x="3147406" y="1355563"/>
                  </a:cubicBezTo>
                  <a:cubicBezTo>
                    <a:pt x="3453998" y="1221911"/>
                    <a:pt x="3704289" y="1148420"/>
                    <a:pt x="4046312" y="1148420"/>
                  </a:cubicBezTo>
                  <a:cubicBezTo>
                    <a:pt x="4955392" y="1217000"/>
                    <a:pt x="5783701" y="1513244"/>
                    <a:pt x="6516507" y="2042503"/>
                  </a:cubicBezTo>
                  <a:cubicBezTo>
                    <a:pt x="6511509" y="2041363"/>
                    <a:pt x="5703808" y="1595681"/>
                    <a:pt x="5510872" y="1639530"/>
                  </a:cubicBezTo>
                  <a:cubicBezTo>
                    <a:pt x="5572261" y="1709688"/>
                    <a:pt x="5726873" y="1809752"/>
                    <a:pt x="5811502" y="1840797"/>
                  </a:cubicBezTo>
                  <a:cubicBezTo>
                    <a:pt x="6052321" y="1929285"/>
                    <a:pt x="6287265" y="2029260"/>
                    <a:pt x="6493004" y="2185364"/>
                  </a:cubicBezTo>
                  <a:cubicBezTo>
                    <a:pt x="6571670" y="2245174"/>
                    <a:pt x="6761975" y="2463104"/>
                    <a:pt x="6759432" y="2466261"/>
                  </a:cubicBezTo>
                  <a:close/>
                  <a:moveTo>
                    <a:pt x="7905647" y="4998634"/>
                  </a:moveTo>
                  <a:cubicBezTo>
                    <a:pt x="7905033" y="4954522"/>
                    <a:pt x="7922573" y="4901903"/>
                    <a:pt x="7854081" y="4840778"/>
                  </a:cubicBezTo>
                  <a:cubicBezTo>
                    <a:pt x="7843732" y="4884364"/>
                    <a:pt x="7837331" y="4923652"/>
                    <a:pt x="7834963" y="4954522"/>
                  </a:cubicBezTo>
                  <a:cubicBezTo>
                    <a:pt x="7826193" y="5068530"/>
                    <a:pt x="7841715" y="5091244"/>
                    <a:pt x="7848731" y="5169646"/>
                  </a:cubicBezTo>
                  <a:cubicBezTo>
                    <a:pt x="7856185" y="5252871"/>
                    <a:pt x="7851362" y="5331625"/>
                    <a:pt x="7788219" y="5397311"/>
                  </a:cubicBezTo>
                  <a:cubicBezTo>
                    <a:pt x="7796112" y="5360214"/>
                    <a:pt x="7817423" y="5322855"/>
                    <a:pt x="7800059" y="5280233"/>
                  </a:cubicBezTo>
                  <a:cubicBezTo>
                    <a:pt x="7729637" y="5322855"/>
                    <a:pt x="7703327" y="5357934"/>
                    <a:pt x="7694558" y="5419323"/>
                  </a:cubicBezTo>
                  <a:cubicBezTo>
                    <a:pt x="7694031" y="5423269"/>
                    <a:pt x="7691751" y="5448702"/>
                    <a:pt x="7693330" y="5452385"/>
                  </a:cubicBezTo>
                  <a:cubicBezTo>
                    <a:pt x="7737793" y="5555342"/>
                    <a:pt x="7651410" y="5617784"/>
                    <a:pt x="7625890" y="5698992"/>
                  </a:cubicBezTo>
                  <a:cubicBezTo>
                    <a:pt x="7622119" y="5698554"/>
                    <a:pt x="7633169" y="5647338"/>
                    <a:pt x="7597739" y="5647075"/>
                  </a:cubicBezTo>
                  <a:cubicBezTo>
                    <a:pt x="7503463" y="5704956"/>
                    <a:pt x="7492852" y="5813965"/>
                    <a:pt x="7607123" y="6017688"/>
                  </a:cubicBezTo>
                  <a:cubicBezTo>
                    <a:pt x="7476540" y="5915607"/>
                    <a:pt x="7410941" y="5704780"/>
                    <a:pt x="7482240" y="5581301"/>
                  </a:cubicBezTo>
                  <a:cubicBezTo>
                    <a:pt x="7557573" y="5450806"/>
                    <a:pt x="7589320" y="5480799"/>
                    <a:pt x="7637642" y="5165787"/>
                  </a:cubicBezTo>
                  <a:cubicBezTo>
                    <a:pt x="7638168" y="5162367"/>
                    <a:pt x="7650709" y="5270323"/>
                    <a:pt x="7680087" y="5271902"/>
                  </a:cubicBezTo>
                  <a:cubicBezTo>
                    <a:pt x="7755946" y="5270236"/>
                    <a:pt x="7773310" y="5015209"/>
                    <a:pt x="7796112" y="4906727"/>
                  </a:cubicBezTo>
                  <a:cubicBezTo>
                    <a:pt x="7817335" y="4805523"/>
                    <a:pt x="7773486" y="4726594"/>
                    <a:pt x="7735864" y="4663627"/>
                  </a:cubicBezTo>
                  <a:cubicBezTo>
                    <a:pt x="7859167" y="4714405"/>
                    <a:pt x="8009043" y="4884013"/>
                    <a:pt x="7905647" y="4998634"/>
                  </a:cubicBezTo>
                  <a:close/>
                  <a:moveTo>
                    <a:pt x="8825864" y="3744287"/>
                  </a:moveTo>
                  <a:cubicBezTo>
                    <a:pt x="8803238" y="3772175"/>
                    <a:pt x="8782015" y="3805675"/>
                    <a:pt x="8773245" y="3858294"/>
                  </a:cubicBezTo>
                  <a:cubicBezTo>
                    <a:pt x="8799555" y="3867064"/>
                    <a:pt x="8825864" y="3867064"/>
                    <a:pt x="8849893" y="3845666"/>
                  </a:cubicBezTo>
                  <a:cubicBezTo>
                    <a:pt x="8843404" y="3893374"/>
                    <a:pt x="8808325" y="3963533"/>
                    <a:pt x="8758512" y="4011153"/>
                  </a:cubicBezTo>
                  <a:cubicBezTo>
                    <a:pt x="8743779" y="4025272"/>
                    <a:pt x="8721065" y="4034305"/>
                    <a:pt x="8701595" y="4045355"/>
                  </a:cubicBezTo>
                  <a:cubicBezTo>
                    <a:pt x="8691949" y="4050792"/>
                    <a:pt x="8675199" y="4052809"/>
                    <a:pt x="8673182" y="4061579"/>
                  </a:cubicBezTo>
                  <a:cubicBezTo>
                    <a:pt x="8659238" y="4121389"/>
                    <a:pt x="8668007" y="4138929"/>
                    <a:pt x="8598463" y="4226978"/>
                  </a:cubicBezTo>
                  <a:cubicBezTo>
                    <a:pt x="8603812" y="4230661"/>
                    <a:pt x="8659238" y="4191635"/>
                    <a:pt x="8684231" y="4144278"/>
                  </a:cubicBezTo>
                  <a:cubicBezTo>
                    <a:pt x="8676777" y="4191548"/>
                    <a:pt x="8642838" y="4271265"/>
                    <a:pt x="8586799" y="4305029"/>
                  </a:cubicBezTo>
                  <a:cubicBezTo>
                    <a:pt x="8541897" y="4332128"/>
                    <a:pt x="8493049" y="4365190"/>
                    <a:pt x="8448762" y="4393254"/>
                  </a:cubicBezTo>
                  <a:cubicBezTo>
                    <a:pt x="8397195" y="4425877"/>
                    <a:pt x="8348699" y="4444469"/>
                    <a:pt x="8299675" y="4480952"/>
                  </a:cubicBezTo>
                  <a:cubicBezTo>
                    <a:pt x="8287836" y="4489809"/>
                    <a:pt x="8264596" y="4516031"/>
                    <a:pt x="8269595" y="4521205"/>
                  </a:cubicBezTo>
                  <a:cubicBezTo>
                    <a:pt x="8273366" y="4533571"/>
                    <a:pt x="8369834" y="4533571"/>
                    <a:pt x="8433765" y="4473235"/>
                  </a:cubicBezTo>
                  <a:cubicBezTo>
                    <a:pt x="8410262" y="4540675"/>
                    <a:pt x="8370974" y="4569965"/>
                    <a:pt x="8317653" y="4579700"/>
                  </a:cubicBezTo>
                  <a:cubicBezTo>
                    <a:pt x="8224868" y="4596538"/>
                    <a:pt x="8141029" y="4566194"/>
                    <a:pt x="8045263" y="4525327"/>
                  </a:cubicBezTo>
                  <a:cubicBezTo>
                    <a:pt x="8141818" y="4507349"/>
                    <a:pt x="8279943" y="4440786"/>
                    <a:pt x="8292835" y="4433507"/>
                  </a:cubicBezTo>
                  <a:cubicBezTo>
                    <a:pt x="8396143" y="4375714"/>
                    <a:pt x="8439992" y="4314325"/>
                    <a:pt x="8501381" y="4217857"/>
                  </a:cubicBezTo>
                  <a:cubicBezTo>
                    <a:pt x="8512080" y="4201107"/>
                    <a:pt x="8527690" y="4165238"/>
                    <a:pt x="8531900" y="4138666"/>
                  </a:cubicBezTo>
                  <a:cubicBezTo>
                    <a:pt x="8501381" y="4138929"/>
                    <a:pt x="8448850" y="4158924"/>
                    <a:pt x="8401317" y="4179270"/>
                  </a:cubicBezTo>
                  <a:cubicBezTo>
                    <a:pt x="8433590" y="4146559"/>
                    <a:pt x="8457093" y="4123143"/>
                    <a:pt x="8480246" y="4099289"/>
                  </a:cubicBezTo>
                  <a:cubicBezTo>
                    <a:pt x="8555403" y="4022115"/>
                    <a:pt x="8613196" y="3933539"/>
                    <a:pt x="8658448" y="3835668"/>
                  </a:cubicBezTo>
                  <a:cubicBezTo>
                    <a:pt x="8727028" y="3687546"/>
                    <a:pt x="8931102" y="3577573"/>
                    <a:pt x="9150348" y="3647731"/>
                  </a:cubicBezTo>
                  <a:cubicBezTo>
                    <a:pt x="9055283" y="3648784"/>
                    <a:pt x="8893655" y="3660535"/>
                    <a:pt x="8825864" y="3744287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4BF55EE-C427-4A8B-8226-EBA0BE2077F8}"/>
                </a:ext>
              </a:extLst>
            </p:cNvPr>
            <p:cNvSpPr/>
            <p:nvPr/>
          </p:nvSpPr>
          <p:spPr>
            <a:xfrm>
              <a:off x="10574527" y="4858656"/>
              <a:ext cx="517717" cy="522344"/>
            </a:xfrm>
            <a:custGeom>
              <a:avLst/>
              <a:gdLst>
                <a:gd name="connsiteX0" fmla="*/ 428539 w 517717"/>
                <a:gd name="connsiteY0" fmla="*/ 236785 h 522344"/>
                <a:gd name="connsiteX1" fmla="*/ 101599 w 517717"/>
                <a:gd name="connsiteY1" fmla="*/ 335270 h 522344"/>
                <a:gd name="connsiteX2" fmla="*/ 37755 w 517717"/>
                <a:gd name="connsiteY2" fmla="*/ 308084 h 522344"/>
                <a:gd name="connsiteX3" fmla="*/ 19690 w 517717"/>
                <a:gd name="connsiteY3" fmla="*/ 185745 h 522344"/>
                <a:gd name="connsiteX4" fmla="*/ 181756 w 517717"/>
                <a:gd name="connsiteY4" fmla="*/ 151016 h 522344"/>
                <a:gd name="connsiteX5" fmla="*/ 214204 w 517717"/>
                <a:gd name="connsiteY5" fmla="*/ 173028 h 522344"/>
                <a:gd name="connsiteX6" fmla="*/ 451340 w 517717"/>
                <a:gd name="connsiteY6" fmla="*/ 133740 h 522344"/>
                <a:gd name="connsiteX7" fmla="*/ 515447 w 517717"/>
                <a:gd name="connsiteY7" fmla="*/ 0 h 522344"/>
                <a:gd name="connsiteX8" fmla="*/ 415910 w 517717"/>
                <a:gd name="connsiteY8" fmla="*/ 440508 h 522344"/>
                <a:gd name="connsiteX9" fmla="*/ 253668 w 517717"/>
                <a:gd name="connsiteY9" fmla="*/ 522331 h 522344"/>
                <a:gd name="connsiteX10" fmla="*/ 199559 w 517717"/>
                <a:gd name="connsiteY10" fmla="*/ 424897 h 522344"/>
                <a:gd name="connsiteX11" fmla="*/ 287257 w 517717"/>
                <a:gd name="connsiteY11" fmla="*/ 367280 h 522344"/>
                <a:gd name="connsiteX12" fmla="*/ 428539 w 517717"/>
                <a:gd name="connsiteY12" fmla="*/ 236785 h 52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7717" h="522344">
                  <a:moveTo>
                    <a:pt x="428539" y="236785"/>
                  </a:moveTo>
                  <a:cubicBezTo>
                    <a:pt x="342155" y="346408"/>
                    <a:pt x="227973" y="362632"/>
                    <a:pt x="101599" y="335270"/>
                  </a:cubicBezTo>
                  <a:cubicBezTo>
                    <a:pt x="79324" y="330447"/>
                    <a:pt x="56874" y="320625"/>
                    <a:pt x="37755" y="308084"/>
                  </a:cubicBezTo>
                  <a:cubicBezTo>
                    <a:pt x="-5217" y="279845"/>
                    <a:pt x="-11883" y="226261"/>
                    <a:pt x="19690" y="185745"/>
                  </a:cubicBezTo>
                  <a:cubicBezTo>
                    <a:pt x="56698" y="138125"/>
                    <a:pt x="126857" y="122865"/>
                    <a:pt x="181756" y="151016"/>
                  </a:cubicBezTo>
                  <a:cubicBezTo>
                    <a:pt x="193331" y="156979"/>
                    <a:pt x="205346" y="163732"/>
                    <a:pt x="214204" y="173028"/>
                  </a:cubicBezTo>
                  <a:cubicBezTo>
                    <a:pt x="303831" y="267041"/>
                    <a:pt x="395037" y="226349"/>
                    <a:pt x="451340" y="133740"/>
                  </a:cubicBezTo>
                  <a:cubicBezTo>
                    <a:pt x="478263" y="89452"/>
                    <a:pt x="496593" y="39990"/>
                    <a:pt x="515447" y="0"/>
                  </a:cubicBezTo>
                  <a:cubicBezTo>
                    <a:pt x="528427" y="120409"/>
                    <a:pt x="484490" y="355967"/>
                    <a:pt x="415910" y="440508"/>
                  </a:cubicBezTo>
                  <a:cubicBezTo>
                    <a:pt x="373376" y="492864"/>
                    <a:pt x="320231" y="521190"/>
                    <a:pt x="253668" y="522331"/>
                  </a:cubicBezTo>
                  <a:cubicBezTo>
                    <a:pt x="193507" y="523295"/>
                    <a:pt x="163427" y="472781"/>
                    <a:pt x="199559" y="424897"/>
                  </a:cubicBezTo>
                  <a:cubicBezTo>
                    <a:pt x="219553" y="398325"/>
                    <a:pt x="254720" y="377190"/>
                    <a:pt x="287257" y="367280"/>
                  </a:cubicBezTo>
                  <a:cubicBezTo>
                    <a:pt x="357152" y="345882"/>
                    <a:pt x="399334" y="300191"/>
                    <a:pt x="428539" y="236785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BD0D1F3-91C1-4F3E-A16B-432830AF0382}"/>
                </a:ext>
              </a:extLst>
            </p:cNvPr>
            <p:cNvSpPr/>
            <p:nvPr/>
          </p:nvSpPr>
          <p:spPr>
            <a:xfrm>
              <a:off x="10743985" y="4234245"/>
              <a:ext cx="278065" cy="758182"/>
            </a:xfrm>
            <a:custGeom>
              <a:avLst/>
              <a:gdLst>
                <a:gd name="connsiteX0" fmla="*/ 36852 w 278065"/>
                <a:gd name="connsiteY0" fmla="*/ 0 h 758182"/>
                <a:gd name="connsiteX1" fmla="*/ 207775 w 278065"/>
                <a:gd name="connsiteY1" fmla="*/ 675364 h 758182"/>
                <a:gd name="connsiteX2" fmla="*/ 203040 w 278065"/>
                <a:gd name="connsiteY2" fmla="*/ 682730 h 758182"/>
                <a:gd name="connsiteX3" fmla="*/ 79912 w 278065"/>
                <a:gd name="connsiteY3" fmla="*/ 755433 h 758182"/>
                <a:gd name="connsiteX4" fmla="*/ 194 w 278065"/>
                <a:gd name="connsiteY4" fmla="*/ 625464 h 758182"/>
                <a:gd name="connsiteX5" fmla="*/ 63600 w 278065"/>
                <a:gd name="connsiteY5" fmla="*/ 452610 h 758182"/>
                <a:gd name="connsiteX6" fmla="*/ 76141 w 278065"/>
                <a:gd name="connsiteY6" fmla="*/ 56653 h 758182"/>
                <a:gd name="connsiteX7" fmla="*/ 36852 w 278065"/>
                <a:gd name="connsiteY7" fmla="*/ 0 h 75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8065" h="758182">
                  <a:moveTo>
                    <a:pt x="36852" y="0"/>
                  </a:moveTo>
                  <a:cubicBezTo>
                    <a:pt x="273199" y="140054"/>
                    <a:pt x="347391" y="442964"/>
                    <a:pt x="207775" y="675364"/>
                  </a:cubicBezTo>
                  <a:cubicBezTo>
                    <a:pt x="206285" y="677907"/>
                    <a:pt x="204618" y="680275"/>
                    <a:pt x="203040" y="682730"/>
                  </a:cubicBezTo>
                  <a:cubicBezTo>
                    <a:pt x="165857" y="740962"/>
                    <a:pt x="121481" y="767184"/>
                    <a:pt x="79912" y="755433"/>
                  </a:cubicBezTo>
                  <a:cubicBezTo>
                    <a:pt x="36063" y="743067"/>
                    <a:pt x="2913" y="688869"/>
                    <a:pt x="194" y="625464"/>
                  </a:cubicBezTo>
                  <a:cubicBezTo>
                    <a:pt x="-2612" y="559076"/>
                    <a:pt x="25276" y="504615"/>
                    <a:pt x="63600" y="452610"/>
                  </a:cubicBezTo>
                  <a:cubicBezTo>
                    <a:pt x="156911" y="326062"/>
                    <a:pt x="160507" y="189253"/>
                    <a:pt x="76141" y="56653"/>
                  </a:cubicBezTo>
                  <a:cubicBezTo>
                    <a:pt x="63776" y="37272"/>
                    <a:pt x="50006" y="18855"/>
                    <a:pt x="36852" y="0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D2EF9378-722B-49EC-81E1-4F5306811ADA}"/>
                </a:ext>
              </a:extLst>
            </p:cNvPr>
            <p:cNvSpPr/>
            <p:nvPr/>
          </p:nvSpPr>
          <p:spPr>
            <a:xfrm>
              <a:off x="3430500" y="1368670"/>
              <a:ext cx="541345" cy="353717"/>
            </a:xfrm>
            <a:custGeom>
              <a:avLst/>
              <a:gdLst>
                <a:gd name="connsiteX0" fmla="*/ 0 w 541345"/>
                <a:gd name="connsiteY0" fmla="*/ 279179 h 353717"/>
                <a:gd name="connsiteX1" fmla="*/ 147859 w 541345"/>
                <a:gd name="connsiteY1" fmla="*/ 254711 h 353717"/>
                <a:gd name="connsiteX2" fmla="*/ 271251 w 541345"/>
                <a:gd name="connsiteY2" fmla="*/ 112289 h 353717"/>
                <a:gd name="connsiteX3" fmla="*/ 415339 w 541345"/>
                <a:gd name="connsiteY3" fmla="*/ 1351 h 353717"/>
                <a:gd name="connsiteX4" fmla="*/ 540396 w 541345"/>
                <a:gd name="connsiteY4" fmla="*/ 153770 h 353717"/>
                <a:gd name="connsiteX5" fmla="*/ 432265 w 541345"/>
                <a:gd name="connsiteY5" fmla="*/ 314784 h 353717"/>
                <a:gd name="connsiteX6" fmla="*/ 0 w 541345"/>
                <a:gd name="connsiteY6" fmla="*/ 279179 h 35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1345" h="353717">
                  <a:moveTo>
                    <a:pt x="0" y="279179"/>
                  </a:moveTo>
                  <a:cubicBezTo>
                    <a:pt x="50602" y="271110"/>
                    <a:pt x="100415" y="267427"/>
                    <a:pt x="147859" y="254711"/>
                  </a:cubicBezTo>
                  <a:cubicBezTo>
                    <a:pt x="218982" y="235593"/>
                    <a:pt x="261165" y="187885"/>
                    <a:pt x="271251" y="112289"/>
                  </a:cubicBezTo>
                  <a:cubicBezTo>
                    <a:pt x="281950" y="32571"/>
                    <a:pt x="336761" y="-8121"/>
                    <a:pt x="415339" y="1351"/>
                  </a:cubicBezTo>
                  <a:cubicBezTo>
                    <a:pt x="492952" y="10734"/>
                    <a:pt x="549429" y="78613"/>
                    <a:pt x="540396" y="153770"/>
                  </a:cubicBezTo>
                  <a:cubicBezTo>
                    <a:pt x="531890" y="225420"/>
                    <a:pt x="494004" y="278477"/>
                    <a:pt x="432265" y="314784"/>
                  </a:cubicBezTo>
                  <a:cubicBezTo>
                    <a:pt x="322379" y="379330"/>
                    <a:pt x="101204" y="361001"/>
                    <a:pt x="0" y="279179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8DF4620-1395-46F7-A23F-1D03222C9074}"/>
                </a:ext>
              </a:extLst>
            </p:cNvPr>
            <p:cNvSpPr/>
            <p:nvPr/>
          </p:nvSpPr>
          <p:spPr>
            <a:xfrm>
              <a:off x="9101768" y="5195790"/>
              <a:ext cx="581912" cy="310404"/>
            </a:xfrm>
            <a:custGeom>
              <a:avLst/>
              <a:gdLst>
                <a:gd name="connsiteX0" fmla="*/ 0 w 581912"/>
                <a:gd name="connsiteY0" fmla="*/ 200543 h 310404"/>
                <a:gd name="connsiteX1" fmla="*/ 142510 w 581912"/>
                <a:gd name="connsiteY1" fmla="*/ 200017 h 310404"/>
                <a:gd name="connsiteX2" fmla="*/ 335533 w 581912"/>
                <a:gd name="connsiteY2" fmla="*/ 77327 h 310404"/>
                <a:gd name="connsiteX3" fmla="*/ 455855 w 581912"/>
                <a:gd name="connsiteY3" fmla="*/ 854 h 310404"/>
                <a:gd name="connsiteX4" fmla="*/ 575124 w 581912"/>
                <a:gd name="connsiteY4" fmla="*/ 96796 h 310404"/>
                <a:gd name="connsiteX5" fmla="*/ 529522 w 581912"/>
                <a:gd name="connsiteY5" fmla="*/ 237552 h 310404"/>
                <a:gd name="connsiteX6" fmla="*/ 315012 w 581912"/>
                <a:gd name="connsiteY6" fmla="*/ 310166 h 310404"/>
                <a:gd name="connsiteX7" fmla="*/ 0 w 581912"/>
                <a:gd name="connsiteY7" fmla="*/ 200543 h 31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1912" h="310404">
                  <a:moveTo>
                    <a:pt x="0" y="200543"/>
                  </a:moveTo>
                  <a:cubicBezTo>
                    <a:pt x="47532" y="200543"/>
                    <a:pt x="95153" y="202824"/>
                    <a:pt x="142510" y="200017"/>
                  </a:cubicBezTo>
                  <a:cubicBezTo>
                    <a:pt x="228717" y="194843"/>
                    <a:pt x="296069" y="156957"/>
                    <a:pt x="335533" y="77327"/>
                  </a:cubicBezTo>
                  <a:cubicBezTo>
                    <a:pt x="360352" y="27164"/>
                    <a:pt x="397536" y="-5811"/>
                    <a:pt x="455855" y="854"/>
                  </a:cubicBezTo>
                  <a:cubicBezTo>
                    <a:pt x="513911" y="7520"/>
                    <a:pt x="556358" y="40143"/>
                    <a:pt x="575124" y="96796"/>
                  </a:cubicBezTo>
                  <a:cubicBezTo>
                    <a:pt x="593980" y="153712"/>
                    <a:pt x="571880" y="200368"/>
                    <a:pt x="529522" y="237552"/>
                  </a:cubicBezTo>
                  <a:cubicBezTo>
                    <a:pt x="468396" y="291135"/>
                    <a:pt x="394818" y="312973"/>
                    <a:pt x="315012" y="310166"/>
                  </a:cubicBezTo>
                  <a:cubicBezTo>
                    <a:pt x="200040" y="306220"/>
                    <a:pt x="96205" y="265615"/>
                    <a:pt x="0" y="200543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FAAF7E4-6ACF-451D-93A6-BB2233AFAF01}"/>
                </a:ext>
              </a:extLst>
            </p:cNvPr>
            <p:cNvSpPr/>
            <p:nvPr/>
          </p:nvSpPr>
          <p:spPr>
            <a:xfrm>
              <a:off x="8874191" y="3938397"/>
              <a:ext cx="1432638" cy="642869"/>
            </a:xfrm>
            <a:custGeom>
              <a:avLst/>
              <a:gdLst>
                <a:gd name="connsiteX0" fmla="*/ 0 w 1432638"/>
                <a:gd name="connsiteY0" fmla="*/ 634801 h 642869"/>
                <a:gd name="connsiteX1" fmla="*/ 34115 w 1432638"/>
                <a:gd name="connsiteY1" fmla="*/ 585514 h 642869"/>
                <a:gd name="connsiteX2" fmla="*/ 488041 w 1432638"/>
                <a:gd name="connsiteY2" fmla="*/ 152899 h 642869"/>
                <a:gd name="connsiteX3" fmla="*/ 1410187 w 1432638"/>
                <a:gd name="connsiteY3" fmla="*/ 87915 h 642869"/>
                <a:gd name="connsiteX4" fmla="*/ 1432638 w 1432638"/>
                <a:gd name="connsiteY4" fmla="*/ 102297 h 642869"/>
                <a:gd name="connsiteX5" fmla="*/ 640635 w 1432638"/>
                <a:gd name="connsiteY5" fmla="*/ 156670 h 642869"/>
                <a:gd name="connsiteX6" fmla="*/ 7542 w 1432638"/>
                <a:gd name="connsiteY6" fmla="*/ 642869 h 642869"/>
                <a:gd name="connsiteX7" fmla="*/ 0 w 1432638"/>
                <a:gd name="connsiteY7" fmla="*/ 634801 h 64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2638" h="642869">
                  <a:moveTo>
                    <a:pt x="0" y="634801"/>
                  </a:moveTo>
                  <a:cubicBezTo>
                    <a:pt x="11401" y="618314"/>
                    <a:pt x="22363" y="601651"/>
                    <a:pt x="34115" y="585514"/>
                  </a:cubicBezTo>
                  <a:cubicBezTo>
                    <a:pt x="159523" y="414152"/>
                    <a:pt x="305891" y="264101"/>
                    <a:pt x="488041" y="152899"/>
                  </a:cubicBezTo>
                  <a:cubicBezTo>
                    <a:pt x="783584" y="-27672"/>
                    <a:pt x="1091755" y="-46965"/>
                    <a:pt x="1410187" y="87915"/>
                  </a:cubicBezTo>
                  <a:cubicBezTo>
                    <a:pt x="1418080" y="91247"/>
                    <a:pt x="1425359" y="95895"/>
                    <a:pt x="1432638" y="102297"/>
                  </a:cubicBezTo>
                  <a:cubicBezTo>
                    <a:pt x="1162352" y="34770"/>
                    <a:pt x="898556" y="49064"/>
                    <a:pt x="640635" y="156670"/>
                  </a:cubicBezTo>
                  <a:cubicBezTo>
                    <a:pt x="386574" y="262610"/>
                    <a:pt x="183552" y="434849"/>
                    <a:pt x="7542" y="642869"/>
                  </a:cubicBezTo>
                  <a:cubicBezTo>
                    <a:pt x="4999" y="640151"/>
                    <a:pt x="2456" y="637520"/>
                    <a:pt x="0" y="634801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242443D-452C-49FB-A2A4-6A88A300CF24}"/>
                </a:ext>
              </a:extLst>
            </p:cNvPr>
            <p:cNvSpPr/>
            <p:nvPr/>
          </p:nvSpPr>
          <p:spPr>
            <a:xfrm>
              <a:off x="10214395" y="3958457"/>
              <a:ext cx="442097" cy="455336"/>
            </a:xfrm>
            <a:custGeom>
              <a:avLst/>
              <a:gdLst>
                <a:gd name="connsiteX0" fmla="*/ 0 w 442097"/>
                <a:gd name="connsiteY0" fmla="*/ 2696 h 455336"/>
                <a:gd name="connsiteX1" fmla="*/ 435947 w 442097"/>
                <a:gd name="connsiteY1" fmla="*/ 280787 h 455336"/>
                <a:gd name="connsiteX2" fmla="*/ 442087 w 442097"/>
                <a:gd name="connsiteY2" fmla="*/ 337001 h 455336"/>
                <a:gd name="connsiteX3" fmla="*/ 356230 w 442097"/>
                <a:gd name="connsiteY3" fmla="*/ 453114 h 455336"/>
                <a:gd name="connsiteX4" fmla="*/ 223894 w 442097"/>
                <a:gd name="connsiteY4" fmla="*/ 377255 h 455336"/>
                <a:gd name="connsiteX5" fmla="*/ 209423 w 442097"/>
                <a:gd name="connsiteY5" fmla="*/ 270175 h 455336"/>
                <a:gd name="connsiteX6" fmla="*/ 13155 w 442097"/>
                <a:gd name="connsiteY6" fmla="*/ 8221 h 455336"/>
                <a:gd name="connsiteX7" fmla="*/ 0 w 442097"/>
                <a:gd name="connsiteY7" fmla="*/ 2696 h 45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097" h="455336">
                  <a:moveTo>
                    <a:pt x="0" y="2696"/>
                  </a:moveTo>
                  <a:cubicBezTo>
                    <a:pt x="204425" y="-19930"/>
                    <a:pt x="395081" y="102233"/>
                    <a:pt x="435947" y="280787"/>
                  </a:cubicBezTo>
                  <a:cubicBezTo>
                    <a:pt x="440158" y="299028"/>
                    <a:pt x="442263" y="318234"/>
                    <a:pt x="442087" y="337001"/>
                  </a:cubicBezTo>
                  <a:cubicBezTo>
                    <a:pt x="441560" y="399004"/>
                    <a:pt x="408586" y="442502"/>
                    <a:pt x="356230" y="453114"/>
                  </a:cubicBezTo>
                  <a:cubicBezTo>
                    <a:pt x="301770" y="464076"/>
                    <a:pt x="243011" y="433820"/>
                    <a:pt x="223894" y="377255"/>
                  </a:cubicBezTo>
                  <a:cubicBezTo>
                    <a:pt x="212580" y="343666"/>
                    <a:pt x="210388" y="306044"/>
                    <a:pt x="209423" y="270175"/>
                  </a:cubicBezTo>
                  <a:cubicBezTo>
                    <a:pt x="205565" y="123193"/>
                    <a:pt x="152332" y="50842"/>
                    <a:pt x="13155" y="8221"/>
                  </a:cubicBezTo>
                  <a:cubicBezTo>
                    <a:pt x="9297" y="6993"/>
                    <a:pt x="5613" y="5064"/>
                    <a:pt x="0" y="2696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B74C0867-E6C7-44B0-8845-88208E2CC41B}"/>
                </a:ext>
              </a:extLst>
            </p:cNvPr>
            <p:cNvSpPr/>
            <p:nvPr/>
          </p:nvSpPr>
          <p:spPr>
            <a:xfrm>
              <a:off x="10333461" y="4624502"/>
              <a:ext cx="437292" cy="422463"/>
            </a:xfrm>
            <a:custGeom>
              <a:avLst/>
              <a:gdLst>
                <a:gd name="connsiteX0" fmla="*/ 437292 w 437292"/>
                <a:gd name="connsiteY0" fmla="*/ 1403 h 422463"/>
                <a:gd name="connsiteX1" fmla="*/ 264877 w 437292"/>
                <a:gd name="connsiteY1" fmla="*/ 359650 h 422463"/>
                <a:gd name="connsiteX2" fmla="*/ 107020 w 437292"/>
                <a:gd name="connsiteY2" fmla="*/ 421828 h 422463"/>
                <a:gd name="connsiteX3" fmla="*/ 379 w 437292"/>
                <a:gd name="connsiteY3" fmla="*/ 318608 h 422463"/>
                <a:gd name="connsiteX4" fmla="*/ 86849 w 437292"/>
                <a:gd name="connsiteY4" fmla="*/ 215299 h 422463"/>
                <a:gd name="connsiteX5" fmla="*/ 138679 w 437292"/>
                <a:gd name="connsiteY5" fmla="*/ 209598 h 422463"/>
                <a:gd name="connsiteX6" fmla="*/ 431416 w 437292"/>
                <a:gd name="connsiteY6" fmla="*/ 0 h 422463"/>
                <a:gd name="connsiteX7" fmla="*/ 437292 w 437292"/>
                <a:gd name="connsiteY7" fmla="*/ 1403 h 422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7292" h="422463">
                  <a:moveTo>
                    <a:pt x="437292" y="1403"/>
                  </a:moveTo>
                  <a:cubicBezTo>
                    <a:pt x="437292" y="13593"/>
                    <a:pt x="359591" y="272741"/>
                    <a:pt x="264877" y="359650"/>
                  </a:cubicBezTo>
                  <a:cubicBezTo>
                    <a:pt x="220853" y="400079"/>
                    <a:pt x="170163" y="427003"/>
                    <a:pt x="107020" y="421828"/>
                  </a:cubicBezTo>
                  <a:cubicBezTo>
                    <a:pt x="50630" y="417268"/>
                    <a:pt x="5027" y="373945"/>
                    <a:pt x="379" y="318608"/>
                  </a:cubicBezTo>
                  <a:cubicBezTo>
                    <a:pt x="-3918" y="267918"/>
                    <a:pt x="28530" y="228542"/>
                    <a:pt x="86849" y="215299"/>
                  </a:cubicBezTo>
                  <a:cubicBezTo>
                    <a:pt x="103688" y="211440"/>
                    <a:pt x="121403" y="209160"/>
                    <a:pt x="138679" y="209598"/>
                  </a:cubicBezTo>
                  <a:cubicBezTo>
                    <a:pt x="274612" y="212844"/>
                    <a:pt x="427470" y="8770"/>
                    <a:pt x="431416" y="0"/>
                  </a:cubicBezTo>
                  <a:cubicBezTo>
                    <a:pt x="433345" y="526"/>
                    <a:pt x="435274" y="965"/>
                    <a:pt x="437292" y="1403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AD556967-91CD-493E-B178-4991EE7E9927}"/>
                </a:ext>
              </a:extLst>
            </p:cNvPr>
            <p:cNvSpPr/>
            <p:nvPr/>
          </p:nvSpPr>
          <p:spPr>
            <a:xfrm>
              <a:off x="8261882" y="3264308"/>
              <a:ext cx="494849" cy="381909"/>
            </a:xfrm>
            <a:custGeom>
              <a:avLst/>
              <a:gdLst>
                <a:gd name="connsiteX0" fmla="*/ 0 w 494849"/>
                <a:gd name="connsiteY0" fmla="*/ 321321 h 381909"/>
                <a:gd name="connsiteX1" fmla="*/ 117604 w 494849"/>
                <a:gd name="connsiteY1" fmla="*/ 335177 h 381909"/>
                <a:gd name="connsiteX2" fmla="*/ 281424 w 494849"/>
                <a:gd name="connsiteY2" fmla="*/ 201174 h 381909"/>
                <a:gd name="connsiteX3" fmla="*/ 305979 w 494849"/>
                <a:gd name="connsiteY3" fmla="*/ 76906 h 381909"/>
                <a:gd name="connsiteX4" fmla="*/ 371052 w 494849"/>
                <a:gd name="connsiteY4" fmla="*/ 2099 h 381909"/>
                <a:gd name="connsiteX5" fmla="*/ 465064 w 494849"/>
                <a:gd name="connsiteY5" fmla="*/ 34899 h 381909"/>
                <a:gd name="connsiteX6" fmla="*/ 484358 w 494849"/>
                <a:gd name="connsiteY6" fmla="*/ 183196 h 381909"/>
                <a:gd name="connsiteX7" fmla="*/ 0 w 494849"/>
                <a:gd name="connsiteY7" fmla="*/ 321321 h 38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849" h="381909">
                  <a:moveTo>
                    <a:pt x="0" y="321321"/>
                  </a:moveTo>
                  <a:cubicBezTo>
                    <a:pt x="40166" y="326320"/>
                    <a:pt x="78841" y="335089"/>
                    <a:pt x="117604" y="335177"/>
                  </a:cubicBezTo>
                  <a:cubicBezTo>
                    <a:pt x="205390" y="335528"/>
                    <a:pt x="263007" y="286855"/>
                    <a:pt x="281424" y="201174"/>
                  </a:cubicBezTo>
                  <a:cubicBezTo>
                    <a:pt x="290281" y="159869"/>
                    <a:pt x="296069" y="117949"/>
                    <a:pt x="305979" y="76906"/>
                  </a:cubicBezTo>
                  <a:cubicBezTo>
                    <a:pt x="314486" y="41651"/>
                    <a:pt x="331675" y="9466"/>
                    <a:pt x="371052" y="2099"/>
                  </a:cubicBezTo>
                  <a:cubicBezTo>
                    <a:pt x="410428" y="-5267"/>
                    <a:pt x="442525" y="7010"/>
                    <a:pt x="465064" y="34899"/>
                  </a:cubicBezTo>
                  <a:cubicBezTo>
                    <a:pt x="497600" y="75152"/>
                    <a:pt x="502599" y="133734"/>
                    <a:pt x="484358" y="183196"/>
                  </a:cubicBezTo>
                  <a:cubicBezTo>
                    <a:pt x="428143" y="335966"/>
                    <a:pt x="177063" y="460849"/>
                    <a:pt x="0" y="321321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C9679381-EAFE-4F06-87CA-A89386431429}"/>
                </a:ext>
              </a:extLst>
            </p:cNvPr>
            <p:cNvSpPr/>
            <p:nvPr/>
          </p:nvSpPr>
          <p:spPr>
            <a:xfrm>
              <a:off x="9883597" y="3600514"/>
              <a:ext cx="511647" cy="276638"/>
            </a:xfrm>
            <a:custGeom>
              <a:avLst/>
              <a:gdLst>
                <a:gd name="connsiteX0" fmla="*/ 0 w 511647"/>
                <a:gd name="connsiteY0" fmla="*/ 205851 h 276638"/>
                <a:gd name="connsiteX1" fmla="*/ 258885 w 511647"/>
                <a:gd name="connsiteY1" fmla="*/ 109734 h 276638"/>
                <a:gd name="connsiteX2" fmla="*/ 344215 w 511647"/>
                <a:gd name="connsiteY2" fmla="*/ 23000 h 276638"/>
                <a:gd name="connsiteX3" fmla="*/ 486725 w 511647"/>
                <a:gd name="connsiteY3" fmla="*/ 35453 h 276638"/>
                <a:gd name="connsiteX4" fmla="*/ 481112 w 511647"/>
                <a:gd name="connsiteY4" fmla="*/ 179980 h 276638"/>
                <a:gd name="connsiteX5" fmla="*/ 163294 w 511647"/>
                <a:gd name="connsiteY5" fmla="*/ 264959 h 276638"/>
                <a:gd name="connsiteX6" fmla="*/ 0 w 511647"/>
                <a:gd name="connsiteY6" fmla="*/ 205851 h 276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1647" h="276638">
                  <a:moveTo>
                    <a:pt x="0" y="205851"/>
                  </a:moveTo>
                  <a:cubicBezTo>
                    <a:pt x="141282" y="207342"/>
                    <a:pt x="198637" y="198923"/>
                    <a:pt x="258885" y="109734"/>
                  </a:cubicBezTo>
                  <a:cubicBezTo>
                    <a:pt x="281248" y="76584"/>
                    <a:pt x="311854" y="46767"/>
                    <a:pt x="344215" y="23000"/>
                  </a:cubicBezTo>
                  <a:cubicBezTo>
                    <a:pt x="393502" y="-13132"/>
                    <a:pt x="452523" y="-4976"/>
                    <a:pt x="486725" y="35453"/>
                  </a:cubicBezTo>
                  <a:cubicBezTo>
                    <a:pt x="520752" y="75795"/>
                    <a:pt x="520928" y="136920"/>
                    <a:pt x="481112" y="179980"/>
                  </a:cubicBezTo>
                  <a:cubicBezTo>
                    <a:pt x="393765" y="274343"/>
                    <a:pt x="282739" y="292409"/>
                    <a:pt x="163294" y="264959"/>
                  </a:cubicBezTo>
                  <a:cubicBezTo>
                    <a:pt x="110587" y="252857"/>
                    <a:pt x="60774" y="228302"/>
                    <a:pt x="0" y="205851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791AB44-EB21-480B-BAC5-15F2DE3926DF}"/>
                </a:ext>
              </a:extLst>
            </p:cNvPr>
            <p:cNvSpPr/>
            <p:nvPr/>
          </p:nvSpPr>
          <p:spPr>
            <a:xfrm>
              <a:off x="10311572" y="4350971"/>
              <a:ext cx="383847" cy="335395"/>
            </a:xfrm>
            <a:custGeom>
              <a:avLst/>
              <a:gdLst>
                <a:gd name="connsiteX0" fmla="*/ 383847 w 383847"/>
                <a:gd name="connsiteY0" fmla="*/ 0 h 335395"/>
                <a:gd name="connsiteX1" fmla="*/ 185124 w 383847"/>
                <a:gd name="connsiteY1" fmla="*/ 310890 h 335395"/>
                <a:gd name="connsiteX2" fmla="*/ 431 w 383847"/>
                <a:gd name="connsiteY2" fmla="*/ 234505 h 335395"/>
                <a:gd name="connsiteX3" fmla="*/ 81727 w 383847"/>
                <a:gd name="connsiteY3" fmla="*/ 128215 h 335395"/>
                <a:gd name="connsiteX4" fmla="*/ 169338 w 383847"/>
                <a:gd name="connsiteY4" fmla="*/ 141019 h 335395"/>
                <a:gd name="connsiteX5" fmla="*/ 368412 w 383847"/>
                <a:gd name="connsiteY5" fmla="*/ 24380 h 335395"/>
                <a:gd name="connsiteX6" fmla="*/ 383847 w 383847"/>
                <a:gd name="connsiteY6" fmla="*/ 0 h 33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3847" h="335395">
                  <a:moveTo>
                    <a:pt x="383847" y="0"/>
                  </a:moveTo>
                  <a:cubicBezTo>
                    <a:pt x="352977" y="126548"/>
                    <a:pt x="299657" y="239854"/>
                    <a:pt x="185124" y="310890"/>
                  </a:cubicBezTo>
                  <a:cubicBezTo>
                    <a:pt x="98039" y="364912"/>
                    <a:pt x="7535" y="325272"/>
                    <a:pt x="431" y="234505"/>
                  </a:cubicBezTo>
                  <a:cubicBezTo>
                    <a:pt x="-3866" y="178641"/>
                    <a:pt x="24022" y="139791"/>
                    <a:pt x="81727" y="128215"/>
                  </a:cubicBezTo>
                  <a:cubicBezTo>
                    <a:pt x="106897" y="123216"/>
                    <a:pt x="143905" y="137160"/>
                    <a:pt x="169338" y="141019"/>
                  </a:cubicBezTo>
                  <a:cubicBezTo>
                    <a:pt x="263526" y="155577"/>
                    <a:pt x="321231" y="104273"/>
                    <a:pt x="368412" y="24380"/>
                  </a:cubicBezTo>
                  <a:cubicBezTo>
                    <a:pt x="373236" y="16049"/>
                    <a:pt x="378673" y="8068"/>
                    <a:pt x="383847" y="0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E3A0BF3-41A1-4DD1-BA24-AED83C625CFC}"/>
                </a:ext>
              </a:extLst>
            </p:cNvPr>
            <p:cNvSpPr/>
            <p:nvPr/>
          </p:nvSpPr>
          <p:spPr>
            <a:xfrm>
              <a:off x="7977126" y="3176955"/>
              <a:ext cx="472007" cy="384406"/>
            </a:xfrm>
            <a:custGeom>
              <a:avLst/>
              <a:gdLst>
                <a:gd name="connsiteX0" fmla="*/ 317730 w 472007"/>
                <a:gd name="connsiteY0" fmla="*/ 126724 h 384406"/>
                <a:gd name="connsiteX1" fmla="*/ 468484 w 472007"/>
                <a:gd name="connsiteY1" fmla="*/ 311329 h 384406"/>
                <a:gd name="connsiteX2" fmla="*/ 461468 w 472007"/>
                <a:gd name="connsiteY2" fmla="*/ 378067 h 384406"/>
                <a:gd name="connsiteX3" fmla="*/ 390695 w 472007"/>
                <a:gd name="connsiteY3" fmla="*/ 373682 h 384406"/>
                <a:gd name="connsiteX4" fmla="*/ 295105 w 472007"/>
                <a:gd name="connsiteY4" fmla="*/ 286159 h 384406"/>
                <a:gd name="connsiteX5" fmla="*/ 0 w 472007"/>
                <a:gd name="connsiteY5" fmla="*/ 0 h 384406"/>
                <a:gd name="connsiteX6" fmla="*/ 317730 w 472007"/>
                <a:gd name="connsiteY6" fmla="*/ 126724 h 38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007" h="384406">
                  <a:moveTo>
                    <a:pt x="317730" y="126724"/>
                  </a:moveTo>
                  <a:cubicBezTo>
                    <a:pt x="392186" y="165399"/>
                    <a:pt x="445332" y="228805"/>
                    <a:pt x="468484" y="311329"/>
                  </a:cubicBezTo>
                  <a:cubicBezTo>
                    <a:pt x="474447" y="332464"/>
                    <a:pt x="473307" y="371139"/>
                    <a:pt x="461468" y="378067"/>
                  </a:cubicBezTo>
                  <a:cubicBezTo>
                    <a:pt x="444016" y="388328"/>
                    <a:pt x="408673" y="385609"/>
                    <a:pt x="390695" y="373682"/>
                  </a:cubicBezTo>
                  <a:cubicBezTo>
                    <a:pt x="355002" y="350091"/>
                    <a:pt x="319835" y="320712"/>
                    <a:pt x="295105" y="286159"/>
                  </a:cubicBezTo>
                  <a:cubicBezTo>
                    <a:pt x="213984" y="172765"/>
                    <a:pt x="129092" y="64458"/>
                    <a:pt x="0" y="0"/>
                  </a:cubicBezTo>
                  <a:cubicBezTo>
                    <a:pt x="118393" y="17101"/>
                    <a:pt x="217579" y="74719"/>
                    <a:pt x="317730" y="12672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19E4127-A185-4CA0-BBDD-AF623A8D9751}"/>
                </a:ext>
              </a:extLst>
            </p:cNvPr>
            <p:cNvSpPr/>
            <p:nvPr/>
          </p:nvSpPr>
          <p:spPr>
            <a:xfrm>
              <a:off x="10623315" y="3759182"/>
              <a:ext cx="249261" cy="266606"/>
            </a:xfrm>
            <a:custGeom>
              <a:avLst/>
              <a:gdLst>
                <a:gd name="connsiteX0" fmla="*/ 249255 w 249261"/>
                <a:gd name="connsiteY0" fmla="*/ 135758 h 266606"/>
                <a:gd name="connsiteX1" fmla="*/ 123495 w 249261"/>
                <a:gd name="connsiteY1" fmla="*/ 266604 h 266606"/>
                <a:gd name="connsiteX2" fmla="*/ 17 w 249261"/>
                <a:gd name="connsiteY2" fmla="*/ 133478 h 266606"/>
                <a:gd name="connsiteX3" fmla="*/ 123847 w 249261"/>
                <a:gd name="connsiteY3" fmla="*/ 2 h 266606"/>
                <a:gd name="connsiteX4" fmla="*/ 249255 w 249261"/>
                <a:gd name="connsiteY4" fmla="*/ 135758 h 26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61" h="266606">
                  <a:moveTo>
                    <a:pt x="249255" y="135758"/>
                  </a:moveTo>
                  <a:cubicBezTo>
                    <a:pt x="248553" y="208109"/>
                    <a:pt x="192777" y="266166"/>
                    <a:pt x="123495" y="266604"/>
                  </a:cubicBezTo>
                  <a:cubicBezTo>
                    <a:pt x="56319" y="267043"/>
                    <a:pt x="-1123" y="205040"/>
                    <a:pt x="17" y="133478"/>
                  </a:cubicBezTo>
                  <a:cubicBezTo>
                    <a:pt x="1245" y="60426"/>
                    <a:pt x="57635" y="-349"/>
                    <a:pt x="123847" y="2"/>
                  </a:cubicBezTo>
                  <a:cubicBezTo>
                    <a:pt x="194706" y="352"/>
                    <a:pt x="249957" y="60163"/>
                    <a:pt x="249255" y="135758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580015F-4FA9-45C0-AAD5-FE203DD18CCA}"/>
                </a:ext>
              </a:extLst>
            </p:cNvPr>
            <p:cNvSpPr/>
            <p:nvPr/>
          </p:nvSpPr>
          <p:spPr>
            <a:xfrm>
              <a:off x="4630993" y="1028259"/>
              <a:ext cx="247501" cy="265201"/>
            </a:xfrm>
            <a:custGeom>
              <a:avLst/>
              <a:gdLst>
                <a:gd name="connsiteX0" fmla="*/ 247493 w 247501"/>
                <a:gd name="connsiteY0" fmla="*/ 130760 h 265201"/>
                <a:gd name="connsiteX1" fmla="*/ 123136 w 247501"/>
                <a:gd name="connsiteY1" fmla="*/ 265201 h 265201"/>
                <a:gd name="connsiteX2" fmla="*/ 8 w 247501"/>
                <a:gd name="connsiteY2" fmla="*/ 133127 h 265201"/>
                <a:gd name="connsiteX3" fmla="*/ 122698 w 247501"/>
                <a:gd name="connsiteY3" fmla="*/ 2 h 265201"/>
                <a:gd name="connsiteX4" fmla="*/ 247493 w 247501"/>
                <a:gd name="connsiteY4" fmla="*/ 130760 h 26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501" h="265201">
                  <a:moveTo>
                    <a:pt x="247493" y="130760"/>
                  </a:moveTo>
                  <a:cubicBezTo>
                    <a:pt x="248282" y="208373"/>
                    <a:pt x="195487" y="265464"/>
                    <a:pt x="123136" y="265201"/>
                  </a:cubicBezTo>
                  <a:cubicBezTo>
                    <a:pt x="53855" y="264938"/>
                    <a:pt x="798" y="208109"/>
                    <a:pt x="8" y="133127"/>
                  </a:cubicBezTo>
                  <a:cubicBezTo>
                    <a:pt x="-781" y="60689"/>
                    <a:pt x="54820" y="352"/>
                    <a:pt x="122698" y="2"/>
                  </a:cubicBezTo>
                  <a:cubicBezTo>
                    <a:pt x="191892" y="-349"/>
                    <a:pt x="246791" y="57093"/>
                    <a:pt x="247493" y="130760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97CC94E6-435C-4F63-AE00-A6547632A2EB}"/>
                </a:ext>
              </a:extLst>
            </p:cNvPr>
            <p:cNvSpPr/>
            <p:nvPr/>
          </p:nvSpPr>
          <p:spPr>
            <a:xfrm>
              <a:off x="4877345" y="800390"/>
              <a:ext cx="247931" cy="264098"/>
            </a:xfrm>
            <a:custGeom>
              <a:avLst/>
              <a:gdLst>
                <a:gd name="connsiteX0" fmla="*/ 247923 w 247931"/>
                <a:gd name="connsiteY0" fmla="*/ 134824 h 264098"/>
                <a:gd name="connsiteX1" fmla="*/ 122690 w 247931"/>
                <a:gd name="connsiteY1" fmla="*/ 264091 h 264098"/>
                <a:gd name="connsiteX2" fmla="*/ 0 w 247931"/>
                <a:gd name="connsiteY2" fmla="*/ 131491 h 264098"/>
                <a:gd name="connsiteX3" fmla="*/ 128478 w 247931"/>
                <a:gd name="connsiteY3" fmla="*/ 31 h 264098"/>
                <a:gd name="connsiteX4" fmla="*/ 247923 w 247931"/>
                <a:gd name="connsiteY4" fmla="*/ 134824 h 264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931" h="264098">
                  <a:moveTo>
                    <a:pt x="247923" y="134824"/>
                  </a:moveTo>
                  <a:cubicBezTo>
                    <a:pt x="247133" y="208490"/>
                    <a:pt x="192498" y="264880"/>
                    <a:pt x="122690" y="264091"/>
                  </a:cubicBezTo>
                  <a:cubicBezTo>
                    <a:pt x="53321" y="263301"/>
                    <a:pt x="-88" y="205596"/>
                    <a:pt x="0" y="131491"/>
                  </a:cubicBezTo>
                  <a:cubicBezTo>
                    <a:pt x="88" y="56684"/>
                    <a:pt x="57004" y="-1547"/>
                    <a:pt x="128478" y="31"/>
                  </a:cubicBezTo>
                  <a:cubicBezTo>
                    <a:pt x="198023" y="1522"/>
                    <a:pt x="248712" y="58789"/>
                    <a:pt x="247923" y="13482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B1F3AF5-D130-4B49-8004-DA165339D87E}"/>
                </a:ext>
              </a:extLst>
            </p:cNvPr>
            <p:cNvSpPr/>
            <p:nvPr/>
          </p:nvSpPr>
          <p:spPr>
            <a:xfrm>
              <a:off x="9700380" y="5291144"/>
              <a:ext cx="201295" cy="216252"/>
            </a:xfrm>
            <a:custGeom>
              <a:avLst/>
              <a:gdLst>
                <a:gd name="connsiteX0" fmla="*/ 15 w 201295"/>
                <a:gd name="connsiteY0" fmla="*/ 108083 h 216252"/>
                <a:gd name="connsiteX1" fmla="*/ 102272 w 201295"/>
                <a:gd name="connsiteY1" fmla="*/ 39 h 216252"/>
                <a:gd name="connsiteX2" fmla="*/ 201282 w 201295"/>
                <a:gd name="connsiteY2" fmla="*/ 112205 h 216252"/>
                <a:gd name="connsiteX3" fmla="*/ 98325 w 201295"/>
                <a:gd name="connsiteY3" fmla="*/ 216215 h 216252"/>
                <a:gd name="connsiteX4" fmla="*/ 15 w 201295"/>
                <a:gd name="connsiteY4" fmla="*/ 108083 h 21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95" h="216252">
                  <a:moveTo>
                    <a:pt x="15" y="108083"/>
                  </a:moveTo>
                  <a:cubicBezTo>
                    <a:pt x="1068" y="44677"/>
                    <a:pt x="44829" y="-1540"/>
                    <a:pt x="102272" y="39"/>
                  </a:cubicBezTo>
                  <a:cubicBezTo>
                    <a:pt x="159714" y="1530"/>
                    <a:pt x="202160" y="49764"/>
                    <a:pt x="201282" y="112205"/>
                  </a:cubicBezTo>
                  <a:cubicBezTo>
                    <a:pt x="200493" y="168858"/>
                    <a:pt x="152084" y="217794"/>
                    <a:pt x="98325" y="216215"/>
                  </a:cubicBezTo>
                  <a:cubicBezTo>
                    <a:pt x="43513" y="214549"/>
                    <a:pt x="-949" y="165613"/>
                    <a:pt x="15" y="108083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D977CFB-9AA8-4BDD-84BC-85535E2DCF33}"/>
                </a:ext>
              </a:extLst>
            </p:cNvPr>
            <p:cNvSpPr/>
            <p:nvPr/>
          </p:nvSpPr>
          <p:spPr>
            <a:xfrm>
              <a:off x="5220844" y="3403211"/>
              <a:ext cx="125862" cy="132794"/>
            </a:xfrm>
            <a:custGeom>
              <a:avLst/>
              <a:gdLst>
                <a:gd name="connsiteX0" fmla="*/ 125862 w 125862"/>
                <a:gd name="connsiteY0" fmla="*/ 66042 h 132794"/>
                <a:gd name="connsiteX1" fmla="*/ 64386 w 125862"/>
                <a:gd name="connsiteY1" fmla="*/ 132780 h 132794"/>
                <a:gd name="connsiteX2" fmla="*/ 15 w 125862"/>
                <a:gd name="connsiteY2" fmla="*/ 64375 h 132794"/>
                <a:gd name="connsiteX3" fmla="*/ 63772 w 125862"/>
                <a:gd name="connsiteY3" fmla="*/ 5 h 132794"/>
                <a:gd name="connsiteX4" fmla="*/ 125862 w 125862"/>
                <a:gd name="connsiteY4" fmla="*/ 66042 h 13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62" h="132794">
                  <a:moveTo>
                    <a:pt x="125862" y="66042"/>
                  </a:moveTo>
                  <a:cubicBezTo>
                    <a:pt x="125950" y="101998"/>
                    <a:pt x="98325" y="132078"/>
                    <a:pt x="64386" y="132780"/>
                  </a:cubicBezTo>
                  <a:cubicBezTo>
                    <a:pt x="28868" y="133569"/>
                    <a:pt x="-774" y="101998"/>
                    <a:pt x="15" y="64375"/>
                  </a:cubicBezTo>
                  <a:cubicBezTo>
                    <a:pt x="804" y="28770"/>
                    <a:pt x="29745" y="-434"/>
                    <a:pt x="63772" y="5"/>
                  </a:cubicBezTo>
                  <a:cubicBezTo>
                    <a:pt x="98062" y="531"/>
                    <a:pt x="125774" y="29910"/>
                    <a:pt x="125862" y="66042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765785D-4136-4EC7-A26E-A3897600400C}"/>
                </a:ext>
              </a:extLst>
            </p:cNvPr>
            <p:cNvSpPr/>
            <p:nvPr/>
          </p:nvSpPr>
          <p:spPr>
            <a:xfrm>
              <a:off x="5891838" y="3808110"/>
              <a:ext cx="124304" cy="132793"/>
            </a:xfrm>
            <a:custGeom>
              <a:avLst/>
              <a:gdLst>
                <a:gd name="connsiteX0" fmla="*/ 61126 w 124304"/>
                <a:gd name="connsiteY0" fmla="*/ 132783 h 132793"/>
                <a:gd name="connsiteX1" fmla="*/ 0 w 124304"/>
                <a:gd name="connsiteY1" fmla="*/ 66835 h 132793"/>
                <a:gd name="connsiteX2" fmla="*/ 64985 w 124304"/>
                <a:gd name="connsiteY2" fmla="*/ 96 h 132793"/>
                <a:gd name="connsiteX3" fmla="*/ 124269 w 124304"/>
                <a:gd name="connsiteY3" fmla="*/ 68588 h 132793"/>
                <a:gd name="connsiteX4" fmla="*/ 61126 w 124304"/>
                <a:gd name="connsiteY4" fmla="*/ 132783 h 13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4" h="132793">
                  <a:moveTo>
                    <a:pt x="61126" y="132783"/>
                  </a:moveTo>
                  <a:cubicBezTo>
                    <a:pt x="26397" y="132170"/>
                    <a:pt x="-87" y="103580"/>
                    <a:pt x="0" y="66835"/>
                  </a:cubicBezTo>
                  <a:cubicBezTo>
                    <a:pt x="88" y="28072"/>
                    <a:pt x="29292" y="-1921"/>
                    <a:pt x="64985" y="96"/>
                  </a:cubicBezTo>
                  <a:cubicBezTo>
                    <a:pt x="98924" y="2025"/>
                    <a:pt x="125409" y="32544"/>
                    <a:pt x="124269" y="68588"/>
                  </a:cubicBezTo>
                  <a:cubicBezTo>
                    <a:pt x="123129" y="105422"/>
                    <a:pt x="95591" y="133397"/>
                    <a:pt x="61126" y="132783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6F469AC5-8605-4BD2-86A6-5D42A2B3E752}"/>
                </a:ext>
              </a:extLst>
            </p:cNvPr>
            <p:cNvSpPr/>
            <p:nvPr/>
          </p:nvSpPr>
          <p:spPr>
            <a:xfrm>
              <a:off x="3749922" y="424537"/>
              <a:ext cx="125416" cy="132144"/>
            </a:xfrm>
            <a:custGeom>
              <a:avLst/>
              <a:gdLst>
                <a:gd name="connsiteX0" fmla="*/ 63 w 125416"/>
                <a:gd name="connsiteY0" fmla="*/ 64994 h 132144"/>
                <a:gd name="connsiteX1" fmla="*/ 63118 w 125416"/>
                <a:gd name="connsiteY1" fmla="*/ 10 h 132144"/>
                <a:gd name="connsiteX2" fmla="*/ 125296 w 125416"/>
                <a:gd name="connsiteY2" fmla="*/ 71133 h 132144"/>
                <a:gd name="connsiteX3" fmla="*/ 59172 w 125416"/>
                <a:gd name="connsiteY3" fmla="*/ 132083 h 132144"/>
                <a:gd name="connsiteX4" fmla="*/ 63 w 125416"/>
                <a:gd name="connsiteY4" fmla="*/ 64994 h 13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16" h="132144">
                  <a:moveTo>
                    <a:pt x="63" y="64994"/>
                  </a:moveTo>
                  <a:cubicBezTo>
                    <a:pt x="1466" y="28336"/>
                    <a:pt x="29530" y="-604"/>
                    <a:pt x="63118" y="10"/>
                  </a:cubicBezTo>
                  <a:cubicBezTo>
                    <a:pt x="97233" y="623"/>
                    <a:pt x="127576" y="35352"/>
                    <a:pt x="125296" y="71133"/>
                  </a:cubicBezTo>
                  <a:cubicBezTo>
                    <a:pt x="123016" y="107791"/>
                    <a:pt x="94953" y="133574"/>
                    <a:pt x="59172" y="132083"/>
                  </a:cubicBezTo>
                  <a:cubicBezTo>
                    <a:pt x="23654" y="130680"/>
                    <a:pt x="-1428" y="102266"/>
                    <a:pt x="63" y="6499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A7F4DCA4-6FE3-4D95-9675-F8C5281F3D6F}"/>
                </a:ext>
              </a:extLst>
            </p:cNvPr>
            <p:cNvSpPr/>
            <p:nvPr/>
          </p:nvSpPr>
          <p:spPr>
            <a:xfrm>
              <a:off x="5133248" y="1060534"/>
              <a:ext cx="124619" cy="132810"/>
            </a:xfrm>
            <a:custGeom>
              <a:avLst/>
              <a:gdLst>
                <a:gd name="connsiteX0" fmla="*/ 124620 w 124619"/>
                <a:gd name="connsiteY0" fmla="*/ 64458 h 132810"/>
                <a:gd name="connsiteX1" fmla="*/ 64634 w 124619"/>
                <a:gd name="connsiteY1" fmla="*/ 132775 h 132810"/>
                <a:gd name="connsiteX2" fmla="*/ 0 w 124619"/>
                <a:gd name="connsiteY2" fmla="*/ 64809 h 132810"/>
                <a:gd name="connsiteX3" fmla="*/ 62178 w 124619"/>
                <a:gd name="connsiteY3" fmla="*/ 0 h 132810"/>
                <a:gd name="connsiteX4" fmla="*/ 124620 w 124619"/>
                <a:gd name="connsiteY4" fmla="*/ 64458 h 1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19" h="132810">
                  <a:moveTo>
                    <a:pt x="124620" y="64458"/>
                  </a:moveTo>
                  <a:cubicBezTo>
                    <a:pt x="124532" y="101028"/>
                    <a:pt x="97696" y="131723"/>
                    <a:pt x="64634" y="132775"/>
                  </a:cubicBezTo>
                  <a:cubicBezTo>
                    <a:pt x="29642" y="134003"/>
                    <a:pt x="-87" y="102782"/>
                    <a:pt x="0" y="64809"/>
                  </a:cubicBezTo>
                  <a:cubicBezTo>
                    <a:pt x="88" y="28414"/>
                    <a:pt x="27187" y="88"/>
                    <a:pt x="62178" y="0"/>
                  </a:cubicBezTo>
                  <a:cubicBezTo>
                    <a:pt x="97433" y="0"/>
                    <a:pt x="124707" y="28151"/>
                    <a:pt x="124620" y="64458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36D702A-200B-49AD-ACEC-21629A8B3DCC}"/>
                </a:ext>
              </a:extLst>
            </p:cNvPr>
            <p:cNvSpPr/>
            <p:nvPr/>
          </p:nvSpPr>
          <p:spPr>
            <a:xfrm>
              <a:off x="5362662" y="971825"/>
              <a:ext cx="125454" cy="133102"/>
            </a:xfrm>
            <a:custGeom>
              <a:avLst/>
              <a:gdLst>
                <a:gd name="connsiteX0" fmla="*/ 125414 w 125454"/>
                <a:gd name="connsiteY0" fmla="*/ 68801 h 133102"/>
                <a:gd name="connsiteX1" fmla="*/ 60780 w 125454"/>
                <a:gd name="connsiteY1" fmla="*/ 133084 h 133102"/>
                <a:gd name="connsiteX2" fmla="*/ 5 w 125454"/>
                <a:gd name="connsiteY2" fmla="*/ 65907 h 133102"/>
                <a:gd name="connsiteX3" fmla="*/ 65954 w 125454"/>
                <a:gd name="connsiteY3" fmla="*/ 134 h 133102"/>
                <a:gd name="connsiteX4" fmla="*/ 125414 w 125454"/>
                <a:gd name="connsiteY4" fmla="*/ 68801 h 13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54" h="133102">
                  <a:moveTo>
                    <a:pt x="125414" y="68801"/>
                  </a:moveTo>
                  <a:cubicBezTo>
                    <a:pt x="124273" y="103004"/>
                    <a:pt x="93141" y="133961"/>
                    <a:pt x="60780" y="133084"/>
                  </a:cubicBezTo>
                  <a:cubicBezTo>
                    <a:pt x="26929" y="132207"/>
                    <a:pt x="-433" y="101951"/>
                    <a:pt x="5" y="65907"/>
                  </a:cubicBezTo>
                  <a:cubicBezTo>
                    <a:pt x="444" y="27145"/>
                    <a:pt x="29910" y="-2234"/>
                    <a:pt x="65954" y="134"/>
                  </a:cubicBezTo>
                  <a:cubicBezTo>
                    <a:pt x="99894" y="2326"/>
                    <a:pt x="126641" y="33196"/>
                    <a:pt x="125414" y="68801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F1E3870-E207-49C1-95B6-7C5D376898BF}"/>
                </a:ext>
              </a:extLst>
            </p:cNvPr>
            <p:cNvSpPr/>
            <p:nvPr/>
          </p:nvSpPr>
          <p:spPr>
            <a:xfrm>
              <a:off x="4234868" y="1394662"/>
              <a:ext cx="124065" cy="132972"/>
            </a:xfrm>
            <a:custGeom>
              <a:avLst/>
              <a:gdLst>
                <a:gd name="connsiteX0" fmla="*/ 60687 w 124065"/>
                <a:gd name="connsiteY0" fmla="*/ 132952 h 132972"/>
                <a:gd name="connsiteX1" fmla="*/ 0 w 124065"/>
                <a:gd name="connsiteY1" fmla="*/ 66302 h 132972"/>
                <a:gd name="connsiteX2" fmla="*/ 65335 w 124065"/>
                <a:gd name="connsiteY2" fmla="*/ 90 h 132972"/>
                <a:gd name="connsiteX3" fmla="*/ 124005 w 124065"/>
                <a:gd name="connsiteY3" fmla="*/ 68757 h 132972"/>
                <a:gd name="connsiteX4" fmla="*/ 60687 w 124065"/>
                <a:gd name="connsiteY4" fmla="*/ 132952 h 13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5" h="132972">
                  <a:moveTo>
                    <a:pt x="60687" y="132952"/>
                  </a:moveTo>
                  <a:cubicBezTo>
                    <a:pt x="26573" y="132163"/>
                    <a:pt x="0" y="102872"/>
                    <a:pt x="0" y="66302"/>
                  </a:cubicBezTo>
                  <a:cubicBezTo>
                    <a:pt x="0" y="27627"/>
                    <a:pt x="29028" y="-1840"/>
                    <a:pt x="65335" y="90"/>
                  </a:cubicBezTo>
                  <a:cubicBezTo>
                    <a:pt x="99011" y="1844"/>
                    <a:pt x="125496" y="32801"/>
                    <a:pt x="124005" y="68757"/>
                  </a:cubicBezTo>
                  <a:cubicBezTo>
                    <a:pt x="122602" y="105240"/>
                    <a:pt x="94451" y="133829"/>
                    <a:pt x="60687" y="132952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71D5E683-0134-4E76-BF73-92193BD96779}"/>
                </a:ext>
              </a:extLst>
            </p:cNvPr>
            <p:cNvSpPr/>
            <p:nvPr/>
          </p:nvSpPr>
          <p:spPr>
            <a:xfrm>
              <a:off x="11410441" y="4685101"/>
              <a:ext cx="105063" cy="106495"/>
            </a:xfrm>
            <a:custGeom>
              <a:avLst/>
              <a:gdLst>
                <a:gd name="connsiteX0" fmla="*/ 55846 w 105063"/>
                <a:gd name="connsiteY0" fmla="*/ 0 h 106495"/>
                <a:gd name="connsiteX1" fmla="*/ 105044 w 105063"/>
                <a:gd name="connsiteY1" fmla="*/ 55864 h 106495"/>
                <a:gd name="connsiteX2" fmla="*/ 46638 w 105063"/>
                <a:gd name="connsiteY2" fmla="*/ 106027 h 106495"/>
                <a:gd name="connsiteX3" fmla="*/ 158 w 105063"/>
                <a:gd name="connsiteY3" fmla="*/ 48760 h 106495"/>
                <a:gd name="connsiteX4" fmla="*/ 55846 w 105063"/>
                <a:gd name="connsiteY4" fmla="*/ 0 h 10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63" h="106495">
                  <a:moveTo>
                    <a:pt x="55846" y="0"/>
                  </a:moveTo>
                  <a:cubicBezTo>
                    <a:pt x="86540" y="6139"/>
                    <a:pt x="105747" y="22890"/>
                    <a:pt x="105044" y="55864"/>
                  </a:cubicBezTo>
                  <a:cubicBezTo>
                    <a:pt x="104431" y="86558"/>
                    <a:pt x="76981" y="110149"/>
                    <a:pt x="46638" y="106027"/>
                  </a:cubicBezTo>
                  <a:cubicBezTo>
                    <a:pt x="14014" y="101555"/>
                    <a:pt x="-1771" y="80420"/>
                    <a:pt x="158" y="48760"/>
                  </a:cubicBezTo>
                  <a:cubicBezTo>
                    <a:pt x="2262" y="15786"/>
                    <a:pt x="24187" y="1579"/>
                    <a:pt x="55846" y="0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3E7DFA99-1891-48F1-B376-9FF3D7ECCF2D}"/>
                </a:ext>
              </a:extLst>
            </p:cNvPr>
            <p:cNvSpPr/>
            <p:nvPr/>
          </p:nvSpPr>
          <p:spPr>
            <a:xfrm>
              <a:off x="9591240" y="5039642"/>
              <a:ext cx="102666" cy="109651"/>
            </a:xfrm>
            <a:custGeom>
              <a:avLst/>
              <a:gdLst>
                <a:gd name="connsiteX0" fmla="*/ 102666 w 102666"/>
                <a:gd name="connsiteY0" fmla="*/ 54922 h 109651"/>
                <a:gd name="connsiteX1" fmla="*/ 51977 w 102666"/>
                <a:gd name="connsiteY1" fmla="*/ 109645 h 109651"/>
                <a:gd name="connsiteX2" fmla="*/ 147 w 102666"/>
                <a:gd name="connsiteY2" fmla="*/ 57290 h 109651"/>
                <a:gd name="connsiteX3" fmla="*/ 52240 w 102666"/>
                <a:gd name="connsiteY3" fmla="*/ 198 h 109651"/>
                <a:gd name="connsiteX4" fmla="*/ 102666 w 102666"/>
                <a:gd name="connsiteY4" fmla="*/ 54922 h 10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66" h="109651">
                  <a:moveTo>
                    <a:pt x="102666" y="54922"/>
                  </a:moveTo>
                  <a:cubicBezTo>
                    <a:pt x="98983" y="86230"/>
                    <a:pt x="85302" y="109207"/>
                    <a:pt x="51977" y="109645"/>
                  </a:cubicBezTo>
                  <a:cubicBezTo>
                    <a:pt x="18914" y="110084"/>
                    <a:pt x="2515" y="88422"/>
                    <a:pt x="147" y="57290"/>
                  </a:cubicBezTo>
                  <a:cubicBezTo>
                    <a:pt x="-2220" y="26595"/>
                    <a:pt x="24439" y="-2696"/>
                    <a:pt x="52240" y="198"/>
                  </a:cubicBezTo>
                  <a:cubicBezTo>
                    <a:pt x="84250" y="3531"/>
                    <a:pt x="99334" y="24666"/>
                    <a:pt x="102666" y="54922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1CA3D7D0-C3ED-439B-8728-92010BE2CAC2}"/>
                </a:ext>
              </a:extLst>
            </p:cNvPr>
            <p:cNvSpPr/>
            <p:nvPr/>
          </p:nvSpPr>
          <p:spPr>
            <a:xfrm>
              <a:off x="10226124" y="4695998"/>
              <a:ext cx="102629" cy="109626"/>
            </a:xfrm>
            <a:custGeom>
              <a:avLst/>
              <a:gdLst>
                <a:gd name="connsiteX0" fmla="*/ 102629 w 102629"/>
                <a:gd name="connsiteY0" fmla="*/ 58122 h 109626"/>
                <a:gd name="connsiteX1" fmla="*/ 49046 w 102629"/>
                <a:gd name="connsiteY1" fmla="*/ 109601 h 109626"/>
                <a:gd name="connsiteX2" fmla="*/ 22 w 102629"/>
                <a:gd name="connsiteY2" fmla="*/ 54702 h 109626"/>
                <a:gd name="connsiteX3" fmla="*/ 54395 w 102629"/>
                <a:gd name="connsiteY3" fmla="*/ 329 h 109626"/>
                <a:gd name="connsiteX4" fmla="*/ 102629 w 102629"/>
                <a:gd name="connsiteY4" fmla="*/ 58122 h 10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29" h="109626">
                  <a:moveTo>
                    <a:pt x="102629" y="58122"/>
                  </a:moveTo>
                  <a:cubicBezTo>
                    <a:pt x="97630" y="88729"/>
                    <a:pt x="81845" y="110478"/>
                    <a:pt x="49046" y="109601"/>
                  </a:cubicBezTo>
                  <a:cubicBezTo>
                    <a:pt x="15983" y="108636"/>
                    <a:pt x="899" y="86097"/>
                    <a:pt x="22" y="54702"/>
                  </a:cubicBezTo>
                  <a:cubicBezTo>
                    <a:pt x="-855" y="23130"/>
                    <a:pt x="25104" y="-3267"/>
                    <a:pt x="54395" y="329"/>
                  </a:cubicBezTo>
                  <a:cubicBezTo>
                    <a:pt x="87194" y="4450"/>
                    <a:pt x="99560" y="27866"/>
                    <a:pt x="102629" y="58122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B03E6AE7-C8EF-49EF-84BB-A0721CBD9344}"/>
                </a:ext>
              </a:extLst>
            </p:cNvPr>
            <p:cNvSpPr/>
            <p:nvPr/>
          </p:nvSpPr>
          <p:spPr>
            <a:xfrm>
              <a:off x="10521736" y="5265274"/>
              <a:ext cx="101244" cy="108236"/>
            </a:xfrm>
            <a:custGeom>
              <a:avLst/>
              <a:gdLst>
                <a:gd name="connsiteX0" fmla="*/ 101245 w 101244"/>
                <a:gd name="connsiteY0" fmla="*/ 51429 h 108236"/>
                <a:gd name="connsiteX1" fmla="*/ 52310 w 101244"/>
                <a:gd name="connsiteY1" fmla="*/ 108170 h 108236"/>
                <a:gd name="connsiteX2" fmla="*/ 42 w 101244"/>
                <a:gd name="connsiteY2" fmla="*/ 56253 h 108236"/>
                <a:gd name="connsiteX3" fmla="*/ 48100 w 101244"/>
                <a:gd name="connsiteY3" fmla="*/ 38 h 108236"/>
                <a:gd name="connsiteX4" fmla="*/ 101245 w 101244"/>
                <a:gd name="connsiteY4" fmla="*/ 51429 h 10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44" h="108236">
                  <a:moveTo>
                    <a:pt x="101245" y="51429"/>
                  </a:moveTo>
                  <a:cubicBezTo>
                    <a:pt x="100280" y="84228"/>
                    <a:pt x="85372" y="106767"/>
                    <a:pt x="52310" y="108170"/>
                  </a:cubicBezTo>
                  <a:cubicBezTo>
                    <a:pt x="19159" y="109573"/>
                    <a:pt x="1006" y="88789"/>
                    <a:pt x="42" y="56253"/>
                  </a:cubicBezTo>
                  <a:cubicBezTo>
                    <a:pt x="-923" y="24243"/>
                    <a:pt x="14775" y="1091"/>
                    <a:pt x="48100" y="38"/>
                  </a:cubicBezTo>
                  <a:cubicBezTo>
                    <a:pt x="80636" y="-1014"/>
                    <a:pt x="98000" y="19770"/>
                    <a:pt x="101245" y="51429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66B3D53-66BF-40DF-BD97-D50F4D596299}"/>
                </a:ext>
              </a:extLst>
            </p:cNvPr>
            <p:cNvSpPr/>
            <p:nvPr/>
          </p:nvSpPr>
          <p:spPr>
            <a:xfrm>
              <a:off x="474545" y="4167506"/>
              <a:ext cx="219245" cy="219245"/>
            </a:xfrm>
            <a:custGeom>
              <a:avLst/>
              <a:gdLst>
                <a:gd name="connsiteX0" fmla="*/ 219246 w 219245"/>
                <a:gd name="connsiteY0" fmla="*/ 109623 h 219245"/>
                <a:gd name="connsiteX1" fmla="*/ 109623 w 219245"/>
                <a:gd name="connsiteY1" fmla="*/ 219245 h 219245"/>
                <a:gd name="connsiteX2" fmla="*/ 0 w 219245"/>
                <a:gd name="connsiteY2" fmla="*/ 109623 h 219245"/>
                <a:gd name="connsiteX3" fmla="*/ 109623 w 219245"/>
                <a:gd name="connsiteY3" fmla="*/ 0 h 219245"/>
                <a:gd name="connsiteX4" fmla="*/ 219246 w 219245"/>
                <a:gd name="connsiteY4" fmla="*/ 109623 h 21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245" h="219245">
                  <a:moveTo>
                    <a:pt x="219246" y="109623"/>
                  </a:moveTo>
                  <a:cubicBezTo>
                    <a:pt x="219246" y="170166"/>
                    <a:pt x="170166" y="219245"/>
                    <a:pt x="109623" y="219245"/>
                  </a:cubicBezTo>
                  <a:cubicBezTo>
                    <a:pt x="49080" y="219245"/>
                    <a:pt x="0" y="170166"/>
                    <a:pt x="0" y="109623"/>
                  </a:cubicBezTo>
                  <a:cubicBezTo>
                    <a:pt x="0" y="49080"/>
                    <a:pt x="49080" y="0"/>
                    <a:pt x="109623" y="0"/>
                  </a:cubicBezTo>
                  <a:cubicBezTo>
                    <a:pt x="170166" y="0"/>
                    <a:pt x="219246" y="49080"/>
                    <a:pt x="219246" y="109623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70A52036-745C-4845-8FE5-5F75986E5EDF}"/>
                </a:ext>
              </a:extLst>
            </p:cNvPr>
            <p:cNvSpPr/>
            <p:nvPr/>
          </p:nvSpPr>
          <p:spPr>
            <a:xfrm>
              <a:off x="509624" y="4693695"/>
              <a:ext cx="219245" cy="219245"/>
            </a:xfrm>
            <a:custGeom>
              <a:avLst/>
              <a:gdLst>
                <a:gd name="connsiteX0" fmla="*/ 219246 w 219245"/>
                <a:gd name="connsiteY0" fmla="*/ 109623 h 219245"/>
                <a:gd name="connsiteX1" fmla="*/ 109623 w 219245"/>
                <a:gd name="connsiteY1" fmla="*/ 219246 h 219245"/>
                <a:gd name="connsiteX2" fmla="*/ 0 w 219245"/>
                <a:gd name="connsiteY2" fmla="*/ 109623 h 219245"/>
                <a:gd name="connsiteX3" fmla="*/ 109623 w 219245"/>
                <a:gd name="connsiteY3" fmla="*/ 0 h 219245"/>
                <a:gd name="connsiteX4" fmla="*/ 219246 w 219245"/>
                <a:gd name="connsiteY4" fmla="*/ 109623 h 21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245" h="219245">
                  <a:moveTo>
                    <a:pt x="219246" y="109623"/>
                  </a:moveTo>
                  <a:cubicBezTo>
                    <a:pt x="219246" y="170166"/>
                    <a:pt x="170166" y="219246"/>
                    <a:pt x="109623" y="219246"/>
                  </a:cubicBezTo>
                  <a:cubicBezTo>
                    <a:pt x="49080" y="219246"/>
                    <a:pt x="0" y="170166"/>
                    <a:pt x="0" y="109623"/>
                  </a:cubicBezTo>
                  <a:cubicBezTo>
                    <a:pt x="0" y="49080"/>
                    <a:pt x="49080" y="0"/>
                    <a:pt x="109623" y="0"/>
                  </a:cubicBezTo>
                  <a:cubicBezTo>
                    <a:pt x="170166" y="0"/>
                    <a:pt x="219246" y="49080"/>
                    <a:pt x="219246" y="109623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2C923181-ECAB-4D61-A812-DBFEF820DA65}"/>
                </a:ext>
              </a:extLst>
            </p:cNvPr>
            <p:cNvSpPr/>
            <p:nvPr/>
          </p:nvSpPr>
          <p:spPr>
            <a:xfrm>
              <a:off x="564435" y="4588370"/>
              <a:ext cx="104711" cy="104711"/>
            </a:xfrm>
            <a:custGeom>
              <a:avLst/>
              <a:gdLst>
                <a:gd name="connsiteX0" fmla="*/ 104712 w 104711"/>
                <a:gd name="connsiteY0" fmla="*/ 52356 h 104711"/>
                <a:gd name="connsiteX1" fmla="*/ 52356 w 104711"/>
                <a:gd name="connsiteY1" fmla="*/ 104711 h 104711"/>
                <a:gd name="connsiteX2" fmla="*/ 0 w 104711"/>
                <a:gd name="connsiteY2" fmla="*/ 52356 h 104711"/>
                <a:gd name="connsiteX3" fmla="*/ 52356 w 104711"/>
                <a:gd name="connsiteY3" fmla="*/ 0 h 104711"/>
                <a:gd name="connsiteX4" fmla="*/ 104712 w 104711"/>
                <a:gd name="connsiteY4" fmla="*/ 52356 h 104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11" h="104711">
                  <a:moveTo>
                    <a:pt x="104712" y="52356"/>
                  </a:moveTo>
                  <a:cubicBezTo>
                    <a:pt x="104712" y="81271"/>
                    <a:pt x="81271" y="104711"/>
                    <a:pt x="52356" y="104711"/>
                  </a:cubicBezTo>
                  <a:cubicBezTo>
                    <a:pt x="23441" y="104711"/>
                    <a:pt x="0" y="81271"/>
                    <a:pt x="0" y="52356"/>
                  </a:cubicBezTo>
                  <a:cubicBezTo>
                    <a:pt x="0" y="23441"/>
                    <a:pt x="23441" y="0"/>
                    <a:pt x="52356" y="0"/>
                  </a:cubicBezTo>
                  <a:cubicBezTo>
                    <a:pt x="81271" y="0"/>
                    <a:pt x="104712" y="23441"/>
                    <a:pt x="104712" y="52356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C067DC3A-7E9C-46D1-997A-E92542AFEB68}"/>
                </a:ext>
              </a:extLst>
            </p:cNvPr>
            <p:cNvSpPr/>
            <p:nvPr/>
          </p:nvSpPr>
          <p:spPr>
            <a:xfrm>
              <a:off x="5212440" y="3729454"/>
              <a:ext cx="269759" cy="269759"/>
            </a:xfrm>
            <a:custGeom>
              <a:avLst/>
              <a:gdLst>
                <a:gd name="connsiteX0" fmla="*/ 269760 w 269759"/>
                <a:gd name="connsiteY0" fmla="*/ 134880 h 269759"/>
                <a:gd name="connsiteX1" fmla="*/ 134880 w 269759"/>
                <a:gd name="connsiteY1" fmla="*/ 269760 h 269759"/>
                <a:gd name="connsiteX2" fmla="*/ 0 w 269759"/>
                <a:gd name="connsiteY2" fmla="*/ 134880 h 269759"/>
                <a:gd name="connsiteX3" fmla="*/ 134880 w 269759"/>
                <a:gd name="connsiteY3" fmla="*/ 0 h 269759"/>
                <a:gd name="connsiteX4" fmla="*/ 269760 w 269759"/>
                <a:gd name="connsiteY4" fmla="*/ 134880 h 26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759" h="269759">
                  <a:moveTo>
                    <a:pt x="269760" y="134880"/>
                  </a:moveTo>
                  <a:cubicBezTo>
                    <a:pt x="269760" y="209372"/>
                    <a:pt x="209372" y="269760"/>
                    <a:pt x="134880" y="269760"/>
                  </a:cubicBezTo>
                  <a:cubicBezTo>
                    <a:pt x="60388" y="269760"/>
                    <a:pt x="0" y="209372"/>
                    <a:pt x="0" y="134880"/>
                  </a:cubicBezTo>
                  <a:cubicBezTo>
                    <a:pt x="0" y="60388"/>
                    <a:pt x="60388" y="0"/>
                    <a:pt x="134880" y="0"/>
                  </a:cubicBezTo>
                  <a:cubicBezTo>
                    <a:pt x="209372" y="0"/>
                    <a:pt x="269760" y="60388"/>
                    <a:pt x="269760" y="134880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BD56136A-6E28-4EC3-8D2D-3A9A32B6735C}"/>
                </a:ext>
              </a:extLst>
            </p:cNvPr>
            <p:cNvSpPr/>
            <p:nvPr/>
          </p:nvSpPr>
          <p:spPr>
            <a:xfrm>
              <a:off x="5408445" y="3659374"/>
              <a:ext cx="124304" cy="132793"/>
            </a:xfrm>
            <a:custGeom>
              <a:avLst/>
              <a:gdLst>
                <a:gd name="connsiteX0" fmla="*/ 61126 w 124304"/>
                <a:gd name="connsiteY0" fmla="*/ 132784 h 132793"/>
                <a:gd name="connsiteX1" fmla="*/ 0 w 124304"/>
                <a:gd name="connsiteY1" fmla="*/ 66835 h 132793"/>
                <a:gd name="connsiteX2" fmla="*/ 64985 w 124304"/>
                <a:gd name="connsiteY2" fmla="*/ 96 h 132793"/>
                <a:gd name="connsiteX3" fmla="*/ 124269 w 124304"/>
                <a:gd name="connsiteY3" fmla="*/ 68588 h 132793"/>
                <a:gd name="connsiteX4" fmla="*/ 61126 w 124304"/>
                <a:gd name="connsiteY4" fmla="*/ 132784 h 13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4" h="132793">
                  <a:moveTo>
                    <a:pt x="61126" y="132784"/>
                  </a:moveTo>
                  <a:cubicBezTo>
                    <a:pt x="26397" y="132170"/>
                    <a:pt x="-87" y="103580"/>
                    <a:pt x="0" y="66835"/>
                  </a:cubicBezTo>
                  <a:cubicBezTo>
                    <a:pt x="88" y="28072"/>
                    <a:pt x="29292" y="-1921"/>
                    <a:pt x="64985" y="96"/>
                  </a:cubicBezTo>
                  <a:cubicBezTo>
                    <a:pt x="98924" y="2025"/>
                    <a:pt x="125409" y="32545"/>
                    <a:pt x="124269" y="68588"/>
                  </a:cubicBezTo>
                  <a:cubicBezTo>
                    <a:pt x="123129" y="105422"/>
                    <a:pt x="95679" y="133397"/>
                    <a:pt x="61126" y="13278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D79390B8-0228-4448-9C9C-C92F92C54855}"/>
                </a:ext>
              </a:extLst>
            </p:cNvPr>
            <p:cNvSpPr/>
            <p:nvPr/>
          </p:nvSpPr>
          <p:spPr>
            <a:xfrm>
              <a:off x="3141534" y="265343"/>
              <a:ext cx="247932" cy="264098"/>
            </a:xfrm>
            <a:custGeom>
              <a:avLst/>
              <a:gdLst>
                <a:gd name="connsiteX0" fmla="*/ 247923 w 247932"/>
                <a:gd name="connsiteY0" fmla="*/ 134824 h 264098"/>
                <a:gd name="connsiteX1" fmla="*/ 122690 w 247932"/>
                <a:gd name="connsiteY1" fmla="*/ 264091 h 264098"/>
                <a:gd name="connsiteX2" fmla="*/ 0 w 247932"/>
                <a:gd name="connsiteY2" fmla="*/ 131491 h 264098"/>
                <a:gd name="connsiteX3" fmla="*/ 128478 w 247932"/>
                <a:gd name="connsiteY3" fmla="*/ 31 h 264098"/>
                <a:gd name="connsiteX4" fmla="*/ 247923 w 247932"/>
                <a:gd name="connsiteY4" fmla="*/ 134824 h 264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932" h="264098">
                  <a:moveTo>
                    <a:pt x="247923" y="134824"/>
                  </a:moveTo>
                  <a:cubicBezTo>
                    <a:pt x="247134" y="208490"/>
                    <a:pt x="192498" y="264880"/>
                    <a:pt x="122690" y="264091"/>
                  </a:cubicBezTo>
                  <a:cubicBezTo>
                    <a:pt x="53321" y="263301"/>
                    <a:pt x="-87" y="205596"/>
                    <a:pt x="0" y="131491"/>
                  </a:cubicBezTo>
                  <a:cubicBezTo>
                    <a:pt x="88" y="56684"/>
                    <a:pt x="57004" y="-1547"/>
                    <a:pt x="128478" y="31"/>
                  </a:cubicBezTo>
                  <a:cubicBezTo>
                    <a:pt x="198111" y="1522"/>
                    <a:pt x="248712" y="58789"/>
                    <a:pt x="247923" y="13482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33F86D55-99C2-4BF8-BC75-6B0C31063F0A}"/>
                </a:ext>
              </a:extLst>
            </p:cNvPr>
            <p:cNvSpPr/>
            <p:nvPr/>
          </p:nvSpPr>
          <p:spPr>
            <a:xfrm>
              <a:off x="3363757" y="261382"/>
              <a:ext cx="125454" cy="133102"/>
            </a:xfrm>
            <a:custGeom>
              <a:avLst/>
              <a:gdLst>
                <a:gd name="connsiteX0" fmla="*/ 125414 w 125454"/>
                <a:gd name="connsiteY0" fmla="*/ 68801 h 133102"/>
                <a:gd name="connsiteX1" fmla="*/ 60780 w 125454"/>
                <a:gd name="connsiteY1" fmla="*/ 133084 h 133102"/>
                <a:gd name="connsiteX2" fmla="*/ 5 w 125454"/>
                <a:gd name="connsiteY2" fmla="*/ 65907 h 133102"/>
                <a:gd name="connsiteX3" fmla="*/ 65954 w 125454"/>
                <a:gd name="connsiteY3" fmla="*/ 134 h 133102"/>
                <a:gd name="connsiteX4" fmla="*/ 125414 w 125454"/>
                <a:gd name="connsiteY4" fmla="*/ 68801 h 13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54" h="133102">
                  <a:moveTo>
                    <a:pt x="125414" y="68801"/>
                  </a:moveTo>
                  <a:cubicBezTo>
                    <a:pt x="124273" y="103004"/>
                    <a:pt x="93141" y="133961"/>
                    <a:pt x="60780" y="133084"/>
                  </a:cubicBezTo>
                  <a:cubicBezTo>
                    <a:pt x="26928" y="132207"/>
                    <a:pt x="-433" y="101951"/>
                    <a:pt x="5" y="65907"/>
                  </a:cubicBezTo>
                  <a:cubicBezTo>
                    <a:pt x="444" y="27145"/>
                    <a:pt x="29910" y="-2234"/>
                    <a:pt x="65954" y="134"/>
                  </a:cubicBezTo>
                  <a:cubicBezTo>
                    <a:pt x="99981" y="2414"/>
                    <a:pt x="126641" y="33196"/>
                    <a:pt x="125414" y="68801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EA0FA065-DA2F-4EB0-AF18-6B42FE23CB01}"/>
                </a:ext>
              </a:extLst>
            </p:cNvPr>
            <p:cNvSpPr/>
            <p:nvPr/>
          </p:nvSpPr>
          <p:spPr>
            <a:xfrm>
              <a:off x="3095079" y="-9"/>
              <a:ext cx="125416" cy="132144"/>
            </a:xfrm>
            <a:custGeom>
              <a:avLst/>
              <a:gdLst>
                <a:gd name="connsiteX0" fmla="*/ 63 w 125416"/>
                <a:gd name="connsiteY0" fmla="*/ 64994 h 132144"/>
                <a:gd name="connsiteX1" fmla="*/ 63118 w 125416"/>
                <a:gd name="connsiteY1" fmla="*/ 10 h 132144"/>
                <a:gd name="connsiteX2" fmla="*/ 125296 w 125416"/>
                <a:gd name="connsiteY2" fmla="*/ 71133 h 132144"/>
                <a:gd name="connsiteX3" fmla="*/ 59172 w 125416"/>
                <a:gd name="connsiteY3" fmla="*/ 132083 h 132144"/>
                <a:gd name="connsiteX4" fmla="*/ 63 w 125416"/>
                <a:gd name="connsiteY4" fmla="*/ 64994 h 13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16" h="132144">
                  <a:moveTo>
                    <a:pt x="63" y="64994"/>
                  </a:moveTo>
                  <a:cubicBezTo>
                    <a:pt x="1466" y="28336"/>
                    <a:pt x="29530" y="-604"/>
                    <a:pt x="63118" y="10"/>
                  </a:cubicBezTo>
                  <a:cubicBezTo>
                    <a:pt x="97233" y="623"/>
                    <a:pt x="127576" y="35352"/>
                    <a:pt x="125296" y="71133"/>
                  </a:cubicBezTo>
                  <a:cubicBezTo>
                    <a:pt x="123016" y="107791"/>
                    <a:pt x="94953" y="133574"/>
                    <a:pt x="59172" y="132083"/>
                  </a:cubicBezTo>
                  <a:cubicBezTo>
                    <a:pt x="23654" y="130680"/>
                    <a:pt x="-1428" y="102266"/>
                    <a:pt x="63" y="6499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2488C426-5F4B-443B-A5A0-646B259B8F10}"/>
                </a:ext>
              </a:extLst>
            </p:cNvPr>
            <p:cNvSpPr/>
            <p:nvPr/>
          </p:nvSpPr>
          <p:spPr>
            <a:xfrm>
              <a:off x="11182741" y="4904570"/>
              <a:ext cx="201298" cy="216252"/>
            </a:xfrm>
            <a:custGeom>
              <a:avLst/>
              <a:gdLst>
                <a:gd name="connsiteX0" fmla="*/ 18 w 201298"/>
                <a:gd name="connsiteY0" fmla="*/ 108084 h 216252"/>
                <a:gd name="connsiteX1" fmla="*/ 102274 w 201298"/>
                <a:gd name="connsiteY1" fmla="*/ 39 h 216252"/>
                <a:gd name="connsiteX2" fmla="*/ 201285 w 201298"/>
                <a:gd name="connsiteY2" fmla="*/ 112205 h 216252"/>
                <a:gd name="connsiteX3" fmla="*/ 98328 w 201298"/>
                <a:gd name="connsiteY3" fmla="*/ 216215 h 216252"/>
                <a:gd name="connsiteX4" fmla="*/ 18 w 201298"/>
                <a:gd name="connsiteY4" fmla="*/ 108084 h 21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98" h="216252">
                  <a:moveTo>
                    <a:pt x="18" y="108084"/>
                  </a:moveTo>
                  <a:cubicBezTo>
                    <a:pt x="1071" y="44677"/>
                    <a:pt x="44832" y="-1539"/>
                    <a:pt x="102274" y="39"/>
                  </a:cubicBezTo>
                  <a:cubicBezTo>
                    <a:pt x="159716" y="1530"/>
                    <a:pt x="202162" y="49764"/>
                    <a:pt x="201285" y="112205"/>
                  </a:cubicBezTo>
                  <a:cubicBezTo>
                    <a:pt x="200496" y="168858"/>
                    <a:pt x="152087" y="217794"/>
                    <a:pt x="98328" y="216215"/>
                  </a:cubicBezTo>
                  <a:cubicBezTo>
                    <a:pt x="43516" y="214549"/>
                    <a:pt x="-1034" y="165614"/>
                    <a:pt x="18" y="10808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9D9CE93E-72C4-466F-A600-A56742001B5A}"/>
                </a:ext>
              </a:extLst>
            </p:cNvPr>
            <p:cNvSpPr/>
            <p:nvPr/>
          </p:nvSpPr>
          <p:spPr>
            <a:xfrm>
              <a:off x="11261676" y="5088316"/>
              <a:ext cx="111835" cy="120188"/>
            </a:xfrm>
            <a:custGeom>
              <a:avLst/>
              <a:gdLst>
                <a:gd name="connsiteX0" fmla="*/ 11 w 111835"/>
                <a:gd name="connsiteY0" fmla="*/ 60095 h 120188"/>
                <a:gd name="connsiteX1" fmla="*/ 56839 w 111835"/>
                <a:gd name="connsiteY1" fmla="*/ 22 h 120188"/>
                <a:gd name="connsiteX2" fmla="*/ 111826 w 111835"/>
                <a:gd name="connsiteY2" fmla="*/ 62375 h 120188"/>
                <a:gd name="connsiteX3" fmla="*/ 54647 w 111835"/>
                <a:gd name="connsiteY3" fmla="*/ 120168 h 120188"/>
                <a:gd name="connsiteX4" fmla="*/ 11 w 111835"/>
                <a:gd name="connsiteY4" fmla="*/ 60095 h 12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35" h="120188">
                  <a:moveTo>
                    <a:pt x="11" y="60095"/>
                  </a:moveTo>
                  <a:cubicBezTo>
                    <a:pt x="625" y="24840"/>
                    <a:pt x="24917" y="-856"/>
                    <a:pt x="56839" y="22"/>
                  </a:cubicBezTo>
                  <a:cubicBezTo>
                    <a:pt x="88762" y="899"/>
                    <a:pt x="112352" y="27646"/>
                    <a:pt x="111826" y="62375"/>
                  </a:cubicBezTo>
                  <a:cubicBezTo>
                    <a:pt x="111388" y="93858"/>
                    <a:pt x="84465" y="121045"/>
                    <a:pt x="54647" y="120168"/>
                  </a:cubicBezTo>
                  <a:cubicBezTo>
                    <a:pt x="24128" y="119291"/>
                    <a:pt x="-603" y="92105"/>
                    <a:pt x="11" y="60095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04B7D7F9-92A8-4C81-AA06-0E18078E58B6}"/>
                </a:ext>
              </a:extLst>
            </p:cNvPr>
            <p:cNvSpPr/>
            <p:nvPr/>
          </p:nvSpPr>
          <p:spPr>
            <a:xfrm>
              <a:off x="11515994" y="4764253"/>
              <a:ext cx="201298" cy="216252"/>
            </a:xfrm>
            <a:custGeom>
              <a:avLst/>
              <a:gdLst>
                <a:gd name="connsiteX0" fmla="*/ 18 w 201298"/>
                <a:gd name="connsiteY0" fmla="*/ 108084 h 216252"/>
                <a:gd name="connsiteX1" fmla="*/ 102274 w 201298"/>
                <a:gd name="connsiteY1" fmla="*/ 39 h 216252"/>
                <a:gd name="connsiteX2" fmla="*/ 201285 w 201298"/>
                <a:gd name="connsiteY2" fmla="*/ 112205 h 216252"/>
                <a:gd name="connsiteX3" fmla="*/ 98328 w 201298"/>
                <a:gd name="connsiteY3" fmla="*/ 216215 h 216252"/>
                <a:gd name="connsiteX4" fmla="*/ 18 w 201298"/>
                <a:gd name="connsiteY4" fmla="*/ 108084 h 21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98" h="216252">
                  <a:moveTo>
                    <a:pt x="18" y="108084"/>
                  </a:moveTo>
                  <a:cubicBezTo>
                    <a:pt x="1071" y="44677"/>
                    <a:pt x="44832" y="-1539"/>
                    <a:pt x="102274" y="39"/>
                  </a:cubicBezTo>
                  <a:cubicBezTo>
                    <a:pt x="159716" y="1530"/>
                    <a:pt x="202162" y="49764"/>
                    <a:pt x="201285" y="112205"/>
                  </a:cubicBezTo>
                  <a:cubicBezTo>
                    <a:pt x="200496" y="168858"/>
                    <a:pt x="152087" y="217794"/>
                    <a:pt x="98328" y="216215"/>
                  </a:cubicBezTo>
                  <a:cubicBezTo>
                    <a:pt x="43516" y="214549"/>
                    <a:pt x="-1034" y="165614"/>
                    <a:pt x="18" y="108084"/>
                  </a:cubicBezTo>
                  <a:close/>
                </a:path>
              </a:pathLst>
            </a:custGeom>
            <a:grpFill/>
            <a:ln w="8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4590</TotalTime>
  <Words>4821</Words>
  <Application>Microsoft Office PowerPoint</Application>
  <PresentationFormat>와이드스크린</PresentationFormat>
  <Paragraphs>607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75</cp:revision>
  <dcterms:created xsi:type="dcterms:W3CDTF">2020-01-20T05:08:25Z</dcterms:created>
  <dcterms:modified xsi:type="dcterms:W3CDTF">2022-08-11T03:23:13Z</dcterms:modified>
</cp:coreProperties>
</file>