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945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8944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58944" y="4844068"/>
            <a:ext cx="8425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195486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2016-03-29T06:22:51Z</dcterms:modified>
</cp:coreProperties>
</file>