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315095"/>
            <a:ext cx="4032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339502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6" y="3394855"/>
            <a:ext cx="1152128" cy="2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2015-12-23T08:15:16Z</dcterms:modified>
</cp:coreProperties>
</file>