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7" y="28272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4056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7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2015-11-06T13:24:47Z</dcterms:modified>
</cp:coreProperties>
</file>