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1" y="4255516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51520" y="3279923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251520" y="4844068"/>
            <a:ext cx="853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9922" y="267494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28</cp:revision>
  <dcterms:created xsi:type="dcterms:W3CDTF">2014-04-01T16:27:38Z</dcterms:created>
  <dcterms:modified xsi:type="dcterms:W3CDTF">2016-05-19T05:29:16Z</dcterms:modified>
</cp:coreProperties>
</file>