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1" y="43622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040" y="338669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5205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3950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2015-08-19T07:32:27Z</dcterms:modified>
</cp:coreProperties>
</file>