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8963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357986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293179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887924" y="4283973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41945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24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20</cp:revision>
  <dcterms:created xsi:type="dcterms:W3CDTF">2014-02-22T02:13:23Z</dcterms:created>
  <dcterms:modified xsi:type="dcterms:W3CDTF">2014-03-15T03:16:06Z</dcterms:modified>
</cp:coreProperties>
</file>