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01596" y="461599"/>
            <a:ext cx="4169808" cy="4169808"/>
            <a:chOff x="3280048" y="768896"/>
            <a:chExt cx="5104184" cy="5104184"/>
          </a:xfrm>
        </p:grpSpPr>
        <p:sp>
          <p:nvSpPr>
            <p:cNvPr id="9" name="Oval 8"/>
            <p:cNvSpPr/>
            <p:nvPr/>
          </p:nvSpPr>
          <p:spPr>
            <a:xfrm>
              <a:off x="3448472" y="937320"/>
              <a:ext cx="4767336" cy="4767336"/>
            </a:xfrm>
            <a:prstGeom prst="ellipse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80048" y="768896"/>
              <a:ext cx="5104184" cy="5104184"/>
            </a:xfrm>
            <a:prstGeom prst="ellipse">
              <a:avLst/>
            </a:prstGeom>
            <a:noFill/>
            <a:ln>
              <a:solidFill>
                <a:schemeClr val="bg1">
                  <a:alpha val="4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92488" y="2650201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392488" y="1687463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3" name="TextBox 12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44" y="315425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23</cp:revision>
  <dcterms:created xsi:type="dcterms:W3CDTF">2014-04-01T16:27:38Z</dcterms:created>
  <dcterms:modified xsi:type="dcterms:W3CDTF">2015-02-21T14:31:38Z</dcterms:modified>
</cp:coreProperties>
</file>